
<file path=[Content_Types].xml><?xml version="1.0" encoding="utf-8"?>
<Types xmlns="http://schemas.openxmlformats.org/package/2006/content-types">
  <Default Extension="mp3" ContentType="audio/mpeg"/>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3.xml" ContentType="application/vnd.openxmlformats-officedocument.presentationml.tags+xml"/>
  <Override PartName="/ppt/notesSlides/notesSlide20.xml" ContentType="application/vnd.openxmlformats-officedocument.presentationml.notesSlide+xml"/>
  <Override PartName="/ppt/tags/tag4.xml" ContentType="application/vnd.openxmlformats-officedocument.presentationml.tags+xml"/>
  <Override PartName="/ppt/notesSlides/notesSlide21.xml" ContentType="application/vnd.openxmlformats-officedocument.presentationml.notesSlide+xml"/>
  <Override PartName="/ppt/tags/tag5.xml" ContentType="application/vnd.openxmlformats-officedocument.presentationml.tags+xml"/>
  <Override PartName="/ppt/notesSlides/notesSlide22.xml" ContentType="application/vnd.openxmlformats-officedocument.presentationml.notesSlide+xml"/>
  <Override PartName="/ppt/tags/tag6.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6"/>
  </p:notesMasterIdLst>
  <p:sldIdLst>
    <p:sldId id="257" r:id="rId2"/>
    <p:sldId id="259" r:id="rId3"/>
    <p:sldId id="260" r:id="rId4"/>
    <p:sldId id="281" r:id="rId5"/>
    <p:sldId id="261" r:id="rId6"/>
    <p:sldId id="273" r:id="rId7"/>
    <p:sldId id="264" r:id="rId8"/>
    <p:sldId id="275" r:id="rId9"/>
    <p:sldId id="271" r:id="rId10"/>
    <p:sldId id="274" r:id="rId11"/>
    <p:sldId id="269" r:id="rId12"/>
    <p:sldId id="270" r:id="rId13"/>
    <p:sldId id="276" r:id="rId14"/>
    <p:sldId id="262" r:id="rId15"/>
    <p:sldId id="268" r:id="rId16"/>
    <p:sldId id="272" r:id="rId17"/>
    <p:sldId id="263" r:id="rId18"/>
    <p:sldId id="265" r:id="rId19"/>
    <p:sldId id="277" r:id="rId20"/>
    <p:sldId id="284" r:id="rId21"/>
    <p:sldId id="278" r:id="rId22"/>
    <p:sldId id="279" r:id="rId23"/>
    <p:sldId id="266" r:id="rId24"/>
    <p:sldId id="280" r:id="rId25"/>
  </p:sldIdLst>
  <p:sldSz cx="12192000" cy="6858000"/>
  <p:notesSz cx="6858000" cy="9144000"/>
  <p:custDataLst>
    <p:tags r:id="rId2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0" autoAdjust="0"/>
    <p:restoredTop sz="93108" autoAdjust="0"/>
  </p:normalViewPr>
  <p:slideViewPr>
    <p:cSldViewPr snapToGrid="0" showGuides="1">
      <p:cViewPr varScale="1">
        <p:scale>
          <a:sx n="92" d="100"/>
          <a:sy n="92" d="100"/>
        </p:scale>
        <p:origin x="402" y="96"/>
      </p:cViewPr>
      <p:guideLst>
        <p:guide orient="horz" pos="2160"/>
        <p:guide pos="384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A691D0-6625-4D2C-834F-7DA811908304}" type="datetimeFigureOut">
              <a:rPr lang="zh-CN" altLang="en-US" smtClean="0"/>
              <a:pPr/>
              <a:t>2018/4/16</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ED8B6B8-B7C9-4F3B-A000-FF965D98396E}" type="slidenum">
              <a:rPr lang="zh-CN" altLang="en-US" smtClean="0"/>
              <a:pPr/>
              <a:t>‹#›</a:t>
            </a:fld>
            <a:endParaRPr lang="zh-CN" altLang="en-US"/>
          </a:p>
        </p:txBody>
      </p:sp>
    </p:spTree>
    <p:extLst>
      <p:ext uri="{BB962C8B-B14F-4D97-AF65-F5344CB8AC3E}">
        <p14:creationId xmlns:p14="http://schemas.microsoft.com/office/powerpoint/2010/main" val="15497333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亮亮图文旗舰店</a:t>
            </a:r>
            <a:r>
              <a:rPr lang="en-US" altLang="zh-CN" dirty="0" smtClean="0"/>
              <a:t>https://liangliangtuwen.tmall.com</a:t>
            </a:r>
            <a:endParaRPr lang="en-US" altLang="zh-CN" dirty="0"/>
          </a:p>
        </p:txBody>
      </p:sp>
      <p:sp>
        <p:nvSpPr>
          <p:cNvPr id="4" name="灯片编号占位符 3"/>
          <p:cNvSpPr>
            <a:spLocks noGrp="1"/>
          </p:cNvSpPr>
          <p:nvPr>
            <p:ph type="sldNum" sz="quarter" idx="10"/>
          </p:nvPr>
        </p:nvSpPr>
        <p:spPr/>
        <p:txBody>
          <a:bodyPr/>
          <a:lstStyle/>
          <a:p>
            <a:fld id="{644761BD-3FCB-43B1-A463-2978EA00A9ED}" type="slidenum">
              <a:rPr lang="zh-CN" altLang="en-US" smtClean="0"/>
              <a:pPr/>
              <a:t>1</a:t>
            </a:fld>
            <a:endParaRPr lang="zh-CN" altLang="en-US"/>
          </a:p>
        </p:txBody>
      </p:sp>
    </p:spTree>
    <p:extLst>
      <p:ext uri="{BB962C8B-B14F-4D97-AF65-F5344CB8AC3E}">
        <p14:creationId xmlns:p14="http://schemas.microsoft.com/office/powerpoint/2010/main" val="1437478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8F1ADB-5708-424B-B98F-4FE8806552F9}" type="slidenum">
              <a:rPr lang="zh-CN" altLang="en-US" smtClean="0"/>
              <a:pPr/>
              <a:t>2</a:t>
            </a:fld>
            <a:endParaRPr lang="zh-CN" altLang="en-US"/>
          </a:p>
        </p:txBody>
      </p:sp>
    </p:spTree>
    <p:extLst>
      <p:ext uri="{BB962C8B-B14F-4D97-AF65-F5344CB8AC3E}">
        <p14:creationId xmlns:p14="http://schemas.microsoft.com/office/powerpoint/2010/main" val="37297693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8F1ADB-5708-424B-B98F-4FE8806552F9}" type="slidenum">
              <a:rPr lang="zh-CN" altLang="en-US" smtClean="0"/>
              <a:pPr/>
              <a:t>3</a:t>
            </a:fld>
            <a:endParaRPr lang="zh-CN" altLang="en-US"/>
          </a:p>
        </p:txBody>
      </p:sp>
    </p:spTree>
    <p:extLst>
      <p:ext uri="{BB962C8B-B14F-4D97-AF65-F5344CB8AC3E}">
        <p14:creationId xmlns:p14="http://schemas.microsoft.com/office/powerpoint/2010/main" val="9379905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4761BD-3FCB-43B1-A463-2978EA00A9ED}" type="slidenum">
              <a:rPr lang="zh-CN" altLang="en-US" smtClean="0"/>
              <a:pPr/>
              <a:t>4</a:t>
            </a:fld>
            <a:endParaRPr lang="zh-CN" altLang="en-US"/>
          </a:p>
        </p:txBody>
      </p:sp>
    </p:spTree>
    <p:extLst>
      <p:ext uri="{BB962C8B-B14F-4D97-AF65-F5344CB8AC3E}">
        <p14:creationId xmlns:p14="http://schemas.microsoft.com/office/powerpoint/2010/main" val="3021607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D8B6B8-B7C9-4F3B-A000-FF965D98396E}" type="slidenum">
              <a:rPr lang="zh-CN" altLang="en-US" smtClean="0"/>
              <a:pPr/>
              <a:t>5</a:t>
            </a:fld>
            <a:endParaRPr lang="zh-CN" altLang="en-US"/>
          </a:p>
        </p:txBody>
      </p:sp>
    </p:spTree>
    <p:extLst>
      <p:ext uri="{BB962C8B-B14F-4D97-AF65-F5344CB8AC3E}">
        <p14:creationId xmlns:p14="http://schemas.microsoft.com/office/powerpoint/2010/main" val="38664800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1AC9B1-FD06-4238-BED2-875F2116BDBE}" type="slidenum">
              <a:rPr lang="zh-CN" altLang="en-US" smtClean="0"/>
              <a:pPr/>
              <a:t>6</a:t>
            </a:fld>
            <a:endParaRPr lang="zh-CN" altLang="en-US"/>
          </a:p>
        </p:txBody>
      </p:sp>
    </p:spTree>
    <p:extLst>
      <p:ext uri="{BB962C8B-B14F-4D97-AF65-F5344CB8AC3E}">
        <p14:creationId xmlns:p14="http://schemas.microsoft.com/office/powerpoint/2010/main" val="386702915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D8B6B8-B7C9-4F3B-A000-FF965D98396E}" type="slidenum">
              <a:rPr lang="zh-CN" altLang="en-US" smtClean="0"/>
              <a:pPr/>
              <a:t>7</a:t>
            </a:fld>
            <a:endParaRPr lang="zh-CN" altLang="en-US"/>
          </a:p>
        </p:txBody>
      </p:sp>
    </p:spTree>
    <p:extLst>
      <p:ext uri="{BB962C8B-B14F-4D97-AF65-F5344CB8AC3E}">
        <p14:creationId xmlns:p14="http://schemas.microsoft.com/office/powerpoint/2010/main" val="59344940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8F1ADB-5708-424B-B98F-4FE8806552F9}" type="slidenum">
              <a:rPr lang="zh-CN" altLang="en-US" smtClean="0"/>
              <a:pPr/>
              <a:t>8</a:t>
            </a:fld>
            <a:endParaRPr lang="zh-CN" altLang="en-US"/>
          </a:p>
        </p:txBody>
      </p:sp>
    </p:spTree>
    <p:extLst>
      <p:ext uri="{BB962C8B-B14F-4D97-AF65-F5344CB8AC3E}">
        <p14:creationId xmlns:p14="http://schemas.microsoft.com/office/powerpoint/2010/main" val="488529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D8B6B8-B7C9-4F3B-A000-FF965D98396E}" type="slidenum">
              <a:rPr lang="zh-CN" altLang="en-US" smtClean="0"/>
              <a:pPr/>
              <a:t>9</a:t>
            </a:fld>
            <a:endParaRPr lang="zh-CN" altLang="en-US"/>
          </a:p>
        </p:txBody>
      </p:sp>
    </p:spTree>
    <p:extLst>
      <p:ext uri="{BB962C8B-B14F-4D97-AF65-F5344CB8AC3E}">
        <p14:creationId xmlns:p14="http://schemas.microsoft.com/office/powerpoint/2010/main" val="40548650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4761BD-3FCB-43B1-A463-2978EA00A9ED}" type="slidenum">
              <a:rPr lang="zh-CN" altLang="en-US" smtClean="0"/>
              <a:pPr/>
              <a:t>10</a:t>
            </a:fld>
            <a:endParaRPr lang="zh-CN" altLang="en-US"/>
          </a:p>
        </p:txBody>
      </p:sp>
    </p:spTree>
    <p:extLst>
      <p:ext uri="{BB962C8B-B14F-4D97-AF65-F5344CB8AC3E}">
        <p14:creationId xmlns:p14="http://schemas.microsoft.com/office/powerpoint/2010/main" val="4525320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8B20E6E-9F25-4400-95E3-98C9C65D6E30}" type="slidenum">
              <a:rPr lang="zh-CN" altLang="en-US" smtClean="0"/>
              <a:pPr/>
              <a:t>11</a:t>
            </a:fld>
            <a:endParaRPr lang="zh-CN" altLang="en-US"/>
          </a:p>
        </p:txBody>
      </p:sp>
    </p:spTree>
    <p:extLst>
      <p:ext uri="{BB962C8B-B14F-4D97-AF65-F5344CB8AC3E}">
        <p14:creationId xmlns:p14="http://schemas.microsoft.com/office/powerpoint/2010/main" val="3270581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D8B6B8-B7C9-4F3B-A000-FF965D98396E}" type="slidenum">
              <a:rPr lang="zh-CN" altLang="en-US" smtClean="0"/>
              <a:pPr/>
              <a:t>12</a:t>
            </a:fld>
            <a:endParaRPr lang="zh-CN" altLang="en-US"/>
          </a:p>
        </p:txBody>
      </p:sp>
    </p:spTree>
    <p:extLst>
      <p:ext uri="{BB962C8B-B14F-4D97-AF65-F5344CB8AC3E}">
        <p14:creationId xmlns:p14="http://schemas.microsoft.com/office/powerpoint/2010/main" val="22683341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8F1ADB-5708-424B-B98F-4FE8806552F9}" type="slidenum">
              <a:rPr lang="zh-CN" altLang="en-US" smtClean="0"/>
              <a:pPr/>
              <a:t>13</a:t>
            </a:fld>
            <a:endParaRPr lang="zh-CN" altLang="en-US"/>
          </a:p>
        </p:txBody>
      </p:sp>
    </p:spTree>
    <p:extLst>
      <p:ext uri="{BB962C8B-B14F-4D97-AF65-F5344CB8AC3E}">
        <p14:creationId xmlns:p14="http://schemas.microsoft.com/office/powerpoint/2010/main" val="37679480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8014CC6-70D5-4E5A-812C-538C38EB9508}" type="slidenum">
              <a:rPr lang="zh-CN" altLang="en-US" smtClean="0"/>
              <a:pPr/>
              <a:t>14</a:t>
            </a:fld>
            <a:endParaRPr lang="zh-CN" altLang="en-US"/>
          </a:p>
        </p:txBody>
      </p:sp>
    </p:spTree>
    <p:extLst>
      <p:ext uri="{BB962C8B-B14F-4D97-AF65-F5344CB8AC3E}">
        <p14:creationId xmlns:p14="http://schemas.microsoft.com/office/powerpoint/2010/main" val="12310546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ED8B6B8-B7C9-4F3B-A000-FF965D98396E}" type="slidenum">
              <a:rPr lang="zh-CN" altLang="en-US" smtClean="0"/>
              <a:pPr/>
              <a:t>15</a:t>
            </a:fld>
            <a:endParaRPr lang="zh-CN" altLang="en-US"/>
          </a:p>
        </p:txBody>
      </p:sp>
    </p:spTree>
    <p:extLst>
      <p:ext uri="{BB962C8B-B14F-4D97-AF65-F5344CB8AC3E}">
        <p14:creationId xmlns:p14="http://schemas.microsoft.com/office/powerpoint/2010/main" val="1780546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A8B466A-D7A8-428D-8868-04325B7B2E64}" type="slidenum">
              <a:rPr lang="zh-CN" altLang="en-US" smtClean="0"/>
              <a:pPr/>
              <a:t>16</a:t>
            </a:fld>
            <a:endParaRPr lang="zh-CN" altLang="en-US"/>
          </a:p>
        </p:txBody>
      </p:sp>
    </p:spTree>
    <p:extLst>
      <p:ext uri="{BB962C8B-B14F-4D97-AF65-F5344CB8AC3E}">
        <p14:creationId xmlns:p14="http://schemas.microsoft.com/office/powerpoint/2010/main" val="1796436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8F1ADB-5708-424B-B98F-4FE8806552F9}" type="slidenum">
              <a:rPr lang="zh-CN" altLang="en-US" smtClean="0"/>
              <a:pPr/>
              <a:t>17</a:t>
            </a:fld>
            <a:endParaRPr lang="zh-CN" altLang="en-US"/>
          </a:p>
        </p:txBody>
      </p:sp>
    </p:spTree>
    <p:extLst>
      <p:ext uri="{BB962C8B-B14F-4D97-AF65-F5344CB8AC3E}">
        <p14:creationId xmlns:p14="http://schemas.microsoft.com/office/powerpoint/2010/main" val="13451922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533DCF-755D-4C09-8C77-B4C66B47F236}" type="slidenum">
              <a:rPr lang="zh-CN" altLang="en-US" smtClean="0"/>
              <a:pPr/>
              <a:t>18</a:t>
            </a:fld>
            <a:endParaRPr lang="zh-CN" altLang="en-US"/>
          </a:p>
        </p:txBody>
      </p:sp>
    </p:spTree>
    <p:extLst>
      <p:ext uri="{BB962C8B-B14F-4D97-AF65-F5344CB8AC3E}">
        <p14:creationId xmlns:p14="http://schemas.microsoft.com/office/powerpoint/2010/main" val="24656515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8F1ADB-5708-424B-B98F-4FE8806552F9}" type="slidenum">
              <a:rPr lang="zh-CN" altLang="en-US" smtClean="0"/>
              <a:pPr/>
              <a:t>19</a:t>
            </a:fld>
            <a:endParaRPr lang="zh-CN" altLang="en-US"/>
          </a:p>
        </p:txBody>
      </p:sp>
    </p:spTree>
    <p:extLst>
      <p:ext uri="{BB962C8B-B14F-4D97-AF65-F5344CB8AC3E}">
        <p14:creationId xmlns:p14="http://schemas.microsoft.com/office/powerpoint/2010/main" val="398046648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533DCF-755D-4C09-8C77-B4C66B47F236}" type="slidenum">
              <a:rPr lang="zh-CN" altLang="en-US" smtClean="0"/>
              <a:pPr/>
              <a:t>20</a:t>
            </a:fld>
            <a:endParaRPr lang="zh-CN" altLang="en-US"/>
          </a:p>
        </p:txBody>
      </p:sp>
    </p:spTree>
    <p:extLst>
      <p:ext uri="{BB962C8B-B14F-4D97-AF65-F5344CB8AC3E}">
        <p14:creationId xmlns:p14="http://schemas.microsoft.com/office/powerpoint/2010/main" val="297095354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533DCF-755D-4C09-8C77-B4C66B47F236}" type="slidenum">
              <a:rPr lang="zh-CN" altLang="en-US" smtClean="0"/>
              <a:pPr/>
              <a:t>21</a:t>
            </a:fld>
            <a:endParaRPr lang="zh-CN" altLang="en-US"/>
          </a:p>
        </p:txBody>
      </p:sp>
    </p:spTree>
    <p:extLst>
      <p:ext uri="{BB962C8B-B14F-4D97-AF65-F5344CB8AC3E}">
        <p14:creationId xmlns:p14="http://schemas.microsoft.com/office/powerpoint/2010/main" val="24573665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533DCF-755D-4C09-8C77-B4C66B47F236}" type="slidenum">
              <a:rPr lang="zh-CN" altLang="en-US" smtClean="0"/>
              <a:pPr/>
              <a:t>22</a:t>
            </a:fld>
            <a:endParaRPr lang="zh-CN" altLang="en-US"/>
          </a:p>
        </p:txBody>
      </p:sp>
    </p:spTree>
    <p:extLst>
      <p:ext uri="{BB962C8B-B14F-4D97-AF65-F5344CB8AC3E}">
        <p14:creationId xmlns:p14="http://schemas.microsoft.com/office/powerpoint/2010/main" val="1619190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4533DCF-755D-4C09-8C77-B4C66B47F236}" type="slidenum">
              <a:rPr lang="zh-CN" altLang="en-US" smtClean="0"/>
              <a:pPr/>
              <a:t>23</a:t>
            </a:fld>
            <a:endParaRPr lang="zh-CN" altLang="en-US"/>
          </a:p>
        </p:txBody>
      </p:sp>
    </p:spTree>
    <p:extLst>
      <p:ext uri="{BB962C8B-B14F-4D97-AF65-F5344CB8AC3E}">
        <p14:creationId xmlns:p14="http://schemas.microsoft.com/office/powerpoint/2010/main" val="37148133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44761BD-3FCB-43B1-A463-2978EA00A9ED}" type="slidenum">
              <a:rPr lang="zh-CN" altLang="en-US" smtClean="0"/>
              <a:pPr/>
              <a:t>24</a:t>
            </a:fld>
            <a:endParaRPr lang="zh-CN" altLang="en-US"/>
          </a:p>
        </p:txBody>
      </p:sp>
    </p:spTree>
    <p:extLst>
      <p:ext uri="{BB962C8B-B14F-4D97-AF65-F5344CB8AC3E}">
        <p14:creationId xmlns:p14="http://schemas.microsoft.com/office/powerpoint/2010/main" val="40931859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hasCustomPrompt="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2FCD6127-D1FA-4BB3-AB4D-96C35DD50985}" type="datetimeFigureOut">
              <a:rPr lang="zh-CN" altLang="en-US" smtClean="0"/>
              <a:pPr/>
              <a:t>2018/4/16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D26300A0-A256-4ED5-BC95-CC7E53B17BB8}" type="slidenum">
              <a:rPr lang="zh-CN" altLang="en-US" smtClean="0"/>
              <a:pPr/>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FBD4E42-62E2-44AD-BB81-5988228D2A3D}" type="datetimeFigureOut">
              <a:rPr lang="zh-CN" altLang="en-US" smtClean="0"/>
              <a:pPr/>
              <a:t>2018/4/16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92D28D-747D-45EC-AD1D-D64547CB138F}"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内容页_1">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
        <p:nvSpPr>
          <p:cNvPr id="4" name="日期占位符 3"/>
          <p:cNvSpPr>
            <a:spLocks noGrp="1"/>
          </p:cNvSpPr>
          <p:nvPr>
            <p:ph type="dt" sz="half" idx="10"/>
          </p:nvPr>
        </p:nvSpPr>
        <p:spPr/>
        <p:txBody>
          <a:bodyPr/>
          <a:lstStyle/>
          <a:p>
            <a:fld id="{9FBD4E42-62E2-44AD-BB81-5988228D2A3D}" type="datetimeFigureOut">
              <a:rPr lang="zh-CN" altLang="en-US" smtClean="0"/>
              <a:pPr/>
              <a:t>2018/4/16</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492D28D-747D-45EC-AD1D-D64547CB138F}"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sp>
        <p:nvSpPr>
          <p:cNvPr id="7" name="日期占位符 6"/>
          <p:cNvSpPr>
            <a:spLocks noGrp="1"/>
          </p:cNvSpPr>
          <p:nvPr>
            <p:ph type="dt" sz="half" idx="10"/>
          </p:nvPr>
        </p:nvSpPr>
        <p:spPr/>
        <p:txBody>
          <a:bodyPr/>
          <a:lstStyle/>
          <a:p>
            <a:fld id="{9FBD4E42-62E2-44AD-BB81-5988228D2A3D}" type="datetimeFigureOut">
              <a:rPr lang="zh-CN" altLang="en-US" smtClean="0"/>
              <a:pPr/>
              <a:t>2018/4/16</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492D28D-747D-45EC-AD1D-D64547CB138F}" type="slidenum">
              <a:rPr lang="zh-CN" altLang="en-US" smtClean="0"/>
              <a:pPr/>
              <a:t>‹#›</a:t>
            </a:fld>
            <a:endParaRPr lang="zh-CN" altLang="en-US"/>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Click="0" advTm="0">
        <p15:prstTrans prst="pageCurlDouble"/>
      </p:transition>
    </mc:Choice>
    <mc:Fallback xmlns="">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FCD6127-D1FA-4BB3-AB4D-96C35DD50985}" type="datetimeFigureOut">
              <a:rPr lang="zh-CN" altLang="en-US" smtClean="0"/>
              <a:pPr/>
              <a:t>2018/4/16</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26300A0-A256-4ED5-BC95-CC7E53B17BB8}" type="slidenum">
              <a:rPr lang="zh-CN" altLang="en-US" smtClean="0"/>
              <a:pPr/>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5.xml"/><Relationship Id="rId4" Type="http://schemas.openxmlformats.org/officeDocument/2006/relationships/image" Target="../media/image6.emf"/></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6.emf"/><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6.emf"/><Relationship Id="rId5" Type="http://schemas.openxmlformats.org/officeDocument/2006/relationships/image" Target="../media/image16.png"/><Relationship Id="rId4" Type="http://schemas.openxmlformats.org/officeDocument/2006/relationships/image" Target="../media/image15.emf"/></Relationships>
</file>

<file path=ppt/slides/_rels/slide1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0.xml"/><Relationship Id="rId1" Type="http://schemas.openxmlformats.org/officeDocument/2006/relationships/slideLayout" Target="../slideLayouts/slideLayout14.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6.emf"/></Relationships>
</file>

<file path=ppt/slides/_rels/slide12.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emf"/><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3.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6.emf"/><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image" Target="../media/image24.png"/></Relationships>
</file>

<file path=ppt/slides/_rels/slide16.xml.rels><?xml version="1.0" encoding="UTF-8" standalone="yes"?>
<Relationships xmlns="http://schemas.openxmlformats.org/package/2006/relationships"><Relationship Id="rId3" Type="http://schemas.openxmlformats.org/officeDocument/2006/relationships/image" Target="../media/image25.emf"/><Relationship Id="rId2" Type="http://schemas.openxmlformats.org/officeDocument/2006/relationships/notesSlide" Target="../notesSlides/notesSlide16.xml"/><Relationship Id="rId1" Type="http://schemas.openxmlformats.org/officeDocument/2006/relationships/slideLayout" Target="../slideLayouts/slideLayout13.xml"/><Relationship Id="rId4" Type="http://schemas.openxmlformats.org/officeDocument/2006/relationships/image" Target="../media/image6.emf"/></Relationships>
</file>

<file path=ppt/slides/_rels/slide1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7.xml"/><Relationship Id="rId1" Type="http://schemas.openxmlformats.org/officeDocument/2006/relationships/slideLayout" Target="../slideLayouts/slideLayout12.xml"/><Relationship Id="rId5" Type="http://schemas.openxmlformats.org/officeDocument/2006/relationships/image" Target="../media/image6.emf"/><Relationship Id="rId4" Type="http://schemas.openxmlformats.org/officeDocument/2006/relationships/image" Target="../media/image27.pn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7" Type="http://schemas.openxmlformats.org/officeDocument/2006/relationships/image" Target="../media/image6.emf"/><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2.xml"/><Relationship Id="rId4" Type="http://schemas.openxmlformats.org/officeDocument/2006/relationships/image" Target="../media/image4.jpe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3.xml"/><Relationship Id="rId5" Type="http://schemas.openxmlformats.org/officeDocument/2006/relationships/image" Target="../media/image6.emf"/><Relationship Id="rId4" Type="http://schemas.openxmlformats.org/officeDocument/2006/relationships/image" Target="../media/image1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6.emf"/><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5.xml"/><Relationship Id="rId5" Type="http://schemas.openxmlformats.org/officeDocument/2006/relationships/image" Target="../media/image6.emf"/><Relationship Id="rId4" Type="http://schemas.openxmlformats.org/officeDocument/2006/relationships/image" Target="../media/image33.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6.xml"/><Relationship Id="rId5" Type="http://schemas.openxmlformats.org/officeDocument/2006/relationships/image" Target="../media/image6.emf"/><Relationship Id="rId4" Type="http://schemas.openxmlformats.org/officeDocument/2006/relationships/image" Target="../media/image34.png"/></Relationships>
</file>

<file path=ppt/slides/_rels/slide2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4.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4" name="文本框 23"/>
          <p:cNvSpPr txBox="1"/>
          <p:nvPr/>
        </p:nvSpPr>
        <p:spPr>
          <a:xfrm>
            <a:off x="1762875" y="3801130"/>
            <a:ext cx="3954929" cy="523220"/>
          </a:xfrm>
          <a:prstGeom prst="rect">
            <a:avLst/>
          </a:prstGeom>
          <a:noFill/>
        </p:spPr>
        <p:txBody>
          <a:bodyPr wrap="none" rtlCol="0">
            <a:spAutoFit/>
          </a:bodyPr>
          <a:lstStyle/>
          <a:p>
            <a:r>
              <a:rPr lang="zh-CN" altLang="en-US" sz="2800" dirty="0">
                <a:latin typeface="隶书" panose="02010509060101010101" pitchFamily="49" charset="-122"/>
                <a:ea typeface="隶书" panose="02010509060101010101" pitchFamily="49" charset="-122"/>
              </a:rPr>
              <a:t>中国风传统</a:t>
            </a:r>
            <a:r>
              <a:rPr lang="zh-CN" altLang="en-US" sz="2800" dirty="0" smtClean="0">
                <a:latin typeface="隶书" panose="02010509060101010101" pitchFamily="49" charset="-122"/>
                <a:ea typeface="隶书" panose="02010509060101010101" pitchFamily="49" charset="-122"/>
              </a:rPr>
              <a:t>古典</a:t>
            </a:r>
            <a:r>
              <a:rPr lang="en-US" altLang="zh-CN" sz="2800" dirty="0" smtClean="0">
                <a:latin typeface="隶书" panose="02010509060101010101" pitchFamily="49" charset="-122"/>
                <a:ea typeface="隶书" panose="02010509060101010101" pitchFamily="49" charset="-122"/>
              </a:rPr>
              <a:t>PPT</a:t>
            </a:r>
            <a:r>
              <a:rPr lang="zh-CN" altLang="en-US" sz="2800" dirty="0" smtClean="0">
                <a:latin typeface="隶书" panose="02010509060101010101" pitchFamily="49" charset="-122"/>
                <a:ea typeface="隶书" panose="02010509060101010101" pitchFamily="49" charset="-122"/>
              </a:rPr>
              <a:t>模板</a:t>
            </a:r>
            <a:endParaRPr lang="zh-CN" altLang="en-US" sz="2800" dirty="0">
              <a:latin typeface="隶书" panose="02010509060101010101" pitchFamily="49" charset="-122"/>
              <a:ea typeface="隶书" panose="02010509060101010101" pitchFamily="49" charset="-122"/>
            </a:endParaRPr>
          </a:p>
        </p:txBody>
      </p:sp>
      <p:sp>
        <p:nvSpPr>
          <p:cNvPr id="25" name="文本框 24"/>
          <p:cNvSpPr txBox="1"/>
          <p:nvPr/>
        </p:nvSpPr>
        <p:spPr>
          <a:xfrm>
            <a:off x="1876845" y="2141007"/>
            <a:ext cx="4431983" cy="1287993"/>
          </a:xfrm>
          <a:prstGeom prst="rect">
            <a:avLst/>
          </a:prstGeom>
          <a:no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3800"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rPr>
              <a:t>墨迹</a:t>
            </a:r>
            <a:endParaRPr kumimoji="0" lang="zh-CN" altLang="en-US" sz="9600"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endParaRPr>
          </a:p>
        </p:txBody>
      </p:sp>
      <p:pic>
        <p:nvPicPr>
          <p:cNvPr id="2" name="小旭音乐 - 柳桥春曲">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5065485" y="-1473274"/>
            <a:ext cx="609600" cy="609600"/>
          </a:xfrm>
          <a:prstGeom prst="rect">
            <a:avLst/>
          </a:prstGeom>
        </p:spPr>
      </p:pic>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par>
                          <p:cTn id="8" fill="hold">
                            <p:stCondLst>
                              <p:cond delay="500"/>
                            </p:stCondLst>
                            <p:childTnLst>
                              <p:par>
                                <p:cTn id="9" presetID="41" presetClass="entr" presetSubtype="0" fill="hold" grpId="0" nodeType="afterEffect">
                                  <p:stCondLst>
                                    <p:cond delay="0"/>
                                  </p:stCondLst>
                                  <p:iterate type="lt">
                                    <p:tmPct val="10000"/>
                                  </p:iterate>
                                  <p:childTnLst>
                                    <p:set>
                                      <p:cBhvr>
                                        <p:cTn id="10" dur="1" fill="hold">
                                          <p:stCondLst>
                                            <p:cond delay="0"/>
                                          </p:stCondLst>
                                        </p:cTn>
                                        <p:tgtEl>
                                          <p:spTgt spid="24"/>
                                        </p:tgtEl>
                                        <p:attrNameLst>
                                          <p:attrName>style.visibility</p:attrName>
                                        </p:attrNameLst>
                                      </p:cBhvr>
                                      <p:to>
                                        <p:strVal val="visible"/>
                                      </p:to>
                                    </p:set>
                                    <p:anim calcmode="lin" valueType="num">
                                      <p:cBhvr>
                                        <p:cTn id="11" dur="1250" fill="hold"/>
                                        <p:tgtEl>
                                          <p:spTgt spid="24"/>
                                        </p:tgtEl>
                                        <p:attrNameLst>
                                          <p:attrName>ppt_x</p:attrName>
                                        </p:attrNameLst>
                                      </p:cBhvr>
                                      <p:tavLst>
                                        <p:tav tm="0">
                                          <p:val>
                                            <p:strVal val="#ppt_x"/>
                                          </p:val>
                                        </p:tav>
                                        <p:tav tm="50000">
                                          <p:val>
                                            <p:strVal val="#ppt_x+.1"/>
                                          </p:val>
                                        </p:tav>
                                        <p:tav tm="100000">
                                          <p:val>
                                            <p:strVal val="#ppt_x"/>
                                          </p:val>
                                        </p:tav>
                                      </p:tavLst>
                                    </p:anim>
                                    <p:anim calcmode="lin" valueType="num">
                                      <p:cBhvr>
                                        <p:cTn id="12" dur="1250" fill="hold"/>
                                        <p:tgtEl>
                                          <p:spTgt spid="24"/>
                                        </p:tgtEl>
                                        <p:attrNameLst>
                                          <p:attrName>ppt_y</p:attrName>
                                        </p:attrNameLst>
                                      </p:cBhvr>
                                      <p:tavLst>
                                        <p:tav tm="0">
                                          <p:val>
                                            <p:strVal val="#ppt_y"/>
                                          </p:val>
                                        </p:tav>
                                        <p:tav tm="100000">
                                          <p:val>
                                            <p:strVal val="#ppt_y"/>
                                          </p:val>
                                        </p:tav>
                                      </p:tavLst>
                                    </p:anim>
                                    <p:anim calcmode="lin" valueType="num">
                                      <p:cBhvr>
                                        <p:cTn id="13" dur="1250" fill="hold"/>
                                        <p:tgtEl>
                                          <p:spTgt spid="24"/>
                                        </p:tgtEl>
                                        <p:attrNameLst>
                                          <p:attrName>ppt_h</p:attrName>
                                        </p:attrNameLst>
                                      </p:cBhvr>
                                      <p:tavLst>
                                        <p:tav tm="0">
                                          <p:val>
                                            <p:strVal val="#ppt_h/10"/>
                                          </p:val>
                                        </p:tav>
                                        <p:tav tm="50000">
                                          <p:val>
                                            <p:strVal val="#ppt_h+.01"/>
                                          </p:val>
                                        </p:tav>
                                        <p:tav tm="100000">
                                          <p:val>
                                            <p:strVal val="#ppt_h"/>
                                          </p:val>
                                        </p:tav>
                                      </p:tavLst>
                                    </p:anim>
                                    <p:anim calcmode="lin" valueType="num">
                                      <p:cBhvr>
                                        <p:cTn id="14" dur="1250" fill="hold"/>
                                        <p:tgtEl>
                                          <p:spTgt spid="24"/>
                                        </p:tgtEl>
                                        <p:attrNameLst>
                                          <p:attrName>ppt_w</p:attrName>
                                        </p:attrNameLst>
                                      </p:cBhvr>
                                      <p:tavLst>
                                        <p:tav tm="0">
                                          <p:val>
                                            <p:strVal val="#ppt_w/10"/>
                                          </p:val>
                                        </p:tav>
                                        <p:tav tm="50000">
                                          <p:val>
                                            <p:strVal val="#ppt_w+.01"/>
                                          </p:val>
                                        </p:tav>
                                        <p:tav tm="100000">
                                          <p:val>
                                            <p:strVal val="#ppt_w"/>
                                          </p:val>
                                        </p:tav>
                                      </p:tavLst>
                                    </p:anim>
                                    <p:animEffect transition="in" filter="fade">
                                      <p:cBhvr>
                                        <p:cTn id="15" dur="1250" tmFilter="0,0; .5, 1; 1, 1"/>
                                        <p:tgtEl>
                                          <p:spTgt spid="24"/>
                                        </p:tgtEl>
                                      </p:cBhvr>
                                    </p:animEffect>
                                  </p:childTnLst>
                                </p:cTn>
                              </p:par>
                            </p:childTnLst>
                          </p:cTn>
                        </p:par>
                        <p:par>
                          <p:cTn id="16" fill="hold">
                            <p:stCondLst>
                              <p:cond delay="3125"/>
                            </p:stCondLst>
                            <p:childTnLst>
                              <p:par>
                                <p:cTn id="17" presetID="26" presetClass="emph" presetSubtype="0" fill="hold" grpId="1" nodeType="afterEffect">
                                  <p:stCondLst>
                                    <p:cond delay="0"/>
                                  </p:stCondLst>
                                  <p:iterate type="lt">
                                    <p:tmPct val="0"/>
                                  </p:iterate>
                                  <p:childTnLst>
                                    <p:animEffect transition="out" filter="fade">
                                      <p:cBhvr>
                                        <p:cTn id="18" dur="1250" tmFilter="0, 0; .2, .5; .8, .5; 1, 0"/>
                                        <p:tgtEl>
                                          <p:spTgt spid="24"/>
                                        </p:tgtEl>
                                      </p:cBhvr>
                                    </p:animEffect>
                                    <p:animScale>
                                      <p:cBhvr>
                                        <p:cTn id="19" dur="625" autoRev="1" fill="hold"/>
                                        <p:tgtEl>
                                          <p:spTgt spid="24"/>
                                        </p:tgtEl>
                                      </p:cBhvr>
                                      <p:by x="105000" y="105000"/>
                                    </p:animScale>
                                  </p:childTnLst>
                                </p:cTn>
                              </p:par>
                            </p:childTnLst>
                          </p:cTn>
                        </p:par>
                        <p:par>
                          <p:cTn id="20" fill="hold">
                            <p:stCondLst>
                              <p:cond delay="4375"/>
                            </p:stCondLst>
                            <p:childTnLst>
                              <p:par>
                                <p:cTn id="21" presetID="1" presetClass="mediacall" presetSubtype="0" fill="hold" nodeType="afterEffect">
                                  <p:stCondLst>
                                    <p:cond delay="0"/>
                                  </p:stCondLst>
                                  <p:childTnLst>
                                    <p:cmd type="call" cmd="playFrom(0.0)">
                                      <p:cBhvr>
                                        <p:cTn id="22"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2"/>
                </p:tgtEl>
              </p:cMediaNode>
            </p:audio>
          </p:childTnLst>
        </p:cTn>
      </p:par>
    </p:tnLst>
    <p:bldLst>
      <p:bldP spid="24" grpId="0"/>
      <p:bldP spid="24" grpId="1"/>
      <p:bldP spid="2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文本框 5"/>
          <p:cNvSpPr txBox="1"/>
          <p:nvPr/>
        </p:nvSpPr>
        <p:spPr>
          <a:xfrm>
            <a:off x="9574835" y="798406"/>
            <a:ext cx="1180246" cy="2123658"/>
          </a:xfrm>
          <a:prstGeom prst="rect">
            <a:avLst/>
          </a:prstGeom>
          <a:noFill/>
          <a:ln>
            <a:noFill/>
          </a:ln>
        </p:spPr>
        <p:txBody>
          <a:bodyPr wrap="square" rtlCol="0">
            <a:spAutoFit/>
          </a:bodyPr>
          <a:lstStyle>
            <a:defPPr>
              <a:defRPr lang="zh-CN"/>
            </a:defPPr>
            <a:lvl1pPr algn="dist">
              <a:defRPr sz="3200">
                <a:latin typeface="方正清刻本悦宋简体" panose="02000000000000000000" pitchFamily="2" charset="-122"/>
                <a:ea typeface="方正清刻本悦宋简体" panose="02000000000000000000" pitchFamily="2" charset="-122"/>
              </a:defRPr>
            </a:lvl1pPr>
          </a:lstStyle>
          <a:p>
            <a:pPr algn="l"/>
            <a:r>
              <a:rPr lang="zh-CN" altLang="en-US" sz="6600" b="1" dirty="0">
                <a:latin typeface="汉仪尚巍手书W" panose="00020600040101010101" pitchFamily="18" charset="-122"/>
                <a:ea typeface="汉仪尚巍手书W" panose="00020600040101010101" pitchFamily="18" charset="-122"/>
              </a:rPr>
              <a:t>目录</a:t>
            </a:r>
          </a:p>
        </p:txBody>
      </p:sp>
      <p:grpSp>
        <p:nvGrpSpPr>
          <p:cNvPr id="19" name="组合 18"/>
          <p:cNvGrpSpPr/>
          <p:nvPr/>
        </p:nvGrpSpPr>
        <p:grpSpPr>
          <a:xfrm>
            <a:off x="865669" y="1945681"/>
            <a:ext cx="1178773" cy="4061465"/>
            <a:chOff x="2576199" y="567319"/>
            <a:chExt cx="1178773" cy="4061465"/>
          </a:xfrm>
        </p:grpSpPr>
        <p:pic>
          <p:nvPicPr>
            <p:cNvPr id="20" name="图片 19"/>
            <p:cNvPicPr>
              <a:picLocks noChangeAspect="1"/>
            </p:cNvPicPr>
            <p:nvPr/>
          </p:nvPicPr>
          <p:blipFill>
            <a:blip r:embed="rId3" cstate="print">
              <a:clrChange>
                <a:clrFrom>
                  <a:srgbClr val="FFFFFF"/>
                </a:clrFrom>
                <a:clrTo>
                  <a:srgbClr val="FFFFFF">
                    <a:alpha val="0"/>
                  </a:srgbClr>
                </a:clrTo>
              </a:clrChange>
              <a:biLevel thresh="75000"/>
              <a:extLst>
                <a:ext uri="{28A0092B-C50C-407E-A947-70E740481C1C}">
                  <a14:useLocalDpi xmlns:a14="http://schemas.microsoft.com/office/drawing/2010/main" val="0"/>
                </a:ext>
              </a:extLst>
            </a:blip>
            <a:stretch>
              <a:fillRect/>
            </a:stretch>
          </p:blipFill>
          <p:spPr>
            <a:xfrm>
              <a:off x="2576199" y="567319"/>
              <a:ext cx="1178773" cy="1178773"/>
            </a:xfrm>
            <a:prstGeom prst="rect">
              <a:avLst/>
            </a:prstGeom>
          </p:spPr>
        </p:pic>
        <p:sp>
          <p:nvSpPr>
            <p:cNvPr id="21" name="文本框 20"/>
            <p:cNvSpPr txBox="1"/>
            <p:nvPr/>
          </p:nvSpPr>
          <p:spPr>
            <a:xfrm>
              <a:off x="2864336" y="739094"/>
              <a:ext cx="602498" cy="648319"/>
            </a:xfrm>
            <a:prstGeom prst="rect">
              <a:avLst/>
            </a:prstGeom>
            <a:noFill/>
          </p:spPr>
          <p:txBody>
            <a:bodyPr wrap="square" rtlCol="0">
              <a:spAutoFit/>
            </a:bodyPr>
            <a:lstStyle/>
            <a:p>
              <a:r>
                <a:rPr lang="zh-CN" altLang="en-US" sz="3615" dirty="0">
                  <a:latin typeface="隶书" panose="02010509060101010101" pitchFamily="49" charset="-122"/>
                  <a:ea typeface="隶书" panose="02010509060101010101" pitchFamily="49" charset="-122"/>
                  <a:cs typeface="经典繁方篆" panose="02010609000101010101" pitchFamily="49" charset="-122"/>
                </a:rPr>
                <a:t>壹</a:t>
              </a:r>
            </a:p>
          </p:txBody>
        </p:sp>
        <p:sp>
          <p:nvSpPr>
            <p:cNvPr id="22" name="文本框 21"/>
            <p:cNvSpPr txBox="1"/>
            <p:nvPr/>
          </p:nvSpPr>
          <p:spPr>
            <a:xfrm>
              <a:off x="2924433" y="1897152"/>
              <a:ext cx="738664" cy="2731632"/>
            </a:xfrm>
            <a:prstGeom prst="rect">
              <a:avLst/>
            </a:prstGeom>
            <a:noFill/>
          </p:spPr>
          <p:txBody>
            <a:bodyPr vert="eaVert" wrap="square" rtlCol="0">
              <a:spAutoFit/>
            </a:bodyPr>
            <a:lstStyle/>
            <a:p>
              <a:pPr algn="dist">
                <a:lnSpc>
                  <a:spcPct val="150000"/>
                </a:lnSpc>
              </a:pPr>
              <a:r>
                <a:rPr lang="zh-CN" altLang="en-US" sz="2400" b="1" dirty="0">
                  <a:latin typeface="隶书" panose="02010509060101010101" pitchFamily="49" charset="-122"/>
                  <a:ea typeface="隶书" panose="02010509060101010101" pitchFamily="49" charset="-122"/>
                </a:rPr>
                <a:t>点击添加标题</a:t>
              </a:r>
              <a:endParaRPr lang="en-US" altLang="zh-CN" sz="2400" b="1" dirty="0">
                <a:latin typeface="隶书" panose="02010509060101010101" pitchFamily="49" charset="-122"/>
                <a:ea typeface="隶书" panose="02010509060101010101" pitchFamily="49" charset="-122"/>
              </a:endParaRPr>
            </a:p>
          </p:txBody>
        </p:sp>
      </p:grpSp>
      <p:grpSp>
        <p:nvGrpSpPr>
          <p:cNvPr id="23" name="组合 22"/>
          <p:cNvGrpSpPr/>
          <p:nvPr/>
        </p:nvGrpSpPr>
        <p:grpSpPr>
          <a:xfrm>
            <a:off x="2891448" y="1945681"/>
            <a:ext cx="1178773" cy="4054646"/>
            <a:chOff x="4043113" y="567319"/>
            <a:chExt cx="1178773" cy="4054646"/>
          </a:xfrm>
        </p:grpSpPr>
        <p:pic>
          <p:nvPicPr>
            <p:cNvPr id="27" name="图片 26"/>
            <p:cNvPicPr>
              <a:picLocks noChangeAspect="1"/>
            </p:cNvPicPr>
            <p:nvPr/>
          </p:nvPicPr>
          <p:blipFill>
            <a:blip r:embed="rId3" cstate="print">
              <a:clrChange>
                <a:clrFrom>
                  <a:srgbClr val="FFFFFF"/>
                </a:clrFrom>
                <a:clrTo>
                  <a:srgbClr val="FFFFFF">
                    <a:alpha val="0"/>
                  </a:srgbClr>
                </a:clrTo>
              </a:clrChange>
              <a:biLevel thresh="75000"/>
              <a:extLst>
                <a:ext uri="{28A0092B-C50C-407E-A947-70E740481C1C}">
                  <a14:useLocalDpi xmlns:a14="http://schemas.microsoft.com/office/drawing/2010/main" val="0"/>
                </a:ext>
              </a:extLst>
            </a:blip>
            <a:stretch>
              <a:fillRect/>
            </a:stretch>
          </p:blipFill>
          <p:spPr>
            <a:xfrm>
              <a:off x="4043113" y="567319"/>
              <a:ext cx="1178773" cy="1178773"/>
            </a:xfrm>
            <a:prstGeom prst="rect">
              <a:avLst/>
            </a:prstGeom>
          </p:spPr>
        </p:pic>
        <p:sp>
          <p:nvSpPr>
            <p:cNvPr id="28" name="文本框 27"/>
            <p:cNvSpPr txBox="1"/>
            <p:nvPr/>
          </p:nvSpPr>
          <p:spPr>
            <a:xfrm>
              <a:off x="4331250" y="739093"/>
              <a:ext cx="602498" cy="648319"/>
            </a:xfrm>
            <a:prstGeom prst="rect">
              <a:avLst/>
            </a:prstGeom>
            <a:noFill/>
          </p:spPr>
          <p:txBody>
            <a:bodyPr wrap="square" rtlCol="0">
              <a:spAutoFit/>
            </a:bodyPr>
            <a:lstStyle/>
            <a:p>
              <a:r>
                <a:rPr lang="zh-CN" altLang="en-US" sz="3615" dirty="0">
                  <a:latin typeface="隶书" panose="02010509060101010101" pitchFamily="49" charset="-122"/>
                  <a:ea typeface="隶书" panose="02010509060101010101" pitchFamily="49" charset="-122"/>
                  <a:cs typeface="经典繁方篆" panose="02010609000101010101" pitchFamily="49" charset="-122"/>
                </a:rPr>
                <a:t>贰</a:t>
              </a:r>
            </a:p>
          </p:txBody>
        </p:sp>
        <p:sp>
          <p:nvSpPr>
            <p:cNvPr id="29" name="文本框 28"/>
            <p:cNvSpPr txBox="1"/>
            <p:nvPr/>
          </p:nvSpPr>
          <p:spPr>
            <a:xfrm>
              <a:off x="4383592" y="1890333"/>
              <a:ext cx="738664" cy="2731632"/>
            </a:xfrm>
            <a:prstGeom prst="rect">
              <a:avLst/>
            </a:prstGeom>
            <a:noFill/>
          </p:spPr>
          <p:txBody>
            <a:bodyPr vert="eaVert" wrap="square" rtlCol="0">
              <a:spAutoFit/>
            </a:bodyPr>
            <a:lstStyle/>
            <a:p>
              <a:pPr algn="dist">
                <a:lnSpc>
                  <a:spcPct val="150000"/>
                </a:lnSpc>
              </a:pPr>
              <a:r>
                <a:rPr lang="zh-CN" altLang="en-US" sz="2400" b="1" dirty="0">
                  <a:latin typeface="隶书" panose="02010509060101010101" pitchFamily="49" charset="-122"/>
                  <a:ea typeface="隶书" panose="02010509060101010101" pitchFamily="49" charset="-122"/>
                </a:rPr>
                <a:t>点击添加标题</a:t>
              </a:r>
              <a:endParaRPr lang="en-US" altLang="zh-CN" sz="2400" b="1" dirty="0">
                <a:latin typeface="隶书" panose="02010509060101010101" pitchFamily="49" charset="-122"/>
                <a:ea typeface="隶书" panose="02010509060101010101" pitchFamily="49" charset="-122"/>
              </a:endParaRPr>
            </a:p>
          </p:txBody>
        </p:sp>
      </p:grpSp>
      <p:grpSp>
        <p:nvGrpSpPr>
          <p:cNvPr id="30" name="组合 29"/>
          <p:cNvGrpSpPr/>
          <p:nvPr/>
        </p:nvGrpSpPr>
        <p:grpSpPr>
          <a:xfrm>
            <a:off x="4917227" y="1945681"/>
            <a:ext cx="1178773" cy="4080881"/>
            <a:chOff x="6004809" y="567319"/>
            <a:chExt cx="1178773" cy="4080881"/>
          </a:xfrm>
        </p:grpSpPr>
        <p:pic>
          <p:nvPicPr>
            <p:cNvPr id="31" name="图片 30"/>
            <p:cNvPicPr>
              <a:picLocks noChangeAspect="1"/>
            </p:cNvPicPr>
            <p:nvPr/>
          </p:nvPicPr>
          <p:blipFill>
            <a:blip r:embed="rId3" cstate="print">
              <a:clrChange>
                <a:clrFrom>
                  <a:srgbClr val="FFFFFF"/>
                </a:clrFrom>
                <a:clrTo>
                  <a:srgbClr val="FFFFFF">
                    <a:alpha val="0"/>
                  </a:srgbClr>
                </a:clrTo>
              </a:clrChange>
              <a:biLevel thresh="75000"/>
              <a:extLst>
                <a:ext uri="{28A0092B-C50C-407E-A947-70E740481C1C}">
                  <a14:useLocalDpi xmlns:a14="http://schemas.microsoft.com/office/drawing/2010/main" val="0"/>
                </a:ext>
              </a:extLst>
            </a:blip>
            <a:stretch>
              <a:fillRect/>
            </a:stretch>
          </p:blipFill>
          <p:spPr>
            <a:xfrm>
              <a:off x="6004809" y="567319"/>
              <a:ext cx="1178773" cy="1178773"/>
            </a:xfrm>
            <a:prstGeom prst="rect">
              <a:avLst/>
            </a:prstGeom>
          </p:spPr>
        </p:pic>
        <p:sp>
          <p:nvSpPr>
            <p:cNvPr id="32" name="文本框 31"/>
            <p:cNvSpPr txBox="1"/>
            <p:nvPr/>
          </p:nvSpPr>
          <p:spPr>
            <a:xfrm>
              <a:off x="6292946" y="739093"/>
              <a:ext cx="602498" cy="648319"/>
            </a:xfrm>
            <a:prstGeom prst="rect">
              <a:avLst/>
            </a:prstGeom>
            <a:noFill/>
          </p:spPr>
          <p:txBody>
            <a:bodyPr wrap="square" rtlCol="0">
              <a:spAutoFit/>
            </a:bodyPr>
            <a:lstStyle/>
            <a:p>
              <a:r>
                <a:rPr lang="zh-CN" altLang="en-US" sz="3615" dirty="0">
                  <a:latin typeface="隶书" panose="02010509060101010101" pitchFamily="49" charset="-122"/>
                  <a:ea typeface="隶书" panose="02010509060101010101" pitchFamily="49" charset="-122"/>
                  <a:cs typeface="经典繁方篆" panose="02010609000101010101" pitchFamily="49" charset="-122"/>
                </a:rPr>
                <a:t>叁</a:t>
              </a:r>
            </a:p>
          </p:txBody>
        </p:sp>
        <p:sp>
          <p:nvSpPr>
            <p:cNvPr id="33" name="文本框 32"/>
            <p:cNvSpPr txBox="1"/>
            <p:nvPr/>
          </p:nvSpPr>
          <p:spPr>
            <a:xfrm>
              <a:off x="6258808" y="1916568"/>
              <a:ext cx="738664" cy="2731632"/>
            </a:xfrm>
            <a:prstGeom prst="rect">
              <a:avLst/>
            </a:prstGeom>
            <a:noFill/>
          </p:spPr>
          <p:txBody>
            <a:bodyPr vert="eaVert" wrap="square" rtlCol="0">
              <a:spAutoFit/>
            </a:bodyPr>
            <a:lstStyle/>
            <a:p>
              <a:pPr algn="dist">
                <a:lnSpc>
                  <a:spcPct val="150000"/>
                </a:lnSpc>
              </a:pPr>
              <a:r>
                <a:rPr lang="zh-CN" altLang="en-US" sz="2400" b="1" dirty="0">
                  <a:latin typeface="隶书" panose="02010509060101010101" pitchFamily="49" charset="-122"/>
                  <a:ea typeface="隶书" panose="02010509060101010101" pitchFamily="49" charset="-122"/>
                </a:rPr>
                <a:t>点击添加标题</a:t>
              </a:r>
              <a:endParaRPr lang="en-US" altLang="zh-CN" sz="2400" b="1" dirty="0">
                <a:latin typeface="隶书" panose="02010509060101010101" pitchFamily="49" charset="-122"/>
                <a:ea typeface="隶书" panose="02010509060101010101" pitchFamily="49" charset="-122"/>
              </a:endParaRPr>
            </a:p>
          </p:txBody>
        </p:sp>
      </p:grpSp>
      <p:grpSp>
        <p:nvGrpSpPr>
          <p:cNvPr id="34" name="组合 33"/>
          <p:cNvGrpSpPr/>
          <p:nvPr/>
        </p:nvGrpSpPr>
        <p:grpSpPr>
          <a:xfrm>
            <a:off x="6943007" y="1945681"/>
            <a:ext cx="1178773" cy="3989843"/>
            <a:chOff x="7545374" y="632122"/>
            <a:chExt cx="1178773" cy="3989843"/>
          </a:xfrm>
        </p:grpSpPr>
        <p:pic>
          <p:nvPicPr>
            <p:cNvPr id="35" name="图片 34"/>
            <p:cNvPicPr>
              <a:picLocks noChangeAspect="1"/>
            </p:cNvPicPr>
            <p:nvPr/>
          </p:nvPicPr>
          <p:blipFill>
            <a:blip r:embed="rId3" cstate="print">
              <a:clrChange>
                <a:clrFrom>
                  <a:srgbClr val="FFFFFF"/>
                </a:clrFrom>
                <a:clrTo>
                  <a:srgbClr val="FFFFFF">
                    <a:alpha val="0"/>
                  </a:srgbClr>
                </a:clrTo>
              </a:clrChange>
              <a:biLevel thresh="75000"/>
              <a:extLst>
                <a:ext uri="{28A0092B-C50C-407E-A947-70E740481C1C}">
                  <a14:useLocalDpi xmlns:a14="http://schemas.microsoft.com/office/drawing/2010/main" val="0"/>
                </a:ext>
              </a:extLst>
            </a:blip>
            <a:stretch>
              <a:fillRect/>
            </a:stretch>
          </p:blipFill>
          <p:spPr>
            <a:xfrm>
              <a:off x="7545374" y="632122"/>
              <a:ext cx="1178773" cy="1178773"/>
            </a:xfrm>
            <a:prstGeom prst="rect">
              <a:avLst/>
            </a:prstGeom>
          </p:spPr>
        </p:pic>
        <p:sp>
          <p:nvSpPr>
            <p:cNvPr id="36" name="文本框 35"/>
            <p:cNvSpPr txBox="1"/>
            <p:nvPr/>
          </p:nvSpPr>
          <p:spPr>
            <a:xfrm>
              <a:off x="7833511" y="803896"/>
              <a:ext cx="602498" cy="648319"/>
            </a:xfrm>
            <a:prstGeom prst="rect">
              <a:avLst/>
            </a:prstGeom>
            <a:noFill/>
          </p:spPr>
          <p:txBody>
            <a:bodyPr wrap="square" rtlCol="0">
              <a:spAutoFit/>
            </a:bodyPr>
            <a:lstStyle/>
            <a:p>
              <a:r>
                <a:rPr lang="zh-CN" altLang="en-US" sz="3615" dirty="0">
                  <a:latin typeface="隶书" panose="02010509060101010101" pitchFamily="49" charset="-122"/>
                  <a:ea typeface="隶书" panose="02010509060101010101" pitchFamily="49" charset="-122"/>
                  <a:cs typeface="经典繁方篆" panose="02010609000101010101" pitchFamily="49" charset="-122"/>
                </a:rPr>
                <a:t>肆</a:t>
              </a:r>
            </a:p>
          </p:txBody>
        </p:sp>
        <p:sp>
          <p:nvSpPr>
            <p:cNvPr id="37" name="文本框 36"/>
            <p:cNvSpPr txBox="1"/>
            <p:nvPr/>
          </p:nvSpPr>
          <p:spPr>
            <a:xfrm>
              <a:off x="7833511" y="1924263"/>
              <a:ext cx="738664" cy="2697702"/>
            </a:xfrm>
            <a:prstGeom prst="rect">
              <a:avLst/>
            </a:prstGeom>
            <a:noFill/>
          </p:spPr>
          <p:txBody>
            <a:bodyPr vert="eaVert" wrap="square" rtlCol="0">
              <a:spAutoFit/>
            </a:bodyPr>
            <a:lstStyle/>
            <a:p>
              <a:pPr algn="dist">
                <a:lnSpc>
                  <a:spcPct val="150000"/>
                </a:lnSpc>
              </a:pPr>
              <a:r>
                <a:rPr lang="zh-CN" altLang="en-US" sz="2400" b="1" dirty="0">
                  <a:latin typeface="隶书" panose="02010509060101010101" pitchFamily="49" charset="-122"/>
                  <a:ea typeface="隶书" panose="02010509060101010101" pitchFamily="49" charset="-122"/>
                </a:rPr>
                <a:t>点击添加标题</a:t>
              </a:r>
              <a:endParaRPr lang="en-US" altLang="zh-CN" sz="2400" b="1" dirty="0">
                <a:latin typeface="隶书" panose="02010509060101010101" pitchFamily="49" charset="-122"/>
                <a:ea typeface="隶书" panose="02010509060101010101" pitchFamily="49" charset="-122"/>
              </a:endParaRPr>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1000"/>
                                        <p:tgtEl>
                                          <p:spTgt spid="19"/>
                                        </p:tgtEl>
                                      </p:cBhvr>
                                    </p:animEffect>
                                    <p:anim calcmode="lin" valueType="num">
                                      <p:cBhvr>
                                        <p:cTn id="8" dur="1000" fill="hold"/>
                                        <p:tgtEl>
                                          <p:spTgt spid="19"/>
                                        </p:tgtEl>
                                        <p:attrNameLst>
                                          <p:attrName>ppt_x</p:attrName>
                                        </p:attrNameLst>
                                      </p:cBhvr>
                                      <p:tavLst>
                                        <p:tav tm="0">
                                          <p:val>
                                            <p:strVal val="#ppt_x"/>
                                          </p:val>
                                        </p:tav>
                                        <p:tav tm="100000">
                                          <p:val>
                                            <p:strVal val="#ppt_x"/>
                                          </p:val>
                                        </p:tav>
                                      </p:tavLst>
                                    </p:anim>
                                    <p:anim calcmode="lin" valueType="num">
                                      <p:cBhvr>
                                        <p:cTn id="9" dur="1000" fill="hold"/>
                                        <p:tgtEl>
                                          <p:spTgt spid="19"/>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1000"/>
                                        <p:tgtEl>
                                          <p:spTgt spid="23"/>
                                        </p:tgtEl>
                                      </p:cBhvr>
                                    </p:animEffect>
                                    <p:anim calcmode="lin" valueType="num">
                                      <p:cBhvr>
                                        <p:cTn id="14" dur="1000" fill="hold"/>
                                        <p:tgtEl>
                                          <p:spTgt spid="23"/>
                                        </p:tgtEl>
                                        <p:attrNameLst>
                                          <p:attrName>ppt_x</p:attrName>
                                        </p:attrNameLst>
                                      </p:cBhvr>
                                      <p:tavLst>
                                        <p:tav tm="0">
                                          <p:val>
                                            <p:strVal val="#ppt_x"/>
                                          </p:val>
                                        </p:tav>
                                        <p:tav tm="100000">
                                          <p:val>
                                            <p:strVal val="#ppt_x"/>
                                          </p:val>
                                        </p:tav>
                                      </p:tavLst>
                                    </p:anim>
                                    <p:anim calcmode="lin" valueType="num">
                                      <p:cBhvr>
                                        <p:cTn id="15" dur="1000" fill="hold"/>
                                        <p:tgtEl>
                                          <p:spTgt spid="2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30"/>
                                        </p:tgtEl>
                                        <p:attrNameLst>
                                          <p:attrName>style.visibility</p:attrName>
                                        </p:attrNameLst>
                                      </p:cBhvr>
                                      <p:to>
                                        <p:strVal val="visible"/>
                                      </p:to>
                                    </p:set>
                                    <p:animEffect transition="in" filter="fade">
                                      <p:cBhvr>
                                        <p:cTn id="19" dur="1000"/>
                                        <p:tgtEl>
                                          <p:spTgt spid="30"/>
                                        </p:tgtEl>
                                      </p:cBhvr>
                                    </p:animEffect>
                                    <p:anim calcmode="lin" valueType="num">
                                      <p:cBhvr>
                                        <p:cTn id="20" dur="1000" fill="hold"/>
                                        <p:tgtEl>
                                          <p:spTgt spid="30"/>
                                        </p:tgtEl>
                                        <p:attrNameLst>
                                          <p:attrName>ppt_x</p:attrName>
                                        </p:attrNameLst>
                                      </p:cBhvr>
                                      <p:tavLst>
                                        <p:tav tm="0">
                                          <p:val>
                                            <p:strVal val="#ppt_x"/>
                                          </p:val>
                                        </p:tav>
                                        <p:tav tm="100000">
                                          <p:val>
                                            <p:strVal val="#ppt_x"/>
                                          </p:val>
                                        </p:tav>
                                      </p:tavLst>
                                    </p:anim>
                                    <p:anim calcmode="lin" valueType="num">
                                      <p:cBhvr>
                                        <p:cTn id="21" dur="1000" fill="hold"/>
                                        <p:tgtEl>
                                          <p:spTgt spid="3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nodeType="after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fade">
                                      <p:cBhvr>
                                        <p:cTn id="25" dur="1000"/>
                                        <p:tgtEl>
                                          <p:spTgt spid="34"/>
                                        </p:tgtEl>
                                      </p:cBhvr>
                                    </p:animEffect>
                                    <p:anim calcmode="lin" valueType="num">
                                      <p:cBhvr>
                                        <p:cTn id="26" dur="1000" fill="hold"/>
                                        <p:tgtEl>
                                          <p:spTgt spid="34"/>
                                        </p:tgtEl>
                                        <p:attrNameLst>
                                          <p:attrName>ppt_x</p:attrName>
                                        </p:attrNameLst>
                                      </p:cBhvr>
                                      <p:tavLst>
                                        <p:tav tm="0">
                                          <p:val>
                                            <p:strVal val="#ppt_x"/>
                                          </p:val>
                                        </p:tav>
                                        <p:tav tm="100000">
                                          <p:val>
                                            <p:strVal val="#ppt_x"/>
                                          </p:val>
                                        </p:tav>
                                      </p:tavLst>
                                    </p:anim>
                                    <p:anim calcmode="lin" valueType="num">
                                      <p:cBhvr>
                                        <p:cTn id="27" dur="1000" fill="hold"/>
                                        <p:tgtEl>
                                          <p:spTgt spid="34"/>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22" presetClass="entr" presetSubtype="4" fill="hold" grpId="0" nodeType="after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down)">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23"/>
          <p:cNvSpPr>
            <a:spLocks noChangeArrowheads="1"/>
          </p:cNvSpPr>
          <p:nvPr/>
        </p:nvSpPr>
        <p:spPr bwMode="auto">
          <a:xfrm>
            <a:off x="1557204" y="4392208"/>
            <a:ext cx="6112417" cy="871392"/>
          </a:xfrm>
          <a:prstGeom prst="rect">
            <a:avLst/>
          </a:prstGeom>
          <a:noFill/>
          <a:ln>
            <a:noFill/>
          </a:ln>
        </p:spPr>
        <p:txBody>
          <a:bodyPr wrap="square">
            <a:spAutoFit/>
          </a:bodyPr>
          <a:lstStyle/>
          <a:p>
            <a:pPr algn="ctr">
              <a:lnSpc>
                <a:spcPct val="150000"/>
              </a:lnSpc>
            </a:pPr>
            <a:r>
              <a:rPr lang="zh-CN" altLang="en-US" sz="4000" dirty="0">
                <a:latin typeface="隶书" panose="02010509060101010101" pitchFamily="49" charset="-122"/>
                <a:ea typeface="隶书" panose="02010509060101010101" pitchFamily="49" charset="-122"/>
              </a:rPr>
              <a:t>点击添加标题</a:t>
            </a: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3701" y="852897"/>
            <a:ext cx="3685198" cy="3747483"/>
          </a:xfrm>
          <a:prstGeom prst="rect">
            <a:avLst/>
          </a:prstGeom>
        </p:spPr>
      </p:pic>
      <p:sp>
        <p:nvSpPr>
          <p:cNvPr id="8" name="文本框 7"/>
          <p:cNvSpPr txBox="1"/>
          <p:nvPr/>
        </p:nvSpPr>
        <p:spPr>
          <a:xfrm>
            <a:off x="3464501" y="2150549"/>
            <a:ext cx="1292662" cy="1287993"/>
          </a:xfrm>
          <a:prstGeom prst="rect">
            <a:avLst/>
          </a:prstGeom>
          <a:no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rPr>
              <a:t>壹</a:t>
            </a:r>
            <a:endParaRPr kumimoji="0" lang="zh-CN" altLang="en-US" sz="6000" b="1"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3" cstate="print"/>
          <a:srcRect/>
          <a:stretch>
            <a:fillRect/>
          </a:stretch>
        </p:blipFill>
        <p:spPr>
          <a:xfrm>
            <a:off x="1200150" y="1925119"/>
            <a:ext cx="6029990" cy="3596522"/>
          </a:xfrm>
          <a:prstGeom prst="rect">
            <a:avLst/>
          </a:prstGeom>
        </p:spPr>
      </p:pic>
      <p:grpSp>
        <p:nvGrpSpPr>
          <p:cNvPr id="6" name="组合 5"/>
          <p:cNvGrpSpPr/>
          <p:nvPr/>
        </p:nvGrpSpPr>
        <p:grpSpPr bwMode="auto">
          <a:xfrm>
            <a:off x="384982" y="212022"/>
            <a:ext cx="3929062" cy="1400176"/>
            <a:chOff x="0" y="0"/>
            <a:chExt cx="3929090" cy="1400182"/>
          </a:xfrm>
        </p:grpSpPr>
        <p:pic>
          <p:nvPicPr>
            <p:cNvPr id="7" name="Picture 3"/>
            <p:cNvPicPr>
              <a:picLocks noChangeAspect="1" noChangeArrowheads="1"/>
            </p:cNvPicPr>
            <p:nvPr/>
          </p:nvPicPr>
          <p:blipFill>
            <a:blip r:embed="rId4"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12" name="矩形 11"/>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
        <p:nvSpPr>
          <p:cNvPr id="13" name="文本框 12"/>
          <p:cNvSpPr txBox="1"/>
          <p:nvPr/>
        </p:nvSpPr>
        <p:spPr>
          <a:xfrm>
            <a:off x="9059051" y="2053910"/>
            <a:ext cx="923330" cy="3333868"/>
          </a:xfrm>
          <a:prstGeom prst="rect">
            <a:avLst/>
          </a:prstGeom>
          <a:noFill/>
        </p:spPr>
        <p:txBody>
          <a:bodyPr vert="eaVert" wrap="square" rtlCol="0">
            <a:spAutoFit/>
          </a:bodyPr>
          <a:lstStyle/>
          <a:p>
            <a:pPr>
              <a:lnSpc>
                <a:spcPct val="20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点击添加文本信息点击添加文本信息点击添加文本信息点击添加文本信息点击添加文本</a:t>
            </a:r>
          </a:p>
        </p:txBody>
      </p:sp>
      <p:grpSp>
        <p:nvGrpSpPr>
          <p:cNvPr id="14" name="组合 13"/>
          <p:cNvGrpSpPr/>
          <p:nvPr/>
        </p:nvGrpSpPr>
        <p:grpSpPr>
          <a:xfrm>
            <a:off x="10375922" y="1612198"/>
            <a:ext cx="2031325" cy="3564078"/>
            <a:chOff x="9639962" y="1240968"/>
            <a:chExt cx="2031325" cy="3564078"/>
          </a:xfrm>
        </p:grpSpPr>
        <p:sp>
          <p:nvSpPr>
            <p:cNvPr id="15" name="文本框 14"/>
            <p:cNvSpPr txBox="1"/>
            <p:nvPr/>
          </p:nvSpPr>
          <p:spPr>
            <a:xfrm>
              <a:off x="9639962" y="1240968"/>
              <a:ext cx="2031325" cy="3564078"/>
            </a:xfrm>
            <a:prstGeom prst="rect">
              <a:avLst/>
            </a:prstGeom>
            <a:noFill/>
          </p:spPr>
          <p:txBody>
            <a:bodyPr vert="eaVert" wrap="square" rtlCol="0">
              <a:spAutoFit/>
            </a:bodyPr>
            <a:lstStyle/>
            <a:p>
              <a:pPr algn="dist">
                <a:lnSpc>
                  <a:spcPct val="300000"/>
                </a:lnSpc>
              </a:pPr>
              <a:r>
                <a:rPr lang="zh-CN" altLang="en-US" sz="4000" dirty="0">
                  <a:latin typeface="隶书" panose="02010509060101010101" pitchFamily="49" charset="-122"/>
                  <a:ea typeface="隶书" panose="02010509060101010101" pitchFamily="49" charset="-122"/>
                </a:rPr>
                <a:t> 点击添加标题</a:t>
              </a:r>
            </a:p>
          </p:txBody>
        </p:sp>
        <p:cxnSp>
          <p:nvCxnSpPr>
            <p:cNvPr id="16" name="直接连接符 15"/>
            <p:cNvCxnSpPr/>
            <p:nvPr/>
          </p:nvCxnSpPr>
          <p:spPr>
            <a:xfrm>
              <a:off x="9970426" y="1727198"/>
              <a:ext cx="0" cy="3077848"/>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23" name="文本框 22"/>
          <p:cNvSpPr txBox="1"/>
          <p:nvPr/>
        </p:nvSpPr>
        <p:spPr>
          <a:xfrm>
            <a:off x="7793765" y="2019713"/>
            <a:ext cx="923330" cy="3333868"/>
          </a:xfrm>
          <a:prstGeom prst="rect">
            <a:avLst/>
          </a:prstGeom>
          <a:noFill/>
        </p:spPr>
        <p:txBody>
          <a:bodyPr vert="eaVert" wrap="square" rtlCol="0">
            <a:spAutoFit/>
          </a:bodyPr>
          <a:lstStyle/>
          <a:p>
            <a:pPr>
              <a:lnSpc>
                <a:spcPct val="20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点击添加文本信息点击添加文本信息点击添加文本信息点击添加文本信息点击添加文本</a:t>
            </a: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barn(inVertical)">
                                      <p:cBhvr>
                                        <p:cTn id="13" dur="500"/>
                                        <p:tgtEl>
                                          <p:spTgt spid="14"/>
                                        </p:tgtEl>
                                      </p:cBhvr>
                                    </p:animEffect>
                                  </p:childTnLst>
                                </p:cTn>
                              </p:par>
                            </p:childTnLst>
                          </p:cTn>
                        </p:par>
                        <p:par>
                          <p:cTn id="14" fill="hold">
                            <p:stCondLst>
                              <p:cond delay="1000"/>
                            </p:stCondLst>
                            <p:childTnLst>
                              <p:par>
                                <p:cTn id="15" presetID="16" presetClass="entr" presetSubtype="21" fill="hold" grpId="0"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barn(inVertical)">
                                      <p:cBhvr>
                                        <p:cTn id="17" dur="500"/>
                                        <p:tgtEl>
                                          <p:spTgt spid="13"/>
                                        </p:tgtEl>
                                      </p:cBhvr>
                                    </p:animEffect>
                                  </p:childTnLst>
                                </p:cTn>
                              </p:par>
                            </p:childTnLst>
                          </p:cTn>
                        </p:par>
                        <p:par>
                          <p:cTn id="18" fill="hold">
                            <p:stCondLst>
                              <p:cond delay="1500"/>
                            </p:stCondLst>
                            <p:childTnLst>
                              <p:par>
                                <p:cTn id="19" presetID="16" presetClass="entr" presetSubtype="21" fill="hold" grpId="0" nodeType="afterEffect">
                                  <p:stCondLst>
                                    <p:cond delay="0"/>
                                  </p:stCondLst>
                                  <p:childTnLst>
                                    <p:set>
                                      <p:cBhvr>
                                        <p:cTn id="20" dur="1" fill="hold">
                                          <p:stCondLst>
                                            <p:cond delay="0"/>
                                          </p:stCondLst>
                                        </p:cTn>
                                        <p:tgtEl>
                                          <p:spTgt spid="23"/>
                                        </p:tgtEl>
                                        <p:attrNameLst>
                                          <p:attrName>style.visibility</p:attrName>
                                        </p:attrNameLst>
                                      </p:cBhvr>
                                      <p:to>
                                        <p:strVal val="visible"/>
                                      </p:to>
                                    </p:set>
                                    <p:animEffect transition="in" filter="barn(inVertical)">
                                      <p:cBhvr>
                                        <p:cTn id="21"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3"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C:\Users\Administrator\Desktop\2017.05.23\山水1.png山水1"/>
          <p:cNvPicPr/>
          <p:nvPr/>
        </p:nvPicPr>
        <p:blipFill>
          <a:blip r:embed="rId3" cstate="print"/>
          <a:srcRect/>
          <a:stretch>
            <a:fillRect/>
          </a:stretch>
        </p:blipFill>
        <p:spPr>
          <a:xfrm>
            <a:off x="8416925" y="1958975"/>
            <a:ext cx="2484755" cy="2483485"/>
          </a:xfrm>
          <a:prstGeom prst="ellipse">
            <a:avLst/>
          </a:prstGeom>
        </p:spPr>
      </p:pic>
      <p:pic>
        <p:nvPicPr>
          <p:cNvPr id="5" name="图片 4" descr="山水"/>
          <p:cNvPicPr/>
          <p:nvPr/>
        </p:nvPicPr>
        <p:blipFill>
          <a:blip r:embed="rId4" cstate="print"/>
          <a:srcRect r="3828"/>
          <a:stretch>
            <a:fillRect/>
          </a:stretch>
        </p:blipFill>
        <p:spPr>
          <a:xfrm>
            <a:off x="1301115" y="1943100"/>
            <a:ext cx="2484755" cy="2484755"/>
          </a:xfrm>
          <a:prstGeom prst="ellipse">
            <a:avLst/>
          </a:prstGeom>
        </p:spPr>
      </p:pic>
      <p:sp>
        <p:nvSpPr>
          <p:cNvPr id="6" name="椭圆 5"/>
          <p:cNvSpPr/>
          <p:nvPr/>
        </p:nvSpPr>
        <p:spPr>
          <a:xfrm>
            <a:off x="4845685" y="1943100"/>
            <a:ext cx="2499360" cy="249936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椭圆 6"/>
          <p:cNvSpPr/>
          <p:nvPr/>
        </p:nvSpPr>
        <p:spPr>
          <a:xfrm>
            <a:off x="8416925" y="1943100"/>
            <a:ext cx="2499360" cy="249936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椭圆 7"/>
          <p:cNvSpPr/>
          <p:nvPr/>
        </p:nvSpPr>
        <p:spPr>
          <a:xfrm>
            <a:off x="1289685" y="1943100"/>
            <a:ext cx="2499360" cy="2499360"/>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9" name="图片 8" descr="树枝"/>
          <p:cNvPicPr>
            <a:picLocks noChangeAspect="1"/>
          </p:cNvPicPr>
          <p:nvPr/>
        </p:nvPicPr>
        <p:blipFill>
          <a:blip r:embed="rId5" cstate="print"/>
          <a:stretch>
            <a:fillRect/>
          </a:stretch>
        </p:blipFill>
        <p:spPr>
          <a:xfrm>
            <a:off x="5154930" y="1958975"/>
            <a:ext cx="1880235" cy="991235"/>
          </a:xfrm>
          <a:prstGeom prst="ellipse">
            <a:avLst/>
          </a:prstGeom>
        </p:spPr>
      </p:pic>
      <p:sp>
        <p:nvSpPr>
          <p:cNvPr id="10" name="文本框 9"/>
          <p:cNvSpPr txBox="1"/>
          <p:nvPr/>
        </p:nvSpPr>
        <p:spPr>
          <a:xfrm>
            <a:off x="2354580" y="2261235"/>
            <a:ext cx="1082675" cy="944880"/>
          </a:xfrm>
          <a:prstGeom prst="rect">
            <a:avLst/>
          </a:prstGeom>
          <a:noFill/>
        </p:spPr>
        <p:txBody>
          <a:bodyPr wrap="square" rtlCol="0">
            <a:spAutoFit/>
          </a:bodyPr>
          <a:lstStyle/>
          <a:p>
            <a:pPr algn="ctr"/>
            <a:r>
              <a:rPr lang="zh-CN" altLang="en-US" sz="2800" dirty="0">
                <a:solidFill>
                  <a:schemeClr val="tx1">
                    <a:lumMod val="65000"/>
                    <a:lumOff val="35000"/>
                  </a:schemeClr>
                </a:solidFill>
                <a:latin typeface="隶书" panose="02010509060101010101" pitchFamily="49" charset="-122"/>
                <a:ea typeface="隶书" panose="02010509060101010101" pitchFamily="49" charset="-122"/>
              </a:rPr>
              <a:t>添加标题</a:t>
            </a:r>
          </a:p>
        </p:txBody>
      </p:sp>
      <p:sp>
        <p:nvSpPr>
          <p:cNvPr id="11" name="文本框 10"/>
          <p:cNvSpPr txBox="1"/>
          <p:nvPr/>
        </p:nvSpPr>
        <p:spPr>
          <a:xfrm>
            <a:off x="5233670" y="3373120"/>
            <a:ext cx="1734820" cy="518160"/>
          </a:xfrm>
          <a:prstGeom prst="rect">
            <a:avLst/>
          </a:prstGeom>
          <a:noFill/>
        </p:spPr>
        <p:txBody>
          <a:bodyPr wrap="square" rtlCol="0">
            <a:spAutoFit/>
          </a:bodyPr>
          <a:lstStyle/>
          <a:p>
            <a:pPr algn="ctr"/>
            <a:r>
              <a:rPr lang="zh-CN" altLang="en-US" sz="2800" dirty="0">
                <a:solidFill>
                  <a:schemeClr val="tx1">
                    <a:lumMod val="65000"/>
                    <a:lumOff val="35000"/>
                  </a:schemeClr>
                </a:solidFill>
                <a:latin typeface="隶书" panose="02010509060101010101" pitchFamily="49" charset="-122"/>
                <a:ea typeface="隶书" panose="02010509060101010101" pitchFamily="49" charset="-122"/>
              </a:rPr>
              <a:t>添加标题</a:t>
            </a:r>
          </a:p>
        </p:txBody>
      </p:sp>
      <p:sp>
        <p:nvSpPr>
          <p:cNvPr id="12" name="文本框 11"/>
          <p:cNvSpPr txBox="1"/>
          <p:nvPr/>
        </p:nvSpPr>
        <p:spPr>
          <a:xfrm>
            <a:off x="8660765" y="2272030"/>
            <a:ext cx="1734820" cy="518160"/>
          </a:xfrm>
          <a:prstGeom prst="rect">
            <a:avLst/>
          </a:prstGeom>
          <a:noFill/>
        </p:spPr>
        <p:txBody>
          <a:bodyPr wrap="square" rtlCol="0">
            <a:spAutoFit/>
          </a:bodyPr>
          <a:lstStyle/>
          <a:p>
            <a:pPr algn="ctr"/>
            <a:r>
              <a:rPr lang="zh-CN" altLang="en-US" sz="2800" dirty="0">
                <a:solidFill>
                  <a:schemeClr val="tx1">
                    <a:lumMod val="65000"/>
                    <a:lumOff val="35000"/>
                  </a:schemeClr>
                </a:solidFill>
                <a:latin typeface="隶书" panose="02010509060101010101" pitchFamily="49" charset="-122"/>
                <a:ea typeface="隶书" panose="02010509060101010101" pitchFamily="49" charset="-122"/>
              </a:rPr>
              <a:t>添加标题</a:t>
            </a:r>
            <a:endParaRPr lang="en-US" altLang="zh-CN" sz="2800" dirty="0">
              <a:solidFill>
                <a:schemeClr val="tx1">
                  <a:lumMod val="65000"/>
                  <a:lumOff val="35000"/>
                </a:schemeClr>
              </a:solidFill>
              <a:latin typeface="隶书" panose="02010509060101010101" pitchFamily="49" charset="-122"/>
              <a:ea typeface="隶书" panose="02010509060101010101" pitchFamily="49" charset="-122"/>
            </a:endParaRPr>
          </a:p>
        </p:txBody>
      </p:sp>
      <p:sp>
        <p:nvSpPr>
          <p:cNvPr id="13" name="文本框 12"/>
          <p:cNvSpPr txBox="1"/>
          <p:nvPr/>
        </p:nvSpPr>
        <p:spPr>
          <a:xfrm>
            <a:off x="1036320" y="4602480"/>
            <a:ext cx="3005455" cy="1334533"/>
          </a:xfrm>
          <a:prstGeom prst="rect">
            <a:avLst/>
          </a:prstGeom>
          <a:noFill/>
        </p:spPr>
        <p:txBody>
          <a:bodyPr wrap="square" rtlCol="0">
            <a:spAutoFit/>
          </a:bodyPr>
          <a:lstStyle/>
          <a:p>
            <a:pPr algn="ct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a:t>
            </a:r>
          </a:p>
        </p:txBody>
      </p:sp>
      <p:sp>
        <p:nvSpPr>
          <p:cNvPr id="16" name="文本框 15"/>
          <p:cNvSpPr txBox="1"/>
          <p:nvPr/>
        </p:nvSpPr>
        <p:spPr>
          <a:xfrm>
            <a:off x="4598670" y="4602480"/>
            <a:ext cx="3005455" cy="1334533"/>
          </a:xfrm>
          <a:prstGeom prst="rect">
            <a:avLst/>
          </a:prstGeom>
          <a:noFill/>
        </p:spPr>
        <p:txBody>
          <a:bodyPr wrap="square" rtlCol="0">
            <a:spAutoFit/>
          </a:bodyPr>
          <a:lstStyle/>
          <a:p>
            <a:pPr algn="ct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a:t>
            </a:r>
          </a:p>
        </p:txBody>
      </p:sp>
      <p:sp>
        <p:nvSpPr>
          <p:cNvPr id="17" name="文本框 16"/>
          <p:cNvSpPr txBox="1"/>
          <p:nvPr/>
        </p:nvSpPr>
        <p:spPr>
          <a:xfrm>
            <a:off x="8164195" y="4602480"/>
            <a:ext cx="3005455" cy="1334533"/>
          </a:xfrm>
          <a:prstGeom prst="rect">
            <a:avLst/>
          </a:prstGeom>
          <a:noFill/>
        </p:spPr>
        <p:txBody>
          <a:bodyPr wrap="square" rtlCol="0">
            <a:spAutoFit/>
          </a:bodyPr>
          <a:lstStyle/>
          <a:p>
            <a:pPr algn="ct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a:t>
            </a:r>
          </a:p>
        </p:txBody>
      </p:sp>
      <p:grpSp>
        <p:nvGrpSpPr>
          <p:cNvPr id="18" name="组合 17"/>
          <p:cNvGrpSpPr/>
          <p:nvPr/>
        </p:nvGrpSpPr>
        <p:grpSpPr bwMode="auto">
          <a:xfrm>
            <a:off x="384982" y="212022"/>
            <a:ext cx="3929062" cy="1400176"/>
            <a:chOff x="0" y="0"/>
            <a:chExt cx="3929090" cy="1400182"/>
          </a:xfrm>
        </p:grpSpPr>
        <p:pic>
          <p:nvPicPr>
            <p:cNvPr id="19" name="Picture 3"/>
            <p:cNvPicPr>
              <a:picLocks noChangeAspect="1" noChangeArrowheads="1"/>
            </p:cNvPicPr>
            <p:nvPr/>
          </p:nvPicPr>
          <p:blipFill>
            <a:blip r:embed="rId6"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21" name="矩形 20"/>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 calcmode="lin" valueType="num">
                                      <p:cBhvr>
                                        <p:cTn id="11" dur="500" fill="hold"/>
                                        <p:tgtEl>
                                          <p:spTgt spid="5"/>
                                        </p:tgtEl>
                                        <p:attrNameLst>
                                          <p:attrName>ppt_w</p:attrName>
                                        </p:attrNameLst>
                                      </p:cBhvr>
                                      <p:tavLst>
                                        <p:tav tm="0">
                                          <p:val>
                                            <p:fltVal val="0"/>
                                          </p:val>
                                        </p:tav>
                                        <p:tav tm="100000">
                                          <p:val>
                                            <p:strVal val="#ppt_w"/>
                                          </p:val>
                                        </p:tav>
                                      </p:tavLst>
                                    </p:anim>
                                    <p:anim calcmode="lin" valueType="num">
                                      <p:cBhvr>
                                        <p:cTn id="12" dur="500" fill="hold"/>
                                        <p:tgtEl>
                                          <p:spTgt spid="5"/>
                                        </p:tgtEl>
                                        <p:attrNameLst>
                                          <p:attrName>ppt_h</p:attrName>
                                        </p:attrNameLst>
                                      </p:cBhvr>
                                      <p:tavLst>
                                        <p:tav tm="0">
                                          <p:val>
                                            <p:fltVal val="0"/>
                                          </p:val>
                                        </p:tav>
                                        <p:tav tm="100000">
                                          <p:val>
                                            <p:strVal val="#ppt_h"/>
                                          </p:val>
                                        </p:tav>
                                      </p:tavLst>
                                    </p:anim>
                                    <p:animEffect transition="in" filter="fade">
                                      <p:cBhvr>
                                        <p:cTn id="13" dur="500"/>
                                        <p:tgtEl>
                                          <p:spTgt spid="5"/>
                                        </p:tgtEl>
                                      </p:cBhvr>
                                    </p:animEffect>
                                  </p:childTnLst>
                                </p:cTn>
                              </p:par>
                            </p:childTnLst>
                          </p:cTn>
                        </p:par>
                        <p:par>
                          <p:cTn id="14" fill="hold">
                            <p:stCondLst>
                              <p:cond delay="1000"/>
                            </p:stCondLst>
                            <p:childTnLst>
                              <p:par>
                                <p:cTn id="15" presetID="47" presetClass="entr" presetSubtype="0" fill="hold" grpId="1"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anim calcmode="lin" valueType="num">
                                      <p:cBhvr>
                                        <p:cTn id="18" dur="500" fill="hold"/>
                                        <p:tgtEl>
                                          <p:spTgt spid="10"/>
                                        </p:tgtEl>
                                        <p:attrNameLst>
                                          <p:attrName>ppt_x</p:attrName>
                                        </p:attrNameLst>
                                      </p:cBhvr>
                                      <p:tavLst>
                                        <p:tav tm="0">
                                          <p:val>
                                            <p:strVal val="#ppt_x"/>
                                          </p:val>
                                        </p:tav>
                                        <p:tav tm="100000">
                                          <p:val>
                                            <p:strVal val="#ppt_x"/>
                                          </p:val>
                                        </p:tav>
                                      </p:tavLst>
                                    </p:anim>
                                    <p:anim calcmode="lin" valueType="num">
                                      <p:cBhvr>
                                        <p:cTn id="19" dur="500" fill="hold"/>
                                        <p:tgtEl>
                                          <p:spTgt spid="10"/>
                                        </p:tgtEl>
                                        <p:attrNameLst>
                                          <p:attrName>ppt_y</p:attrName>
                                        </p:attrNameLst>
                                      </p:cBhvr>
                                      <p:tavLst>
                                        <p:tav tm="0">
                                          <p:val>
                                            <p:strVal val="#ppt_y-.1"/>
                                          </p:val>
                                        </p:tav>
                                        <p:tav tm="100000">
                                          <p:val>
                                            <p:strVal val="#ppt_y"/>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wipe(left)">
                                      <p:cBhvr>
                                        <p:cTn id="23" dur="500"/>
                                        <p:tgtEl>
                                          <p:spTgt spid="13"/>
                                        </p:tgtEl>
                                      </p:cBhvr>
                                    </p:animEffect>
                                  </p:childTnLst>
                                </p:cTn>
                              </p:par>
                            </p:childTnLst>
                          </p:cTn>
                        </p:par>
                        <p:par>
                          <p:cTn id="24" fill="hold">
                            <p:stCondLst>
                              <p:cond delay="2000"/>
                            </p:stCondLst>
                            <p:childTnLst>
                              <p:par>
                                <p:cTn id="25" presetID="2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edge">
                                      <p:cBhvr>
                                        <p:cTn id="27" dur="500"/>
                                        <p:tgtEl>
                                          <p:spTgt spid="6"/>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p:cTn id="31" dur="500" fill="hold"/>
                                        <p:tgtEl>
                                          <p:spTgt spid="9"/>
                                        </p:tgtEl>
                                        <p:attrNameLst>
                                          <p:attrName>ppt_w</p:attrName>
                                        </p:attrNameLst>
                                      </p:cBhvr>
                                      <p:tavLst>
                                        <p:tav tm="0">
                                          <p:val>
                                            <p:fltVal val="0"/>
                                          </p:val>
                                        </p:tav>
                                        <p:tav tm="100000">
                                          <p:val>
                                            <p:strVal val="#ppt_w"/>
                                          </p:val>
                                        </p:tav>
                                      </p:tavLst>
                                    </p:anim>
                                    <p:anim calcmode="lin" valueType="num">
                                      <p:cBhvr>
                                        <p:cTn id="32" dur="500" fill="hold"/>
                                        <p:tgtEl>
                                          <p:spTgt spid="9"/>
                                        </p:tgtEl>
                                        <p:attrNameLst>
                                          <p:attrName>ppt_h</p:attrName>
                                        </p:attrNameLst>
                                      </p:cBhvr>
                                      <p:tavLst>
                                        <p:tav tm="0">
                                          <p:val>
                                            <p:fltVal val="0"/>
                                          </p:val>
                                        </p:tav>
                                        <p:tav tm="100000">
                                          <p:val>
                                            <p:strVal val="#ppt_h"/>
                                          </p:val>
                                        </p:tav>
                                      </p:tavLst>
                                    </p:anim>
                                    <p:animEffect transition="in" filter="fade">
                                      <p:cBhvr>
                                        <p:cTn id="33" dur="500"/>
                                        <p:tgtEl>
                                          <p:spTgt spid="9"/>
                                        </p:tgtEl>
                                      </p:cBhvr>
                                    </p:animEffect>
                                  </p:childTnLst>
                                </p:cTn>
                              </p:par>
                            </p:childTnLst>
                          </p:cTn>
                        </p:par>
                        <p:par>
                          <p:cTn id="34" fill="hold">
                            <p:stCondLst>
                              <p:cond delay="3000"/>
                            </p:stCondLst>
                            <p:childTnLst>
                              <p:par>
                                <p:cTn id="35" presetID="47" presetClass="entr" presetSubtype="0" fill="hold" grpId="1"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anim calcmode="lin" valueType="num">
                                      <p:cBhvr>
                                        <p:cTn id="38" dur="500" fill="hold"/>
                                        <p:tgtEl>
                                          <p:spTgt spid="11"/>
                                        </p:tgtEl>
                                        <p:attrNameLst>
                                          <p:attrName>ppt_x</p:attrName>
                                        </p:attrNameLst>
                                      </p:cBhvr>
                                      <p:tavLst>
                                        <p:tav tm="0">
                                          <p:val>
                                            <p:strVal val="#ppt_x"/>
                                          </p:val>
                                        </p:tav>
                                        <p:tav tm="100000">
                                          <p:val>
                                            <p:strVal val="#ppt_x"/>
                                          </p:val>
                                        </p:tav>
                                      </p:tavLst>
                                    </p:anim>
                                    <p:anim calcmode="lin" valueType="num">
                                      <p:cBhvr>
                                        <p:cTn id="39" dur="500" fill="hold"/>
                                        <p:tgtEl>
                                          <p:spTgt spid="11"/>
                                        </p:tgtEl>
                                        <p:attrNameLst>
                                          <p:attrName>ppt_y</p:attrName>
                                        </p:attrNameLst>
                                      </p:cBhvr>
                                      <p:tavLst>
                                        <p:tav tm="0">
                                          <p:val>
                                            <p:strVal val="#ppt_y-.1"/>
                                          </p:val>
                                        </p:tav>
                                        <p:tav tm="100000">
                                          <p:val>
                                            <p:strVal val="#ppt_y"/>
                                          </p:val>
                                        </p:tav>
                                      </p:tavLst>
                                    </p:anim>
                                  </p:childTnLst>
                                </p:cTn>
                              </p:par>
                            </p:childTnLst>
                          </p:cTn>
                        </p:par>
                        <p:par>
                          <p:cTn id="40" fill="hold">
                            <p:stCondLst>
                              <p:cond delay="3500"/>
                            </p:stCondLst>
                            <p:childTnLst>
                              <p:par>
                                <p:cTn id="41" presetID="22" presetClass="entr" presetSubtype="8"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left)">
                                      <p:cBhvr>
                                        <p:cTn id="43" dur="500"/>
                                        <p:tgtEl>
                                          <p:spTgt spid="16"/>
                                        </p:tgtEl>
                                      </p:cBhvr>
                                    </p:animEffect>
                                  </p:childTnLst>
                                </p:cTn>
                              </p:par>
                            </p:childTnLst>
                          </p:cTn>
                        </p:par>
                        <p:par>
                          <p:cTn id="44" fill="hold">
                            <p:stCondLst>
                              <p:cond delay="4000"/>
                            </p:stCondLst>
                            <p:childTnLst>
                              <p:par>
                                <p:cTn id="45" presetID="20" presetClass="entr" presetSubtype="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edge">
                                      <p:cBhvr>
                                        <p:cTn id="47" dur="500"/>
                                        <p:tgtEl>
                                          <p:spTgt spid="7"/>
                                        </p:tgtEl>
                                      </p:cBhvr>
                                    </p:animEffect>
                                  </p:childTnLst>
                                </p:cTn>
                              </p:par>
                            </p:childTnLst>
                          </p:cTn>
                        </p:par>
                        <p:par>
                          <p:cTn id="48" fill="hold">
                            <p:stCondLst>
                              <p:cond delay="4500"/>
                            </p:stCondLst>
                            <p:childTnLst>
                              <p:par>
                                <p:cTn id="49" presetID="53" presetClass="entr" presetSubtype="16" fill="hold" nodeType="afterEffect">
                                  <p:stCondLst>
                                    <p:cond delay="0"/>
                                  </p:stCondLst>
                                  <p:childTnLst>
                                    <p:set>
                                      <p:cBhvr>
                                        <p:cTn id="50" dur="1" fill="hold">
                                          <p:stCondLst>
                                            <p:cond delay="0"/>
                                          </p:stCondLst>
                                        </p:cTn>
                                        <p:tgtEl>
                                          <p:spTgt spid="4"/>
                                        </p:tgtEl>
                                        <p:attrNameLst>
                                          <p:attrName>style.visibility</p:attrName>
                                        </p:attrNameLst>
                                      </p:cBhvr>
                                      <p:to>
                                        <p:strVal val="visible"/>
                                      </p:to>
                                    </p:set>
                                    <p:anim calcmode="lin" valueType="num">
                                      <p:cBhvr>
                                        <p:cTn id="51" dur="500" fill="hold"/>
                                        <p:tgtEl>
                                          <p:spTgt spid="4"/>
                                        </p:tgtEl>
                                        <p:attrNameLst>
                                          <p:attrName>ppt_w</p:attrName>
                                        </p:attrNameLst>
                                      </p:cBhvr>
                                      <p:tavLst>
                                        <p:tav tm="0">
                                          <p:val>
                                            <p:fltVal val="0"/>
                                          </p:val>
                                        </p:tav>
                                        <p:tav tm="100000">
                                          <p:val>
                                            <p:strVal val="#ppt_w"/>
                                          </p:val>
                                        </p:tav>
                                      </p:tavLst>
                                    </p:anim>
                                    <p:anim calcmode="lin" valueType="num">
                                      <p:cBhvr>
                                        <p:cTn id="52" dur="500" fill="hold"/>
                                        <p:tgtEl>
                                          <p:spTgt spid="4"/>
                                        </p:tgtEl>
                                        <p:attrNameLst>
                                          <p:attrName>ppt_h</p:attrName>
                                        </p:attrNameLst>
                                      </p:cBhvr>
                                      <p:tavLst>
                                        <p:tav tm="0">
                                          <p:val>
                                            <p:fltVal val="0"/>
                                          </p:val>
                                        </p:tav>
                                        <p:tav tm="100000">
                                          <p:val>
                                            <p:strVal val="#ppt_h"/>
                                          </p:val>
                                        </p:tav>
                                      </p:tavLst>
                                    </p:anim>
                                    <p:animEffect transition="in" filter="fade">
                                      <p:cBhvr>
                                        <p:cTn id="53" dur="500"/>
                                        <p:tgtEl>
                                          <p:spTgt spid="4"/>
                                        </p:tgtEl>
                                      </p:cBhvr>
                                    </p:animEffect>
                                  </p:childTnLst>
                                </p:cTn>
                              </p:par>
                            </p:childTnLst>
                          </p:cTn>
                        </p:par>
                        <p:par>
                          <p:cTn id="54" fill="hold">
                            <p:stCondLst>
                              <p:cond delay="5000"/>
                            </p:stCondLst>
                            <p:childTnLst>
                              <p:par>
                                <p:cTn id="55" presetID="47" presetClass="entr" presetSubtype="0" fill="hold" grpId="1"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fade">
                                      <p:cBhvr>
                                        <p:cTn id="57" dur="500"/>
                                        <p:tgtEl>
                                          <p:spTgt spid="12"/>
                                        </p:tgtEl>
                                      </p:cBhvr>
                                    </p:animEffect>
                                    <p:anim calcmode="lin" valueType="num">
                                      <p:cBhvr>
                                        <p:cTn id="58" dur="500" fill="hold"/>
                                        <p:tgtEl>
                                          <p:spTgt spid="12"/>
                                        </p:tgtEl>
                                        <p:attrNameLst>
                                          <p:attrName>ppt_x</p:attrName>
                                        </p:attrNameLst>
                                      </p:cBhvr>
                                      <p:tavLst>
                                        <p:tav tm="0">
                                          <p:val>
                                            <p:strVal val="#ppt_x"/>
                                          </p:val>
                                        </p:tav>
                                        <p:tav tm="100000">
                                          <p:val>
                                            <p:strVal val="#ppt_x"/>
                                          </p:val>
                                        </p:tav>
                                      </p:tavLst>
                                    </p:anim>
                                    <p:anim calcmode="lin" valueType="num">
                                      <p:cBhvr>
                                        <p:cTn id="59" dur="500" fill="hold"/>
                                        <p:tgtEl>
                                          <p:spTgt spid="12"/>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left)">
                                      <p:cBhvr>
                                        <p:cTn id="6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10" grpId="0"/>
      <p:bldP spid="10" grpId="1"/>
      <p:bldP spid="11" grpId="0"/>
      <p:bldP spid="11" grpId="1"/>
      <p:bldP spid="12" grpId="0"/>
      <p:bldP spid="12" grpId="1"/>
      <p:bldP spid="13" grpId="0"/>
      <p:bldP spid="16" grpId="0"/>
      <p:bldP spid="1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53403" y="5014600"/>
            <a:ext cx="9247120" cy="1264199"/>
            <a:chOff x="1165052" y="3472918"/>
            <a:chExt cx="6935340" cy="948149"/>
          </a:xfrm>
        </p:grpSpPr>
        <p:sp>
          <p:nvSpPr>
            <p:cNvPr id="5" name="矩形 26"/>
            <p:cNvSpPr>
              <a:spLocks noChangeArrowheads="1"/>
            </p:cNvSpPr>
            <p:nvPr/>
          </p:nvSpPr>
          <p:spPr bwMode="auto">
            <a:xfrm>
              <a:off x="1165052" y="3472918"/>
              <a:ext cx="2117725" cy="9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5" dirty="0">
                  <a:latin typeface="隶书" panose="02010509060101010101" pitchFamily="49" charset="-122"/>
                  <a:ea typeface="隶书" panose="02010509060101010101" pitchFamily="49" charset="-122"/>
                </a:rPr>
                <a:t>点击添加文字点击添加文字点击添加文字点击添加文字点击添加文字点击添加文字点击添加</a:t>
              </a:r>
            </a:p>
          </p:txBody>
        </p:sp>
        <p:sp>
          <p:nvSpPr>
            <p:cNvPr id="6" name="矩形 26"/>
            <p:cNvSpPr>
              <a:spLocks noChangeArrowheads="1"/>
            </p:cNvSpPr>
            <p:nvPr/>
          </p:nvSpPr>
          <p:spPr bwMode="auto">
            <a:xfrm>
              <a:off x="3506126" y="3479739"/>
              <a:ext cx="2117725" cy="9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5" dirty="0">
                  <a:latin typeface="隶书" panose="02010509060101010101" pitchFamily="49" charset="-122"/>
                  <a:ea typeface="隶书" panose="02010509060101010101" pitchFamily="49" charset="-122"/>
                </a:rPr>
                <a:t>点击添加文字点击添加文字点击添加文字点击添加文字点击添加文字点击添加文字点击添加</a:t>
              </a:r>
            </a:p>
          </p:txBody>
        </p:sp>
        <p:sp>
          <p:nvSpPr>
            <p:cNvPr id="7" name="矩形 26"/>
            <p:cNvSpPr>
              <a:spLocks noChangeArrowheads="1"/>
            </p:cNvSpPr>
            <p:nvPr/>
          </p:nvSpPr>
          <p:spPr bwMode="auto">
            <a:xfrm>
              <a:off x="5982667" y="3489851"/>
              <a:ext cx="2117725" cy="9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1865" dirty="0">
                  <a:latin typeface="隶书" panose="02010509060101010101" pitchFamily="49" charset="-122"/>
                  <a:ea typeface="隶书" panose="02010509060101010101" pitchFamily="49" charset="-122"/>
                </a:rPr>
                <a:t>点击添加文字点击添加文字点击添加文字点击添加文字点击添加文字点击添加文字点击添加</a:t>
              </a:r>
            </a:p>
          </p:txBody>
        </p:sp>
      </p:grpSp>
      <p:pic>
        <p:nvPicPr>
          <p:cNvPr id="8" name="Picture 3" descr="E:\水墨图表素材\6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58535" y="1180188"/>
            <a:ext cx="3525797" cy="3537521"/>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descr="E:\水墨图表素材\535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360541" y="1892830"/>
            <a:ext cx="879560" cy="838420"/>
          </a:xfrm>
          <a:prstGeom prst="rect">
            <a:avLst/>
          </a:prstGeom>
          <a:noFill/>
          <a:extLst>
            <a:ext uri="{909E8E84-426E-40DD-AFC4-6F175D3DCCD1}">
              <a14:hiddenFill xmlns:a14="http://schemas.microsoft.com/office/drawing/2010/main">
                <a:solidFill>
                  <a:srgbClr val="FFFFFF"/>
                </a:solidFill>
              </a14:hiddenFill>
            </a:ext>
          </a:extLst>
        </p:spPr>
      </p:pic>
      <p:sp>
        <p:nvSpPr>
          <p:cNvPr id="10" name="Text Box 39"/>
          <p:cNvSpPr txBox="1">
            <a:spLocks noChangeArrowheads="1"/>
          </p:cNvSpPr>
          <p:nvPr/>
        </p:nvSpPr>
        <p:spPr bwMode="auto">
          <a:xfrm>
            <a:off x="1174566" y="1940399"/>
            <a:ext cx="1182225" cy="70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20000"/>
              </a:lnSpc>
            </a:pPr>
            <a:r>
              <a:rPr lang="en-US" altLang="zh-CN" sz="3335" b="1" dirty="0">
                <a:solidFill>
                  <a:schemeClr val="bg1"/>
                </a:solidFill>
                <a:latin typeface="隶书" panose="02010509060101010101" pitchFamily="49" charset="-122"/>
                <a:ea typeface="隶书" panose="02010509060101010101" pitchFamily="49" charset="-122"/>
              </a:rPr>
              <a:t>1</a:t>
            </a:r>
            <a:endParaRPr lang="zh-CN" altLang="en-US" sz="3335" b="1" dirty="0">
              <a:solidFill>
                <a:schemeClr val="bg1"/>
              </a:solidFill>
              <a:latin typeface="隶书" panose="02010509060101010101" pitchFamily="49" charset="-122"/>
              <a:ea typeface="隶书" panose="02010509060101010101" pitchFamily="49" charset="-122"/>
            </a:endParaRPr>
          </a:p>
        </p:txBody>
      </p:sp>
      <p:sp>
        <p:nvSpPr>
          <p:cNvPr id="11" name="Text Box 39"/>
          <p:cNvSpPr txBox="1">
            <a:spLocks noChangeArrowheads="1"/>
          </p:cNvSpPr>
          <p:nvPr/>
        </p:nvSpPr>
        <p:spPr bwMode="auto">
          <a:xfrm>
            <a:off x="1786666" y="2564904"/>
            <a:ext cx="21971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buClr>
                <a:srgbClr val="7030A0"/>
              </a:buClr>
            </a:pPr>
            <a:r>
              <a:rPr lang="zh-CN" altLang="en-US" sz="1600" dirty="0">
                <a:latin typeface="隶书" panose="02010509060101010101" pitchFamily="49" charset="-122"/>
                <a:ea typeface="隶书" panose="02010509060101010101" pitchFamily="49" charset="-122"/>
              </a:rPr>
              <a:t>点击此处添加您要的内容文字点击此处添加您要的内容文字</a:t>
            </a:r>
          </a:p>
        </p:txBody>
      </p:sp>
      <p:pic>
        <p:nvPicPr>
          <p:cNvPr id="12" name="Picture 3" descr="E:\水墨图表素材\6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278922" y="1180188"/>
            <a:ext cx="3525797" cy="35375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E:\水墨图表素材\535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80928" y="1892830"/>
            <a:ext cx="879560" cy="838420"/>
          </a:xfrm>
          <a:prstGeom prst="rect">
            <a:avLst/>
          </a:prstGeom>
          <a:noFill/>
          <a:extLst>
            <a:ext uri="{909E8E84-426E-40DD-AFC4-6F175D3DCCD1}">
              <a14:hiddenFill xmlns:a14="http://schemas.microsoft.com/office/drawing/2010/main">
                <a:solidFill>
                  <a:srgbClr val="FFFFFF"/>
                </a:solidFill>
              </a14:hiddenFill>
            </a:ext>
          </a:extLst>
        </p:spPr>
      </p:pic>
      <p:sp>
        <p:nvSpPr>
          <p:cNvPr id="14" name="Text Box 39"/>
          <p:cNvSpPr txBox="1">
            <a:spLocks noChangeArrowheads="1"/>
          </p:cNvSpPr>
          <p:nvPr/>
        </p:nvSpPr>
        <p:spPr bwMode="auto">
          <a:xfrm>
            <a:off x="4394953" y="1940399"/>
            <a:ext cx="1182225" cy="70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20000"/>
              </a:lnSpc>
            </a:pPr>
            <a:r>
              <a:rPr lang="en-US" altLang="zh-CN" sz="3335" b="1" dirty="0">
                <a:solidFill>
                  <a:schemeClr val="bg1"/>
                </a:solidFill>
                <a:latin typeface="隶书" panose="02010509060101010101" pitchFamily="49" charset="-122"/>
                <a:ea typeface="隶书" panose="02010509060101010101" pitchFamily="49" charset="-122"/>
              </a:rPr>
              <a:t>2</a:t>
            </a:r>
            <a:endParaRPr lang="zh-CN" altLang="en-US" sz="3335" b="1" dirty="0">
              <a:solidFill>
                <a:schemeClr val="bg1"/>
              </a:solidFill>
              <a:latin typeface="隶书" panose="02010509060101010101" pitchFamily="49" charset="-122"/>
              <a:ea typeface="隶书" panose="02010509060101010101" pitchFamily="49" charset="-122"/>
            </a:endParaRPr>
          </a:p>
        </p:txBody>
      </p:sp>
      <p:sp>
        <p:nvSpPr>
          <p:cNvPr id="15" name="Text Box 39"/>
          <p:cNvSpPr txBox="1">
            <a:spLocks noChangeArrowheads="1"/>
          </p:cNvSpPr>
          <p:nvPr/>
        </p:nvSpPr>
        <p:spPr bwMode="auto">
          <a:xfrm>
            <a:off x="5007053" y="2564904"/>
            <a:ext cx="21971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buClr>
                <a:srgbClr val="7030A0"/>
              </a:buClr>
            </a:pPr>
            <a:r>
              <a:rPr lang="zh-CN" altLang="en-US" sz="1600" dirty="0">
                <a:latin typeface="隶书" panose="02010509060101010101" pitchFamily="49" charset="-122"/>
                <a:ea typeface="隶书" panose="02010509060101010101" pitchFamily="49" charset="-122"/>
              </a:rPr>
              <a:t>点击此处添加您要的内容文字点击此处添加您要的内容文字</a:t>
            </a:r>
          </a:p>
        </p:txBody>
      </p:sp>
      <p:pic>
        <p:nvPicPr>
          <p:cNvPr id="16" name="Picture 3" descr="E:\水墨图表素材\6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33786" y="1180188"/>
            <a:ext cx="3525797" cy="35375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4" descr="E:\水墨图表素材\5356.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735792" y="1892830"/>
            <a:ext cx="879560" cy="838420"/>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39"/>
          <p:cNvSpPr txBox="1">
            <a:spLocks noChangeArrowheads="1"/>
          </p:cNvSpPr>
          <p:nvPr/>
        </p:nvSpPr>
        <p:spPr bwMode="auto">
          <a:xfrm>
            <a:off x="7549817" y="1940399"/>
            <a:ext cx="1182225" cy="7078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lnSpc>
                <a:spcPct val="120000"/>
              </a:lnSpc>
            </a:pPr>
            <a:r>
              <a:rPr lang="en-US" altLang="zh-CN" sz="3335" b="1" dirty="0">
                <a:solidFill>
                  <a:schemeClr val="bg1"/>
                </a:solidFill>
                <a:latin typeface="隶书" panose="02010509060101010101" pitchFamily="49" charset="-122"/>
                <a:ea typeface="隶书" panose="02010509060101010101" pitchFamily="49" charset="-122"/>
              </a:rPr>
              <a:t>3</a:t>
            </a:r>
            <a:endParaRPr lang="zh-CN" altLang="en-US" sz="3335" b="1" dirty="0">
              <a:solidFill>
                <a:schemeClr val="bg1"/>
              </a:solidFill>
              <a:latin typeface="隶书" panose="02010509060101010101" pitchFamily="49" charset="-122"/>
              <a:ea typeface="隶书" panose="02010509060101010101" pitchFamily="49" charset="-122"/>
            </a:endParaRPr>
          </a:p>
        </p:txBody>
      </p:sp>
      <p:sp>
        <p:nvSpPr>
          <p:cNvPr id="19" name="Text Box 39"/>
          <p:cNvSpPr txBox="1">
            <a:spLocks noChangeArrowheads="1"/>
          </p:cNvSpPr>
          <p:nvPr/>
        </p:nvSpPr>
        <p:spPr bwMode="auto">
          <a:xfrm>
            <a:off x="8161917" y="2564904"/>
            <a:ext cx="21971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defRPr>
            </a:lvl1pPr>
            <a:lvl2pPr marL="742950" indent="-285750" eaLnBrk="0" hangingPunct="0">
              <a:defRPr>
                <a:solidFill>
                  <a:schemeClr val="tx1"/>
                </a:solidFill>
                <a:latin typeface="Arial" panose="020B0604020202020204" pitchFamily="34" charset="0"/>
              </a:defRPr>
            </a:lvl2pPr>
            <a:lvl3pPr marL="1143000" indent="-228600" eaLnBrk="0" hangingPunct="0">
              <a:defRPr>
                <a:solidFill>
                  <a:schemeClr val="tx1"/>
                </a:solidFill>
                <a:latin typeface="Arial" panose="020B0604020202020204" pitchFamily="34" charset="0"/>
              </a:defRPr>
            </a:lvl3pPr>
            <a:lvl4pPr marL="1600200" indent="-228600" eaLnBrk="0" hangingPunct="0">
              <a:defRPr>
                <a:solidFill>
                  <a:schemeClr val="tx1"/>
                </a:solidFill>
                <a:latin typeface="Arial" panose="020B0604020202020204" pitchFamily="34" charset="0"/>
              </a:defRPr>
            </a:lvl4pPr>
            <a:lvl5pPr marL="2057400" indent="-228600" eaLnBrk="0" hangingPunct="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150000"/>
              </a:lnSpc>
              <a:buClr>
                <a:srgbClr val="7030A0"/>
              </a:buClr>
            </a:pPr>
            <a:r>
              <a:rPr lang="zh-CN" altLang="en-US" sz="1600" dirty="0">
                <a:latin typeface="隶书" panose="02010509060101010101" pitchFamily="49" charset="-122"/>
                <a:ea typeface="隶书" panose="02010509060101010101" pitchFamily="49" charset="-122"/>
              </a:rPr>
              <a:t>点击此处添加您要的内容文字点击此处添加您要的内容文字</a:t>
            </a:r>
          </a:p>
        </p:txBody>
      </p:sp>
      <p:grpSp>
        <p:nvGrpSpPr>
          <p:cNvPr id="20" name="组合 19"/>
          <p:cNvGrpSpPr/>
          <p:nvPr/>
        </p:nvGrpSpPr>
        <p:grpSpPr bwMode="auto">
          <a:xfrm>
            <a:off x="384982" y="212022"/>
            <a:ext cx="3929062" cy="1400176"/>
            <a:chOff x="0" y="0"/>
            <a:chExt cx="3929090" cy="1400182"/>
          </a:xfrm>
        </p:grpSpPr>
        <p:pic>
          <p:nvPicPr>
            <p:cNvPr id="21" name="Picture 3"/>
            <p:cNvPicPr>
              <a:picLocks noChangeAspect="1" noChangeArrowheads="1"/>
            </p:cNvPicPr>
            <p:nvPr/>
          </p:nvPicPr>
          <p:blipFill>
            <a:blip r:embed="rId5"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23" name="矩形 22"/>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fltVal val="0"/>
                                          </p:val>
                                        </p:tav>
                                        <p:tav tm="100000">
                                          <p:val>
                                            <p:strVal val="#ppt_w"/>
                                          </p:val>
                                        </p:tav>
                                      </p:tavLst>
                                    </p:anim>
                                    <p:anim calcmode="lin" valueType="num">
                                      <p:cBhvr>
                                        <p:cTn id="8" dur="1000" fill="hold"/>
                                        <p:tgtEl>
                                          <p:spTgt spid="8"/>
                                        </p:tgtEl>
                                        <p:attrNameLst>
                                          <p:attrName>ppt_h</p:attrName>
                                        </p:attrNameLst>
                                      </p:cBhvr>
                                      <p:tavLst>
                                        <p:tav tm="0">
                                          <p:val>
                                            <p:fltVal val="0"/>
                                          </p:val>
                                        </p:tav>
                                        <p:tav tm="100000">
                                          <p:val>
                                            <p:strVal val="#ppt_h"/>
                                          </p:val>
                                        </p:tav>
                                      </p:tavLst>
                                    </p:anim>
                                    <p:anim calcmode="lin" valueType="num">
                                      <p:cBhvr>
                                        <p:cTn id="9" dur="1000" fill="hold"/>
                                        <p:tgtEl>
                                          <p:spTgt spid="8"/>
                                        </p:tgtEl>
                                        <p:attrNameLst>
                                          <p:attrName>style.rotation</p:attrName>
                                        </p:attrNameLst>
                                      </p:cBhvr>
                                      <p:tavLst>
                                        <p:tav tm="0">
                                          <p:val>
                                            <p:fltVal val="90"/>
                                          </p:val>
                                        </p:tav>
                                        <p:tav tm="100000">
                                          <p:val>
                                            <p:fltVal val="0"/>
                                          </p:val>
                                        </p:tav>
                                      </p:tavLst>
                                    </p:anim>
                                    <p:animEffect transition="in" filter="fade">
                                      <p:cBhvr>
                                        <p:cTn id="10" dur="1000"/>
                                        <p:tgtEl>
                                          <p:spTgt spid="8"/>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childTnLst>
                          </p:cTn>
                        </p:par>
                        <p:par>
                          <p:cTn id="15" fill="hold">
                            <p:stCondLst>
                              <p:cond delay="1500"/>
                            </p:stCondLst>
                            <p:childTnLst>
                              <p:par>
                                <p:cTn id="16" presetID="42" presetClass="entr" presetSubtype="0"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fade">
                                      <p:cBhvr>
                                        <p:cTn id="18" dur="1000"/>
                                        <p:tgtEl>
                                          <p:spTgt spid="10"/>
                                        </p:tgtEl>
                                      </p:cBhvr>
                                    </p:animEffect>
                                    <p:anim calcmode="lin" valueType="num">
                                      <p:cBhvr>
                                        <p:cTn id="19" dur="1000" fill="hold"/>
                                        <p:tgtEl>
                                          <p:spTgt spid="10"/>
                                        </p:tgtEl>
                                        <p:attrNameLst>
                                          <p:attrName>ppt_x</p:attrName>
                                        </p:attrNameLst>
                                      </p:cBhvr>
                                      <p:tavLst>
                                        <p:tav tm="0">
                                          <p:val>
                                            <p:strVal val="#ppt_x"/>
                                          </p:val>
                                        </p:tav>
                                        <p:tav tm="100000">
                                          <p:val>
                                            <p:strVal val="#ppt_x"/>
                                          </p:val>
                                        </p:tav>
                                      </p:tavLst>
                                    </p:anim>
                                    <p:anim calcmode="lin" valueType="num">
                                      <p:cBhvr>
                                        <p:cTn id="20" dur="1000" fill="hold"/>
                                        <p:tgtEl>
                                          <p:spTgt spid="10"/>
                                        </p:tgtEl>
                                        <p:attrNameLst>
                                          <p:attrName>ppt_y</p:attrName>
                                        </p:attrNameLst>
                                      </p:cBhvr>
                                      <p:tavLst>
                                        <p:tav tm="0">
                                          <p:val>
                                            <p:strVal val="#ppt_y+.1"/>
                                          </p:val>
                                        </p:tav>
                                        <p:tav tm="100000">
                                          <p:val>
                                            <p:strVal val="#ppt_y"/>
                                          </p:val>
                                        </p:tav>
                                      </p:tavLst>
                                    </p:anim>
                                  </p:childTnLst>
                                </p:cTn>
                              </p:par>
                            </p:childTnLst>
                          </p:cTn>
                        </p:par>
                        <p:par>
                          <p:cTn id="21" fill="hold">
                            <p:stCondLst>
                              <p:cond delay="2500"/>
                            </p:stCondLst>
                            <p:childTnLst>
                              <p:par>
                                <p:cTn id="22" presetID="42" presetClass="entr" presetSubtype="0" fill="hold" grpId="0" nodeType="after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fade">
                                      <p:cBhvr>
                                        <p:cTn id="24" dur="1000"/>
                                        <p:tgtEl>
                                          <p:spTgt spid="11"/>
                                        </p:tgtEl>
                                      </p:cBhvr>
                                    </p:animEffect>
                                    <p:anim calcmode="lin" valueType="num">
                                      <p:cBhvr>
                                        <p:cTn id="25" dur="1000" fill="hold"/>
                                        <p:tgtEl>
                                          <p:spTgt spid="11"/>
                                        </p:tgtEl>
                                        <p:attrNameLst>
                                          <p:attrName>ppt_x</p:attrName>
                                        </p:attrNameLst>
                                      </p:cBhvr>
                                      <p:tavLst>
                                        <p:tav tm="0">
                                          <p:val>
                                            <p:strVal val="#ppt_x"/>
                                          </p:val>
                                        </p:tav>
                                        <p:tav tm="100000">
                                          <p:val>
                                            <p:strVal val="#ppt_x"/>
                                          </p:val>
                                        </p:tav>
                                      </p:tavLst>
                                    </p:anim>
                                    <p:anim calcmode="lin" valueType="num">
                                      <p:cBhvr>
                                        <p:cTn id="26" dur="1000" fill="hold"/>
                                        <p:tgtEl>
                                          <p:spTgt spid="11"/>
                                        </p:tgtEl>
                                        <p:attrNameLst>
                                          <p:attrName>ppt_y</p:attrName>
                                        </p:attrNameLst>
                                      </p:cBhvr>
                                      <p:tavLst>
                                        <p:tav tm="0">
                                          <p:val>
                                            <p:strVal val="#ppt_y+.1"/>
                                          </p:val>
                                        </p:tav>
                                        <p:tav tm="100000">
                                          <p:val>
                                            <p:strVal val="#ppt_y"/>
                                          </p:val>
                                        </p:tav>
                                      </p:tavLst>
                                    </p:anim>
                                  </p:childTnLst>
                                </p:cTn>
                              </p:par>
                            </p:childTnLst>
                          </p:cTn>
                        </p:par>
                        <p:par>
                          <p:cTn id="27" fill="hold">
                            <p:stCondLst>
                              <p:cond delay="3500"/>
                            </p:stCondLst>
                            <p:childTnLst>
                              <p:par>
                                <p:cTn id="28" presetID="31" presetClass="entr" presetSubtype="0" fill="hold" nodeType="after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p:cTn id="30" dur="1000" fill="hold"/>
                                        <p:tgtEl>
                                          <p:spTgt spid="12"/>
                                        </p:tgtEl>
                                        <p:attrNameLst>
                                          <p:attrName>ppt_w</p:attrName>
                                        </p:attrNameLst>
                                      </p:cBhvr>
                                      <p:tavLst>
                                        <p:tav tm="0">
                                          <p:val>
                                            <p:fltVal val="0"/>
                                          </p:val>
                                        </p:tav>
                                        <p:tav tm="100000">
                                          <p:val>
                                            <p:strVal val="#ppt_w"/>
                                          </p:val>
                                        </p:tav>
                                      </p:tavLst>
                                    </p:anim>
                                    <p:anim calcmode="lin" valueType="num">
                                      <p:cBhvr>
                                        <p:cTn id="31" dur="1000" fill="hold"/>
                                        <p:tgtEl>
                                          <p:spTgt spid="12"/>
                                        </p:tgtEl>
                                        <p:attrNameLst>
                                          <p:attrName>ppt_h</p:attrName>
                                        </p:attrNameLst>
                                      </p:cBhvr>
                                      <p:tavLst>
                                        <p:tav tm="0">
                                          <p:val>
                                            <p:fltVal val="0"/>
                                          </p:val>
                                        </p:tav>
                                        <p:tav tm="100000">
                                          <p:val>
                                            <p:strVal val="#ppt_h"/>
                                          </p:val>
                                        </p:tav>
                                      </p:tavLst>
                                    </p:anim>
                                    <p:anim calcmode="lin" valueType="num">
                                      <p:cBhvr>
                                        <p:cTn id="32" dur="1000" fill="hold"/>
                                        <p:tgtEl>
                                          <p:spTgt spid="12"/>
                                        </p:tgtEl>
                                        <p:attrNameLst>
                                          <p:attrName>style.rotation</p:attrName>
                                        </p:attrNameLst>
                                      </p:cBhvr>
                                      <p:tavLst>
                                        <p:tav tm="0">
                                          <p:val>
                                            <p:fltVal val="90"/>
                                          </p:val>
                                        </p:tav>
                                        <p:tav tm="100000">
                                          <p:val>
                                            <p:fltVal val="0"/>
                                          </p:val>
                                        </p:tav>
                                      </p:tavLst>
                                    </p:anim>
                                    <p:animEffect transition="in" filter="fade">
                                      <p:cBhvr>
                                        <p:cTn id="33" dur="1000"/>
                                        <p:tgtEl>
                                          <p:spTgt spid="12"/>
                                        </p:tgtEl>
                                      </p:cBhvr>
                                    </p:animEffect>
                                  </p:childTnLst>
                                </p:cTn>
                              </p:par>
                            </p:childTnLst>
                          </p:cTn>
                        </p:par>
                        <p:par>
                          <p:cTn id="34" fill="hold">
                            <p:stCondLst>
                              <p:cond delay="4500"/>
                            </p:stCondLst>
                            <p:childTnLst>
                              <p:par>
                                <p:cTn id="35" presetID="10" presetClass="entr" presetSubtype="0"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childTnLst>
                          </p:cTn>
                        </p:par>
                        <p:par>
                          <p:cTn id="38" fill="hold">
                            <p:stCondLst>
                              <p:cond delay="5000"/>
                            </p:stCondLst>
                            <p:childTnLst>
                              <p:par>
                                <p:cTn id="39" presetID="42" presetClass="entr" presetSubtype="0"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Effect transition="in" filter="fade">
                                      <p:cBhvr>
                                        <p:cTn id="41" dur="1000"/>
                                        <p:tgtEl>
                                          <p:spTgt spid="14"/>
                                        </p:tgtEl>
                                      </p:cBhvr>
                                    </p:animEffect>
                                    <p:anim calcmode="lin" valueType="num">
                                      <p:cBhvr>
                                        <p:cTn id="42" dur="1000" fill="hold"/>
                                        <p:tgtEl>
                                          <p:spTgt spid="14"/>
                                        </p:tgtEl>
                                        <p:attrNameLst>
                                          <p:attrName>ppt_x</p:attrName>
                                        </p:attrNameLst>
                                      </p:cBhvr>
                                      <p:tavLst>
                                        <p:tav tm="0">
                                          <p:val>
                                            <p:strVal val="#ppt_x"/>
                                          </p:val>
                                        </p:tav>
                                        <p:tav tm="100000">
                                          <p:val>
                                            <p:strVal val="#ppt_x"/>
                                          </p:val>
                                        </p:tav>
                                      </p:tavLst>
                                    </p:anim>
                                    <p:anim calcmode="lin" valueType="num">
                                      <p:cBhvr>
                                        <p:cTn id="43" dur="1000" fill="hold"/>
                                        <p:tgtEl>
                                          <p:spTgt spid="14"/>
                                        </p:tgtEl>
                                        <p:attrNameLst>
                                          <p:attrName>ppt_y</p:attrName>
                                        </p:attrNameLst>
                                      </p:cBhvr>
                                      <p:tavLst>
                                        <p:tav tm="0">
                                          <p:val>
                                            <p:strVal val="#ppt_y+.1"/>
                                          </p:val>
                                        </p:tav>
                                        <p:tav tm="100000">
                                          <p:val>
                                            <p:strVal val="#ppt_y"/>
                                          </p:val>
                                        </p:tav>
                                      </p:tavLst>
                                    </p:anim>
                                  </p:childTnLst>
                                </p:cTn>
                              </p:par>
                            </p:childTnLst>
                          </p:cTn>
                        </p:par>
                        <p:par>
                          <p:cTn id="44" fill="hold">
                            <p:stCondLst>
                              <p:cond delay="6000"/>
                            </p:stCondLst>
                            <p:childTnLst>
                              <p:par>
                                <p:cTn id="45" presetID="42" presetClass="entr" presetSubtype="0"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fade">
                                      <p:cBhvr>
                                        <p:cTn id="47" dur="1000"/>
                                        <p:tgtEl>
                                          <p:spTgt spid="15"/>
                                        </p:tgtEl>
                                      </p:cBhvr>
                                    </p:animEffect>
                                    <p:anim calcmode="lin" valueType="num">
                                      <p:cBhvr>
                                        <p:cTn id="48" dur="1000" fill="hold"/>
                                        <p:tgtEl>
                                          <p:spTgt spid="15"/>
                                        </p:tgtEl>
                                        <p:attrNameLst>
                                          <p:attrName>ppt_x</p:attrName>
                                        </p:attrNameLst>
                                      </p:cBhvr>
                                      <p:tavLst>
                                        <p:tav tm="0">
                                          <p:val>
                                            <p:strVal val="#ppt_x"/>
                                          </p:val>
                                        </p:tav>
                                        <p:tav tm="100000">
                                          <p:val>
                                            <p:strVal val="#ppt_x"/>
                                          </p:val>
                                        </p:tav>
                                      </p:tavLst>
                                    </p:anim>
                                    <p:anim calcmode="lin" valueType="num">
                                      <p:cBhvr>
                                        <p:cTn id="49" dur="1000" fill="hold"/>
                                        <p:tgtEl>
                                          <p:spTgt spid="15"/>
                                        </p:tgtEl>
                                        <p:attrNameLst>
                                          <p:attrName>ppt_y</p:attrName>
                                        </p:attrNameLst>
                                      </p:cBhvr>
                                      <p:tavLst>
                                        <p:tav tm="0">
                                          <p:val>
                                            <p:strVal val="#ppt_y+.1"/>
                                          </p:val>
                                        </p:tav>
                                        <p:tav tm="100000">
                                          <p:val>
                                            <p:strVal val="#ppt_y"/>
                                          </p:val>
                                        </p:tav>
                                      </p:tavLst>
                                    </p:anim>
                                  </p:childTnLst>
                                </p:cTn>
                              </p:par>
                            </p:childTnLst>
                          </p:cTn>
                        </p:par>
                        <p:par>
                          <p:cTn id="50" fill="hold">
                            <p:stCondLst>
                              <p:cond delay="7000"/>
                            </p:stCondLst>
                            <p:childTnLst>
                              <p:par>
                                <p:cTn id="51" presetID="31" presetClass="entr" presetSubtype="0"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 calcmode="lin" valueType="num">
                                      <p:cBhvr>
                                        <p:cTn id="53" dur="1000" fill="hold"/>
                                        <p:tgtEl>
                                          <p:spTgt spid="16"/>
                                        </p:tgtEl>
                                        <p:attrNameLst>
                                          <p:attrName>ppt_w</p:attrName>
                                        </p:attrNameLst>
                                      </p:cBhvr>
                                      <p:tavLst>
                                        <p:tav tm="0">
                                          <p:val>
                                            <p:fltVal val="0"/>
                                          </p:val>
                                        </p:tav>
                                        <p:tav tm="100000">
                                          <p:val>
                                            <p:strVal val="#ppt_w"/>
                                          </p:val>
                                        </p:tav>
                                      </p:tavLst>
                                    </p:anim>
                                    <p:anim calcmode="lin" valueType="num">
                                      <p:cBhvr>
                                        <p:cTn id="54" dur="1000" fill="hold"/>
                                        <p:tgtEl>
                                          <p:spTgt spid="16"/>
                                        </p:tgtEl>
                                        <p:attrNameLst>
                                          <p:attrName>ppt_h</p:attrName>
                                        </p:attrNameLst>
                                      </p:cBhvr>
                                      <p:tavLst>
                                        <p:tav tm="0">
                                          <p:val>
                                            <p:fltVal val="0"/>
                                          </p:val>
                                        </p:tav>
                                        <p:tav tm="100000">
                                          <p:val>
                                            <p:strVal val="#ppt_h"/>
                                          </p:val>
                                        </p:tav>
                                      </p:tavLst>
                                    </p:anim>
                                    <p:anim calcmode="lin" valueType="num">
                                      <p:cBhvr>
                                        <p:cTn id="55" dur="1000" fill="hold"/>
                                        <p:tgtEl>
                                          <p:spTgt spid="16"/>
                                        </p:tgtEl>
                                        <p:attrNameLst>
                                          <p:attrName>style.rotation</p:attrName>
                                        </p:attrNameLst>
                                      </p:cBhvr>
                                      <p:tavLst>
                                        <p:tav tm="0">
                                          <p:val>
                                            <p:fltVal val="90"/>
                                          </p:val>
                                        </p:tav>
                                        <p:tav tm="100000">
                                          <p:val>
                                            <p:fltVal val="0"/>
                                          </p:val>
                                        </p:tav>
                                      </p:tavLst>
                                    </p:anim>
                                    <p:animEffect transition="in" filter="fade">
                                      <p:cBhvr>
                                        <p:cTn id="56" dur="1000"/>
                                        <p:tgtEl>
                                          <p:spTgt spid="16"/>
                                        </p:tgtEl>
                                      </p:cBhvr>
                                    </p:animEffect>
                                  </p:childTnLst>
                                </p:cTn>
                              </p:par>
                            </p:childTnLst>
                          </p:cTn>
                        </p:par>
                        <p:par>
                          <p:cTn id="57" fill="hold">
                            <p:stCondLst>
                              <p:cond delay="8000"/>
                            </p:stCondLst>
                            <p:childTnLst>
                              <p:par>
                                <p:cTn id="58" presetID="10" presetClass="entr" presetSubtype="0"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fade">
                                      <p:cBhvr>
                                        <p:cTn id="60" dur="500"/>
                                        <p:tgtEl>
                                          <p:spTgt spid="17"/>
                                        </p:tgtEl>
                                      </p:cBhvr>
                                    </p:animEffect>
                                  </p:childTnLst>
                                </p:cTn>
                              </p:par>
                            </p:childTnLst>
                          </p:cTn>
                        </p:par>
                        <p:par>
                          <p:cTn id="61" fill="hold">
                            <p:stCondLst>
                              <p:cond delay="8500"/>
                            </p:stCondLst>
                            <p:childTnLst>
                              <p:par>
                                <p:cTn id="62" presetID="42" presetClass="entr" presetSubtype="0" fill="hold" grpId="0" nodeType="after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fade">
                                      <p:cBhvr>
                                        <p:cTn id="64" dur="1000"/>
                                        <p:tgtEl>
                                          <p:spTgt spid="18"/>
                                        </p:tgtEl>
                                      </p:cBhvr>
                                    </p:animEffect>
                                    <p:anim calcmode="lin" valueType="num">
                                      <p:cBhvr>
                                        <p:cTn id="65" dur="1000" fill="hold"/>
                                        <p:tgtEl>
                                          <p:spTgt spid="18"/>
                                        </p:tgtEl>
                                        <p:attrNameLst>
                                          <p:attrName>ppt_x</p:attrName>
                                        </p:attrNameLst>
                                      </p:cBhvr>
                                      <p:tavLst>
                                        <p:tav tm="0">
                                          <p:val>
                                            <p:strVal val="#ppt_x"/>
                                          </p:val>
                                        </p:tav>
                                        <p:tav tm="100000">
                                          <p:val>
                                            <p:strVal val="#ppt_x"/>
                                          </p:val>
                                        </p:tav>
                                      </p:tavLst>
                                    </p:anim>
                                    <p:anim calcmode="lin" valueType="num">
                                      <p:cBhvr>
                                        <p:cTn id="66" dur="1000" fill="hold"/>
                                        <p:tgtEl>
                                          <p:spTgt spid="18"/>
                                        </p:tgtEl>
                                        <p:attrNameLst>
                                          <p:attrName>ppt_y</p:attrName>
                                        </p:attrNameLst>
                                      </p:cBhvr>
                                      <p:tavLst>
                                        <p:tav tm="0">
                                          <p:val>
                                            <p:strVal val="#ppt_y+.1"/>
                                          </p:val>
                                        </p:tav>
                                        <p:tav tm="100000">
                                          <p:val>
                                            <p:strVal val="#ppt_y"/>
                                          </p:val>
                                        </p:tav>
                                      </p:tavLst>
                                    </p:anim>
                                  </p:childTnLst>
                                </p:cTn>
                              </p:par>
                            </p:childTnLst>
                          </p:cTn>
                        </p:par>
                        <p:par>
                          <p:cTn id="67" fill="hold">
                            <p:stCondLst>
                              <p:cond delay="9500"/>
                            </p:stCondLst>
                            <p:childTnLst>
                              <p:par>
                                <p:cTn id="68" presetID="42" presetClass="entr" presetSubtype="0" fill="hold" grpId="0" nodeType="after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fade">
                                      <p:cBhvr>
                                        <p:cTn id="70" dur="1000"/>
                                        <p:tgtEl>
                                          <p:spTgt spid="19"/>
                                        </p:tgtEl>
                                      </p:cBhvr>
                                    </p:animEffect>
                                    <p:anim calcmode="lin" valueType="num">
                                      <p:cBhvr>
                                        <p:cTn id="71" dur="1000" fill="hold"/>
                                        <p:tgtEl>
                                          <p:spTgt spid="19"/>
                                        </p:tgtEl>
                                        <p:attrNameLst>
                                          <p:attrName>ppt_x</p:attrName>
                                        </p:attrNameLst>
                                      </p:cBhvr>
                                      <p:tavLst>
                                        <p:tav tm="0">
                                          <p:val>
                                            <p:strVal val="#ppt_x"/>
                                          </p:val>
                                        </p:tav>
                                        <p:tav tm="100000">
                                          <p:val>
                                            <p:strVal val="#ppt_x"/>
                                          </p:val>
                                        </p:tav>
                                      </p:tavLst>
                                    </p:anim>
                                    <p:anim calcmode="lin" valueType="num">
                                      <p:cBhvr>
                                        <p:cTn id="72" dur="1000" fill="hold"/>
                                        <p:tgtEl>
                                          <p:spTgt spid="19"/>
                                        </p:tgtEl>
                                        <p:attrNameLst>
                                          <p:attrName>ppt_y</p:attrName>
                                        </p:attrNameLst>
                                      </p:cBhvr>
                                      <p:tavLst>
                                        <p:tav tm="0">
                                          <p:val>
                                            <p:strVal val="#ppt_y+.1"/>
                                          </p:val>
                                        </p:tav>
                                        <p:tav tm="100000">
                                          <p:val>
                                            <p:strVal val="#ppt_y"/>
                                          </p:val>
                                        </p:tav>
                                      </p:tavLst>
                                    </p:anim>
                                  </p:childTnLst>
                                </p:cTn>
                              </p:par>
                            </p:childTnLst>
                          </p:cTn>
                        </p:par>
                        <p:par>
                          <p:cTn id="73" fill="hold">
                            <p:stCondLst>
                              <p:cond delay="10500"/>
                            </p:stCondLst>
                            <p:childTnLst>
                              <p:par>
                                <p:cTn id="74" presetID="47" presetClass="entr" presetSubtype="0" fill="hold" nodeType="afterEffect">
                                  <p:stCondLst>
                                    <p:cond delay="0"/>
                                  </p:stCondLst>
                                  <p:childTnLst>
                                    <p:set>
                                      <p:cBhvr>
                                        <p:cTn id="75" dur="1" fill="hold">
                                          <p:stCondLst>
                                            <p:cond delay="0"/>
                                          </p:stCondLst>
                                        </p:cTn>
                                        <p:tgtEl>
                                          <p:spTgt spid="4"/>
                                        </p:tgtEl>
                                        <p:attrNameLst>
                                          <p:attrName>style.visibility</p:attrName>
                                        </p:attrNameLst>
                                      </p:cBhvr>
                                      <p:to>
                                        <p:strVal val="visible"/>
                                      </p:to>
                                    </p:set>
                                    <p:animEffect transition="in" filter="fade">
                                      <p:cBhvr>
                                        <p:cTn id="76" dur="1000"/>
                                        <p:tgtEl>
                                          <p:spTgt spid="4"/>
                                        </p:tgtEl>
                                      </p:cBhvr>
                                    </p:animEffect>
                                    <p:anim calcmode="lin" valueType="num">
                                      <p:cBhvr>
                                        <p:cTn id="77" dur="1000" fill="hold"/>
                                        <p:tgtEl>
                                          <p:spTgt spid="4"/>
                                        </p:tgtEl>
                                        <p:attrNameLst>
                                          <p:attrName>ppt_x</p:attrName>
                                        </p:attrNameLst>
                                      </p:cBhvr>
                                      <p:tavLst>
                                        <p:tav tm="0">
                                          <p:val>
                                            <p:strVal val="#ppt_x"/>
                                          </p:val>
                                        </p:tav>
                                        <p:tav tm="100000">
                                          <p:val>
                                            <p:strVal val="#ppt_x"/>
                                          </p:val>
                                        </p:tav>
                                      </p:tavLst>
                                    </p:anim>
                                    <p:anim calcmode="lin" valueType="num">
                                      <p:cBhvr>
                                        <p:cTn id="78"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4" grpId="0"/>
      <p:bldP spid="15" grpId="0"/>
      <p:bldP spid="18" grpId="0"/>
      <p:bldP spid="1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1282892" y="2879677"/>
            <a:ext cx="4708478" cy="1351129"/>
          </a:xfrm>
          <a:prstGeom prst="rect">
            <a:avLst/>
          </a:prstGeom>
          <a:blipFill dpi="0" rotWithShape="1">
            <a:blip r:embed="rId3" cstate="print"/>
            <a:srcRect/>
            <a:stretch>
              <a:fillRect t="-81000" b="-4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7" name="矩形 6"/>
          <p:cNvSpPr/>
          <p:nvPr/>
        </p:nvSpPr>
        <p:spPr>
          <a:xfrm>
            <a:off x="6171064" y="2879676"/>
            <a:ext cx="4708478" cy="1351129"/>
          </a:xfrm>
          <a:prstGeom prst="rect">
            <a:avLst/>
          </a:prstGeom>
          <a:blipFill>
            <a:blip r:embed="rId4" cstate="print"/>
            <a:stretch>
              <a:fillRect t="-25000" b="-4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grpSp>
        <p:nvGrpSpPr>
          <p:cNvPr id="8" name="Group 4"/>
          <p:cNvGrpSpPr>
            <a:grpSpLocks noChangeAspect="1"/>
          </p:cNvGrpSpPr>
          <p:nvPr/>
        </p:nvGrpSpPr>
        <p:grpSpPr bwMode="auto">
          <a:xfrm>
            <a:off x="4478339" y="1118122"/>
            <a:ext cx="3027363" cy="2239962"/>
            <a:chOff x="2821" y="498"/>
            <a:chExt cx="1907" cy="1411"/>
          </a:xfrm>
          <a:solidFill>
            <a:schemeClr val="tx1"/>
          </a:solidFill>
        </p:grpSpPr>
        <p:sp>
          <p:nvSpPr>
            <p:cNvPr id="9" name="Freeform 5"/>
            <p:cNvSpPr/>
            <p:nvPr/>
          </p:nvSpPr>
          <p:spPr bwMode="auto">
            <a:xfrm>
              <a:off x="3555" y="695"/>
              <a:ext cx="28" cy="37"/>
            </a:xfrm>
            <a:custGeom>
              <a:avLst/>
              <a:gdLst>
                <a:gd name="T0" fmla="*/ 14 w 22"/>
                <a:gd name="T1" fmla="*/ 0 h 29"/>
                <a:gd name="T2" fmla="*/ 12 w 22"/>
                <a:gd name="T3" fmla="*/ 29 h 29"/>
                <a:gd name="T4" fmla="*/ 14 w 22"/>
                <a:gd name="T5" fmla="*/ 0 h 29"/>
              </a:gdLst>
              <a:ahLst/>
              <a:cxnLst>
                <a:cxn ang="0">
                  <a:pos x="T0" y="T1"/>
                </a:cxn>
                <a:cxn ang="0">
                  <a:pos x="T2" y="T3"/>
                </a:cxn>
                <a:cxn ang="0">
                  <a:pos x="T4" y="T5"/>
                </a:cxn>
              </a:cxnLst>
              <a:rect l="0" t="0" r="r" b="b"/>
              <a:pathLst>
                <a:path w="22" h="29">
                  <a:moveTo>
                    <a:pt x="14" y="0"/>
                  </a:moveTo>
                  <a:cubicBezTo>
                    <a:pt x="22" y="6"/>
                    <a:pt x="18" y="21"/>
                    <a:pt x="12" y="29"/>
                  </a:cubicBezTo>
                  <a:cubicBezTo>
                    <a:pt x="0" y="19"/>
                    <a:pt x="7" y="10"/>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0" name="Freeform 6"/>
            <p:cNvSpPr/>
            <p:nvPr/>
          </p:nvSpPr>
          <p:spPr bwMode="auto">
            <a:xfrm>
              <a:off x="4241" y="1239"/>
              <a:ext cx="134" cy="134"/>
            </a:xfrm>
            <a:custGeom>
              <a:avLst/>
              <a:gdLst>
                <a:gd name="T0" fmla="*/ 102 w 105"/>
                <a:gd name="T1" fmla="*/ 26 h 105"/>
                <a:gd name="T2" fmla="*/ 103 w 105"/>
                <a:gd name="T3" fmla="*/ 63 h 105"/>
                <a:gd name="T4" fmla="*/ 84 w 105"/>
                <a:gd name="T5" fmla="*/ 95 h 105"/>
                <a:gd name="T6" fmla="*/ 13 w 105"/>
                <a:gd name="T7" fmla="*/ 80 h 105"/>
                <a:gd name="T8" fmla="*/ 22 w 105"/>
                <a:gd name="T9" fmla="*/ 13 h 105"/>
                <a:gd name="T10" fmla="*/ 52 w 105"/>
                <a:gd name="T11" fmla="*/ 0 h 105"/>
                <a:gd name="T12" fmla="*/ 102 w 105"/>
                <a:gd name="T13" fmla="*/ 26 h 105"/>
              </a:gdLst>
              <a:ahLst/>
              <a:cxnLst>
                <a:cxn ang="0">
                  <a:pos x="T0" y="T1"/>
                </a:cxn>
                <a:cxn ang="0">
                  <a:pos x="T2" y="T3"/>
                </a:cxn>
                <a:cxn ang="0">
                  <a:pos x="T4" y="T5"/>
                </a:cxn>
                <a:cxn ang="0">
                  <a:pos x="T6" y="T7"/>
                </a:cxn>
                <a:cxn ang="0">
                  <a:pos x="T8" y="T9"/>
                </a:cxn>
                <a:cxn ang="0">
                  <a:pos x="T10" y="T11"/>
                </a:cxn>
                <a:cxn ang="0">
                  <a:pos x="T12" y="T13"/>
                </a:cxn>
              </a:cxnLst>
              <a:rect l="0" t="0" r="r" b="b"/>
              <a:pathLst>
                <a:path w="105" h="105">
                  <a:moveTo>
                    <a:pt x="102" y="26"/>
                  </a:moveTo>
                  <a:cubicBezTo>
                    <a:pt x="101" y="38"/>
                    <a:pt x="105" y="51"/>
                    <a:pt x="103" y="63"/>
                  </a:cubicBezTo>
                  <a:cubicBezTo>
                    <a:pt x="101" y="78"/>
                    <a:pt x="90" y="85"/>
                    <a:pt x="84" y="95"/>
                  </a:cubicBezTo>
                  <a:cubicBezTo>
                    <a:pt x="55" y="105"/>
                    <a:pt x="31" y="95"/>
                    <a:pt x="13" y="80"/>
                  </a:cubicBezTo>
                  <a:cubicBezTo>
                    <a:pt x="0" y="57"/>
                    <a:pt x="6" y="29"/>
                    <a:pt x="22" y="13"/>
                  </a:cubicBezTo>
                  <a:cubicBezTo>
                    <a:pt x="36" y="12"/>
                    <a:pt x="46" y="5"/>
                    <a:pt x="52" y="0"/>
                  </a:cubicBezTo>
                  <a:cubicBezTo>
                    <a:pt x="70" y="6"/>
                    <a:pt x="87" y="16"/>
                    <a:pt x="102"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1" name="Freeform 7"/>
            <p:cNvSpPr/>
            <p:nvPr/>
          </p:nvSpPr>
          <p:spPr bwMode="auto">
            <a:xfrm>
              <a:off x="3281" y="1304"/>
              <a:ext cx="56" cy="15"/>
            </a:xfrm>
            <a:custGeom>
              <a:avLst/>
              <a:gdLst>
                <a:gd name="T0" fmla="*/ 44 w 44"/>
                <a:gd name="T1" fmla="*/ 0 h 12"/>
                <a:gd name="T2" fmla="*/ 0 w 44"/>
                <a:gd name="T3" fmla="*/ 12 h 12"/>
                <a:gd name="T4" fmla="*/ 44 w 44"/>
                <a:gd name="T5" fmla="*/ 0 h 12"/>
              </a:gdLst>
              <a:ahLst/>
              <a:cxnLst>
                <a:cxn ang="0">
                  <a:pos x="T0" y="T1"/>
                </a:cxn>
                <a:cxn ang="0">
                  <a:pos x="T2" y="T3"/>
                </a:cxn>
                <a:cxn ang="0">
                  <a:pos x="T4" y="T5"/>
                </a:cxn>
              </a:cxnLst>
              <a:rect l="0" t="0" r="r" b="b"/>
              <a:pathLst>
                <a:path w="44" h="12">
                  <a:moveTo>
                    <a:pt x="44" y="0"/>
                  </a:moveTo>
                  <a:cubicBezTo>
                    <a:pt x="33" y="8"/>
                    <a:pt x="19" y="9"/>
                    <a:pt x="0" y="12"/>
                  </a:cubicBezTo>
                  <a:cubicBezTo>
                    <a:pt x="12" y="5"/>
                    <a:pt x="27" y="2"/>
                    <a:pt x="4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2" name="Freeform 8"/>
            <p:cNvSpPr/>
            <p:nvPr/>
          </p:nvSpPr>
          <p:spPr bwMode="auto">
            <a:xfrm>
              <a:off x="3187" y="1360"/>
              <a:ext cx="16" cy="23"/>
            </a:xfrm>
            <a:custGeom>
              <a:avLst/>
              <a:gdLst>
                <a:gd name="T0" fmla="*/ 8 w 13"/>
                <a:gd name="T1" fmla="*/ 0 h 18"/>
                <a:gd name="T2" fmla="*/ 0 w 13"/>
                <a:gd name="T3" fmla="*/ 16 h 18"/>
                <a:gd name="T4" fmla="*/ 3 w 13"/>
                <a:gd name="T5" fmla="*/ 2 h 18"/>
                <a:gd name="T6" fmla="*/ 8 w 13"/>
                <a:gd name="T7" fmla="*/ 0 h 18"/>
              </a:gdLst>
              <a:ahLst/>
              <a:cxnLst>
                <a:cxn ang="0">
                  <a:pos x="T0" y="T1"/>
                </a:cxn>
                <a:cxn ang="0">
                  <a:pos x="T2" y="T3"/>
                </a:cxn>
                <a:cxn ang="0">
                  <a:pos x="T4" y="T5"/>
                </a:cxn>
                <a:cxn ang="0">
                  <a:pos x="T6" y="T7"/>
                </a:cxn>
              </a:cxnLst>
              <a:rect l="0" t="0" r="r" b="b"/>
              <a:pathLst>
                <a:path w="13" h="18">
                  <a:moveTo>
                    <a:pt x="8" y="0"/>
                  </a:moveTo>
                  <a:cubicBezTo>
                    <a:pt x="13" y="4"/>
                    <a:pt x="9" y="18"/>
                    <a:pt x="0" y="16"/>
                  </a:cubicBezTo>
                  <a:cubicBezTo>
                    <a:pt x="2" y="12"/>
                    <a:pt x="3" y="7"/>
                    <a:pt x="3" y="2"/>
                  </a:cubicBezTo>
                  <a:cubicBezTo>
                    <a:pt x="5" y="2"/>
                    <a:pt x="8" y="2"/>
                    <a:pt x="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3" name="Freeform 9"/>
            <p:cNvSpPr/>
            <p:nvPr/>
          </p:nvSpPr>
          <p:spPr bwMode="auto">
            <a:xfrm>
              <a:off x="4200" y="1420"/>
              <a:ext cx="44" cy="18"/>
            </a:xfrm>
            <a:custGeom>
              <a:avLst/>
              <a:gdLst>
                <a:gd name="T0" fmla="*/ 0 w 34"/>
                <a:gd name="T1" fmla="*/ 0 h 14"/>
                <a:gd name="T2" fmla="*/ 34 w 34"/>
                <a:gd name="T3" fmla="*/ 12 h 14"/>
                <a:gd name="T4" fmla="*/ 0 w 34"/>
                <a:gd name="T5" fmla="*/ 0 h 14"/>
              </a:gdLst>
              <a:ahLst/>
              <a:cxnLst>
                <a:cxn ang="0">
                  <a:pos x="T0" y="T1"/>
                </a:cxn>
                <a:cxn ang="0">
                  <a:pos x="T2" y="T3"/>
                </a:cxn>
                <a:cxn ang="0">
                  <a:pos x="T4" y="T5"/>
                </a:cxn>
              </a:cxnLst>
              <a:rect l="0" t="0" r="r" b="b"/>
              <a:pathLst>
                <a:path w="34" h="14">
                  <a:moveTo>
                    <a:pt x="0" y="0"/>
                  </a:moveTo>
                  <a:cubicBezTo>
                    <a:pt x="8" y="1"/>
                    <a:pt x="26" y="6"/>
                    <a:pt x="34" y="12"/>
                  </a:cubicBezTo>
                  <a:cubicBezTo>
                    <a:pt x="18" y="14"/>
                    <a:pt x="11"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4" name="Freeform 10"/>
            <p:cNvSpPr/>
            <p:nvPr/>
          </p:nvSpPr>
          <p:spPr bwMode="auto">
            <a:xfrm>
              <a:off x="4281" y="1427"/>
              <a:ext cx="20" cy="19"/>
            </a:xfrm>
            <a:custGeom>
              <a:avLst/>
              <a:gdLst>
                <a:gd name="T0" fmla="*/ 0 w 16"/>
                <a:gd name="T1" fmla="*/ 3 h 15"/>
                <a:gd name="T2" fmla="*/ 16 w 16"/>
                <a:gd name="T3" fmla="*/ 8 h 15"/>
                <a:gd name="T4" fmla="*/ 0 w 16"/>
                <a:gd name="T5" fmla="*/ 3 h 15"/>
              </a:gdLst>
              <a:ahLst/>
              <a:cxnLst>
                <a:cxn ang="0">
                  <a:pos x="T0" y="T1"/>
                </a:cxn>
                <a:cxn ang="0">
                  <a:pos x="T2" y="T3"/>
                </a:cxn>
                <a:cxn ang="0">
                  <a:pos x="T4" y="T5"/>
                </a:cxn>
              </a:cxnLst>
              <a:rect l="0" t="0" r="r" b="b"/>
              <a:pathLst>
                <a:path w="16" h="15">
                  <a:moveTo>
                    <a:pt x="0" y="3"/>
                  </a:moveTo>
                  <a:cubicBezTo>
                    <a:pt x="7" y="0"/>
                    <a:pt x="10" y="5"/>
                    <a:pt x="16" y="8"/>
                  </a:cubicBezTo>
                  <a:cubicBezTo>
                    <a:pt x="13" y="15"/>
                    <a:pt x="7" y="2"/>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5" name="Freeform 11"/>
            <p:cNvSpPr/>
            <p:nvPr/>
          </p:nvSpPr>
          <p:spPr bwMode="auto">
            <a:xfrm>
              <a:off x="3222" y="1437"/>
              <a:ext cx="60" cy="31"/>
            </a:xfrm>
            <a:custGeom>
              <a:avLst/>
              <a:gdLst>
                <a:gd name="T0" fmla="*/ 47 w 47"/>
                <a:gd name="T1" fmla="*/ 0 h 24"/>
                <a:gd name="T2" fmla="*/ 0 w 47"/>
                <a:gd name="T3" fmla="*/ 24 h 24"/>
                <a:gd name="T4" fmla="*/ 20 w 47"/>
                <a:gd name="T5" fmla="*/ 6 h 24"/>
                <a:gd name="T6" fmla="*/ 47 w 47"/>
                <a:gd name="T7" fmla="*/ 0 h 24"/>
              </a:gdLst>
              <a:ahLst/>
              <a:cxnLst>
                <a:cxn ang="0">
                  <a:pos x="T0" y="T1"/>
                </a:cxn>
                <a:cxn ang="0">
                  <a:pos x="T2" y="T3"/>
                </a:cxn>
                <a:cxn ang="0">
                  <a:pos x="T4" y="T5"/>
                </a:cxn>
                <a:cxn ang="0">
                  <a:pos x="T6" y="T7"/>
                </a:cxn>
              </a:cxnLst>
              <a:rect l="0" t="0" r="r" b="b"/>
              <a:pathLst>
                <a:path w="47" h="24">
                  <a:moveTo>
                    <a:pt x="47" y="0"/>
                  </a:moveTo>
                  <a:cubicBezTo>
                    <a:pt x="30" y="7"/>
                    <a:pt x="20" y="20"/>
                    <a:pt x="0" y="24"/>
                  </a:cubicBezTo>
                  <a:cubicBezTo>
                    <a:pt x="0" y="12"/>
                    <a:pt x="18" y="17"/>
                    <a:pt x="20" y="6"/>
                  </a:cubicBezTo>
                  <a:cubicBezTo>
                    <a:pt x="30" y="11"/>
                    <a:pt x="36" y="0"/>
                    <a:pt x="4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6" name="Freeform 12"/>
            <p:cNvSpPr/>
            <p:nvPr/>
          </p:nvSpPr>
          <p:spPr bwMode="auto">
            <a:xfrm>
              <a:off x="4309" y="1440"/>
              <a:ext cx="9" cy="7"/>
            </a:xfrm>
            <a:custGeom>
              <a:avLst/>
              <a:gdLst>
                <a:gd name="T0" fmla="*/ 6 w 7"/>
                <a:gd name="T1" fmla="*/ 0 h 6"/>
                <a:gd name="T2" fmla="*/ 7 w 7"/>
                <a:gd name="T3" fmla="*/ 3 h 6"/>
                <a:gd name="T4" fmla="*/ 0 w 7"/>
                <a:gd name="T5" fmla="*/ 3 h 6"/>
                <a:gd name="T6" fmla="*/ 6 w 7"/>
                <a:gd name="T7" fmla="*/ 0 h 6"/>
              </a:gdLst>
              <a:ahLst/>
              <a:cxnLst>
                <a:cxn ang="0">
                  <a:pos x="T0" y="T1"/>
                </a:cxn>
                <a:cxn ang="0">
                  <a:pos x="T2" y="T3"/>
                </a:cxn>
                <a:cxn ang="0">
                  <a:pos x="T4" y="T5"/>
                </a:cxn>
                <a:cxn ang="0">
                  <a:pos x="T6" y="T7"/>
                </a:cxn>
              </a:cxnLst>
              <a:rect l="0" t="0" r="r" b="b"/>
              <a:pathLst>
                <a:path w="7" h="6">
                  <a:moveTo>
                    <a:pt x="6" y="0"/>
                  </a:moveTo>
                  <a:cubicBezTo>
                    <a:pt x="6" y="2"/>
                    <a:pt x="6" y="3"/>
                    <a:pt x="7" y="3"/>
                  </a:cubicBezTo>
                  <a:cubicBezTo>
                    <a:pt x="7" y="6"/>
                    <a:pt x="1" y="4"/>
                    <a:pt x="0" y="3"/>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7" name="Freeform 13"/>
            <p:cNvSpPr/>
            <p:nvPr/>
          </p:nvSpPr>
          <p:spPr bwMode="auto">
            <a:xfrm>
              <a:off x="4301" y="1537"/>
              <a:ext cx="128" cy="123"/>
            </a:xfrm>
            <a:custGeom>
              <a:avLst/>
              <a:gdLst>
                <a:gd name="T0" fmla="*/ 85 w 100"/>
                <a:gd name="T1" fmla="*/ 81 h 96"/>
                <a:gd name="T2" fmla="*/ 94 w 100"/>
                <a:gd name="T3" fmla="*/ 84 h 96"/>
                <a:gd name="T4" fmla="*/ 80 w 100"/>
                <a:gd name="T5" fmla="*/ 81 h 96"/>
                <a:gd name="T6" fmla="*/ 60 w 100"/>
                <a:gd name="T7" fmla="*/ 96 h 96"/>
                <a:gd name="T8" fmla="*/ 12 w 100"/>
                <a:gd name="T9" fmla="*/ 69 h 96"/>
                <a:gd name="T10" fmla="*/ 2 w 100"/>
                <a:gd name="T11" fmla="*/ 53 h 96"/>
                <a:gd name="T12" fmla="*/ 24 w 100"/>
                <a:gd name="T13" fmla="*/ 9 h 96"/>
                <a:gd name="T14" fmla="*/ 71 w 100"/>
                <a:gd name="T15" fmla="*/ 9 h 96"/>
                <a:gd name="T16" fmla="*/ 97 w 100"/>
                <a:gd name="T17" fmla="*/ 46 h 96"/>
                <a:gd name="T18" fmla="*/ 85 w 100"/>
                <a:gd name="T19" fmla="*/ 81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6">
                  <a:moveTo>
                    <a:pt x="85" y="81"/>
                  </a:moveTo>
                  <a:cubicBezTo>
                    <a:pt x="87" y="85"/>
                    <a:pt x="94" y="77"/>
                    <a:pt x="94" y="84"/>
                  </a:cubicBezTo>
                  <a:cubicBezTo>
                    <a:pt x="87" y="85"/>
                    <a:pt x="85" y="85"/>
                    <a:pt x="80" y="81"/>
                  </a:cubicBezTo>
                  <a:cubicBezTo>
                    <a:pt x="71" y="83"/>
                    <a:pt x="57" y="89"/>
                    <a:pt x="60" y="96"/>
                  </a:cubicBezTo>
                  <a:cubicBezTo>
                    <a:pt x="44" y="96"/>
                    <a:pt x="20" y="84"/>
                    <a:pt x="12" y="69"/>
                  </a:cubicBezTo>
                  <a:cubicBezTo>
                    <a:pt x="8" y="63"/>
                    <a:pt x="2" y="57"/>
                    <a:pt x="2" y="53"/>
                  </a:cubicBezTo>
                  <a:cubicBezTo>
                    <a:pt x="0" y="40"/>
                    <a:pt x="13" y="17"/>
                    <a:pt x="24" y="9"/>
                  </a:cubicBezTo>
                  <a:cubicBezTo>
                    <a:pt x="37" y="0"/>
                    <a:pt x="54" y="7"/>
                    <a:pt x="71" y="9"/>
                  </a:cubicBezTo>
                  <a:cubicBezTo>
                    <a:pt x="83" y="18"/>
                    <a:pt x="91" y="31"/>
                    <a:pt x="97" y="46"/>
                  </a:cubicBezTo>
                  <a:cubicBezTo>
                    <a:pt x="100" y="61"/>
                    <a:pt x="87" y="66"/>
                    <a:pt x="85" y="8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8" name="Freeform 14"/>
            <p:cNvSpPr/>
            <p:nvPr/>
          </p:nvSpPr>
          <p:spPr bwMode="auto">
            <a:xfrm>
              <a:off x="4016" y="1571"/>
              <a:ext cx="42" cy="66"/>
            </a:xfrm>
            <a:custGeom>
              <a:avLst/>
              <a:gdLst>
                <a:gd name="T0" fmla="*/ 0 w 33"/>
                <a:gd name="T1" fmla="*/ 0 h 51"/>
                <a:gd name="T2" fmla="*/ 28 w 33"/>
                <a:gd name="T3" fmla="*/ 35 h 51"/>
                <a:gd name="T4" fmla="*/ 31 w 33"/>
                <a:gd name="T5" fmla="*/ 31 h 51"/>
                <a:gd name="T6" fmla="*/ 17 w 33"/>
                <a:gd name="T7" fmla="*/ 47 h 51"/>
                <a:gd name="T8" fmla="*/ 11 w 33"/>
                <a:gd name="T9" fmla="*/ 38 h 51"/>
                <a:gd name="T10" fmla="*/ 0 w 33"/>
                <a:gd name="T11" fmla="*/ 0 h 51"/>
              </a:gdLst>
              <a:ahLst/>
              <a:cxnLst>
                <a:cxn ang="0">
                  <a:pos x="T0" y="T1"/>
                </a:cxn>
                <a:cxn ang="0">
                  <a:pos x="T2" y="T3"/>
                </a:cxn>
                <a:cxn ang="0">
                  <a:pos x="T4" y="T5"/>
                </a:cxn>
                <a:cxn ang="0">
                  <a:pos x="T6" y="T7"/>
                </a:cxn>
                <a:cxn ang="0">
                  <a:pos x="T8" y="T9"/>
                </a:cxn>
                <a:cxn ang="0">
                  <a:pos x="T10" y="T11"/>
                </a:cxn>
              </a:cxnLst>
              <a:rect l="0" t="0" r="r" b="b"/>
              <a:pathLst>
                <a:path w="33" h="51">
                  <a:moveTo>
                    <a:pt x="0" y="0"/>
                  </a:moveTo>
                  <a:cubicBezTo>
                    <a:pt x="12" y="9"/>
                    <a:pt x="19" y="23"/>
                    <a:pt x="28" y="35"/>
                  </a:cubicBezTo>
                  <a:cubicBezTo>
                    <a:pt x="33" y="34"/>
                    <a:pt x="24" y="29"/>
                    <a:pt x="31" y="31"/>
                  </a:cubicBezTo>
                  <a:cubicBezTo>
                    <a:pt x="32" y="40"/>
                    <a:pt x="30" y="51"/>
                    <a:pt x="17" y="47"/>
                  </a:cubicBezTo>
                  <a:cubicBezTo>
                    <a:pt x="18" y="41"/>
                    <a:pt x="16" y="38"/>
                    <a:pt x="11" y="38"/>
                  </a:cubicBezTo>
                  <a:cubicBezTo>
                    <a:pt x="19" y="23"/>
                    <a:pt x="0" y="16"/>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19" name="Freeform 15"/>
            <p:cNvSpPr/>
            <p:nvPr/>
          </p:nvSpPr>
          <p:spPr bwMode="auto">
            <a:xfrm>
              <a:off x="4046" y="1580"/>
              <a:ext cx="14" cy="13"/>
            </a:xfrm>
            <a:custGeom>
              <a:avLst/>
              <a:gdLst>
                <a:gd name="T0" fmla="*/ 0 w 11"/>
                <a:gd name="T1" fmla="*/ 0 h 10"/>
                <a:gd name="T2" fmla="*/ 11 w 11"/>
                <a:gd name="T3" fmla="*/ 10 h 10"/>
                <a:gd name="T4" fmla="*/ 0 w 11"/>
                <a:gd name="T5" fmla="*/ 0 h 10"/>
              </a:gdLst>
              <a:ahLst/>
              <a:cxnLst>
                <a:cxn ang="0">
                  <a:pos x="T0" y="T1"/>
                </a:cxn>
                <a:cxn ang="0">
                  <a:pos x="T2" y="T3"/>
                </a:cxn>
                <a:cxn ang="0">
                  <a:pos x="T4" y="T5"/>
                </a:cxn>
              </a:cxnLst>
              <a:rect l="0" t="0" r="r" b="b"/>
              <a:pathLst>
                <a:path w="11" h="10">
                  <a:moveTo>
                    <a:pt x="0" y="0"/>
                  </a:moveTo>
                  <a:cubicBezTo>
                    <a:pt x="5" y="2"/>
                    <a:pt x="10" y="4"/>
                    <a:pt x="11" y="10"/>
                  </a:cubicBezTo>
                  <a:cubicBezTo>
                    <a:pt x="4" y="10"/>
                    <a:pt x="2" y="5"/>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0" name="Freeform 16"/>
            <p:cNvSpPr/>
            <p:nvPr/>
          </p:nvSpPr>
          <p:spPr bwMode="auto">
            <a:xfrm>
              <a:off x="4042" y="1640"/>
              <a:ext cx="15" cy="31"/>
            </a:xfrm>
            <a:custGeom>
              <a:avLst/>
              <a:gdLst>
                <a:gd name="T0" fmla="*/ 0 w 12"/>
                <a:gd name="T1" fmla="*/ 0 h 24"/>
                <a:gd name="T2" fmla="*/ 12 w 12"/>
                <a:gd name="T3" fmla="*/ 24 h 24"/>
                <a:gd name="T4" fmla="*/ 0 w 12"/>
                <a:gd name="T5" fmla="*/ 0 h 24"/>
              </a:gdLst>
              <a:ahLst/>
              <a:cxnLst>
                <a:cxn ang="0">
                  <a:pos x="T0" y="T1"/>
                </a:cxn>
                <a:cxn ang="0">
                  <a:pos x="T2" y="T3"/>
                </a:cxn>
                <a:cxn ang="0">
                  <a:pos x="T4" y="T5"/>
                </a:cxn>
              </a:cxnLst>
              <a:rect l="0" t="0" r="r" b="b"/>
              <a:pathLst>
                <a:path w="12" h="24">
                  <a:moveTo>
                    <a:pt x="0" y="0"/>
                  </a:moveTo>
                  <a:cubicBezTo>
                    <a:pt x="8" y="4"/>
                    <a:pt x="9" y="15"/>
                    <a:pt x="12" y="24"/>
                  </a:cubicBezTo>
                  <a:cubicBezTo>
                    <a:pt x="3" y="21"/>
                    <a:pt x="5" y="7"/>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1" name="Freeform 17"/>
            <p:cNvSpPr/>
            <p:nvPr/>
          </p:nvSpPr>
          <p:spPr bwMode="auto">
            <a:xfrm>
              <a:off x="4150" y="1644"/>
              <a:ext cx="9" cy="8"/>
            </a:xfrm>
            <a:custGeom>
              <a:avLst/>
              <a:gdLst>
                <a:gd name="T0" fmla="*/ 1 w 7"/>
                <a:gd name="T1" fmla="*/ 0 h 6"/>
                <a:gd name="T2" fmla="*/ 6 w 7"/>
                <a:gd name="T3" fmla="*/ 6 h 6"/>
                <a:gd name="T4" fmla="*/ 1 w 7"/>
                <a:gd name="T5" fmla="*/ 0 h 6"/>
              </a:gdLst>
              <a:ahLst/>
              <a:cxnLst>
                <a:cxn ang="0">
                  <a:pos x="T0" y="T1"/>
                </a:cxn>
                <a:cxn ang="0">
                  <a:pos x="T2" y="T3"/>
                </a:cxn>
                <a:cxn ang="0">
                  <a:pos x="T4" y="T5"/>
                </a:cxn>
              </a:cxnLst>
              <a:rect l="0" t="0" r="r" b="b"/>
              <a:pathLst>
                <a:path w="7" h="6">
                  <a:moveTo>
                    <a:pt x="1" y="0"/>
                  </a:moveTo>
                  <a:cubicBezTo>
                    <a:pt x="4" y="1"/>
                    <a:pt x="7" y="1"/>
                    <a:pt x="6" y="6"/>
                  </a:cubicBezTo>
                  <a:cubicBezTo>
                    <a:pt x="4" y="4"/>
                    <a:pt x="0" y="5"/>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2" name="Freeform 18"/>
            <p:cNvSpPr/>
            <p:nvPr/>
          </p:nvSpPr>
          <p:spPr bwMode="auto">
            <a:xfrm>
              <a:off x="3573" y="1692"/>
              <a:ext cx="12" cy="8"/>
            </a:xfrm>
            <a:custGeom>
              <a:avLst/>
              <a:gdLst>
                <a:gd name="T0" fmla="*/ 0 w 10"/>
                <a:gd name="T1" fmla="*/ 3 h 7"/>
                <a:gd name="T2" fmla="*/ 7 w 10"/>
                <a:gd name="T3" fmla="*/ 6 h 7"/>
                <a:gd name="T4" fmla="*/ 0 w 10"/>
                <a:gd name="T5" fmla="*/ 3 h 7"/>
              </a:gdLst>
              <a:ahLst/>
              <a:cxnLst>
                <a:cxn ang="0">
                  <a:pos x="T0" y="T1"/>
                </a:cxn>
                <a:cxn ang="0">
                  <a:pos x="T2" y="T3"/>
                </a:cxn>
                <a:cxn ang="0">
                  <a:pos x="T4" y="T5"/>
                </a:cxn>
              </a:cxnLst>
              <a:rect l="0" t="0" r="r" b="b"/>
              <a:pathLst>
                <a:path w="10" h="7">
                  <a:moveTo>
                    <a:pt x="0" y="3"/>
                  </a:moveTo>
                  <a:cubicBezTo>
                    <a:pt x="0" y="0"/>
                    <a:pt x="10" y="0"/>
                    <a:pt x="7" y="6"/>
                  </a:cubicBezTo>
                  <a:cubicBezTo>
                    <a:pt x="2" y="7"/>
                    <a:pt x="3"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3" name="Freeform 19"/>
            <p:cNvSpPr/>
            <p:nvPr/>
          </p:nvSpPr>
          <p:spPr bwMode="auto">
            <a:xfrm>
              <a:off x="3879" y="1694"/>
              <a:ext cx="95" cy="88"/>
            </a:xfrm>
            <a:custGeom>
              <a:avLst/>
              <a:gdLst>
                <a:gd name="T0" fmla="*/ 17 w 74"/>
                <a:gd name="T1" fmla="*/ 57 h 69"/>
                <a:gd name="T2" fmla="*/ 64 w 74"/>
                <a:gd name="T3" fmla="*/ 24 h 69"/>
                <a:gd name="T4" fmla="*/ 23 w 74"/>
                <a:gd name="T5" fmla="*/ 54 h 69"/>
                <a:gd name="T6" fmla="*/ 17 w 74"/>
                <a:gd name="T7" fmla="*/ 57 h 69"/>
              </a:gdLst>
              <a:ahLst/>
              <a:cxnLst>
                <a:cxn ang="0">
                  <a:pos x="T0" y="T1"/>
                </a:cxn>
                <a:cxn ang="0">
                  <a:pos x="T2" y="T3"/>
                </a:cxn>
                <a:cxn ang="0">
                  <a:pos x="T4" y="T5"/>
                </a:cxn>
                <a:cxn ang="0">
                  <a:pos x="T6" y="T7"/>
                </a:cxn>
              </a:cxnLst>
              <a:rect l="0" t="0" r="r" b="b"/>
              <a:pathLst>
                <a:path w="74" h="69">
                  <a:moveTo>
                    <a:pt x="17" y="57"/>
                  </a:moveTo>
                  <a:cubicBezTo>
                    <a:pt x="0" y="19"/>
                    <a:pt x="45" y="0"/>
                    <a:pt x="64" y="24"/>
                  </a:cubicBezTo>
                  <a:cubicBezTo>
                    <a:pt x="74" y="52"/>
                    <a:pt x="42" y="69"/>
                    <a:pt x="23" y="54"/>
                  </a:cubicBezTo>
                  <a:cubicBezTo>
                    <a:pt x="20" y="53"/>
                    <a:pt x="18" y="61"/>
                    <a:pt x="17" y="5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4" name="Freeform 20"/>
            <p:cNvSpPr/>
            <p:nvPr/>
          </p:nvSpPr>
          <p:spPr bwMode="auto">
            <a:xfrm>
              <a:off x="3629" y="1752"/>
              <a:ext cx="22" cy="24"/>
            </a:xfrm>
            <a:custGeom>
              <a:avLst/>
              <a:gdLst>
                <a:gd name="T0" fmla="*/ 10 w 17"/>
                <a:gd name="T1" fmla="*/ 0 h 19"/>
                <a:gd name="T2" fmla="*/ 3 w 17"/>
                <a:gd name="T3" fmla="*/ 18 h 19"/>
                <a:gd name="T4" fmla="*/ 0 w 17"/>
                <a:gd name="T5" fmla="*/ 12 h 19"/>
                <a:gd name="T6" fmla="*/ 10 w 17"/>
                <a:gd name="T7" fmla="*/ 0 h 19"/>
              </a:gdLst>
              <a:ahLst/>
              <a:cxnLst>
                <a:cxn ang="0">
                  <a:pos x="T0" y="T1"/>
                </a:cxn>
                <a:cxn ang="0">
                  <a:pos x="T2" y="T3"/>
                </a:cxn>
                <a:cxn ang="0">
                  <a:pos x="T4" y="T5"/>
                </a:cxn>
                <a:cxn ang="0">
                  <a:pos x="T6" y="T7"/>
                </a:cxn>
              </a:cxnLst>
              <a:rect l="0" t="0" r="r" b="b"/>
              <a:pathLst>
                <a:path w="17" h="19">
                  <a:moveTo>
                    <a:pt x="10" y="0"/>
                  </a:moveTo>
                  <a:cubicBezTo>
                    <a:pt x="17" y="5"/>
                    <a:pt x="12" y="19"/>
                    <a:pt x="3" y="18"/>
                  </a:cubicBezTo>
                  <a:cubicBezTo>
                    <a:pt x="1" y="17"/>
                    <a:pt x="3" y="12"/>
                    <a:pt x="0" y="12"/>
                  </a:cubicBezTo>
                  <a:cubicBezTo>
                    <a:pt x="1" y="5"/>
                    <a:pt x="7" y="4"/>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5" name="Freeform 21"/>
            <p:cNvSpPr/>
            <p:nvPr/>
          </p:nvSpPr>
          <p:spPr bwMode="auto">
            <a:xfrm>
              <a:off x="3882" y="1836"/>
              <a:ext cx="82" cy="73"/>
            </a:xfrm>
            <a:custGeom>
              <a:avLst/>
              <a:gdLst>
                <a:gd name="T0" fmla="*/ 43 w 64"/>
                <a:gd name="T1" fmla="*/ 47 h 57"/>
                <a:gd name="T2" fmla="*/ 5 w 64"/>
                <a:gd name="T3" fmla="*/ 27 h 57"/>
                <a:gd name="T4" fmla="*/ 43 w 64"/>
                <a:gd name="T5" fmla="*/ 47 h 57"/>
              </a:gdLst>
              <a:ahLst/>
              <a:cxnLst>
                <a:cxn ang="0">
                  <a:pos x="T0" y="T1"/>
                </a:cxn>
                <a:cxn ang="0">
                  <a:pos x="T2" y="T3"/>
                </a:cxn>
                <a:cxn ang="0">
                  <a:pos x="T4" y="T5"/>
                </a:cxn>
              </a:cxnLst>
              <a:rect l="0" t="0" r="r" b="b"/>
              <a:pathLst>
                <a:path w="64" h="57">
                  <a:moveTo>
                    <a:pt x="43" y="47"/>
                  </a:moveTo>
                  <a:cubicBezTo>
                    <a:pt x="22" y="57"/>
                    <a:pt x="0" y="43"/>
                    <a:pt x="5" y="27"/>
                  </a:cubicBezTo>
                  <a:cubicBezTo>
                    <a:pt x="13" y="0"/>
                    <a:pt x="64" y="15"/>
                    <a:pt x="43"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6" name="Freeform 22"/>
            <p:cNvSpPr/>
            <p:nvPr/>
          </p:nvSpPr>
          <p:spPr bwMode="auto">
            <a:xfrm>
              <a:off x="4035" y="740"/>
              <a:ext cx="49" cy="55"/>
            </a:xfrm>
            <a:custGeom>
              <a:avLst/>
              <a:gdLst>
                <a:gd name="T0" fmla="*/ 38 w 38"/>
                <a:gd name="T1" fmla="*/ 0 h 43"/>
                <a:gd name="T2" fmla="*/ 4 w 38"/>
                <a:gd name="T3" fmla="*/ 43 h 43"/>
                <a:gd name="T4" fmla="*/ 7 w 38"/>
                <a:gd name="T5" fmla="*/ 31 h 43"/>
                <a:gd name="T6" fmla="*/ 38 w 38"/>
                <a:gd name="T7" fmla="*/ 0 h 43"/>
              </a:gdLst>
              <a:ahLst/>
              <a:cxnLst>
                <a:cxn ang="0">
                  <a:pos x="T0" y="T1"/>
                </a:cxn>
                <a:cxn ang="0">
                  <a:pos x="T2" y="T3"/>
                </a:cxn>
                <a:cxn ang="0">
                  <a:pos x="T4" y="T5"/>
                </a:cxn>
                <a:cxn ang="0">
                  <a:pos x="T6" y="T7"/>
                </a:cxn>
              </a:cxnLst>
              <a:rect l="0" t="0" r="r" b="b"/>
              <a:pathLst>
                <a:path w="38" h="43">
                  <a:moveTo>
                    <a:pt x="38" y="0"/>
                  </a:moveTo>
                  <a:cubicBezTo>
                    <a:pt x="27" y="15"/>
                    <a:pt x="14" y="27"/>
                    <a:pt x="4" y="43"/>
                  </a:cubicBezTo>
                  <a:cubicBezTo>
                    <a:pt x="0" y="40"/>
                    <a:pt x="12" y="34"/>
                    <a:pt x="7" y="31"/>
                  </a:cubicBezTo>
                  <a:cubicBezTo>
                    <a:pt x="19" y="23"/>
                    <a:pt x="22" y="0"/>
                    <a:pt x="3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7" name="Freeform 23"/>
            <p:cNvSpPr/>
            <p:nvPr/>
          </p:nvSpPr>
          <p:spPr bwMode="auto">
            <a:xfrm>
              <a:off x="3506" y="755"/>
              <a:ext cx="27" cy="33"/>
            </a:xfrm>
            <a:custGeom>
              <a:avLst/>
              <a:gdLst>
                <a:gd name="T0" fmla="*/ 0 w 21"/>
                <a:gd name="T1" fmla="*/ 1 h 26"/>
                <a:gd name="T2" fmla="*/ 21 w 21"/>
                <a:gd name="T3" fmla="*/ 26 h 26"/>
                <a:gd name="T4" fmla="*/ 0 w 21"/>
                <a:gd name="T5" fmla="*/ 1 h 26"/>
              </a:gdLst>
              <a:ahLst/>
              <a:cxnLst>
                <a:cxn ang="0">
                  <a:pos x="T0" y="T1"/>
                </a:cxn>
                <a:cxn ang="0">
                  <a:pos x="T2" y="T3"/>
                </a:cxn>
                <a:cxn ang="0">
                  <a:pos x="T4" y="T5"/>
                </a:cxn>
              </a:cxnLst>
              <a:rect l="0" t="0" r="r" b="b"/>
              <a:pathLst>
                <a:path w="21" h="26">
                  <a:moveTo>
                    <a:pt x="0" y="1"/>
                  </a:moveTo>
                  <a:cubicBezTo>
                    <a:pt x="11" y="0"/>
                    <a:pt x="15" y="18"/>
                    <a:pt x="21" y="26"/>
                  </a:cubicBezTo>
                  <a:cubicBezTo>
                    <a:pt x="14" y="24"/>
                    <a:pt x="5" y="1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8" name="Freeform 24"/>
            <p:cNvSpPr/>
            <p:nvPr/>
          </p:nvSpPr>
          <p:spPr bwMode="auto">
            <a:xfrm>
              <a:off x="2973" y="938"/>
              <a:ext cx="536" cy="481"/>
            </a:xfrm>
            <a:custGeom>
              <a:avLst/>
              <a:gdLst>
                <a:gd name="T0" fmla="*/ 346 w 419"/>
                <a:gd name="T1" fmla="*/ 257 h 376"/>
                <a:gd name="T2" fmla="*/ 330 w 419"/>
                <a:gd name="T3" fmla="*/ 269 h 376"/>
                <a:gd name="T4" fmla="*/ 313 w 419"/>
                <a:gd name="T5" fmla="*/ 294 h 376"/>
                <a:gd name="T6" fmla="*/ 293 w 419"/>
                <a:gd name="T7" fmla="*/ 310 h 376"/>
                <a:gd name="T8" fmla="*/ 271 w 419"/>
                <a:gd name="T9" fmla="*/ 324 h 376"/>
                <a:gd name="T10" fmla="*/ 230 w 419"/>
                <a:gd name="T11" fmla="*/ 332 h 376"/>
                <a:gd name="T12" fmla="*/ 187 w 419"/>
                <a:gd name="T13" fmla="*/ 376 h 376"/>
                <a:gd name="T14" fmla="*/ 143 w 419"/>
                <a:gd name="T15" fmla="*/ 333 h 376"/>
                <a:gd name="T16" fmla="*/ 78 w 419"/>
                <a:gd name="T17" fmla="*/ 297 h 376"/>
                <a:gd name="T18" fmla="*/ 74 w 419"/>
                <a:gd name="T19" fmla="*/ 297 h 376"/>
                <a:gd name="T20" fmla="*/ 59 w 419"/>
                <a:gd name="T21" fmla="*/ 277 h 376"/>
                <a:gd name="T22" fmla="*/ 34 w 419"/>
                <a:gd name="T23" fmla="*/ 282 h 376"/>
                <a:gd name="T24" fmla="*/ 37 w 419"/>
                <a:gd name="T25" fmla="*/ 261 h 376"/>
                <a:gd name="T26" fmla="*/ 0 w 419"/>
                <a:gd name="T27" fmla="*/ 245 h 376"/>
                <a:gd name="T28" fmla="*/ 28 w 419"/>
                <a:gd name="T29" fmla="*/ 204 h 376"/>
                <a:gd name="T30" fmla="*/ 25 w 419"/>
                <a:gd name="T31" fmla="*/ 195 h 376"/>
                <a:gd name="T32" fmla="*/ 15 w 419"/>
                <a:gd name="T33" fmla="*/ 173 h 376"/>
                <a:gd name="T34" fmla="*/ 2 w 419"/>
                <a:gd name="T35" fmla="*/ 154 h 376"/>
                <a:gd name="T36" fmla="*/ 28 w 419"/>
                <a:gd name="T37" fmla="*/ 123 h 376"/>
                <a:gd name="T38" fmla="*/ 37 w 419"/>
                <a:gd name="T39" fmla="*/ 104 h 376"/>
                <a:gd name="T40" fmla="*/ 59 w 419"/>
                <a:gd name="T41" fmla="*/ 92 h 376"/>
                <a:gd name="T42" fmla="*/ 66 w 419"/>
                <a:gd name="T43" fmla="*/ 80 h 376"/>
                <a:gd name="T44" fmla="*/ 78 w 419"/>
                <a:gd name="T45" fmla="*/ 64 h 376"/>
                <a:gd name="T46" fmla="*/ 97 w 419"/>
                <a:gd name="T47" fmla="*/ 54 h 376"/>
                <a:gd name="T48" fmla="*/ 109 w 419"/>
                <a:gd name="T49" fmla="*/ 42 h 376"/>
                <a:gd name="T50" fmla="*/ 130 w 419"/>
                <a:gd name="T51" fmla="*/ 38 h 376"/>
                <a:gd name="T52" fmla="*/ 156 w 419"/>
                <a:gd name="T53" fmla="*/ 28 h 376"/>
                <a:gd name="T54" fmla="*/ 230 w 419"/>
                <a:gd name="T55" fmla="*/ 7 h 376"/>
                <a:gd name="T56" fmla="*/ 246 w 419"/>
                <a:gd name="T57" fmla="*/ 32 h 376"/>
                <a:gd name="T58" fmla="*/ 266 w 419"/>
                <a:gd name="T59" fmla="*/ 39 h 376"/>
                <a:gd name="T60" fmla="*/ 303 w 419"/>
                <a:gd name="T61" fmla="*/ 60 h 376"/>
                <a:gd name="T62" fmla="*/ 341 w 419"/>
                <a:gd name="T63" fmla="*/ 98 h 376"/>
                <a:gd name="T64" fmla="*/ 372 w 419"/>
                <a:gd name="T65" fmla="*/ 110 h 376"/>
                <a:gd name="T66" fmla="*/ 353 w 419"/>
                <a:gd name="T67" fmla="*/ 135 h 376"/>
                <a:gd name="T68" fmla="*/ 372 w 419"/>
                <a:gd name="T69" fmla="*/ 182 h 376"/>
                <a:gd name="T70" fmla="*/ 406 w 419"/>
                <a:gd name="T71" fmla="*/ 185 h 376"/>
                <a:gd name="T72" fmla="*/ 347 w 419"/>
                <a:gd name="T73" fmla="*/ 213 h 376"/>
                <a:gd name="T74" fmla="*/ 372 w 419"/>
                <a:gd name="T75" fmla="*/ 244 h 376"/>
                <a:gd name="T76" fmla="*/ 378 w 419"/>
                <a:gd name="T77" fmla="*/ 248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19" h="376">
                  <a:moveTo>
                    <a:pt x="346" y="244"/>
                  </a:moveTo>
                  <a:cubicBezTo>
                    <a:pt x="342" y="246"/>
                    <a:pt x="345" y="254"/>
                    <a:pt x="346" y="257"/>
                  </a:cubicBezTo>
                  <a:cubicBezTo>
                    <a:pt x="354" y="256"/>
                    <a:pt x="362" y="255"/>
                    <a:pt x="366" y="261"/>
                  </a:cubicBezTo>
                  <a:cubicBezTo>
                    <a:pt x="360" y="270"/>
                    <a:pt x="340" y="264"/>
                    <a:pt x="330" y="269"/>
                  </a:cubicBezTo>
                  <a:cubicBezTo>
                    <a:pt x="324" y="271"/>
                    <a:pt x="323" y="278"/>
                    <a:pt x="316" y="280"/>
                  </a:cubicBezTo>
                  <a:cubicBezTo>
                    <a:pt x="317" y="286"/>
                    <a:pt x="312" y="287"/>
                    <a:pt x="313" y="294"/>
                  </a:cubicBezTo>
                  <a:cubicBezTo>
                    <a:pt x="305" y="293"/>
                    <a:pt x="303" y="299"/>
                    <a:pt x="302" y="305"/>
                  </a:cubicBezTo>
                  <a:cubicBezTo>
                    <a:pt x="298" y="304"/>
                    <a:pt x="292" y="302"/>
                    <a:pt x="293" y="310"/>
                  </a:cubicBezTo>
                  <a:cubicBezTo>
                    <a:pt x="289" y="310"/>
                    <a:pt x="285" y="310"/>
                    <a:pt x="281" y="310"/>
                  </a:cubicBezTo>
                  <a:cubicBezTo>
                    <a:pt x="280" y="314"/>
                    <a:pt x="276" y="321"/>
                    <a:pt x="271" y="324"/>
                  </a:cubicBezTo>
                  <a:cubicBezTo>
                    <a:pt x="261" y="322"/>
                    <a:pt x="241" y="314"/>
                    <a:pt x="228" y="323"/>
                  </a:cubicBezTo>
                  <a:cubicBezTo>
                    <a:pt x="227" y="327"/>
                    <a:pt x="230" y="328"/>
                    <a:pt x="230" y="332"/>
                  </a:cubicBezTo>
                  <a:cubicBezTo>
                    <a:pt x="215" y="349"/>
                    <a:pt x="196" y="317"/>
                    <a:pt x="178" y="333"/>
                  </a:cubicBezTo>
                  <a:cubicBezTo>
                    <a:pt x="179" y="351"/>
                    <a:pt x="186" y="362"/>
                    <a:pt x="187" y="376"/>
                  </a:cubicBezTo>
                  <a:cubicBezTo>
                    <a:pt x="173" y="367"/>
                    <a:pt x="176" y="330"/>
                    <a:pt x="158" y="327"/>
                  </a:cubicBezTo>
                  <a:cubicBezTo>
                    <a:pt x="149" y="326"/>
                    <a:pt x="151" y="331"/>
                    <a:pt x="143" y="333"/>
                  </a:cubicBezTo>
                  <a:cubicBezTo>
                    <a:pt x="136" y="327"/>
                    <a:pt x="128" y="322"/>
                    <a:pt x="119" y="317"/>
                  </a:cubicBezTo>
                  <a:cubicBezTo>
                    <a:pt x="96" y="326"/>
                    <a:pt x="93" y="301"/>
                    <a:pt x="78" y="297"/>
                  </a:cubicBezTo>
                  <a:cubicBezTo>
                    <a:pt x="74" y="299"/>
                    <a:pt x="82" y="305"/>
                    <a:pt x="74" y="304"/>
                  </a:cubicBezTo>
                  <a:cubicBezTo>
                    <a:pt x="71" y="301"/>
                    <a:pt x="74" y="300"/>
                    <a:pt x="74" y="297"/>
                  </a:cubicBezTo>
                  <a:cubicBezTo>
                    <a:pt x="70" y="297"/>
                    <a:pt x="65" y="297"/>
                    <a:pt x="64" y="295"/>
                  </a:cubicBezTo>
                  <a:cubicBezTo>
                    <a:pt x="65" y="286"/>
                    <a:pt x="58" y="286"/>
                    <a:pt x="59" y="277"/>
                  </a:cubicBezTo>
                  <a:cubicBezTo>
                    <a:pt x="57" y="278"/>
                    <a:pt x="55" y="278"/>
                    <a:pt x="55" y="276"/>
                  </a:cubicBezTo>
                  <a:cubicBezTo>
                    <a:pt x="44" y="274"/>
                    <a:pt x="43" y="282"/>
                    <a:pt x="34" y="282"/>
                  </a:cubicBezTo>
                  <a:cubicBezTo>
                    <a:pt x="35" y="272"/>
                    <a:pt x="49" y="276"/>
                    <a:pt x="49" y="266"/>
                  </a:cubicBezTo>
                  <a:cubicBezTo>
                    <a:pt x="45" y="264"/>
                    <a:pt x="41" y="263"/>
                    <a:pt x="37" y="261"/>
                  </a:cubicBezTo>
                  <a:cubicBezTo>
                    <a:pt x="41" y="250"/>
                    <a:pt x="37" y="245"/>
                    <a:pt x="33" y="236"/>
                  </a:cubicBezTo>
                  <a:cubicBezTo>
                    <a:pt x="18" y="237"/>
                    <a:pt x="10" y="242"/>
                    <a:pt x="0" y="245"/>
                  </a:cubicBezTo>
                  <a:cubicBezTo>
                    <a:pt x="3" y="238"/>
                    <a:pt x="22" y="236"/>
                    <a:pt x="28" y="229"/>
                  </a:cubicBezTo>
                  <a:cubicBezTo>
                    <a:pt x="28" y="221"/>
                    <a:pt x="28" y="212"/>
                    <a:pt x="28" y="204"/>
                  </a:cubicBezTo>
                  <a:cubicBezTo>
                    <a:pt x="18" y="203"/>
                    <a:pt x="16" y="208"/>
                    <a:pt x="8" y="204"/>
                  </a:cubicBezTo>
                  <a:cubicBezTo>
                    <a:pt x="10" y="198"/>
                    <a:pt x="19" y="197"/>
                    <a:pt x="25" y="195"/>
                  </a:cubicBezTo>
                  <a:cubicBezTo>
                    <a:pt x="24" y="189"/>
                    <a:pt x="26" y="185"/>
                    <a:pt x="27" y="180"/>
                  </a:cubicBezTo>
                  <a:cubicBezTo>
                    <a:pt x="26" y="175"/>
                    <a:pt x="16" y="178"/>
                    <a:pt x="15" y="173"/>
                  </a:cubicBezTo>
                  <a:cubicBezTo>
                    <a:pt x="14" y="167"/>
                    <a:pt x="25" y="172"/>
                    <a:pt x="25" y="167"/>
                  </a:cubicBezTo>
                  <a:cubicBezTo>
                    <a:pt x="24" y="157"/>
                    <a:pt x="5" y="162"/>
                    <a:pt x="2" y="154"/>
                  </a:cubicBezTo>
                  <a:cubicBezTo>
                    <a:pt x="9" y="158"/>
                    <a:pt x="21" y="156"/>
                    <a:pt x="30" y="158"/>
                  </a:cubicBezTo>
                  <a:cubicBezTo>
                    <a:pt x="30" y="146"/>
                    <a:pt x="32" y="140"/>
                    <a:pt x="28" y="123"/>
                  </a:cubicBezTo>
                  <a:cubicBezTo>
                    <a:pt x="35" y="123"/>
                    <a:pt x="42" y="124"/>
                    <a:pt x="43" y="119"/>
                  </a:cubicBezTo>
                  <a:cubicBezTo>
                    <a:pt x="44" y="111"/>
                    <a:pt x="38" y="110"/>
                    <a:pt x="37" y="104"/>
                  </a:cubicBezTo>
                  <a:cubicBezTo>
                    <a:pt x="43" y="101"/>
                    <a:pt x="47" y="104"/>
                    <a:pt x="50" y="107"/>
                  </a:cubicBezTo>
                  <a:cubicBezTo>
                    <a:pt x="56" y="105"/>
                    <a:pt x="55" y="96"/>
                    <a:pt x="59" y="92"/>
                  </a:cubicBezTo>
                  <a:cubicBezTo>
                    <a:pt x="56" y="86"/>
                    <a:pt x="49" y="83"/>
                    <a:pt x="49" y="75"/>
                  </a:cubicBezTo>
                  <a:cubicBezTo>
                    <a:pt x="55" y="76"/>
                    <a:pt x="57" y="82"/>
                    <a:pt x="66" y="80"/>
                  </a:cubicBezTo>
                  <a:cubicBezTo>
                    <a:pt x="72" y="77"/>
                    <a:pt x="66" y="71"/>
                    <a:pt x="68" y="63"/>
                  </a:cubicBezTo>
                  <a:cubicBezTo>
                    <a:pt x="73" y="62"/>
                    <a:pt x="75" y="61"/>
                    <a:pt x="78" y="64"/>
                  </a:cubicBezTo>
                  <a:cubicBezTo>
                    <a:pt x="86" y="63"/>
                    <a:pt x="79" y="52"/>
                    <a:pt x="84" y="50"/>
                  </a:cubicBezTo>
                  <a:cubicBezTo>
                    <a:pt x="88" y="47"/>
                    <a:pt x="93" y="53"/>
                    <a:pt x="97" y="54"/>
                  </a:cubicBezTo>
                  <a:cubicBezTo>
                    <a:pt x="104" y="49"/>
                    <a:pt x="96" y="39"/>
                    <a:pt x="100" y="32"/>
                  </a:cubicBezTo>
                  <a:cubicBezTo>
                    <a:pt x="107" y="32"/>
                    <a:pt x="106" y="39"/>
                    <a:pt x="109" y="42"/>
                  </a:cubicBezTo>
                  <a:cubicBezTo>
                    <a:pt x="115" y="43"/>
                    <a:pt x="114" y="36"/>
                    <a:pt x="118" y="35"/>
                  </a:cubicBezTo>
                  <a:cubicBezTo>
                    <a:pt x="125" y="33"/>
                    <a:pt x="124" y="39"/>
                    <a:pt x="130" y="38"/>
                  </a:cubicBezTo>
                  <a:cubicBezTo>
                    <a:pt x="150" y="40"/>
                    <a:pt x="139" y="9"/>
                    <a:pt x="149" y="0"/>
                  </a:cubicBezTo>
                  <a:cubicBezTo>
                    <a:pt x="149" y="11"/>
                    <a:pt x="145" y="24"/>
                    <a:pt x="156" y="28"/>
                  </a:cubicBezTo>
                  <a:cubicBezTo>
                    <a:pt x="168" y="15"/>
                    <a:pt x="187" y="24"/>
                    <a:pt x="202" y="20"/>
                  </a:cubicBezTo>
                  <a:cubicBezTo>
                    <a:pt x="213" y="17"/>
                    <a:pt x="216" y="0"/>
                    <a:pt x="230" y="7"/>
                  </a:cubicBezTo>
                  <a:cubicBezTo>
                    <a:pt x="230" y="15"/>
                    <a:pt x="221" y="13"/>
                    <a:pt x="221" y="20"/>
                  </a:cubicBezTo>
                  <a:cubicBezTo>
                    <a:pt x="226" y="29"/>
                    <a:pt x="237" y="33"/>
                    <a:pt x="246" y="32"/>
                  </a:cubicBezTo>
                  <a:cubicBezTo>
                    <a:pt x="262" y="31"/>
                    <a:pt x="274" y="11"/>
                    <a:pt x="288" y="14"/>
                  </a:cubicBezTo>
                  <a:cubicBezTo>
                    <a:pt x="285" y="26"/>
                    <a:pt x="263" y="25"/>
                    <a:pt x="266" y="39"/>
                  </a:cubicBezTo>
                  <a:cubicBezTo>
                    <a:pt x="275" y="46"/>
                    <a:pt x="287" y="42"/>
                    <a:pt x="299" y="44"/>
                  </a:cubicBezTo>
                  <a:cubicBezTo>
                    <a:pt x="300" y="49"/>
                    <a:pt x="310" y="56"/>
                    <a:pt x="303" y="60"/>
                  </a:cubicBezTo>
                  <a:cubicBezTo>
                    <a:pt x="314" y="73"/>
                    <a:pt x="329" y="84"/>
                    <a:pt x="349" y="88"/>
                  </a:cubicBezTo>
                  <a:cubicBezTo>
                    <a:pt x="348" y="93"/>
                    <a:pt x="343" y="94"/>
                    <a:pt x="341" y="98"/>
                  </a:cubicBezTo>
                  <a:cubicBezTo>
                    <a:pt x="344" y="105"/>
                    <a:pt x="349" y="109"/>
                    <a:pt x="355" y="113"/>
                  </a:cubicBezTo>
                  <a:cubicBezTo>
                    <a:pt x="363" y="115"/>
                    <a:pt x="365" y="109"/>
                    <a:pt x="372" y="110"/>
                  </a:cubicBezTo>
                  <a:cubicBezTo>
                    <a:pt x="373" y="112"/>
                    <a:pt x="374" y="114"/>
                    <a:pt x="375" y="116"/>
                  </a:cubicBezTo>
                  <a:cubicBezTo>
                    <a:pt x="372" y="127"/>
                    <a:pt x="356" y="124"/>
                    <a:pt x="353" y="135"/>
                  </a:cubicBezTo>
                  <a:cubicBezTo>
                    <a:pt x="357" y="149"/>
                    <a:pt x="361" y="165"/>
                    <a:pt x="380" y="167"/>
                  </a:cubicBezTo>
                  <a:cubicBezTo>
                    <a:pt x="376" y="171"/>
                    <a:pt x="374" y="177"/>
                    <a:pt x="372" y="182"/>
                  </a:cubicBezTo>
                  <a:cubicBezTo>
                    <a:pt x="389" y="189"/>
                    <a:pt x="399" y="161"/>
                    <a:pt x="413" y="175"/>
                  </a:cubicBezTo>
                  <a:cubicBezTo>
                    <a:pt x="411" y="178"/>
                    <a:pt x="409" y="182"/>
                    <a:pt x="406" y="185"/>
                  </a:cubicBezTo>
                  <a:cubicBezTo>
                    <a:pt x="404" y="187"/>
                    <a:pt x="400" y="185"/>
                    <a:pt x="399" y="183"/>
                  </a:cubicBezTo>
                  <a:cubicBezTo>
                    <a:pt x="384" y="196"/>
                    <a:pt x="360" y="198"/>
                    <a:pt x="347" y="213"/>
                  </a:cubicBezTo>
                  <a:cubicBezTo>
                    <a:pt x="348" y="221"/>
                    <a:pt x="352" y="225"/>
                    <a:pt x="353" y="232"/>
                  </a:cubicBezTo>
                  <a:cubicBezTo>
                    <a:pt x="363" y="232"/>
                    <a:pt x="369" y="236"/>
                    <a:pt x="372" y="244"/>
                  </a:cubicBezTo>
                  <a:cubicBezTo>
                    <a:pt x="393" y="243"/>
                    <a:pt x="401" y="247"/>
                    <a:pt x="419" y="247"/>
                  </a:cubicBezTo>
                  <a:cubicBezTo>
                    <a:pt x="413" y="257"/>
                    <a:pt x="390" y="242"/>
                    <a:pt x="378" y="248"/>
                  </a:cubicBezTo>
                  <a:cubicBezTo>
                    <a:pt x="370" y="241"/>
                    <a:pt x="359" y="245"/>
                    <a:pt x="346" y="2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29" name="Freeform 25"/>
            <p:cNvSpPr/>
            <p:nvPr/>
          </p:nvSpPr>
          <p:spPr bwMode="auto">
            <a:xfrm>
              <a:off x="4349" y="1130"/>
              <a:ext cx="86" cy="20"/>
            </a:xfrm>
            <a:custGeom>
              <a:avLst/>
              <a:gdLst>
                <a:gd name="T0" fmla="*/ 63 w 68"/>
                <a:gd name="T1" fmla="*/ 7 h 16"/>
                <a:gd name="T2" fmla="*/ 68 w 68"/>
                <a:gd name="T3" fmla="*/ 16 h 16"/>
                <a:gd name="T4" fmla="*/ 3 w 68"/>
                <a:gd name="T5" fmla="*/ 5 h 16"/>
                <a:gd name="T6" fmla="*/ 3 w 68"/>
                <a:gd name="T7" fmla="*/ 4 h 16"/>
                <a:gd name="T8" fmla="*/ 50 w 68"/>
                <a:gd name="T9" fmla="*/ 10 h 16"/>
                <a:gd name="T10" fmla="*/ 63 w 68"/>
                <a:gd name="T11" fmla="*/ 7 h 16"/>
              </a:gdLst>
              <a:ahLst/>
              <a:cxnLst>
                <a:cxn ang="0">
                  <a:pos x="T0" y="T1"/>
                </a:cxn>
                <a:cxn ang="0">
                  <a:pos x="T2" y="T3"/>
                </a:cxn>
                <a:cxn ang="0">
                  <a:pos x="T4" y="T5"/>
                </a:cxn>
                <a:cxn ang="0">
                  <a:pos x="T6" y="T7"/>
                </a:cxn>
                <a:cxn ang="0">
                  <a:pos x="T8" y="T9"/>
                </a:cxn>
                <a:cxn ang="0">
                  <a:pos x="T10" y="T11"/>
                </a:cxn>
              </a:cxnLst>
              <a:rect l="0" t="0" r="r" b="b"/>
              <a:pathLst>
                <a:path w="68" h="16">
                  <a:moveTo>
                    <a:pt x="63" y="7"/>
                  </a:moveTo>
                  <a:cubicBezTo>
                    <a:pt x="64" y="10"/>
                    <a:pt x="68" y="11"/>
                    <a:pt x="68" y="16"/>
                  </a:cubicBezTo>
                  <a:cubicBezTo>
                    <a:pt x="53" y="15"/>
                    <a:pt x="26" y="7"/>
                    <a:pt x="3" y="5"/>
                  </a:cubicBezTo>
                  <a:cubicBezTo>
                    <a:pt x="0" y="4"/>
                    <a:pt x="0" y="0"/>
                    <a:pt x="3" y="4"/>
                  </a:cubicBezTo>
                  <a:cubicBezTo>
                    <a:pt x="24" y="7"/>
                    <a:pt x="33" y="3"/>
                    <a:pt x="50" y="10"/>
                  </a:cubicBezTo>
                  <a:cubicBezTo>
                    <a:pt x="57" y="11"/>
                    <a:pt x="56" y="5"/>
                    <a:pt x="63"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0" name="Freeform 26"/>
            <p:cNvSpPr/>
            <p:nvPr/>
          </p:nvSpPr>
          <p:spPr bwMode="auto">
            <a:xfrm>
              <a:off x="3242" y="1321"/>
              <a:ext cx="43" cy="10"/>
            </a:xfrm>
            <a:custGeom>
              <a:avLst/>
              <a:gdLst>
                <a:gd name="T0" fmla="*/ 0 w 34"/>
                <a:gd name="T1" fmla="*/ 8 h 8"/>
                <a:gd name="T2" fmla="*/ 25 w 34"/>
                <a:gd name="T3" fmla="*/ 0 h 8"/>
                <a:gd name="T4" fmla="*/ 9 w 34"/>
                <a:gd name="T5" fmla="*/ 8 h 8"/>
                <a:gd name="T6" fmla="*/ 0 w 34"/>
                <a:gd name="T7" fmla="*/ 8 h 8"/>
              </a:gdLst>
              <a:ahLst/>
              <a:cxnLst>
                <a:cxn ang="0">
                  <a:pos x="T0" y="T1"/>
                </a:cxn>
                <a:cxn ang="0">
                  <a:pos x="T2" y="T3"/>
                </a:cxn>
                <a:cxn ang="0">
                  <a:pos x="T4" y="T5"/>
                </a:cxn>
                <a:cxn ang="0">
                  <a:pos x="T6" y="T7"/>
                </a:cxn>
              </a:cxnLst>
              <a:rect l="0" t="0" r="r" b="b"/>
              <a:pathLst>
                <a:path w="34" h="8">
                  <a:moveTo>
                    <a:pt x="0" y="8"/>
                  </a:moveTo>
                  <a:cubicBezTo>
                    <a:pt x="7" y="1"/>
                    <a:pt x="16" y="0"/>
                    <a:pt x="25" y="0"/>
                  </a:cubicBezTo>
                  <a:cubicBezTo>
                    <a:pt x="34" y="1"/>
                    <a:pt x="17" y="6"/>
                    <a:pt x="9" y="8"/>
                  </a:cubicBezTo>
                  <a:cubicBezTo>
                    <a:pt x="6" y="8"/>
                    <a:pt x="3" y="7"/>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1" name="Freeform 27"/>
            <p:cNvSpPr/>
            <p:nvPr/>
          </p:nvSpPr>
          <p:spPr bwMode="auto">
            <a:xfrm>
              <a:off x="4320" y="1445"/>
              <a:ext cx="17" cy="10"/>
            </a:xfrm>
            <a:custGeom>
              <a:avLst/>
              <a:gdLst>
                <a:gd name="T0" fmla="*/ 0 w 13"/>
                <a:gd name="T1" fmla="*/ 2 h 8"/>
                <a:gd name="T2" fmla="*/ 13 w 13"/>
                <a:gd name="T3" fmla="*/ 8 h 8"/>
                <a:gd name="T4" fmla="*/ 0 w 13"/>
                <a:gd name="T5" fmla="*/ 2 h 8"/>
              </a:gdLst>
              <a:ahLst/>
              <a:cxnLst>
                <a:cxn ang="0">
                  <a:pos x="T0" y="T1"/>
                </a:cxn>
                <a:cxn ang="0">
                  <a:pos x="T2" y="T3"/>
                </a:cxn>
                <a:cxn ang="0">
                  <a:pos x="T4" y="T5"/>
                </a:cxn>
              </a:cxnLst>
              <a:rect l="0" t="0" r="r" b="b"/>
              <a:pathLst>
                <a:path w="13" h="8">
                  <a:moveTo>
                    <a:pt x="0" y="2"/>
                  </a:moveTo>
                  <a:cubicBezTo>
                    <a:pt x="2" y="0"/>
                    <a:pt x="13" y="2"/>
                    <a:pt x="13" y="8"/>
                  </a:cubicBezTo>
                  <a:cubicBezTo>
                    <a:pt x="7" y="7"/>
                    <a:pt x="4" y="4"/>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2" name="Freeform 28"/>
            <p:cNvSpPr/>
            <p:nvPr/>
          </p:nvSpPr>
          <p:spPr bwMode="auto">
            <a:xfrm>
              <a:off x="3458" y="1589"/>
              <a:ext cx="23" cy="31"/>
            </a:xfrm>
            <a:custGeom>
              <a:avLst/>
              <a:gdLst>
                <a:gd name="T0" fmla="*/ 18 w 18"/>
                <a:gd name="T1" fmla="*/ 0 h 24"/>
                <a:gd name="T2" fmla="*/ 0 w 18"/>
                <a:gd name="T3" fmla="*/ 24 h 24"/>
                <a:gd name="T4" fmla="*/ 18 w 18"/>
                <a:gd name="T5" fmla="*/ 0 h 24"/>
              </a:gdLst>
              <a:ahLst/>
              <a:cxnLst>
                <a:cxn ang="0">
                  <a:pos x="T0" y="T1"/>
                </a:cxn>
                <a:cxn ang="0">
                  <a:pos x="T2" y="T3"/>
                </a:cxn>
                <a:cxn ang="0">
                  <a:pos x="T4" y="T5"/>
                </a:cxn>
              </a:cxnLst>
              <a:rect l="0" t="0" r="r" b="b"/>
              <a:pathLst>
                <a:path w="18" h="24">
                  <a:moveTo>
                    <a:pt x="18" y="0"/>
                  </a:moveTo>
                  <a:cubicBezTo>
                    <a:pt x="16" y="7"/>
                    <a:pt x="8" y="19"/>
                    <a:pt x="0" y="24"/>
                  </a:cubicBezTo>
                  <a:cubicBezTo>
                    <a:pt x="2" y="13"/>
                    <a:pt x="13" y="9"/>
                    <a:pt x="1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3" name="Freeform 29"/>
            <p:cNvSpPr/>
            <p:nvPr/>
          </p:nvSpPr>
          <p:spPr bwMode="auto">
            <a:xfrm>
              <a:off x="4112" y="1617"/>
              <a:ext cx="22" cy="16"/>
            </a:xfrm>
            <a:custGeom>
              <a:avLst/>
              <a:gdLst>
                <a:gd name="T0" fmla="*/ 0 w 17"/>
                <a:gd name="T1" fmla="*/ 1 h 12"/>
                <a:gd name="T2" fmla="*/ 17 w 17"/>
                <a:gd name="T3" fmla="*/ 12 h 12"/>
                <a:gd name="T4" fmla="*/ 0 w 17"/>
                <a:gd name="T5" fmla="*/ 1 h 12"/>
              </a:gdLst>
              <a:ahLst/>
              <a:cxnLst>
                <a:cxn ang="0">
                  <a:pos x="T0" y="T1"/>
                </a:cxn>
                <a:cxn ang="0">
                  <a:pos x="T2" y="T3"/>
                </a:cxn>
                <a:cxn ang="0">
                  <a:pos x="T4" y="T5"/>
                </a:cxn>
              </a:cxnLst>
              <a:rect l="0" t="0" r="r" b="b"/>
              <a:pathLst>
                <a:path w="17" h="12">
                  <a:moveTo>
                    <a:pt x="0" y="1"/>
                  </a:moveTo>
                  <a:cubicBezTo>
                    <a:pt x="4" y="0"/>
                    <a:pt x="14" y="7"/>
                    <a:pt x="17" y="12"/>
                  </a:cubicBezTo>
                  <a:cubicBezTo>
                    <a:pt x="12" y="8"/>
                    <a:pt x="5" y="5"/>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4" name="Freeform 30"/>
            <p:cNvSpPr/>
            <p:nvPr/>
          </p:nvSpPr>
          <p:spPr bwMode="auto">
            <a:xfrm>
              <a:off x="4457" y="1117"/>
              <a:ext cx="271" cy="278"/>
            </a:xfrm>
            <a:custGeom>
              <a:avLst/>
              <a:gdLst>
                <a:gd name="T0" fmla="*/ 97 w 212"/>
                <a:gd name="T1" fmla="*/ 11 h 217"/>
                <a:gd name="T2" fmla="*/ 93 w 212"/>
                <a:gd name="T3" fmla="*/ 12 h 217"/>
                <a:gd name="T4" fmla="*/ 113 w 212"/>
                <a:gd name="T5" fmla="*/ 21 h 217"/>
                <a:gd name="T6" fmla="*/ 134 w 212"/>
                <a:gd name="T7" fmla="*/ 67 h 217"/>
                <a:gd name="T8" fmla="*/ 166 w 212"/>
                <a:gd name="T9" fmla="*/ 86 h 217"/>
                <a:gd name="T10" fmla="*/ 200 w 212"/>
                <a:gd name="T11" fmla="*/ 124 h 217"/>
                <a:gd name="T12" fmla="*/ 212 w 212"/>
                <a:gd name="T13" fmla="*/ 136 h 217"/>
                <a:gd name="T14" fmla="*/ 210 w 212"/>
                <a:gd name="T15" fmla="*/ 167 h 217"/>
                <a:gd name="T16" fmla="*/ 187 w 212"/>
                <a:gd name="T17" fmla="*/ 202 h 217"/>
                <a:gd name="T18" fmla="*/ 150 w 212"/>
                <a:gd name="T19" fmla="*/ 217 h 217"/>
                <a:gd name="T20" fmla="*/ 94 w 212"/>
                <a:gd name="T21" fmla="*/ 199 h 217"/>
                <a:gd name="T22" fmla="*/ 78 w 212"/>
                <a:gd name="T23" fmla="*/ 155 h 217"/>
                <a:gd name="T24" fmla="*/ 18 w 212"/>
                <a:gd name="T25" fmla="*/ 118 h 217"/>
                <a:gd name="T26" fmla="*/ 0 w 212"/>
                <a:gd name="T27" fmla="*/ 71 h 217"/>
                <a:gd name="T28" fmla="*/ 16 w 212"/>
                <a:gd name="T29" fmla="*/ 26 h 217"/>
                <a:gd name="T30" fmla="*/ 97 w 212"/>
                <a:gd name="T31" fmla="*/ 11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2" h="217">
                  <a:moveTo>
                    <a:pt x="97" y="11"/>
                  </a:moveTo>
                  <a:cubicBezTo>
                    <a:pt x="97" y="13"/>
                    <a:pt x="94" y="12"/>
                    <a:pt x="93" y="12"/>
                  </a:cubicBezTo>
                  <a:cubicBezTo>
                    <a:pt x="97" y="17"/>
                    <a:pt x="105" y="20"/>
                    <a:pt x="113" y="21"/>
                  </a:cubicBezTo>
                  <a:cubicBezTo>
                    <a:pt x="119" y="35"/>
                    <a:pt x="132" y="50"/>
                    <a:pt x="134" y="67"/>
                  </a:cubicBezTo>
                  <a:cubicBezTo>
                    <a:pt x="136" y="89"/>
                    <a:pt x="141" y="88"/>
                    <a:pt x="166" y="86"/>
                  </a:cubicBezTo>
                  <a:cubicBezTo>
                    <a:pt x="177" y="99"/>
                    <a:pt x="198" y="102"/>
                    <a:pt x="200" y="124"/>
                  </a:cubicBezTo>
                  <a:cubicBezTo>
                    <a:pt x="204" y="127"/>
                    <a:pt x="208" y="131"/>
                    <a:pt x="212" y="136"/>
                  </a:cubicBezTo>
                  <a:cubicBezTo>
                    <a:pt x="207" y="145"/>
                    <a:pt x="211" y="155"/>
                    <a:pt x="210" y="167"/>
                  </a:cubicBezTo>
                  <a:cubicBezTo>
                    <a:pt x="196" y="173"/>
                    <a:pt x="199" y="193"/>
                    <a:pt x="187" y="202"/>
                  </a:cubicBezTo>
                  <a:cubicBezTo>
                    <a:pt x="176" y="210"/>
                    <a:pt x="161" y="206"/>
                    <a:pt x="150" y="217"/>
                  </a:cubicBezTo>
                  <a:cubicBezTo>
                    <a:pt x="129" y="213"/>
                    <a:pt x="112" y="205"/>
                    <a:pt x="94" y="199"/>
                  </a:cubicBezTo>
                  <a:cubicBezTo>
                    <a:pt x="94" y="184"/>
                    <a:pt x="77" y="175"/>
                    <a:pt x="78" y="155"/>
                  </a:cubicBezTo>
                  <a:cubicBezTo>
                    <a:pt x="55" y="150"/>
                    <a:pt x="35" y="133"/>
                    <a:pt x="18" y="118"/>
                  </a:cubicBezTo>
                  <a:cubicBezTo>
                    <a:pt x="14" y="100"/>
                    <a:pt x="1" y="89"/>
                    <a:pt x="0" y="71"/>
                  </a:cubicBezTo>
                  <a:cubicBezTo>
                    <a:pt x="3" y="55"/>
                    <a:pt x="11" y="42"/>
                    <a:pt x="16" y="26"/>
                  </a:cubicBezTo>
                  <a:cubicBezTo>
                    <a:pt x="36" y="15"/>
                    <a:pt x="65" y="0"/>
                    <a:pt x="97"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5" name="Freeform 31"/>
            <p:cNvSpPr/>
            <p:nvPr/>
          </p:nvSpPr>
          <p:spPr bwMode="auto">
            <a:xfrm>
              <a:off x="4452" y="1621"/>
              <a:ext cx="214" cy="204"/>
            </a:xfrm>
            <a:custGeom>
              <a:avLst/>
              <a:gdLst>
                <a:gd name="T0" fmla="*/ 145 w 167"/>
                <a:gd name="T1" fmla="*/ 33 h 159"/>
                <a:gd name="T2" fmla="*/ 144 w 167"/>
                <a:gd name="T3" fmla="*/ 50 h 159"/>
                <a:gd name="T4" fmla="*/ 167 w 167"/>
                <a:gd name="T5" fmla="*/ 67 h 159"/>
                <a:gd name="T6" fmla="*/ 163 w 167"/>
                <a:gd name="T7" fmla="*/ 93 h 159"/>
                <a:gd name="T8" fmla="*/ 157 w 167"/>
                <a:gd name="T9" fmla="*/ 92 h 159"/>
                <a:gd name="T10" fmla="*/ 157 w 167"/>
                <a:gd name="T11" fmla="*/ 112 h 159"/>
                <a:gd name="T12" fmla="*/ 145 w 167"/>
                <a:gd name="T13" fmla="*/ 124 h 159"/>
                <a:gd name="T14" fmla="*/ 120 w 167"/>
                <a:gd name="T15" fmla="*/ 140 h 159"/>
                <a:gd name="T16" fmla="*/ 111 w 167"/>
                <a:gd name="T17" fmla="*/ 150 h 159"/>
                <a:gd name="T18" fmla="*/ 48 w 167"/>
                <a:gd name="T19" fmla="*/ 150 h 159"/>
                <a:gd name="T20" fmla="*/ 41 w 167"/>
                <a:gd name="T21" fmla="*/ 137 h 159"/>
                <a:gd name="T22" fmla="*/ 20 w 167"/>
                <a:gd name="T23" fmla="*/ 134 h 159"/>
                <a:gd name="T24" fmla="*/ 4 w 167"/>
                <a:gd name="T25" fmla="*/ 106 h 159"/>
                <a:gd name="T26" fmla="*/ 11 w 167"/>
                <a:gd name="T27" fmla="*/ 89 h 159"/>
                <a:gd name="T28" fmla="*/ 0 w 167"/>
                <a:gd name="T29" fmla="*/ 55 h 159"/>
                <a:gd name="T30" fmla="*/ 7 w 167"/>
                <a:gd name="T31" fmla="*/ 53 h 159"/>
                <a:gd name="T32" fmla="*/ 22 w 167"/>
                <a:gd name="T33" fmla="*/ 24 h 159"/>
                <a:gd name="T34" fmla="*/ 70 w 167"/>
                <a:gd name="T35" fmla="*/ 3 h 159"/>
                <a:gd name="T36" fmla="*/ 145 w 167"/>
                <a:gd name="T37" fmla="*/ 3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7" h="159">
                  <a:moveTo>
                    <a:pt x="145" y="33"/>
                  </a:moveTo>
                  <a:cubicBezTo>
                    <a:pt x="144" y="38"/>
                    <a:pt x="147" y="47"/>
                    <a:pt x="144" y="50"/>
                  </a:cubicBezTo>
                  <a:cubicBezTo>
                    <a:pt x="153" y="55"/>
                    <a:pt x="159" y="61"/>
                    <a:pt x="167" y="67"/>
                  </a:cubicBezTo>
                  <a:cubicBezTo>
                    <a:pt x="164" y="76"/>
                    <a:pt x="157" y="82"/>
                    <a:pt x="163" y="93"/>
                  </a:cubicBezTo>
                  <a:cubicBezTo>
                    <a:pt x="162" y="92"/>
                    <a:pt x="160" y="91"/>
                    <a:pt x="157" y="92"/>
                  </a:cubicBezTo>
                  <a:cubicBezTo>
                    <a:pt x="156" y="97"/>
                    <a:pt x="160" y="104"/>
                    <a:pt x="157" y="112"/>
                  </a:cubicBezTo>
                  <a:cubicBezTo>
                    <a:pt x="156" y="114"/>
                    <a:pt x="150" y="117"/>
                    <a:pt x="145" y="124"/>
                  </a:cubicBezTo>
                  <a:cubicBezTo>
                    <a:pt x="139" y="133"/>
                    <a:pt x="140" y="144"/>
                    <a:pt x="120" y="140"/>
                  </a:cubicBezTo>
                  <a:cubicBezTo>
                    <a:pt x="115" y="142"/>
                    <a:pt x="114" y="146"/>
                    <a:pt x="111" y="150"/>
                  </a:cubicBezTo>
                  <a:cubicBezTo>
                    <a:pt x="95" y="159"/>
                    <a:pt x="66" y="156"/>
                    <a:pt x="48" y="150"/>
                  </a:cubicBezTo>
                  <a:cubicBezTo>
                    <a:pt x="47" y="145"/>
                    <a:pt x="44" y="141"/>
                    <a:pt x="41" y="137"/>
                  </a:cubicBezTo>
                  <a:cubicBezTo>
                    <a:pt x="33" y="137"/>
                    <a:pt x="29" y="134"/>
                    <a:pt x="20" y="134"/>
                  </a:cubicBezTo>
                  <a:cubicBezTo>
                    <a:pt x="24" y="122"/>
                    <a:pt x="12" y="112"/>
                    <a:pt x="4" y="106"/>
                  </a:cubicBezTo>
                  <a:cubicBezTo>
                    <a:pt x="5" y="98"/>
                    <a:pt x="8" y="93"/>
                    <a:pt x="11" y="89"/>
                  </a:cubicBezTo>
                  <a:cubicBezTo>
                    <a:pt x="5" y="80"/>
                    <a:pt x="3" y="67"/>
                    <a:pt x="0" y="55"/>
                  </a:cubicBezTo>
                  <a:cubicBezTo>
                    <a:pt x="3" y="55"/>
                    <a:pt x="5" y="55"/>
                    <a:pt x="7" y="53"/>
                  </a:cubicBezTo>
                  <a:cubicBezTo>
                    <a:pt x="7" y="38"/>
                    <a:pt x="22" y="31"/>
                    <a:pt x="22" y="24"/>
                  </a:cubicBezTo>
                  <a:cubicBezTo>
                    <a:pt x="34" y="14"/>
                    <a:pt x="51" y="6"/>
                    <a:pt x="70" y="3"/>
                  </a:cubicBezTo>
                  <a:cubicBezTo>
                    <a:pt x="102" y="0"/>
                    <a:pt x="126" y="14"/>
                    <a:pt x="145"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6" name="Freeform 32"/>
            <p:cNvSpPr/>
            <p:nvPr/>
          </p:nvSpPr>
          <p:spPr bwMode="auto">
            <a:xfrm>
              <a:off x="3570" y="498"/>
              <a:ext cx="159" cy="156"/>
            </a:xfrm>
            <a:custGeom>
              <a:avLst/>
              <a:gdLst>
                <a:gd name="T0" fmla="*/ 70 w 124"/>
                <a:gd name="T1" fmla="*/ 10 h 122"/>
                <a:gd name="T2" fmla="*/ 75 w 124"/>
                <a:gd name="T3" fmla="*/ 7 h 122"/>
                <a:gd name="T4" fmla="*/ 80 w 124"/>
                <a:gd name="T5" fmla="*/ 13 h 122"/>
                <a:gd name="T6" fmla="*/ 97 w 124"/>
                <a:gd name="T7" fmla="*/ 9 h 122"/>
                <a:gd name="T8" fmla="*/ 94 w 124"/>
                <a:gd name="T9" fmla="*/ 16 h 122"/>
                <a:gd name="T10" fmla="*/ 103 w 124"/>
                <a:gd name="T11" fmla="*/ 21 h 122"/>
                <a:gd name="T12" fmla="*/ 116 w 124"/>
                <a:gd name="T13" fmla="*/ 38 h 122"/>
                <a:gd name="T14" fmla="*/ 123 w 124"/>
                <a:gd name="T15" fmla="*/ 37 h 122"/>
                <a:gd name="T16" fmla="*/ 114 w 124"/>
                <a:gd name="T17" fmla="*/ 42 h 122"/>
                <a:gd name="T18" fmla="*/ 117 w 124"/>
                <a:gd name="T19" fmla="*/ 61 h 122"/>
                <a:gd name="T20" fmla="*/ 124 w 124"/>
                <a:gd name="T21" fmla="*/ 68 h 122"/>
                <a:gd name="T22" fmla="*/ 114 w 124"/>
                <a:gd name="T23" fmla="*/ 77 h 122"/>
                <a:gd name="T24" fmla="*/ 117 w 124"/>
                <a:gd name="T25" fmla="*/ 83 h 122"/>
                <a:gd name="T26" fmla="*/ 114 w 124"/>
                <a:gd name="T27" fmla="*/ 94 h 122"/>
                <a:gd name="T28" fmla="*/ 106 w 124"/>
                <a:gd name="T29" fmla="*/ 94 h 122"/>
                <a:gd name="T30" fmla="*/ 102 w 124"/>
                <a:gd name="T31" fmla="*/ 106 h 122"/>
                <a:gd name="T32" fmla="*/ 93 w 124"/>
                <a:gd name="T33" fmla="*/ 107 h 122"/>
                <a:gd name="T34" fmla="*/ 89 w 124"/>
                <a:gd name="T35" fmla="*/ 114 h 122"/>
                <a:gd name="T36" fmla="*/ 84 w 124"/>
                <a:gd name="T37" fmla="*/ 113 h 122"/>
                <a:gd name="T38" fmla="*/ 80 w 124"/>
                <a:gd name="T39" fmla="*/ 121 h 122"/>
                <a:gd name="T40" fmla="*/ 73 w 124"/>
                <a:gd name="T41" fmla="*/ 116 h 122"/>
                <a:gd name="T42" fmla="*/ 59 w 124"/>
                <a:gd name="T43" fmla="*/ 122 h 122"/>
                <a:gd name="T44" fmla="*/ 52 w 124"/>
                <a:gd name="T45" fmla="*/ 116 h 122"/>
                <a:gd name="T46" fmla="*/ 35 w 124"/>
                <a:gd name="T47" fmla="*/ 117 h 122"/>
                <a:gd name="T48" fmla="*/ 36 w 124"/>
                <a:gd name="T49" fmla="*/ 111 h 122"/>
                <a:gd name="T50" fmla="*/ 30 w 124"/>
                <a:gd name="T51" fmla="*/ 107 h 122"/>
                <a:gd name="T52" fmla="*/ 23 w 124"/>
                <a:gd name="T53" fmla="*/ 108 h 122"/>
                <a:gd name="T54" fmla="*/ 23 w 124"/>
                <a:gd name="T55" fmla="*/ 100 h 122"/>
                <a:gd name="T56" fmla="*/ 14 w 124"/>
                <a:gd name="T57" fmla="*/ 98 h 122"/>
                <a:gd name="T58" fmla="*/ 13 w 124"/>
                <a:gd name="T59" fmla="*/ 87 h 122"/>
                <a:gd name="T60" fmla="*/ 8 w 124"/>
                <a:gd name="T61" fmla="*/ 87 h 122"/>
                <a:gd name="T62" fmla="*/ 9 w 124"/>
                <a:gd name="T63" fmla="*/ 78 h 122"/>
                <a:gd name="T64" fmla="*/ 3 w 124"/>
                <a:gd name="T65" fmla="*/ 75 h 122"/>
                <a:gd name="T66" fmla="*/ 2 w 124"/>
                <a:gd name="T67" fmla="*/ 57 h 122"/>
                <a:gd name="T68" fmla="*/ 5 w 124"/>
                <a:gd name="T69" fmla="*/ 43 h 122"/>
                <a:gd name="T70" fmla="*/ 19 w 124"/>
                <a:gd name="T71" fmla="*/ 19 h 122"/>
                <a:gd name="T72" fmla="*/ 30 w 124"/>
                <a:gd name="T73" fmla="*/ 19 h 122"/>
                <a:gd name="T74" fmla="*/ 32 w 124"/>
                <a:gd name="T75" fmla="*/ 12 h 122"/>
                <a:gd name="T76" fmla="*/ 44 w 124"/>
                <a:gd name="T77" fmla="*/ 6 h 122"/>
                <a:gd name="T78" fmla="*/ 50 w 124"/>
                <a:gd name="T79" fmla="*/ 9 h 122"/>
                <a:gd name="T80" fmla="*/ 70 w 124"/>
                <a:gd name="T81" fmla="*/ 1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24" h="122">
                  <a:moveTo>
                    <a:pt x="70" y="10"/>
                  </a:moveTo>
                  <a:cubicBezTo>
                    <a:pt x="73" y="10"/>
                    <a:pt x="72" y="7"/>
                    <a:pt x="75" y="7"/>
                  </a:cubicBezTo>
                  <a:cubicBezTo>
                    <a:pt x="79" y="7"/>
                    <a:pt x="78" y="12"/>
                    <a:pt x="80" y="13"/>
                  </a:cubicBezTo>
                  <a:cubicBezTo>
                    <a:pt x="86" y="14"/>
                    <a:pt x="92" y="11"/>
                    <a:pt x="97" y="9"/>
                  </a:cubicBezTo>
                  <a:cubicBezTo>
                    <a:pt x="96" y="11"/>
                    <a:pt x="94" y="13"/>
                    <a:pt x="94" y="16"/>
                  </a:cubicBezTo>
                  <a:cubicBezTo>
                    <a:pt x="96" y="19"/>
                    <a:pt x="100" y="19"/>
                    <a:pt x="103" y="21"/>
                  </a:cubicBezTo>
                  <a:cubicBezTo>
                    <a:pt x="103" y="31"/>
                    <a:pt x="110" y="33"/>
                    <a:pt x="116" y="38"/>
                  </a:cubicBezTo>
                  <a:cubicBezTo>
                    <a:pt x="119" y="38"/>
                    <a:pt x="120" y="36"/>
                    <a:pt x="123" y="37"/>
                  </a:cubicBezTo>
                  <a:cubicBezTo>
                    <a:pt x="120" y="39"/>
                    <a:pt x="115" y="38"/>
                    <a:pt x="114" y="42"/>
                  </a:cubicBezTo>
                  <a:cubicBezTo>
                    <a:pt x="114" y="50"/>
                    <a:pt x="120" y="54"/>
                    <a:pt x="117" y="61"/>
                  </a:cubicBezTo>
                  <a:cubicBezTo>
                    <a:pt x="119" y="64"/>
                    <a:pt x="124" y="64"/>
                    <a:pt x="124" y="68"/>
                  </a:cubicBezTo>
                  <a:cubicBezTo>
                    <a:pt x="118" y="69"/>
                    <a:pt x="115" y="72"/>
                    <a:pt x="114" y="77"/>
                  </a:cubicBezTo>
                  <a:cubicBezTo>
                    <a:pt x="114" y="80"/>
                    <a:pt x="116" y="80"/>
                    <a:pt x="117" y="83"/>
                  </a:cubicBezTo>
                  <a:cubicBezTo>
                    <a:pt x="115" y="86"/>
                    <a:pt x="112" y="89"/>
                    <a:pt x="114" y="94"/>
                  </a:cubicBezTo>
                  <a:cubicBezTo>
                    <a:pt x="112" y="96"/>
                    <a:pt x="109" y="93"/>
                    <a:pt x="106" y="94"/>
                  </a:cubicBezTo>
                  <a:cubicBezTo>
                    <a:pt x="104" y="97"/>
                    <a:pt x="104" y="103"/>
                    <a:pt x="102" y="106"/>
                  </a:cubicBezTo>
                  <a:cubicBezTo>
                    <a:pt x="99" y="107"/>
                    <a:pt x="97" y="108"/>
                    <a:pt x="93" y="107"/>
                  </a:cubicBezTo>
                  <a:cubicBezTo>
                    <a:pt x="91" y="109"/>
                    <a:pt x="91" y="112"/>
                    <a:pt x="89" y="114"/>
                  </a:cubicBezTo>
                  <a:cubicBezTo>
                    <a:pt x="87" y="114"/>
                    <a:pt x="86" y="113"/>
                    <a:pt x="84" y="113"/>
                  </a:cubicBezTo>
                  <a:cubicBezTo>
                    <a:pt x="81" y="114"/>
                    <a:pt x="81" y="118"/>
                    <a:pt x="80" y="121"/>
                  </a:cubicBezTo>
                  <a:cubicBezTo>
                    <a:pt x="76" y="121"/>
                    <a:pt x="76" y="117"/>
                    <a:pt x="73" y="116"/>
                  </a:cubicBezTo>
                  <a:cubicBezTo>
                    <a:pt x="68" y="115"/>
                    <a:pt x="64" y="120"/>
                    <a:pt x="59" y="122"/>
                  </a:cubicBezTo>
                  <a:cubicBezTo>
                    <a:pt x="55" y="121"/>
                    <a:pt x="53" y="119"/>
                    <a:pt x="52" y="116"/>
                  </a:cubicBezTo>
                  <a:cubicBezTo>
                    <a:pt x="44" y="114"/>
                    <a:pt x="40" y="119"/>
                    <a:pt x="35" y="117"/>
                  </a:cubicBezTo>
                  <a:cubicBezTo>
                    <a:pt x="35" y="115"/>
                    <a:pt x="34" y="112"/>
                    <a:pt x="36" y="111"/>
                  </a:cubicBezTo>
                  <a:cubicBezTo>
                    <a:pt x="35" y="109"/>
                    <a:pt x="32" y="108"/>
                    <a:pt x="30" y="107"/>
                  </a:cubicBezTo>
                  <a:cubicBezTo>
                    <a:pt x="27" y="107"/>
                    <a:pt x="25" y="110"/>
                    <a:pt x="23" y="108"/>
                  </a:cubicBezTo>
                  <a:cubicBezTo>
                    <a:pt x="20" y="105"/>
                    <a:pt x="25" y="103"/>
                    <a:pt x="23" y="100"/>
                  </a:cubicBezTo>
                  <a:cubicBezTo>
                    <a:pt x="19" y="101"/>
                    <a:pt x="16" y="100"/>
                    <a:pt x="14" y="98"/>
                  </a:cubicBezTo>
                  <a:cubicBezTo>
                    <a:pt x="15" y="93"/>
                    <a:pt x="15" y="92"/>
                    <a:pt x="13" y="87"/>
                  </a:cubicBezTo>
                  <a:cubicBezTo>
                    <a:pt x="11" y="88"/>
                    <a:pt x="10" y="87"/>
                    <a:pt x="8" y="87"/>
                  </a:cubicBezTo>
                  <a:cubicBezTo>
                    <a:pt x="7" y="83"/>
                    <a:pt x="9" y="82"/>
                    <a:pt x="9" y="78"/>
                  </a:cubicBezTo>
                  <a:cubicBezTo>
                    <a:pt x="8" y="76"/>
                    <a:pt x="5" y="77"/>
                    <a:pt x="3" y="75"/>
                  </a:cubicBezTo>
                  <a:cubicBezTo>
                    <a:pt x="7" y="70"/>
                    <a:pt x="8" y="58"/>
                    <a:pt x="2" y="57"/>
                  </a:cubicBezTo>
                  <a:cubicBezTo>
                    <a:pt x="0" y="51"/>
                    <a:pt x="8" y="50"/>
                    <a:pt x="5" y="43"/>
                  </a:cubicBezTo>
                  <a:cubicBezTo>
                    <a:pt x="12" y="39"/>
                    <a:pt x="17" y="30"/>
                    <a:pt x="19" y="19"/>
                  </a:cubicBezTo>
                  <a:cubicBezTo>
                    <a:pt x="23" y="18"/>
                    <a:pt x="27" y="21"/>
                    <a:pt x="30" y="19"/>
                  </a:cubicBezTo>
                  <a:cubicBezTo>
                    <a:pt x="31" y="17"/>
                    <a:pt x="30" y="13"/>
                    <a:pt x="32" y="12"/>
                  </a:cubicBezTo>
                  <a:cubicBezTo>
                    <a:pt x="39" y="15"/>
                    <a:pt x="43" y="14"/>
                    <a:pt x="44" y="6"/>
                  </a:cubicBezTo>
                  <a:cubicBezTo>
                    <a:pt x="46" y="7"/>
                    <a:pt x="47" y="9"/>
                    <a:pt x="50" y="9"/>
                  </a:cubicBezTo>
                  <a:cubicBezTo>
                    <a:pt x="58" y="10"/>
                    <a:pt x="67" y="0"/>
                    <a:pt x="70"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7" name="Freeform 33"/>
            <p:cNvSpPr/>
            <p:nvPr/>
          </p:nvSpPr>
          <p:spPr bwMode="auto">
            <a:xfrm>
              <a:off x="2821" y="1228"/>
              <a:ext cx="81" cy="80"/>
            </a:xfrm>
            <a:custGeom>
              <a:avLst/>
              <a:gdLst>
                <a:gd name="T0" fmla="*/ 36 w 63"/>
                <a:gd name="T1" fmla="*/ 5 h 62"/>
                <a:gd name="T2" fmla="*/ 38 w 63"/>
                <a:gd name="T3" fmla="*/ 3 h 62"/>
                <a:gd name="T4" fmla="*/ 41 w 63"/>
                <a:gd name="T5" fmla="*/ 7 h 62"/>
                <a:gd name="T6" fmla="*/ 49 w 63"/>
                <a:gd name="T7" fmla="*/ 4 h 62"/>
                <a:gd name="T8" fmla="*/ 48 w 63"/>
                <a:gd name="T9" fmla="*/ 8 h 62"/>
                <a:gd name="T10" fmla="*/ 52 w 63"/>
                <a:gd name="T11" fmla="*/ 11 h 62"/>
                <a:gd name="T12" fmla="*/ 59 w 63"/>
                <a:gd name="T13" fmla="*/ 19 h 62"/>
                <a:gd name="T14" fmla="*/ 63 w 63"/>
                <a:gd name="T15" fmla="*/ 18 h 62"/>
                <a:gd name="T16" fmla="*/ 58 w 63"/>
                <a:gd name="T17" fmla="*/ 21 h 62"/>
                <a:gd name="T18" fmla="*/ 60 w 63"/>
                <a:gd name="T19" fmla="*/ 31 h 62"/>
                <a:gd name="T20" fmla="*/ 63 w 63"/>
                <a:gd name="T21" fmla="*/ 34 h 62"/>
                <a:gd name="T22" fmla="*/ 58 w 63"/>
                <a:gd name="T23" fmla="*/ 39 h 62"/>
                <a:gd name="T24" fmla="*/ 59 w 63"/>
                <a:gd name="T25" fmla="*/ 42 h 62"/>
                <a:gd name="T26" fmla="*/ 58 w 63"/>
                <a:gd name="T27" fmla="*/ 47 h 62"/>
                <a:gd name="T28" fmla="*/ 54 w 63"/>
                <a:gd name="T29" fmla="*/ 47 h 62"/>
                <a:gd name="T30" fmla="*/ 52 w 63"/>
                <a:gd name="T31" fmla="*/ 54 h 62"/>
                <a:gd name="T32" fmla="*/ 47 w 63"/>
                <a:gd name="T33" fmla="*/ 54 h 62"/>
                <a:gd name="T34" fmla="*/ 45 w 63"/>
                <a:gd name="T35" fmla="*/ 57 h 62"/>
                <a:gd name="T36" fmla="*/ 43 w 63"/>
                <a:gd name="T37" fmla="*/ 57 h 62"/>
                <a:gd name="T38" fmla="*/ 41 w 63"/>
                <a:gd name="T39" fmla="*/ 61 h 62"/>
                <a:gd name="T40" fmla="*/ 38 w 63"/>
                <a:gd name="T41" fmla="*/ 59 h 62"/>
                <a:gd name="T42" fmla="*/ 30 w 63"/>
                <a:gd name="T43" fmla="*/ 62 h 62"/>
                <a:gd name="T44" fmla="*/ 27 w 63"/>
                <a:gd name="T45" fmla="*/ 59 h 62"/>
                <a:gd name="T46" fmla="*/ 18 w 63"/>
                <a:gd name="T47" fmla="*/ 59 h 62"/>
                <a:gd name="T48" fmla="*/ 18 w 63"/>
                <a:gd name="T49" fmla="*/ 56 h 62"/>
                <a:gd name="T50" fmla="*/ 15 w 63"/>
                <a:gd name="T51" fmla="*/ 54 h 62"/>
                <a:gd name="T52" fmla="*/ 12 w 63"/>
                <a:gd name="T53" fmla="*/ 55 h 62"/>
                <a:gd name="T54" fmla="*/ 12 w 63"/>
                <a:gd name="T55" fmla="*/ 50 h 62"/>
                <a:gd name="T56" fmla="*/ 7 w 63"/>
                <a:gd name="T57" fmla="*/ 50 h 62"/>
                <a:gd name="T58" fmla="*/ 7 w 63"/>
                <a:gd name="T59" fmla="*/ 44 h 62"/>
                <a:gd name="T60" fmla="*/ 4 w 63"/>
                <a:gd name="T61" fmla="*/ 44 h 62"/>
                <a:gd name="T62" fmla="*/ 5 w 63"/>
                <a:gd name="T63" fmla="*/ 39 h 62"/>
                <a:gd name="T64" fmla="*/ 2 w 63"/>
                <a:gd name="T65" fmla="*/ 38 h 62"/>
                <a:gd name="T66" fmla="*/ 1 w 63"/>
                <a:gd name="T67" fmla="*/ 29 h 62"/>
                <a:gd name="T68" fmla="*/ 3 w 63"/>
                <a:gd name="T69" fmla="*/ 22 h 62"/>
                <a:gd name="T70" fmla="*/ 10 w 63"/>
                <a:gd name="T71" fmla="*/ 9 h 62"/>
                <a:gd name="T72" fmla="*/ 15 w 63"/>
                <a:gd name="T73" fmla="*/ 9 h 62"/>
                <a:gd name="T74" fmla="*/ 16 w 63"/>
                <a:gd name="T75" fmla="*/ 6 h 62"/>
                <a:gd name="T76" fmla="*/ 23 w 63"/>
                <a:gd name="T77" fmla="*/ 3 h 62"/>
                <a:gd name="T78" fmla="*/ 25 w 63"/>
                <a:gd name="T79" fmla="*/ 4 h 62"/>
                <a:gd name="T80" fmla="*/ 36 w 63"/>
                <a:gd name="T81" fmla="*/ 5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63" h="62">
                  <a:moveTo>
                    <a:pt x="36" y="5"/>
                  </a:moveTo>
                  <a:cubicBezTo>
                    <a:pt x="37" y="5"/>
                    <a:pt x="37" y="3"/>
                    <a:pt x="38" y="3"/>
                  </a:cubicBezTo>
                  <a:cubicBezTo>
                    <a:pt x="40" y="4"/>
                    <a:pt x="40" y="6"/>
                    <a:pt x="41" y="7"/>
                  </a:cubicBezTo>
                  <a:cubicBezTo>
                    <a:pt x="44" y="7"/>
                    <a:pt x="47" y="6"/>
                    <a:pt x="49" y="4"/>
                  </a:cubicBezTo>
                  <a:cubicBezTo>
                    <a:pt x="49" y="5"/>
                    <a:pt x="48" y="6"/>
                    <a:pt x="48" y="8"/>
                  </a:cubicBezTo>
                  <a:cubicBezTo>
                    <a:pt x="49" y="9"/>
                    <a:pt x="51" y="10"/>
                    <a:pt x="52" y="11"/>
                  </a:cubicBezTo>
                  <a:cubicBezTo>
                    <a:pt x="52" y="16"/>
                    <a:pt x="56" y="17"/>
                    <a:pt x="59" y="19"/>
                  </a:cubicBezTo>
                  <a:cubicBezTo>
                    <a:pt x="60" y="19"/>
                    <a:pt x="61" y="18"/>
                    <a:pt x="63" y="18"/>
                  </a:cubicBezTo>
                  <a:cubicBezTo>
                    <a:pt x="61" y="20"/>
                    <a:pt x="58" y="19"/>
                    <a:pt x="58" y="21"/>
                  </a:cubicBezTo>
                  <a:cubicBezTo>
                    <a:pt x="58" y="25"/>
                    <a:pt x="61" y="27"/>
                    <a:pt x="60" y="31"/>
                  </a:cubicBezTo>
                  <a:cubicBezTo>
                    <a:pt x="60" y="32"/>
                    <a:pt x="63" y="32"/>
                    <a:pt x="63" y="34"/>
                  </a:cubicBezTo>
                  <a:cubicBezTo>
                    <a:pt x="60" y="35"/>
                    <a:pt x="58" y="36"/>
                    <a:pt x="58" y="39"/>
                  </a:cubicBezTo>
                  <a:cubicBezTo>
                    <a:pt x="58" y="40"/>
                    <a:pt x="59" y="41"/>
                    <a:pt x="59" y="42"/>
                  </a:cubicBezTo>
                  <a:cubicBezTo>
                    <a:pt x="59" y="43"/>
                    <a:pt x="57" y="45"/>
                    <a:pt x="58" y="47"/>
                  </a:cubicBezTo>
                  <a:cubicBezTo>
                    <a:pt x="57" y="48"/>
                    <a:pt x="56" y="47"/>
                    <a:pt x="54" y="47"/>
                  </a:cubicBezTo>
                  <a:cubicBezTo>
                    <a:pt x="53" y="49"/>
                    <a:pt x="53" y="52"/>
                    <a:pt x="52" y="54"/>
                  </a:cubicBezTo>
                  <a:cubicBezTo>
                    <a:pt x="50" y="54"/>
                    <a:pt x="49" y="55"/>
                    <a:pt x="47" y="54"/>
                  </a:cubicBezTo>
                  <a:cubicBezTo>
                    <a:pt x="46" y="55"/>
                    <a:pt x="46" y="57"/>
                    <a:pt x="45" y="57"/>
                  </a:cubicBezTo>
                  <a:cubicBezTo>
                    <a:pt x="44" y="58"/>
                    <a:pt x="44" y="57"/>
                    <a:pt x="43" y="57"/>
                  </a:cubicBezTo>
                  <a:cubicBezTo>
                    <a:pt x="42" y="58"/>
                    <a:pt x="41" y="59"/>
                    <a:pt x="41" y="61"/>
                  </a:cubicBezTo>
                  <a:cubicBezTo>
                    <a:pt x="39" y="61"/>
                    <a:pt x="39" y="59"/>
                    <a:pt x="38" y="59"/>
                  </a:cubicBezTo>
                  <a:cubicBezTo>
                    <a:pt x="35" y="58"/>
                    <a:pt x="32" y="61"/>
                    <a:pt x="30" y="62"/>
                  </a:cubicBezTo>
                  <a:cubicBezTo>
                    <a:pt x="28" y="61"/>
                    <a:pt x="27" y="60"/>
                    <a:pt x="27" y="59"/>
                  </a:cubicBezTo>
                  <a:cubicBezTo>
                    <a:pt x="23" y="58"/>
                    <a:pt x="21" y="60"/>
                    <a:pt x="18" y="59"/>
                  </a:cubicBezTo>
                  <a:cubicBezTo>
                    <a:pt x="18" y="58"/>
                    <a:pt x="18" y="57"/>
                    <a:pt x="18" y="56"/>
                  </a:cubicBezTo>
                  <a:cubicBezTo>
                    <a:pt x="18" y="55"/>
                    <a:pt x="16" y="55"/>
                    <a:pt x="15" y="54"/>
                  </a:cubicBezTo>
                  <a:cubicBezTo>
                    <a:pt x="14" y="54"/>
                    <a:pt x="13" y="56"/>
                    <a:pt x="12" y="55"/>
                  </a:cubicBezTo>
                  <a:cubicBezTo>
                    <a:pt x="10" y="53"/>
                    <a:pt x="13" y="52"/>
                    <a:pt x="12" y="50"/>
                  </a:cubicBezTo>
                  <a:cubicBezTo>
                    <a:pt x="10" y="51"/>
                    <a:pt x="8" y="51"/>
                    <a:pt x="7" y="50"/>
                  </a:cubicBezTo>
                  <a:cubicBezTo>
                    <a:pt x="8" y="47"/>
                    <a:pt x="8" y="46"/>
                    <a:pt x="7" y="44"/>
                  </a:cubicBezTo>
                  <a:cubicBezTo>
                    <a:pt x="6" y="44"/>
                    <a:pt x="5" y="44"/>
                    <a:pt x="4" y="44"/>
                  </a:cubicBezTo>
                  <a:cubicBezTo>
                    <a:pt x="4" y="42"/>
                    <a:pt x="5" y="41"/>
                    <a:pt x="5" y="39"/>
                  </a:cubicBezTo>
                  <a:cubicBezTo>
                    <a:pt x="4" y="39"/>
                    <a:pt x="3" y="39"/>
                    <a:pt x="2" y="38"/>
                  </a:cubicBezTo>
                  <a:cubicBezTo>
                    <a:pt x="4" y="35"/>
                    <a:pt x="4" y="29"/>
                    <a:pt x="1" y="29"/>
                  </a:cubicBezTo>
                  <a:cubicBezTo>
                    <a:pt x="0" y="26"/>
                    <a:pt x="4" y="25"/>
                    <a:pt x="3" y="22"/>
                  </a:cubicBezTo>
                  <a:cubicBezTo>
                    <a:pt x="7" y="20"/>
                    <a:pt x="9" y="15"/>
                    <a:pt x="10" y="9"/>
                  </a:cubicBezTo>
                  <a:cubicBezTo>
                    <a:pt x="12" y="9"/>
                    <a:pt x="14" y="10"/>
                    <a:pt x="15" y="9"/>
                  </a:cubicBezTo>
                  <a:cubicBezTo>
                    <a:pt x="16" y="9"/>
                    <a:pt x="16" y="7"/>
                    <a:pt x="16" y="6"/>
                  </a:cubicBezTo>
                  <a:cubicBezTo>
                    <a:pt x="20" y="7"/>
                    <a:pt x="22" y="7"/>
                    <a:pt x="23" y="3"/>
                  </a:cubicBezTo>
                  <a:cubicBezTo>
                    <a:pt x="24" y="3"/>
                    <a:pt x="24" y="4"/>
                    <a:pt x="25" y="4"/>
                  </a:cubicBezTo>
                  <a:cubicBezTo>
                    <a:pt x="30" y="5"/>
                    <a:pt x="34" y="0"/>
                    <a:pt x="3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8" name="Freeform 34"/>
            <p:cNvSpPr/>
            <p:nvPr/>
          </p:nvSpPr>
          <p:spPr bwMode="auto">
            <a:xfrm>
              <a:off x="3299" y="988"/>
              <a:ext cx="9" cy="9"/>
            </a:xfrm>
            <a:custGeom>
              <a:avLst/>
              <a:gdLst>
                <a:gd name="T0" fmla="*/ 0 w 7"/>
                <a:gd name="T1" fmla="*/ 1 h 7"/>
                <a:gd name="T2" fmla="*/ 5 w 7"/>
                <a:gd name="T3" fmla="*/ 0 h 7"/>
                <a:gd name="T4" fmla="*/ 2 w 7"/>
                <a:gd name="T5" fmla="*/ 6 h 7"/>
                <a:gd name="T6" fmla="*/ 0 w 7"/>
                <a:gd name="T7" fmla="*/ 1 h 7"/>
              </a:gdLst>
              <a:ahLst/>
              <a:cxnLst>
                <a:cxn ang="0">
                  <a:pos x="T0" y="T1"/>
                </a:cxn>
                <a:cxn ang="0">
                  <a:pos x="T2" y="T3"/>
                </a:cxn>
                <a:cxn ang="0">
                  <a:pos x="T4" y="T5"/>
                </a:cxn>
                <a:cxn ang="0">
                  <a:pos x="T6" y="T7"/>
                </a:cxn>
              </a:cxnLst>
              <a:rect l="0" t="0" r="r" b="b"/>
              <a:pathLst>
                <a:path w="7" h="7">
                  <a:moveTo>
                    <a:pt x="0" y="1"/>
                  </a:moveTo>
                  <a:cubicBezTo>
                    <a:pt x="2" y="0"/>
                    <a:pt x="3" y="0"/>
                    <a:pt x="5" y="0"/>
                  </a:cubicBezTo>
                  <a:cubicBezTo>
                    <a:pt x="5" y="3"/>
                    <a:pt x="7" y="7"/>
                    <a:pt x="2" y="6"/>
                  </a:cubicBezTo>
                  <a:cubicBezTo>
                    <a:pt x="1" y="5"/>
                    <a:pt x="0" y="3"/>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39" name="Freeform 35"/>
            <p:cNvSpPr/>
            <p:nvPr/>
          </p:nvSpPr>
          <p:spPr bwMode="auto">
            <a:xfrm>
              <a:off x="3311" y="767"/>
              <a:ext cx="18" cy="16"/>
            </a:xfrm>
            <a:custGeom>
              <a:avLst/>
              <a:gdLst>
                <a:gd name="T0" fmla="*/ 1 w 14"/>
                <a:gd name="T1" fmla="*/ 3 h 13"/>
                <a:gd name="T2" fmla="*/ 13 w 14"/>
                <a:gd name="T3" fmla="*/ 0 h 13"/>
                <a:gd name="T4" fmla="*/ 14 w 14"/>
                <a:gd name="T5" fmla="*/ 9 h 13"/>
                <a:gd name="T6" fmla="*/ 1 w 14"/>
                <a:gd name="T7" fmla="*/ 3 h 13"/>
              </a:gdLst>
              <a:ahLst/>
              <a:cxnLst>
                <a:cxn ang="0">
                  <a:pos x="T0" y="T1"/>
                </a:cxn>
                <a:cxn ang="0">
                  <a:pos x="T2" y="T3"/>
                </a:cxn>
                <a:cxn ang="0">
                  <a:pos x="T4" y="T5"/>
                </a:cxn>
                <a:cxn ang="0">
                  <a:pos x="T6" y="T7"/>
                </a:cxn>
              </a:cxnLst>
              <a:rect l="0" t="0" r="r" b="b"/>
              <a:pathLst>
                <a:path w="14" h="13">
                  <a:moveTo>
                    <a:pt x="1" y="3"/>
                  </a:moveTo>
                  <a:cubicBezTo>
                    <a:pt x="4" y="2"/>
                    <a:pt x="8" y="0"/>
                    <a:pt x="13" y="0"/>
                  </a:cubicBezTo>
                  <a:cubicBezTo>
                    <a:pt x="13" y="3"/>
                    <a:pt x="14" y="6"/>
                    <a:pt x="14" y="9"/>
                  </a:cubicBezTo>
                  <a:cubicBezTo>
                    <a:pt x="8" y="13"/>
                    <a:pt x="0" y="12"/>
                    <a:pt x="1"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0" name="Freeform 36"/>
            <p:cNvSpPr/>
            <p:nvPr/>
          </p:nvSpPr>
          <p:spPr bwMode="auto">
            <a:xfrm>
              <a:off x="3343" y="974"/>
              <a:ext cx="12" cy="13"/>
            </a:xfrm>
            <a:custGeom>
              <a:avLst/>
              <a:gdLst>
                <a:gd name="T0" fmla="*/ 0 w 10"/>
                <a:gd name="T1" fmla="*/ 2 h 10"/>
                <a:gd name="T2" fmla="*/ 8 w 10"/>
                <a:gd name="T3" fmla="*/ 0 h 10"/>
                <a:gd name="T4" fmla="*/ 9 w 10"/>
                <a:gd name="T5" fmla="*/ 10 h 10"/>
                <a:gd name="T6" fmla="*/ 0 w 10"/>
                <a:gd name="T7" fmla="*/ 2 h 10"/>
              </a:gdLst>
              <a:ahLst/>
              <a:cxnLst>
                <a:cxn ang="0">
                  <a:pos x="T0" y="T1"/>
                </a:cxn>
                <a:cxn ang="0">
                  <a:pos x="T2" y="T3"/>
                </a:cxn>
                <a:cxn ang="0">
                  <a:pos x="T4" y="T5"/>
                </a:cxn>
                <a:cxn ang="0">
                  <a:pos x="T6" y="T7"/>
                </a:cxn>
              </a:cxnLst>
              <a:rect l="0" t="0" r="r" b="b"/>
              <a:pathLst>
                <a:path w="10" h="10">
                  <a:moveTo>
                    <a:pt x="0" y="2"/>
                  </a:moveTo>
                  <a:cubicBezTo>
                    <a:pt x="2" y="1"/>
                    <a:pt x="4" y="0"/>
                    <a:pt x="8" y="0"/>
                  </a:cubicBezTo>
                  <a:cubicBezTo>
                    <a:pt x="10" y="4"/>
                    <a:pt x="10" y="6"/>
                    <a:pt x="9" y="10"/>
                  </a:cubicBezTo>
                  <a:cubicBezTo>
                    <a:pt x="5" y="10"/>
                    <a:pt x="1" y="8"/>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1" name="Freeform 37"/>
            <p:cNvSpPr/>
            <p:nvPr/>
          </p:nvSpPr>
          <p:spPr bwMode="auto">
            <a:xfrm>
              <a:off x="3399" y="759"/>
              <a:ext cx="11" cy="11"/>
            </a:xfrm>
            <a:custGeom>
              <a:avLst/>
              <a:gdLst>
                <a:gd name="T0" fmla="*/ 7 w 9"/>
                <a:gd name="T1" fmla="*/ 1 h 9"/>
                <a:gd name="T2" fmla="*/ 3 w 9"/>
                <a:gd name="T3" fmla="*/ 9 h 9"/>
                <a:gd name="T4" fmla="*/ 7 w 9"/>
                <a:gd name="T5" fmla="*/ 1 h 9"/>
              </a:gdLst>
              <a:ahLst/>
              <a:cxnLst>
                <a:cxn ang="0">
                  <a:pos x="T0" y="T1"/>
                </a:cxn>
                <a:cxn ang="0">
                  <a:pos x="T2" y="T3"/>
                </a:cxn>
                <a:cxn ang="0">
                  <a:pos x="T4" y="T5"/>
                </a:cxn>
              </a:cxnLst>
              <a:rect l="0" t="0" r="r" b="b"/>
              <a:pathLst>
                <a:path w="9" h="9">
                  <a:moveTo>
                    <a:pt x="7" y="1"/>
                  </a:moveTo>
                  <a:cubicBezTo>
                    <a:pt x="9" y="5"/>
                    <a:pt x="8" y="7"/>
                    <a:pt x="3" y="9"/>
                  </a:cubicBezTo>
                  <a:cubicBezTo>
                    <a:pt x="0" y="6"/>
                    <a:pt x="0" y="0"/>
                    <a:pt x="7"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2" name="Freeform 38"/>
            <p:cNvSpPr/>
            <p:nvPr/>
          </p:nvSpPr>
          <p:spPr bwMode="auto">
            <a:xfrm>
              <a:off x="3497" y="1468"/>
              <a:ext cx="14" cy="14"/>
            </a:xfrm>
            <a:custGeom>
              <a:avLst/>
              <a:gdLst>
                <a:gd name="T0" fmla="*/ 2 w 11"/>
                <a:gd name="T1" fmla="*/ 11 h 11"/>
                <a:gd name="T2" fmla="*/ 10 w 11"/>
                <a:gd name="T3" fmla="*/ 0 h 11"/>
                <a:gd name="T4" fmla="*/ 10 w 11"/>
                <a:gd name="T5" fmla="*/ 10 h 11"/>
                <a:gd name="T6" fmla="*/ 2 w 11"/>
                <a:gd name="T7" fmla="*/ 11 h 11"/>
              </a:gdLst>
              <a:ahLst/>
              <a:cxnLst>
                <a:cxn ang="0">
                  <a:pos x="T0" y="T1"/>
                </a:cxn>
                <a:cxn ang="0">
                  <a:pos x="T2" y="T3"/>
                </a:cxn>
                <a:cxn ang="0">
                  <a:pos x="T4" y="T5"/>
                </a:cxn>
                <a:cxn ang="0">
                  <a:pos x="T6" y="T7"/>
                </a:cxn>
              </a:cxnLst>
              <a:rect l="0" t="0" r="r" b="b"/>
              <a:pathLst>
                <a:path w="11" h="11">
                  <a:moveTo>
                    <a:pt x="2" y="11"/>
                  </a:moveTo>
                  <a:cubicBezTo>
                    <a:pt x="0" y="5"/>
                    <a:pt x="3" y="0"/>
                    <a:pt x="10" y="0"/>
                  </a:cubicBezTo>
                  <a:cubicBezTo>
                    <a:pt x="11" y="5"/>
                    <a:pt x="10" y="7"/>
                    <a:pt x="10" y="10"/>
                  </a:cubicBezTo>
                  <a:cubicBezTo>
                    <a:pt x="7" y="11"/>
                    <a:pt x="4" y="11"/>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3" name="Freeform 39"/>
            <p:cNvSpPr/>
            <p:nvPr/>
          </p:nvSpPr>
          <p:spPr bwMode="auto">
            <a:xfrm>
              <a:off x="3424" y="744"/>
              <a:ext cx="16" cy="16"/>
            </a:xfrm>
            <a:custGeom>
              <a:avLst/>
              <a:gdLst>
                <a:gd name="T0" fmla="*/ 0 w 12"/>
                <a:gd name="T1" fmla="*/ 9 h 13"/>
                <a:gd name="T2" fmla="*/ 8 w 12"/>
                <a:gd name="T3" fmla="*/ 1 h 13"/>
                <a:gd name="T4" fmla="*/ 10 w 12"/>
                <a:gd name="T5" fmla="*/ 11 h 13"/>
                <a:gd name="T6" fmla="*/ 0 w 12"/>
                <a:gd name="T7" fmla="*/ 9 h 13"/>
              </a:gdLst>
              <a:ahLst/>
              <a:cxnLst>
                <a:cxn ang="0">
                  <a:pos x="T0" y="T1"/>
                </a:cxn>
                <a:cxn ang="0">
                  <a:pos x="T2" y="T3"/>
                </a:cxn>
                <a:cxn ang="0">
                  <a:pos x="T4" y="T5"/>
                </a:cxn>
                <a:cxn ang="0">
                  <a:pos x="T6" y="T7"/>
                </a:cxn>
              </a:cxnLst>
              <a:rect l="0" t="0" r="r" b="b"/>
              <a:pathLst>
                <a:path w="12" h="13">
                  <a:moveTo>
                    <a:pt x="0" y="9"/>
                  </a:moveTo>
                  <a:cubicBezTo>
                    <a:pt x="2" y="5"/>
                    <a:pt x="1" y="0"/>
                    <a:pt x="8" y="1"/>
                  </a:cubicBezTo>
                  <a:cubicBezTo>
                    <a:pt x="11" y="2"/>
                    <a:pt x="12" y="9"/>
                    <a:pt x="10" y="11"/>
                  </a:cubicBezTo>
                  <a:cubicBezTo>
                    <a:pt x="5" y="13"/>
                    <a:pt x="3" y="10"/>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4" name="Freeform 40"/>
            <p:cNvSpPr/>
            <p:nvPr/>
          </p:nvSpPr>
          <p:spPr bwMode="auto">
            <a:xfrm>
              <a:off x="3633" y="1725"/>
              <a:ext cx="16" cy="18"/>
            </a:xfrm>
            <a:custGeom>
              <a:avLst/>
              <a:gdLst>
                <a:gd name="T0" fmla="*/ 7 w 13"/>
                <a:gd name="T1" fmla="*/ 14 h 14"/>
                <a:gd name="T2" fmla="*/ 4 w 13"/>
                <a:gd name="T3" fmla="*/ 14 h 14"/>
                <a:gd name="T4" fmla="*/ 4 w 13"/>
                <a:gd name="T5" fmla="*/ 1 h 14"/>
                <a:gd name="T6" fmla="*/ 13 w 13"/>
                <a:gd name="T7" fmla="*/ 6 h 14"/>
                <a:gd name="T8" fmla="*/ 7 w 13"/>
                <a:gd name="T9" fmla="*/ 14 h 14"/>
              </a:gdLst>
              <a:ahLst/>
              <a:cxnLst>
                <a:cxn ang="0">
                  <a:pos x="T0" y="T1"/>
                </a:cxn>
                <a:cxn ang="0">
                  <a:pos x="T2" y="T3"/>
                </a:cxn>
                <a:cxn ang="0">
                  <a:pos x="T4" y="T5"/>
                </a:cxn>
                <a:cxn ang="0">
                  <a:pos x="T6" y="T7"/>
                </a:cxn>
                <a:cxn ang="0">
                  <a:pos x="T8" y="T9"/>
                </a:cxn>
              </a:cxnLst>
              <a:rect l="0" t="0" r="r" b="b"/>
              <a:pathLst>
                <a:path w="13" h="14">
                  <a:moveTo>
                    <a:pt x="7" y="14"/>
                  </a:moveTo>
                  <a:cubicBezTo>
                    <a:pt x="6" y="14"/>
                    <a:pt x="5" y="14"/>
                    <a:pt x="4" y="14"/>
                  </a:cubicBezTo>
                  <a:cubicBezTo>
                    <a:pt x="0" y="11"/>
                    <a:pt x="2" y="4"/>
                    <a:pt x="4" y="1"/>
                  </a:cubicBezTo>
                  <a:cubicBezTo>
                    <a:pt x="8" y="0"/>
                    <a:pt x="9" y="6"/>
                    <a:pt x="13" y="6"/>
                  </a:cubicBezTo>
                  <a:cubicBezTo>
                    <a:pt x="13" y="10"/>
                    <a:pt x="7" y="10"/>
                    <a:pt x="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5" name="Freeform 41"/>
            <p:cNvSpPr/>
            <p:nvPr/>
          </p:nvSpPr>
          <p:spPr bwMode="auto">
            <a:xfrm>
              <a:off x="3646" y="1717"/>
              <a:ext cx="14" cy="13"/>
            </a:xfrm>
            <a:custGeom>
              <a:avLst/>
              <a:gdLst>
                <a:gd name="T0" fmla="*/ 2 w 11"/>
                <a:gd name="T1" fmla="*/ 0 h 10"/>
                <a:gd name="T2" fmla="*/ 11 w 11"/>
                <a:gd name="T3" fmla="*/ 1 h 10"/>
                <a:gd name="T4" fmla="*/ 3 w 11"/>
                <a:gd name="T5" fmla="*/ 10 h 10"/>
                <a:gd name="T6" fmla="*/ 2 w 11"/>
                <a:gd name="T7" fmla="*/ 0 h 10"/>
              </a:gdLst>
              <a:ahLst/>
              <a:cxnLst>
                <a:cxn ang="0">
                  <a:pos x="T0" y="T1"/>
                </a:cxn>
                <a:cxn ang="0">
                  <a:pos x="T2" y="T3"/>
                </a:cxn>
                <a:cxn ang="0">
                  <a:pos x="T4" y="T5"/>
                </a:cxn>
                <a:cxn ang="0">
                  <a:pos x="T6" y="T7"/>
                </a:cxn>
              </a:cxnLst>
              <a:rect l="0" t="0" r="r" b="b"/>
              <a:pathLst>
                <a:path w="11" h="10">
                  <a:moveTo>
                    <a:pt x="2" y="0"/>
                  </a:moveTo>
                  <a:cubicBezTo>
                    <a:pt x="6" y="0"/>
                    <a:pt x="8" y="1"/>
                    <a:pt x="11" y="1"/>
                  </a:cubicBezTo>
                  <a:cubicBezTo>
                    <a:pt x="10" y="5"/>
                    <a:pt x="10" y="10"/>
                    <a:pt x="3" y="10"/>
                  </a:cubicBezTo>
                  <a:cubicBezTo>
                    <a:pt x="0" y="8"/>
                    <a:pt x="2" y="3"/>
                    <a:pt x="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6" name="Freeform 42"/>
            <p:cNvSpPr/>
            <p:nvPr/>
          </p:nvSpPr>
          <p:spPr bwMode="auto">
            <a:xfrm>
              <a:off x="3523" y="698"/>
              <a:ext cx="14" cy="17"/>
            </a:xfrm>
            <a:custGeom>
              <a:avLst/>
              <a:gdLst>
                <a:gd name="T0" fmla="*/ 3 w 11"/>
                <a:gd name="T1" fmla="*/ 1 h 14"/>
                <a:gd name="T2" fmla="*/ 10 w 11"/>
                <a:gd name="T3" fmla="*/ 2 h 14"/>
                <a:gd name="T4" fmla="*/ 9 w 11"/>
                <a:gd name="T5" fmla="*/ 13 h 14"/>
                <a:gd name="T6" fmla="*/ 3 w 11"/>
                <a:gd name="T7" fmla="*/ 1 h 14"/>
              </a:gdLst>
              <a:ahLst/>
              <a:cxnLst>
                <a:cxn ang="0">
                  <a:pos x="T0" y="T1"/>
                </a:cxn>
                <a:cxn ang="0">
                  <a:pos x="T2" y="T3"/>
                </a:cxn>
                <a:cxn ang="0">
                  <a:pos x="T4" y="T5"/>
                </a:cxn>
                <a:cxn ang="0">
                  <a:pos x="T6" y="T7"/>
                </a:cxn>
              </a:cxnLst>
              <a:rect l="0" t="0" r="r" b="b"/>
              <a:pathLst>
                <a:path w="11" h="14">
                  <a:moveTo>
                    <a:pt x="3" y="1"/>
                  </a:moveTo>
                  <a:cubicBezTo>
                    <a:pt x="6" y="0"/>
                    <a:pt x="8" y="1"/>
                    <a:pt x="10" y="2"/>
                  </a:cubicBezTo>
                  <a:cubicBezTo>
                    <a:pt x="11" y="6"/>
                    <a:pt x="10" y="9"/>
                    <a:pt x="9" y="13"/>
                  </a:cubicBezTo>
                  <a:cubicBezTo>
                    <a:pt x="3" y="14"/>
                    <a:pt x="0" y="6"/>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7" name="Freeform 43"/>
            <p:cNvSpPr/>
            <p:nvPr/>
          </p:nvSpPr>
          <p:spPr bwMode="auto">
            <a:xfrm>
              <a:off x="3545" y="777"/>
              <a:ext cx="11" cy="11"/>
            </a:xfrm>
            <a:custGeom>
              <a:avLst/>
              <a:gdLst>
                <a:gd name="T0" fmla="*/ 1 w 9"/>
                <a:gd name="T1" fmla="*/ 5 h 9"/>
                <a:gd name="T2" fmla="*/ 6 w 9"/>
                <a:gd name="T3" fmla="*/ 0 h 9"/>
                <a:gd name="T4" fmla="*/ 9 w 9"/>
                <a:gd name="T5" fmla="*/ 9 h 9"/>
                <a:gd name="T6" fmla="*/ 1 w 9"/>
                <a:gd name="T7" fmla="*/ 5 h 9"/>
              </a:gdLst>
              <a:ahLst/>
              <a:cxnLst>
                <a:cxn ang="0">
                  <a:pos x="T0" y="T1"/>
                </a:cxn>
                <a:cxn ang="0">
                  <a:pos x="T2" y="T3"/>
                </a:cxn>
                <a:cxn ang="0">
                  <a:pos x="T4" y="T5"/>
                </a:cxn>
                <a:cxn ang="0">
                  <a:pos x="T6" y="T7"/>
                </a:cxn>
              </a:cxnLst>
              <a:rect l="0" t="0" r="r" b="b"/>
              <a:pathLst>
                <a:path w="9" h="9">
                  <a:moveTo>
                    <a:pt x="1" y="5"/>
                  </a:moveTo>
                  <a:cubicBezTo>
                    <a:pt x="0" y="1"/>
                    <a:pt x="2" y="0"/>
                    <a:pt x="6" y="0"/>
                  </a:cubicBezTo>
                  <a:cubicBezTo>
                    <a:pt x="7" y="3"/>
                    <a:pt x="9" y="4"/>
                    <a:pt x="9" y="9"/>
                  </a:cubicBezTo>
                  <a:cubicBezTo>
                    <a:pt x="5" y="9"/>
                    <a:pt x="5" y="4"/>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8" name="Freeform 44"/>
            <p:cNvSpPr/>
            <p:nvPr/>
          </p:nvSpPr>
          <p:spPr bwMode="auto">
            <a:xfrm>
              <a:off x="3545" y="729"/>
              <a:ext cx="15" cy="17"/>
            </a:xfrm>
            <a:custGeom>
              <a:avLst/>
              <a:gdLst>
                <a:gd name="T0" fmla="*/ 4 w 12"/>
                <a:gd name="T1" fmla="*/ 1 h 13"/>
                <a:gd name="T2" fmla="*/ 12 w 12"/>
                <a:gd name="T3" fmla="*/ 12 h 13"/>
                <a:gd name="T4" fmla="*/ 4 w 12"/>
                <a:gd name="T5" fmla="*/ 1 h 13"/>
              </a:gdLst>
              <a:ahLst/>
              <a:cxnLst>
                <a:cxn ang="0">
                  <a:pos x="T0" y="T1"/>
                </a:cxn>
                <a:cxn ang="0">
                  <a:pos x="T2" y="T3"/>
                </a:cxn>
                <a:cxn ang="0">
                  <a:pos x="T4" y="T5"/>
                </a:cxn>
              </a:cxnLst>
              <a:rect l="0" t="0" r="r" b="b"/>
              <a:pathLst>
                <a:path w="12" h="13">
                  <a:moveTo>
                    <a:pt x="4" y="1"/>
                  </a:moveTo>
                  <a:cubicBezTo>
                    <a:pt x="11" y="0"/>
                    <a:pt x="12" y="6"/>
                    <a:pt x="12" y="12"/>
                  </a:cubicBezTo>
                  <a:cubicBezTo>
                    <a:pt x="4" y="13"/>
                    <a:pt x="0" y="7"/>
                    <a:pt x="4"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49" name="Freeform 45"/>
            <p:cNvSpPr/>
            <p:nvPr/>
          </p:nvSpPr>
          <p:spPr bwMode="auto">
            <a:xfrm>
              <a:off x="3644" y="636"/>
              <a:ext cx="17" cy="23"/>
            </a:xfrm>
            <a:custGeom>
              <a:avLst/>
              <a:gdLst>
                <a:gd name="T0" fmla="*/ 5 w 13"/>
                <a:gd name="T1" fmla="*/ 1 h 18"/>
                <a:gd name="T2" fmla="*/ 9 w 13"/>
                <a:gd name="T3" fmla="*/ 18 h 18"/>
                <a:gd name="T4" fmla="*/ 5 w 13"/>
                <a:gd name="T5" fmla="*/ 1 h 18"/>
              </a:gdLst>
              <a:ahLst/>
              <a:cxnLst>
                <a:cxn ang="0">
                  <a:pos x="T0" y="T1"/>
                </a:cxn>
                <a:cxn ang="0">
                  <a:pos x="T2" y="T3"/>
                </a:cxn>
                <a:cxn ang="0">
                  <a:pos x="T4" y="T5"/>
                </a:cxn>
              </a:cxnLst>
              <a:rect l="0" t="0" r="r" b="b"/>
              <a:pathLst>
                <a:path w="13" h="18">
                  <a:moveTo>
                    <a:pt x="5" y="1"/>
                  </a:moveTo>
                  <a:cubicBezTo>
                    <a:pt x="13" y="0"/>
                    <a:pt x="12" y="15"/>
                    <a:pt x="9" y="18"/>
                  </a:cubicBezTo>
                  <a:cubicBezTo>
                    <a:pt x="1" y="17"/>
                    <a:pt x="0" y="6"/>
                    <a:pt x="5"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0" name="Freeform 46"/>
            <p:cNvSpPr/>
            <p:nvPr/>
          </p:nvSpPr>
          <p:spPr bwMode="auto">
            <a:xfrm>
              <a:off x="3743" y="602"/>
              <a:ext cx="14" cy="17"/>
            </a:xfrm>
            <a:custGeom>
              <a:avLst/>
              <a:gdLst>
                <a:gd name="T0" fmla="*/ 2 w 11"/>
                <a:gd name="T1" fmla="*/ 14 h 14"/>
                <a:gd name="T2" fmla="*/ 2 w 11"/>
                <a:gd name="T3" fmla="*/ 0 h 14"/>
                <a:gd name="T4" fmla="*/ 10 w 11"/>
                <a:gd name="T5" fmla="*/ 5 h 14"/>
                <a:gd name="T6" fmla="*/ 2 w 11"/>
                <a:gd name="T7" fmla="*/ 14 h 14"/>
              </a:gdLst>
              <a:ahLst/>
              <a:cxnLst>
                <a:cxn ang="0">
                  <a:pos x="T0" y="T1"/>
                </a:cxn>
                <a:cxn ang="0">
                  <a:pos x="T2" y="T3"/>
                </a:cxn>
                <a:cxn ang="0">
                  <a:pos x="T4" y="T5"/>
                </a:cxn>
                <a:cxn ang="0">
                  <a:pos x="T6" y="T7"/>
                </a:cxn>
              </a:cxnLst>
              <a:rect l="0" t="0" r="r" b="b"/>
              <a:pathLst>
                <a:path w="11" h="14">
                  <a:moveTo>
                    <a:pt x="2" y="14"/>
                  </a:moveTo>
                  <a:cubicBezTo>
                    <a:pt x="2" y="9"/>
                    <a:pt x="0" y="3"/>
                    <a:pt x="2" y="0"/>
                  </a:cubicBezTo>
                  <a:cubicBezTo>
                    <a:pt x="6" y="0"/>
                    <a:pt x="8" y="3"/>
                    <a:pt x="10" y="5"/>
                  </a:cubicBezTo>
                  <a:cubicBezTo>
                    <a:pt x="11" y="10"/>
                    <a:pt x="7" y="12"/>
                    <a:pt x="2"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1" name="Freeform 47"/>
            <p:cNvSpPr/>
            <p:nvPr/>
          </p:nvSpPr>
          <p:spPr bwMode="auto">
            <a:xfrm>
              <a:off x="3984" y="1532"/>
              <a:ext cx="7" cy="7"/>
            </a:xfrm>
            <a:custGeom>
              <a:avLst/>
              <a:gdLst>
                <a:gd name="T0" fmla="*/ 0 w 5"/>
                <a:gd name="T1" fmla="*/ 0 h 6"/>
                <a:gd name="T2" fmla="*/ 4 w 5"/>
                <a:gd name="T3" fmla="*/ 0 h 6"/>
                <a:gd name="T4" fmla="*/ 4 w 5"/>
                <a:gd name="T5" fmla="*/ 6 h 6"/>
                <a:gd name="T6" fmla="*/ 0 w 5"/>
                <a:gd name="T7" fmla="*/ 0 h 6"/>
              </a:gdLst>
              <a:ahLst/>
              <a:cxnLst>
                <a:cxn ang="0">
                  <a:pos x="T0" y="T1"/>
                </a:cxn>
                <a:cxn ang="0">
                  <a:pos x="T2" y="T3"/>
                </a:cxn>
                <a:cxn ang="0">
                  <a:pos x="T4" y="T5"/>
                </a:cxn>
                <a:cxn ang="0">
                  <a:pos x="T6" y="T7"/>
                </a:cxn>
              </a:cxnLst>
              <a:rect l="0" t="0" r="r" b="b"/>
              <a:pathLst>
                <a:path w="5" h="6">
                  <a:moveTo>
                    <a:pt x="0" y="0"/>
                  </a:moveTo>
                  <a:cubicBezTo>
                    <a:pt x="1" y="0"/>
                    <a:pt x="3" y="0"/>
                    <a:pt x="4" y="0"/>
                  </a:cubicBezTo>
                  <a:cubicBezTo>
                    <a:pt x="5" y="3"/>
                    <a:pt x="4" y="4"/>
                    <a:pt x="4" y="6"/>
                  </a:cubicBezTo>
                  <a:cubicBezTo>
                    <a:pt x="1" y="6"/>
                    <a:pt x="0" y="4"/>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2" name="Freeform 48"/>
            <p:cNvSpPr/>
            <p:nvPr/>
          </p:nvSpPr>
          <p:spPr bwMode="auto">
            <a:xfrm>
              <a:off x="3992" y="1529"/>
              <a:ext cx="34" cy="59"/>
            </a:xfrm>
            <a:custGeom>
              <a:avLst/>
              <a:gdLst>
                <a:gd name="T0" fmla="*/ 0 w 27"/>
                <a:gd name="T1" fmla="*/ 5 h 46"/>
                <a:gd name="T2" fmla="*/ 5 w 27"/>
                <a:gd name="T3" fmla="*/ 1 h 46"/>
                <a:gd name="T4" fmla="*/ 24 w 27"/>
                <a:gd name="T5" fmla="*/ 22 h 46"/>
                <a:gd name="T6" fmla="*/ 20 w 27"/>
                <a:gd name="T7" fmla="*/ 46 h 46"/>
                <a:gd name="T8" fmla="*/ 0 w 27"/>
                <a:gd name="T9" fmla="*/ 5 h 46"/>
              </a:gdLst>
              <a:ahLst/>
              <a:cxnLst>
                <a:cxn ang="0">
                  <a:pos x="T0" y="T1"/>
                </a:cxn>
                <a:cxn ang="0">
                  <a:pos x="T2" y="T3"/>
                </a:cxn>
                <a:cxn ang="0">
                  <a:pos x="T4" y="T5"/>
                </a:cxn>
                <a:cxn ang="0">
                  <a:pos x="T6" y="T7"/>
                </a:cxn>
                <a:cxn ang="0">
                  <a:pos x="T8" y="T9"/>
                </a:cxn>
              </a:cxnLst>
              <a:rect l="0" t="0" r="r" b="b"/>
              <a:pathLst>
                <a:path w="27" h="46">
                  <a:moveTo>
                    <a:pt x="0" y="5"/>
                  </a:moveTo>
                  <a:cubicBezTo>
                    <a:pt x="3" y="4"/>
                    <a:pt x="4" y="3"/>
                    <a:pt x="5" y="1"/>
                  </a:cubicBezTo>
                  <a:cubicBezTo>
                    <a:pt x="18" y="0"/>
                    <a:pt x="15" y="18"/>
                    <a:pt x="24" y="22"/>
                  </a:cubicBezTo>
                  <a:cubicBezTo>
                    <a:pt x="27" y="33"/>
                    <a:pt x="24" y="40"/>
                    <a:pt x="20" y="46"/>
                  </a:cubicBezTo>
                  <a:cubicBezTo>
                    <a:pt x="5" y="39"/>
                    <a:pt x="7" y="16"/>
                    <a:pt x="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3" name="Freeform 49"/>
            <p:cNvSpPr/>
            <p:nvPr/>
          </p:nvSpPr>
          <p:spPr bwMode="auto">
            <a:xfrm>
              <a:off x="3886" y="741"/>
              <a:ext cx="18" cy="18"/>
            </a:xfrm>
            <a:custGeom>
              <a:avLst/>
              <a:gdLst>
                <a:gd name="T0" fmla="*/ 10 w 14"/>
                <a:gd name="T1" fmla="*/ 0 h 14"/>
                <a:gd name="T2" fmla="*/ 6 w 14"/>
                <a:gd name="T3" fmla="*/ 14 h 14"/>
                <a:gd name="T4" fmla="*/ 10 w 14"/>
                <a:gd name="T5" fmla="*/ 0 h 14"/>
              </a:gdLst>
              <a:ahLst/>
              <a:cxnLst>
                <a:cxn ang="0">
                  <a:pos x="T0" y="T1"/>
                </a:cxn>
                <a:cxn ang="0">
                  <a:pos x="T2" y="T3"/>
                </a:cxn>
                <a:cxn ang="0">
                  <a:pos x="T4" y="T5"/>
                </a:cxn>
              </a:cxnLst>
              <a:rect l="0" t="0" r="r" b="b"/>
              <a:pathLst>
                <a:path w="14" h="14">
                  <a:moveTo>
                    <a:pt x="10" y="0"/>
                  </a:moveTo>
                  <a:cubicBezTo>
                    <a:pt x="14" y="6"/>
                    <a:pt x="12" y="13"/>
                    <a:pt x="6" y="14"/>
                  </a:cubicBezTo>
                  <a:cubicBezTo>
                    <a:pt x="0" y="9"/>
                    <a:pt x="1" y="2"/>
                    <a:pt x="1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4" name="Freeform 50"/>
            <p:cNvSpPr/>
            <p:nvPr/>
          </p:nvSpPr>
          <p:spPr bwMode="auto">
            <a:xfrm>
              <a:off x="4166" y="1661"/>
              <a:ext cx="9" cy="6"/>
            </a:xfrm>
            <a:custGeom>
              <a:avLst/>
              <a:gdLst>
                <a:gd name="T0" fmla="*/ 1 w 7"/>
                <a:gd name="T1" fmla="*/ 5 h 5"/>
                <a:gd name="T2" fmla="*/ 0 w 7"/>
                <a:gd name="T3" fmla="*/ 1 h 5"/>
                <a:gd name="T4" fmla="*/ 7 w 7"/>
                <a:gd name="T5" fmla="*/ 4 h 5"/>
                <a:gd name="T6" fmla="*/ 1 w 7"/>
                <a:gd name="T7" fmla="*/ 5 h 5"/>
              </a:gdLst>
              <a:ahLst/>
              <a:cxnLst>
                <a:cxn ang="0">
                  <a:pos x="T0" y="T1"/>
                </a:cxn>
                <a:cxn ang="0">
                  <a:pos x="T2" y="T3"/>
                </a:cxn>
                <a:cxn ang="0">
                  <a:pos x="T4" y="T5"/>
                </a:cxn>
                <a:cxn ang="0">
                  <a:pos x="T6" y="T7"/>
                </a:cxn>
              </a:cxnLst>
              <a:rect l="0" t="0" r="r" b="b"/>
              <a:pathLst>
                <a:path w="7" h="5">
                  <a:moveTo>
                    <a:pt x="1" y="5"/>
                  </a:moveTo>
                  <a:cubicBezTo>
                    <a:pt x="0" y="4"/>
                    <a:pt x="0" y="2"/>
                    <a:pt x="0" y="1"/>
                  </a:cubicBezTo>
                  <a:cubicBezTo>
                    <a:pt x="4" y="0"/>
                    <a:pt x="7" y="0"/>
                    <a:pt x="7" y="4"/>
                  </a:cubicBezTo>
                  <a:cubicBezTo>
                    <a:pt x="5" y="5"/>
                    <a:pt x="3" y="5"/>
                    <a:pt x="1"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5" name="Freeform 51"/>
            <p:cNvSpPr/>
            <p:nvPr/>
          </p:nvSpPr>
          <p:spPr bwMode="auto">
            <a:xfrm>
              <a:off x="4041" y="556"/>
              <a:ext cx="17" cy="11"/>
            </a:xfrm>
            <a:custGeom>
              <a:avLst/>
              <a:gdLst>
                <a:gd name="T0" fmla="*/ 0 w 14"/>
                <a:gd name="T1" fmla="*/ 2 h 9"/>
                <a:gd name="T2" fmla="*/ 14 w 14"/>
                <a:gd name="T3" fmla="*/ 0 h 9"/>
                <a:gd name="T4" fmla="*/ 2 w 14"/>
                <a:gd name="T5" fmla="*/ 8 h 9"/>
                <a:gd name="T6" fmla="*/ 0 w 14"/>
                <a:gd name="T7" fmla="*/ 3 h 9"/>
                <a:gd name="T8" fmla="*/ 0 w 14"/>
                <a:gd name="T9" fmla="*/ 2 h 9"/>
              </a:gdLst>
              <a:ahLst/>
              <a:cxnLst>
                <a:cxn ang="0">
                  <a:pos x="T0" y="T1"/>
                </a:cxn>
                <a:cxn ang="0">
                  <a:pos x="T2" y="T3"/>
                </a:cxn>
                <a:cxn ang="0">
                  <a:pos x="T4" y="T5"/>
                </a:cxn>
                <a:cxn ang="0">
                  <a:pos x="T6" y="T7"/>
                </a:cxn>
                <a:cxn ang="0">
                  <a:pos x="T8" y="T9"/>
                </a:cxn>
              </a:cxnLst>
              <a:rect l="0" t="0" r="r" b="b"/>
              <a:pathLst>
                <a:path w="14" h="9">
                  <a:moveTo>
                    <a:pt x="0" y="2"/>
                  </a:moveTo>
                  <a:cubicBezTo>
                    <a:pt x="5" y="1"/>
                    <a:pt x="9" y="1"/>
                    <a:pt x="14" y="0"/>
                  </a:cubicBezTo>
                  <a:cubicBezTo>
                    <a:pt x="13" y="5"/>
                    <a:pt x="8" y="9"/>
                    <a:pt x="2" y="8"/>
                  </a:cubicBezTo>
                  <a:cubicBezTo>
                    <a:pt x="2" y="6"/>
                    <a:pt x="2" y="3"/>
                    <a:pt x="0" y="3"/>
                  </a:cubicBezTo>
                  <a:cubicBezTo>
                    <a:pt x="0" y="3"/>
                    <a:pt x="0" y="2"/>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6" name="Freeform 52"/>
            <p:cNvSpPr/>
            <p:nvPr/>
          </p:nvSpPr>
          <p:spPr bwMode="auto">
            <a:xfrm>
              <a:off x="4081" y="813"/>
              <a:ext cx="35" cy="42"/>
            </a:xfrm>
            <a:custGeom>
              <a:avLst/>
              <a:gdLst>
                <a:gd name="T0" fmla="*/ 0 w 27"/>
                <a:gd name="T1" fmla="*/ 27 h 33"/>
                <a:gd name="T2" fmla="*/ 21 w 27"/>
                <a:gd name="T3" fmla="*/ 0 h 33"/>
                <a:gd name="T4" fmla="*/ 18 w 27"/>
                <a:gd name="T5" fmla="*/ 25 h 33"/>
                <a:gd name="T6" fmla="*/ 0 w 27"/>
                <a:gd name="T7" fmla="*/ 27 h 33"/>
              </a:gdLst>
              <a:ahLst/>
              <a:cxnLst>
                <a:cxn ang="0">
                  <a:pos x="T0" y="T1"/>
                </a:cxn>
                <a:cxn ang="0">
                  <a:pos x="T2" y="T3"/>
                </a:cxn>
                <a:cxn ang="0">
                  <a:pos x="T4" y="T5"/>
                </a:cxn>
                <a:cxn ang="0">
                  <a:pos x="T6" y="T7"/>
                </a:cxn>
              </a:cxnLst>
              <a:rect l="0" t="0" r="r" b="b"/>
              <a:pathLst>
                <a:path w="27" h="33">
                  <a:moveTo>
                    <a:pt x="0" y="27"/>
                  </a:moveTo>
                  <a:cubicBezTo>
                    <a:pt x="0" y="13"/>
                    <a:pt x="12" y="8"/>
                    <a:pt x="21" y="0"/>
                  </a:cubicBezTo>
                  <a:cubicBezTo>
                    <a:pt x="27" y="8"/>
                    <a:pt x="17" y="16"/>
                    <a:pt x="18" y="25"/>
                  </a:cubicBezTo>
                  <a:cubicBezTo>
                    <a:pt x="11" y="16"/>
                    <a:pt x="8" y="33"/>
                    <a:pt x="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7" name="Freeform 53"/>
            <p:cNvSpPr/>
            <p:nvPr/>
          </p:nvSpPr>
          <p:spPr bwMode="auto">
            <a:xfrm>
              <a:off x="4126" y="951"/>
              <a:ext cx="31" cy="18"/>
            </a:xfrm>
            <a:custGeom>
              <a:avLst/>
              <a:gdLst>
                <a:gd name="T0" fmla="*/ 16 w 24"/>
                <a:gd name="T1" fmla="*/ 0 h 14"/>
                <a:gd name="T2" fmla="*/ 16 w 24"/>
                <a:gd name="T3" fmla="*/ 0 h 14"/>
              </a:gdLst>
              <a:ahLst/>
              <a:cxnLst>
                <a:cxn ang="0">
                  <a:pos x="T0" y="T1"/>
                </a:cxn>
                <a:cxn ang="0">
                  <a:pos x="T2" y="T3"/>
                </a:cxn>
              </a:cxnLst>
              <a:rect l="0" t="0" r="r" b="b"/>
              <a:pathLst>
                <a:path w="24" h="14">
                  <a:moveTo>
                    <a:pt x="16" y="0"/>
                  </a:moveTo>
                  <a:cubicBezTo>
                    <a:pt x="24" y="14"/>
                    <a:pt x="0" y="5"/>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8" name="Freeform 54"/>
            <p:cNvSpPr/>
            <p:nvPr/>
          </p:nvSpPr>
          <p:spPr bwMode="auto">
            <a:xfrm>
              <a:off x="4117" y="774"/>
              <a:ext cx="18" cy="22"/>
            </a:xfrm>
            <a:custGeom>
              <a:avLst/>
              <a:gdLst>
                <a:gd name="T0" fmla="*/ 0 w 14"/>
                <a:gd name="T1" fmla="*/ 4 h 17"/>
                <a:gd name="T2" fmla="*/ 4 w 14"/>
                <a:gd name="T3" fmla="*/ 0 h 17"/>
                <a:gd name="T4" fmla="*/ 14 w 14"/>
                <a:gd name="T5" fmla="*/ 12 h 17"/>
                <a:gd name="T6" fmla="*/ 0 w 14"/>
                <a:gd name="T7" fmla="*/ 4 h 17"/>
              </a:gdLst>
              <a:ahLst/>
              <a:cxnLst>
                <a:cxn ang="0">
                  <a:pos x="T0" y="T1"/>
                </a:cxn>
                <a:cxn ang="0">
                  <a:pos x="T2" y="T3"/>
                </a:cxn>
                <a:cxn ang="0">
                  <a:pos x="T4" y="T5"/>
                </a:cxn>
                <a:cxn ang="0">
                  <a:pos x="T6" y="T7"/>
                </a:cxn>
              </a:cxnLst>
              <a:rect l="0" t="0" r="r" b="b"/>
              <a:pathLst>
                <a:path w="14" h="17">
                  <a:moveTo>
                    <a:pt x="0" y="4"/>
                  </a:moveTo>
                  <a:cubicBezTo>
                    <a:pt x="3" y="3"/>
                    <a:pt x="4" y="2"/>
                    <a:pt x="4" y="0"/>
                  </a:cubicBezTo>
                  <a:cubicBezTo>
                    <a:pt x="9" y="3"/>
                    <a:pt x="13" y="5"/>
                    <a:pt x="14" y="12"/>
                  </a:cubicBezTo>
                  <a:cubicBezTo>
                    <a:pt x="8" y="17"/>
                    <a:pt x="0" y="13"/>
                    <a:pt x="0"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59" name="Freeform 55"/>
            <p:cNvSpPr/>
            <p:nvPr/>
          </p:nvSpPr>
          <p:spPr bwMode="auto">
            <a:xfrm>
              <a:off x="4221" y="1477"/>
              <a:ext cx="15" cy="14"/>
            </a:xfrm>
            <a:custGeom>
              <a:avLst/>
              <a:gdLst>
                <a:gd name="T0" fmla="*/ 4 w 12"/>
                <a:gd name="T1" fmla="*/ 0 h 11"/>
                <a:gd name="T2" fmla="*/ 9 w 12"/>
                <a:gd name="T3" fmla="*/ 11 h 11"/>
                <a:gd name="T4" fmla="*/ 4 w 12"/>
                <a:gd name="T5" fmla="*/ 0 h 11"/>
              </a:gdLst>
              <a:ahLst/>
              <a:cxnLst>
                <a:cxn ang="0">
                  <a:pos x="T0" y="T1"/>
                </a:cxn>
                <a:cxn ang="0">
                  <a:pos x="T2" y="T3"/>
                </a:cxn>
                <a:cxn ang="0">
                  <a:pos x="T4" y="T5"/>
                </a:cxn>
              </a:cxnLst>
              <a:rect l="0" t="0" r="r" b="b"/>
              <a:pathLst>
                <a:path w="12" h="11">
                  <a:moveTo>
                    <a:pt x="4" y="0"/>
                  </a:moveTo>
                  <a:cubicBezTo>
                    <a:pt x="10" y="1"/>
                    <a:pt x="12" y="5"/>
                    <a:pt x="9" y="11"/>
                  </a:cubicBezTo>
                  <a:cubicBezTo>
                    <a:pt x="3" y="11"/>
                    <a:pt x="0" y="4"/>
                    <a:pt x="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0" name="Freeform 56"/>
            <p:cNvSpPr/>
            <p:nvPr/>
          </p:nvSpPr>
          <p:spPr bwMode="auto">
            <a:xfrm>
              <a:off x="4181" y="1162"/>
              <a:ext cx="33" cy="17"/>
            </a:xfrm>
            <a:custGeom>
              <a:avLst/>
              <a:gdLst>
                <a:gd name="T0" fmla="*/ 0 w 26"/>
                <a:gd name="T1" fmla="*/ 8 h 13"/>
                <a:gd name="T2" fmla="*/ 2 w 26"/>
                <a:gd name="T3" fmla="*/ 4 h 13"/>
                <a:gd name="T4" fmla="*/ 26 w 26"/>
                <a:gd name="T5" fmla="*/ 3 h 13"/>
                <a:gd name="T6" fmla="*/ 25 w 26"/>
                <a:gd name="T7" fmla="*/ 13 h 13"/>
                <a:gd name="T8" fmla="*/ 0 w 26"/>
                <a:gd name="T9" fmla="*/ 8 h 13"/>
              </a:gdLst>
              <a:ahLst/>
              <a:cxnLst>
                <a:cxn ang="0">
                  <a:pos x="T0" y="T1"/>
                </a:cxn>
                <a:cxn ang="0">
                  <a:pos x="T2" y="T3"/>
                </a:cxn>
                <a:cxn ang="0">
                  <a:pos x="T4" y="T5"/>
                </a:cxn>
                <a:cxn ang="0">
                  <a:pos x="T6" y="T7"/>
                </a:cxn>
                <a:cxn ang="0">
                  <a:pos x="T8" y="T9"/>
                </a:cxn>
              </a:cxnLst>
              <a:rect l="0" t="0" r="r" b="b"/>
              <a:pathLst>
                <a:path w="26" h="13">
                  <a:moveTo>
                    <a:pt x="0" y="8"/>
                  </a:moveTo>
                  <a:cubicBezTo>
                    <a:pt x="0" y="6"/>
                    <a:pt x="0" y="5"/>
                    <a:pt x="2" y="4"/>
                  </a:cubicBezTo>
                  <a:cubicBezTo>
                    <a:pt x="8" y="0"/>
                    <a:pt x="19" y="2"/>
                    <a:pt x="26" y="3"/>
                  </a:cubicBezTo>
                  <a:cubicBezTo>
                    <a:pt x="26" y="7"/>
                    <a:pt x="24" y="9"/>
                    <a:pt x="25" y="13"/>
                  </a:cubicBezTo>
                  <a:cubicBezTo>
                    <a:pt x="14" y="10"/>
                    <a:pt x="8" y="1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1" name="Freeform 57"/>
            <p:cNvSpPr/>
            <p:nvPr/>
          </p:nvSpPr>
          <p:spPr bwMode="auto">
            <a:xfrm>
              <a:off x="4186" y="1127"/>
              <a:ext cx="64" cy="30"/>
            </a:xfrm>
            <a:custGeom>
              <a:avLst/>
              <a:gdLst>
                <a:gd name="T0" fmla="*/ 2 w 50"/>
                <a:gd name="T1" fmla="*/ 17 h 23"/>
                <a:gd name="T2" fmla="*/ 8 w 50"/>
                <a:gd name="T3" fmla="*/ 4 h 23"/>
                <a:gd name="T4" fmla="*/ 43 w 50"/>
                <a:gd name="T5" fmla="*/ 0 h 23"/>
                <a:gd name="T6" fmla="*/ 50 w 50"/>
                <a:gd name="T7" fmla="*/ 8 h 23"/>
                <a:gd name="T8" fmla="*/ 2 w 50"/>
                <a:gd name="T9" fmla="*/ 17 h 23"/>
              </a:gdLst>
              <a:ahLst/>
              <a:cxnLst>
                <a:cxn ang="0">
                  <a:pos x="T0" y="T1"/>
                </a:cxn>
                <a:cxn ang="0">
                  <a:pos x="T2" y="T3"/>
                </a:cxn>
                <a:cxn ang="0">
                  <a:pos x="T4" y="T5"/>
                </a:cxn>
                <a:cxn ang="0">
                  <a:pos x="T6" y="T7"/>
                </a:cxn>
                <a:cxn ang="0">
                  <a:pos x="T8" y="T9"/>
                </a:cxn>
              </a:cxnLst>
              <a:rect l="0" t="0" r="r" b="b"/>
              <a:pathLst>
                <a:path w="50" h="23">
                  <a:moveTo>
                    <a:pt x="2" y="17"/>
                  </a:moveTo>
                  <a:cubicBezTo>
                    <a:pt x="0" y="10"/>
                    <a:pt x="5" y="8"/>
                    <a:pt x="8" y="4"/>
                  </a:cubicBezTo>
                  <a:cubicBezTo>
                    <a:pt x="17" y="12"/>
                    <a:pt x="32" y="1"/>
                    <a:pt x="43" y="0"/>
                  </a:cubicBezTo>
                  <a:cubicBezTo>
                    <a:pt x="44" y="4"/>
                    <a:pt x="48" y="5"/>
                    <a:pt x="50" y="8"/>
                  </a:cubicBezTo>
                  <a:cubicBezTo>
                    <a:pt x="40" y="23"/>
                    <a:pt x="18" y="20"/>
                    <a:pt x="2"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2" name="Freeform 58"/>
            <p:cNvSpPr/>
            <p:nvPr/>
          </p:nvSpPr>
          <p:spPr bwMode="auto">
            <a:xfrm>
              <a:off x="4207" y="1239"/>
              <a:ext cx="12" cy="12"/>
            </a:xfrm>
            <a:custGeom>
              <a:avLst/>
              <a:gdLst>
                <a:gd name="T0" fmla="*/ 1 w 10"/>
                <a:gd name="T1" fmla="*/ 8 h 10"/>
                <a:gd name="T2" fmla="*/ 3 w 10"/>
                <a:gd name="T3" fmla="*/ 0 h 10"/>
                <a:gd name="T4" fmla="*/ 10 w 10"/>
                <a:gd name="T5" fmla="*/ 8 h 10"/>
                <a:gd name="T6" fmla="*/ 1 w 10"/>
                <a:gd name="T7" fmla="*/ 8 h 10"/>
              </a:gdLst>
              <a:ahLst/>
              <a:cxnLst>
                <a:cxn ang="0">
                  <a:pos x="T0" y="T1"/>
                </a:cxn>
                <a:cxn ang="0">
                  <a:pos x="T2" y="T3"/>
                </a:cxn>
                <a:cxn ang="0">
                  <a:pos x="T4" y="T5"/>
                </a:cxn>
                <a:cxn ang="0">
                  <a:pos x="T6" y="T7"/>
                </a:cxn>
              </a:cxnLst>
              <a:rect l="0" t="0" r="r" b="b"/>
              <a:pathLst>
                <a:path w="10" h="10">
                  <a:moveTo>
                    <a:pt x="1" y="8"/>
                  </a:moveTo>
                  <a:cubicBezTo>
                    <a:pt x="0" y="4"/>
                    <a:pt x="3" y="3"/>
                    <a:pt x="3" y="0"/>
                  </a:cubicBezTo>
                  <a:cubicBezTo>
                    <a:pt x="8" y="0"/>
                    <a:pt x="9" y="4"/>
                    <a:pt x="10" y="8"/>
                  </a:cubicBezTo>
                  <a:cubicBezTo>
                    <a:pt x="7" y="9"/>
                    <a:pt x="3" y="10"/>
                    <a:pt x="1"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3" name="Freeform 59"/>
            <p:cNvSpPr/>
            <p:nvPr/>
          </p:nvSpPr>
          <p:spPr bwMode="auto">
            <a:xfrm>
              <a:off x="4237" y="1185"/>
              <a:ext cx="37" cy="20"/>
            </a:xfrm>
            <a:custGeom>
              <a:avLst/>
              <a:gdLst>
                <a:gd name="T0" fmla="*/ 1 w 29"/>
                <a:gd name="T1" fmla="*/ 0 h 16"/>
                <a:gd name="T2" fmla="*/ 29 w 29"/>
                <a:gd name="T3" fmla="*/ 10 h 16"/>
                <a:gd name="T4" fmla="*/ 1 w 29"/>
                <a:gd name="T5" fmla="*/ 0 h 16"/>
              </a:gdLst>
              <a:ahLst/>
              <a:cxnLst>
                <a:cxn ang="0">
                  <a:pos x="T0" y="T1"/>
                </a:cxn>
                <a:cxn ang="0">
                  <a:pos x="T2" y="T3"/>
                </a:cxn>
                <a:cxn ang="0">
                  <a:pos x="T4" y="T5"/>
                </a:cxn>
              </a:cxnLst>
              <a:rect l="0" t="0" r="r" b="b"/>
              <a:pathLst>
                <a:path w="29" h="16">
                  <a:moveTo>
                    <a:pt x="1" y="0"/>
                  </a:moveTo>
                  <a:cubicBezTo>
                    <a:pt x="12" y="1"/>
                    <a:pt x="23" y="2"/>
                    <a:pt x="29" y="10"/>
                  </a:cubicBezTo>
                  <a:cubicBezTo>
                    <a:pt x="17" y="11"/>
                    <a:pt x="0" y="16"/>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4" name="Freeform 60"/>
            <p:cNvSpPr/>
            <p:nvPr/>
          </p:nvSpPr>
          <p:spPr bwMode="auto">
            <a:xfrm>
              <a:off x="4177" y="727"/>
              <a:ext cx="23" cy="14"/>
            </a:xfrm>
            <a:custGeom>
              <a:avLst/>
              <a:gdLst>
                <a:gd name="T0" fmla="*/ 2 w 18"/>
                <a:gd name="T1" fmla="*/ 11 h 11"/>
                <a:gd name="T2" fmla="*/ 7 w 18"/>
                <a:gd name="T3" fmla="*/ 0 h 11"/>
                <a:gd name="T4" fmla="*/ 18 w 18"/>
                <a:gd name="T5" fmla="*/ 6 h 11"/>
                <a:gd name="T6" fmla="*/ 2 w 18"/>
                <a:gd name="T7" fmla="*/ 11 h 11"/>
              </a:gdLst>
              <a:ahLst/>
              <a:cxnLst>
                <a:cxn ang="0">
                  <a:pos x="T0" y="T1"/>
                </a:cxn>
                <a:cxn ang="0">
                  <a:pos x="T2" y="T3"/>
                </a:cxn>
                <a:cxn ang="0">
                  <a:pos x="T4" y="T5"/>
                </a:cxn>
                <a:cxn ang="0">
                  <a:pos x="T6" y="T7"/>
                </a:cxn>
              </a:cxnLst>
              <a:rect l="0" t="0" r="r" b="b"/>
              <a:pathLst>
                <a:path w="18" h="11">
                  <a:moveTo>
                    <a:pt x="2" y="11"/>
                  </a:moveTo>
                  <a:cubicBezTo>
                    <a:pt x="0" y="5"/>
                    <a:pt x="4" y="3"/>
                    <a:pt x="7" y="0"/>
                  </a:cubicBezTo>
                  <a:cubicBezTo>
                    <a:pt x="11" y="1"/>
                    <a:pt x="17" y="1"/>
                    <a:pt x="18" y="6"/>
                  </a:cubicBezTo>
                  <a:cubicBezTo>
                    <a:pt x="14" y="9"/>
                    <a:pt x="9" y="11"/>
                    <a:pt x="2"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5" name="Freeform 61"/>
            <p:cNvSpPr/>
            <p:nvPr/>
          </p:nvSpPr>
          <p:spPr bwMode="auto">
            <a:xfrm>
              <a:off x="4274" y="1296"/>
              <a:ext cx="16" cy="16"/>
            </a:xfrm>
            <a:custGeom>
              <a:avLst/>
              <a:gdLst>
                <a:gd name="T0" fmla="*/ 1 w 12"/>
                <a:gd name="T1" fmla="*/ 12 h 12"/>
                <a:gd name="T2" fmla="*/ 0 w 12"/>
                <a:gd name="T3" fmla="*/ 1 h 12"/>
                <a:gd name="T4" fmla="*/ 7 w 12"/>
                <a:gd name="T5" fmla="*/ 0 h 12"/>
                <a:gd name="T6" fmla="*/ 11 w 12"/>
                <a:gd name="T7" fmla="*/ 7 h 12"/>
                <a:gd name="T8" fmla="*/ 1 w 12"/>
                <a:gd name="T9" fmla="*/ 12 h 12"/>
              </a:gdLst>
              <a:ahLst/>
              <a:cxnLst>
                <a:cxn ang="0">
                  <a:pos x="T0" y="T1"/>
                </a:cxn>
                <a:cxn ang="0">
                  <a:pos x="T2" y="T3"/>
                </a:cxn>
                <a:cxn ang="0">
                  <a:pos x="T4" y="T5"/>
                </a:cxn>
                <a:cxn ang="0">
                  <a:pos x="T6" y="T7"/>
                </a:cxn>
                <a:cxn ang="0">
                  <a:pos x="T8" y="T9"/>
                </a:cxn>
              </a:cxnLst>
              <a:rect l="0" t="0" r="r" b="b"/>
              <a:pathLst>
                <a:path w="12" h="12">
                  <a:moveTo>
                    <a:pt x="1" y="12"/>
                  </a:moveTo>
                  <a:cubicBezTo>
                    <a:pt x="1" y="8"/>
                    <a:pt x="0" y="5"/>
                    <a:pt x="0" y="1"/>
                  </a:cubicBezTo>
                  <a:cubicBezTo>
                    <a:pt x="2" y="1"/>
                    <a:pt x="5" y="1"/>
                    <a:pt x="7" y="0"/>
                  </a:cubicBezTo>
                  <a:cubicBezTo>
                    <a:pt x="10" y="1"/>
                    <a:pt x="8" y="7"/>
                    <a:pt x="11" y="7"/>
                  </a:cubicBezTo>
                  <a:cubicBezTo>
                    <a:pt x="12" y="12"/>
                    <a:pt x="5" y="11"/>
                    <a:pt x="1" y="1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6" name="Freeform 62"/>
            <p:cNvSpPr/>
            <p:nvPr/>
          </p:nvSpPr>
          <p:spPr bwMode="auto">
            <a:xfrm>
              <a:off x="4251" y="1122"/>
              <a:ext cx="13" cy="12"/>
            </a:xfrm>
            <a:custGeom>
              <a:avLst/>
              <a:gdLst>
                <a:gd name="T0" fmla="*/ 0 w 10"/>
                <a:gd name="T1" fmla="*/ 7 h 9"/>
                <a:gd name="T2" fmla="*/ 9 w 10"/>
                <a:gd name="T3" fmla="*/ 0 h 9"/>
                <a:gd name="T4" fmla="*/ 0 w 10"/>
                <a:gd name="T5" fmla="*/ 7 h 9"/>
              </a:gdLst>
              <a:ahLst/>
              <a:cxnLst>
                <a:cxn ang="0">
                  <a:pos x="T0" y="T1"/>
                </a:cxn>
                <a:cxn ang="0">
                  <a:pos x="T2" y="T3"/>
                </a:cxn>
                <a:cxn ang="0">
                  <a:pos x="T4" y="T5"/>
                </a:cxn>
              </a:cxnLst>
              <a:rect l="0" t="0" r="r" b="b"/>
              <a:pathLst>
                <a:path w="10" h="9">
                  <a:moveTo>
                    <a:pt x="0" y="7"/>
                  </a:moveTo>
                  <a:cubicBezTo>
                    <a:pt x="2" y="4"/>
                    <a:pt x="3" y="0"/>
                    <a:pt x="9" y="0"/>
                  </a:cubicBezTo>
                  <a:cubicBezTo>
                    <a:pt x="10" y="6"/>
                    <a:pt x="3" y="9"/>
                    <a:pt x="0"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7" name="Freeform 63"/>
            <p:cNvSpPr/>
            <p:nvPr/>
          </p:nvSpPr>
          <p:spPr bwMode="auto">
            <a:xfrm>
              <a:off x="4387" y="1431"/>
              <a:ext cx="19" cy="16"/>
            </a:xfrm>
            <a:custGeom>
              <a:avLst/>
              <a:gdLst>
                <a:gd name="T0" fmla="*/ 0 w 15"/>
                <a:gd name="T1" fmla="*/ 0 h 13"/>
                <a:gd name="T2" fmla="*/ 15 w 15"/>
                <a:gd name="T3" fmla="*/ 9 h 13"/>
                <a:gd name="T4" fmla="*/ 0 w 15"/>
                <a:gd name="T5" fmla="*/ 0 h 13"/>
              </a:gdLst>
              <a:ahLst/>
              <a:cxnLst>
                <a:cxn ang="0">
                  <a:pos x="T0" y="T1"/>
                </a:cxn>
                <a:cxn ang="0">
                  <a:pos x="T2" y="T3"/>
                </a:cxn>
                <a:cxn ang="0">
                  <a:pos x="T4" y="T5"/>
                </a:cxn>
              </a:cxnLst>
              <a:rect l="0" t="0" r="r" b="b"/>
              <a:pathLst>
                <a:path w="15" h="13">
                  <a:moveTo>
                    <a:pt x="0" y="0"/>
                  </a:moveTo>
                  <a:cubicBezTo>
                    <a:pt x="6" y="2"/>
                    <a:pt x="15" y="0"/>
                    <a:pt x="15" y="9"/>
                  </a:cubicBezTo>
                  <a:cubicBezTo>
                    <a:pt x="8" y="13"/>
                    <a:pt x="2" y="8"/>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8" name="Freeform 64"/>
            <p:cNvSpPr/>
            <p:nvPr/>
          </p:nvSpPr>
          <p:spPr bwMode="auto">
            <a:xfrm>
              <a:off x="4351" y="1100"/>
              <a:ext cx="14" cy="17"/>
            </a:xfrm>
            <a:custGeom>
              <a:avLst/>
              <a:gdLst>
                <a:gd name="T0" fmla="*/ 1 w 11"/>
                <a:gd name="T1" fmla="*/ 10 h 13"/>
                <a:gd name="T2" fmla="*/ 7 w 11"/>
                <a:gd name="T3" fmla="*/ 0 h 13"/>
                <a:gd name="T4" fmla="*/ 1 w 11"/>
                <a:gd name="T5" fmla="*/ 10 h 13"/>
              </a:gdLst>
              <a:ahLst/>
              <a:cxnLst>
                <a:cxn ang="0">
                  <a:pos x="T0" y="T1"/>
                </a:cxn>
                <a:cxn ang="0">
                  <a:pos x="T2" y="T3"/>
                </a:cxn>
                <a:cxn ang="0">
                  <a:pos x="T4" y="T5"/>
                </a:cxn>
              </a:cxnLst>
              <a:rect l="0" t="0" r="r" b="b"/>
              <a:pathLst>
                <a:path w="11" h="13">
                  <a:moveTo>
                    <a:pt x="1" y="10"/>
                  </a:moveTo>
                  <a:cubicBezTo>
                    <a:pt x="0" y="5"/>
                    <a:pt x="0" y="0"/>
                    <a:pt x="7" y="0"/>
                  </a:cubicBezTo>
                  <a:cubicBezTo>
                    <a:pt x="11" y="5"/>
                    <a:pt x="7" y="13"/>
                    <a:pt x="1"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69" name="Freeform 65"/>
            <p:cNvSpPr/>
            <p:nvPr/>
          </p:nvSpPr>
          <p:spPr bwMode="auto">
            <a:xfrm>
              <a:off x="4374" y="1245"/>
              <a:ext cx="14" cy="14"/>
            </a:xfrm>
            <a:custGeom>
              <a:avLst/>
              <a:gdLst>
                <a:gd name="T0" fmla="*/ 1 w 11"/>
                <a:gd name="T1" fmla="*/ 6 h 11"/>
                <a:gd name="T2" fmla="*/ 8 w 11"/>
                <a:gd name="T3" fmla="*/ 0 h 11"/>
                <a:gd name="T4" fmla="*/ 9 w 11"/>
                <a:gd name="T5" fmla="*/ 10 h 11"/>
                <a:gd name="T6" fmla="*/ 1 w 11"/>
                <a:gd name="T7" fmla="*/ 6 h 11"/>
              </a:gdLst>
              <a:ahLst/>
              <a:cxnLst>
                <a:cxn ang="0">
                  <a:pos x="T0" y="T1"/>
                </a:cxn>
                <a:cxn ang="0">
                  <a:pos x="T2" y="T3"/>
                </a:cxn>
                <a:cxn ang="0">
                  <a:pos x="T4" y="T5"/>
                </a:cxn>
                <a:cxn ang="0">
                  <a:pos x="T6" y="T7"/>
                </a:cxn>
              </a:cxnLst>
              <a:rect l="0" t="0" r="r" b="b"/>
              <a:pathLst>
                <a:path w="11" h="11">
                  <a:moveTo>
                    <a:pt x="1" y="6"/>
                  </a:moveTo>
                  <a:cubicBezTo>
                    <a:pt x="0" y="2"/>
                    <a:pt x="2" y="0"/>
                    <a:pt x="8" y="0"/>
                  </a:cubicBezTo>
                  <a:cubicBezTo>
                    <a:pt x="11" y="2"/>
                    <a:pt x="9" y="6"/>
                    <a:pt x="9" y="10"/>
                  </a:cubicBezTo>
                  <a:cubicBezTo>
                    <a:pt x="4" y="11"/>
                    <a:pt x="2" y="9"/>
                    <a:pt x="1"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70" name="Freeform 66"/>
            <p:cNvSpPr/>
            <p:nvPr/>
          </p:nvSpPr>
          <p:spPr bwMode="auto">
            <a:xfrm>
              <a:off x="4345" y="1022"/>
              <a:ext cx="19" cy="17"/>
            </a:xfrm>
            <a:custGeom>
              <a:avLst/>
              <a:gdLst>
                <a:gd name="T0" fmla="*/ 3 w 15"/>
                <a:gd name="T1" fmla="*/ 1 h 13"/>
                <a:gd name="T2" fmla="*/ 9 w 15"/>
                <a:gd name="T3" fmla="*/ 0 h 13"/>
                <a:gd name="T4" fmla="*/ 15 w 15"/>
                <a:gd name="T5" fmla="*/ 10 h 13"/>
                <a:gd name="T6" fmla="*/ 3 w 15"/>
                <a:gd name="T7" fmla="*/ 13 h 13"/>
                <a:gd name="T8" fmla="*/ 3 w 15"/>
                <a:gd name="T9" fmla="*/ 1 h 13"/>
              </a:gdLst>
              <a:ahLst/>
              <a:cxnLst>
                <a:cxn ang="0">
                  <a:pos x="T0" y="T1"/>
                </a:cxn>
                <a:cxn ang="0">
                  <a:pos x="T2" y="T3"/>
                </a:cxn>
                <a:cxn ang="0">
                  <a:pos x="T4" y="T5"/>
                </a:cxn>
                <a:cxn ang="0">
                  <a:pos x="T6" y="T7"/>
                </a:cxn>
                <a:cxn ang="0">
                  <a:pos x="T8" y="T9"/>
                </a:cxn>
              </a:cxnLst>
              <a:rect l="0" t="0" r="r" b="b"/>
              <a:pathLst>
                <a:path w="15" h="13">
                  <a:moveTo>
                    <a:pt x="3" y="1"/>
                  </a:moveTo>
                  <a:cubicBezTo>
                    <a:pt x="5" y="1"/>
                    <a:pt x="7" y="0"/>
                    <a:pt x="9" y="0"/>
                  </a:cubicBezTo>
                  <a:cubicBezTo>
                    <a:pt x="10" y="4"/>
                    <a:pt x="14" y="6"/>
                    <a:pt x="15" y="10"/>
                  </a:cubicBezTo>
                  <a:cubicBezTo>
                    <a:pt x="10" y="12"/>
                    <a:pt x="8" y="10"/>
                    <a:pt x="3" y="13"/>
                  </a:cubicBezTo>
                  <a:cubicBezTo>
                    <a:pt x="0" y="9"/>
                    <a:pt x="1" y="5"/>
                    <a:pt x="3"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71" name="Freeform 67"/>
            <p:cNvSpPr/>
            <p:nvPr/>
          </p:nvSpPr>
          <p:spPr bwMode="auto">
            <a:xfrm>
              <a:off x="4397" y="1211"/>
              <a:ext cx="27" cy="20"/>
            </a:xfrm>
            <a:custGeom>
              <a:avLst/>
              <a:gdLst>
                <a:gd name="T0" fmla="*/ 17 w 21"/>
                <a:gd name="T1" fmla="*/ 0 h 16"/>
                <a:gd name="T2" fmla="*/ 17 w 21"/>
                <a:gd name="T3" fmla="*/ 0 h 16"/>
              </a:gdLst>
              <a:ahLst/>
              <a:cxnLst>
                <a:cxn ang="0">
                  <a:pos x="T0" y="T1"/>
                </a:cxn>
                <a:cxn ang="0">
                  <a:pos x="T2" y="T3"/>
                </a:cxn>
              </a:cxnLst>
              <a:rect l="0" t="0" r="r" b="b"/>
              <a:pathLst>
                <a:path w="21" h="16">
                  <a:moveTo>
                    <a:pt x="17" y="0"/>
                  </a:moveTo>
                  <a:cubicBezTo>
                    <a:pt x="21" y="16"/>
                    <a:pt x="0" y="1"/>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72" name="Freeform 68"/>
            <p:cNvSpPr/>
            <p:nvPr/>
          </p:nvSpPr>
          <p:spPr bwMode="auto">
            <a:xfrm>
              <a:off x="4409" y="1287"/>
              <a:ext cx="52" cy="48"/>
            </a:xfrm>
            <a:custGeom>
              <a:avLst/>
              <a:gdLst>
                <a:gd name="T0" fmla="*/ 41 w 41"/>
                <a:gd name="T1" fmla="*/ 23 h 37"/>
                <a:gd name="T2" fmla="*/ 26 w 41"/>
                <a:gd name="T3" fmla="*/ 37 h 37"/>
                <a:gd name="T4" fmla="*/ 41 w 41"/>
                <a:gd name="T5" fmla="*/ 23 h 37"/>
              </a:gdLst>
              <a:ahLst/>
              <a:cxnLst>
                <a:cxn ang="0">
                  <a:pos x="T0" y="T1"/>
                </a:cxn>
                <a:cxn ang="0">
                  <a:pos x="T2" y="T3"/>
                </a:cxn>
                <a:cxn ang="0">
                  <a:pos x="T4" y="T5"/>
                </a:cxn>
              </a:cxnLst>
              <a:rect l="0" t="0" r="r" b="b"/>
              <a:pathLst>
                <a:path w="41" h="37">
                  <a:moveTo>
                    <a:pt x="41" y="23"/>
                  </a:moveTo>
                  <a:cubicBezTo>
                    <a:pt x="41" y="31"/>
                    <a:pt x="32" y="37"/>
                    <a:pt x="26" y="37"/>
                  </a:cubicBezTo>
                  <a:cubicBezTo>
                    <a:pt x="0" y="37"/>
                    <a:pt x="24" y="0"/>
                    <a:pt x="41"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73" name="Freeform 69"/>
            <p:cNvSpPr/>
            <p:nvPr/>
          </p:nvSpPr>
          <p:spPr bwMode="auto">
            <a:xfrm>
              <a:off x="4415" y="1239"/>
              <a:ext cx="17" cy="12"/>
            </a:xfrm>
            <a:custGeom>
              <a:avLst/>
              <a:gdLst>
                <a:gd name="T0" fmla="*/ 0 w 13"/>
                <a:gd name="T1" fmla="*/ 6 h 10"/>
                <a:gd name="T2" fmla="*/ 12 w 13"/>
                <a:gd name="T3" fmla="*/ 9 h 10"/>
                <a:gd name="T4" fmla="*/ 0 w 13"/>
                <a:gd name="T5" fmla="*/ 6 h 10"/>
              </a:gdLst>
              <a:ahLst/>
              <a:cxnLst>
                <a:cxn ang="0">
                  <a:pos x="T0" y="T1"/>
                </a:cxn>
                <a:cxn ang="0">
                  <a:pos x="T2" y="T3"/>
                </a:cxn>
                <a:cxn ang="0">
                  <a:pos x="T4" y="T5"/>
                </a:cxn>
              </a:cxnLst>
              <a:rect l="0" t="0" r="r" b="b"/>
              <a:pathLst>
                <a:path w="13" h="10">
                  <a:moveTo>
                    <a:pt x="0" y="6"/>
                  </a:moveTo>
                  <a:cubicBezTo>
                    <a:pt x="1" y="0"/>
                    <a:pt x="13" y="1"/>
                    <a:pt x="12" y="9"/>
                  </a:cubicBezTo>
                  <a:cubicBezTo>
                    <a:pt x="6" y="10"/>
                    <a:pt x="4" y="7"/>
                    <a:pt x="0"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74" name="Freeform 70"/>
            <p:cNvSpPr/>
            <p:nvPr/>
          </p:nvSpPr>
          <p:spPr bwMode="auto">
            <a:xfrm>
              <a:off x="4351" y="755"/>
              <a:ext cx="31" cy="35"/>
            </a:xfrm>
            <a:custGeom>
              <a:avLst/>
              <a:gdLst>
                <a:gd name="T0" fmla="*/ 12 w 24"/>
                <a:gd name="T1" fmla="*/ 1 h 27"/>
                <a:gd name="T2" fmla="*/ 24 w 24"/>
                <a:gd name="T3" fmla="*/ 13 h 27"/>
                <a:gd name="T4" fmla="*/ 12 w 24"/>
                <a:gd name="T5" fmla="*/ 1 h 27"/>
              </a:gdLst>
              <a:ahLst/>
              <a:cxnLst>
                <a:cxn ang="0">
                  <a:pos x="T0" y="T1"/>
                </a:cxn>
                <a:cxn ang="0">
                  <a:pos x="T2" y="T3"/>
                </a:cxn>
                <a:cxn ang="0">
                  <a:pos x="T4" y="T5"/>
                </a:cxn>
              </a:cxnLst>
              <a:rect l="0" t="0" r="r" b="b"/>
              <a:pathLst>
                <a:path w="24" h="27">
                  <a:moveTo>
                    <a:pt x="12" y="1"/>
                  </a:moveTo>
                  <a:cubicBezTo>
                    <a:pt x="20" y="0"/>
                    <a:pt x="23" y="5"/>
                    <a:pt x="24" y="13"/>
                  </a:cubicBezTo>
                  <a:cubicBezTo>
                    <a:pt x="18" y="27"/>
                    <a:pt x="0" y="10"/>
                    <a:pt x="12"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75" name="Freeform 71"/>
            <p:cNvSpPr/>
            <p:nvPr/>
          </p:nvSpPr>
          <p:spPr bwMode="auto">
            <a:xfrm>
              <a:off x="4455" y="928"/>
              <a:ext cx="55" cy="41"/>
            </a:xfrm>
            <a:custGeom>
              <a:avLst/>
              <a:gdLst>
                <a:gd name="T0" fmla="*/ 38 w 43"/>
                <a:gd name="T1" fmla="*/ 7 h 32"/>
                <a:gd name="T2" fmla="*/ 13 w 43"/>
                <a:gd name="T3" fmla="*/ 32 h 32"/>
                <a:gd name="T4" fmla="*/ 38 w 43"/>
                <a:gd name="T5" fmla="*/ 7 h 32"/>
              </a:gdLst>
              <a:ahLst/>
              <a:cxnLst>
                <a:cxn ang="0">
                  <a:pos x="T0" y="T1"/>
                </a:cxn>
                <a:cxn ang="0">
                  <a:pos x="T2" y="T3"/>
                </a:cxn>
                <a:cxn ang="0">
                  <a:pos x="T4" y="T5"/>
                </a:cxn>
              </a:cxnLst>
              <a:rect l="0" t="0" r="r" b="b"/>
              <a:pathLst>
                <a:path w="43" h="32">
                  <a:moveTo>
                    <a:pt x="38" y="7"/>
                  </a:moveTo>
                  <a:cubicBezTo>
                    <a:pt x="43" y="21"/>
                    <a:pt x="26" y="27"/>
                    <a:pt x="13" y="32"/>
                  </a:cubicBezTo>
                  <a:cubicBezTo>
                    <a:pt x="0" y="15"/>
                    <a:pt x="23" y="0"/>
                    <a:pt x="38"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76" name="Freeform 72"/>
            <p:cNvSpPr/>
            <p:nvPr/>
          </p:nvSpPr>
          <p:spPr bwMode="auto">
            <a:xfrm>
              <a:off x="4459" y="663"/>
              <a:ext cx="14" cy="17"/>
            </a:xfrm>
            <a:custGeom>
              <a:avLst/>
              <a:gdLst>
                <a:gd name="T0" fmla="*/ 8 w 11"/>
                <a:gd name="T1" fmla="*/ 2 h 13"/>
                <a:gd name="T2" fmla="*/ 10 w 11"/>
                <a:gd name="T3" fmla="*/ 12 h 13"/>
                <a:gd name="T4" fmla="*/ 4 w 11"/>
                <a:gd name="T5" fmla="*/ 13 h 13"/>
                <a:gd name="T6" fmla="*/ 8 w 11"/>
                <a:gd name="T7" fmla="*/ 2 h 13"/>
              </a:gdLst>
              <a:ahLst/>
              <a:cxnLst>
                <a:cxn ang="0">
                  <a:pos x="T0" y="T1"/>
                </a:cxn>
                <a:cxn ang="0">
                  <a:pos x="T2" y="T3"/>
                </a:cxn>
                <a:cxn ang="0">
                  <a:pos x="T4" y="T5"/>
                </a:cxn>
                <a:cxn ang="0">
                  <a:pos x="T6" y="T7"/>
                </a:cxn>
              </a:cxnLst>
              <a:rect l="0" t="0" r="r" b="b"/>
              <a:pathLst>
                <a:path w="11" h="13">
                  <a:moveTo>
                    <a:pt x="8" y="2"/>
                  </a:moveTo>
                  <a:cubicBezTo>
                    <a:pt x="11" y="6"/>
                    <a:pt x="9" y="7"/>
                    <a:pt x="10" y="12"/>
                  </a:cubicBezTo>
                  <a:cubicBezTo>
                    <a:pt x="8" y="13"/>
                    <a:pt x="6" y="13"/>
                    <a:pt x="4" y="13"/>
                  </a:cubicBezTo>
                  <a:cubicBezTo>
                    <a:pt x="0" y="10"/>
                    <a:pt x="0" y="0"/>
                    <a:pt x="8"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77" name="Freeform 73"/>
            <p:cNvSpPr/>
            <p:nvPr/>
          </p:nvSpPr>
          <p:spPr bwMode="auto">
            <a:xfrm>
              <a:off x="4513" y="836"/>
              <a:ext cx="17" cy="18"/>
            </a:xfrm>
            <a:custGeom>
              <a:avLst/>
              <a:gdLst>
                <a:gd name="T0" fmla="*/ 0 w 13"/>
                <a:gd name="T1" fmla="*/ 3 h 14"/>
                <a:gd name="T2" fmla="*/ 13 w 13"/>
                <a:gd name="T3" fmla="*/ 1 h 14"/>
                <a:gd name="T4" fmla="*/ 0 w 13"/>
                <a:gd name="T5" fmla="*/ 3 h 14"/>
              </a:gdLst>
              <a:ahLst/>
              <a:cxnLst>
                <a:cxn ang="0">
                  <a:pos x="T0" y="T1"/>
                </a:cxn>
                <a:cxn ang="0">
                  <a:pos x="T2" y="T3"/>
                </a:cxn>
                <a:cxn ang="0">
                  <a:pos x="T4" y="T5"/>
                </a:cxn>
              </a:cxnLst>
              <a:rect l="0" t="0" r="r" b="b"/>
              <a:pathLst>
                <a:path w="13" h="14">
                  <a:moveTo>
                    <a:pt x="0" y="3"/>
                  </a:moveTo>
                  <a:cubicBezTo>
                    <a:pt x="7" y="2"/>
                    <a:pt x="8" y="0"/>
                    <a:pt x="13" y="1"/>
                  </a:cubicBezTo>
                  <a:cubicBezTo>
                    <a:pt x="13" y="8"/>
                    <a:pt x="0" y="14"/>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sp>
          <p:nvSpPr>
            <p:cNvPr id="78" name="Freeform 74"/>
            <p:cNvSpPr/>
            <p:nvPr/>
          </p:nvSpPr>
          <p:spPr bwMode="auto">
            <a:xfrm>
              <a:off x="3309" y="689"/>
              <a:ext cx="895" cy="894"/>
            </a:xfrm>
            <a:custGeom>
              <a:avLst/>
              <a:gdLst>
                <a:gd name="T0" fmla="*/ 35 w 700"/>
                <a:gd name="T1" fmla="*/ 372 h 699"/>
                <a:gd name="T2" fmla="*/ 66 w 700"/>
                <a:gd name="T3" fmla="*/ 292 h 699"/>
                <a:gd name="T4" fmla="*/ 88 w 700"/>
                <a:gd name="T5" fmla="*/ 225 h 699"/>
                <a:gd name="T6" fmla="*/ 104 w 700"/>
                <a:gd name="T7" fmla="*/ 191 h 699"/>
                <a:gd name="T8" fmla="*/ 139 w 700"/>
                <a:gd name="T9" fmla="*/ 154 h 699"/>
                <a:gd name="T10" fmla="*/ 161 w 700"/>
                <a:gd name="T11" fmla="*/ 144 h 699"/>
                <a:gd name="T12" fmla="*/ 201 w 700"/>
                <a:gd name="T13" fmla="*/ 69 h 699"/>
                <a:gd name="T14" fmla="*/ 245 w 700"/>
                <a:gd name="T15" fmla="*/ 86 h 699"/>
                <a:gd name="T16" fmla="*/ 297 w 700"/>
                <a:gd name="T17" fmla="*/ 65 h 699"/>
                <a:gd name="T18" fmla="*/ 330 w 700"/>
                <a:gd name="T19" fmla="*/ 0 h 699"/>
                <a:gd name="T20" fmla="*/ 375 w 700"/>
                <a:gd name="T21" fmla="*/ 60 h 699"/>
                <a:gd name="T22" fmla="*/ 425 w 700"/>
                <a:gd name="T23" fmla="*/ 49 h 699"/>
                <a:gd name="T24" fmla="*/ 441 w 700"/>
                <a:gd name="T25" fmla="*/ 77 h 699"/>
                <a:gd name="T26" fmla="*/ 462 w 700"/>
                <a:gd name="T27" fmla="*/ 71 h 699"/>
                <a:gd name="T28" fmla="*/ 500 w 700"/>
                <a:gd name="T29" fmla="*/ 65 h 699"/>
                <a:gd name="T30" fmla="*/ 552 w 700"/>
                <a:gd name="T31" fmla="*/ 100 h 699"/>
                <a:gd name="T32" fmla="*/ 549 w 700"/>
                <a:gd name="T33" fmla="*/ 130 h 699"/>
                <a:gd name="T34" fmla="*/ 593 w 700"/>
                <a:gd name="T35" fmla="*/ 139 h 699"/>
                <a:gd name="T36" fmla="*/ 630 w 700"/>
                <a:gd name="T37" fmla="*/ 171 h 699"/>
                <a:gd name="T38" fmla="*/ 643 w 700"/>
                <a:gd name="T39" fmla="*/ 210 h 699"/>
                <a:gd name="T40" fmla="*/ 662 w 700"/>
                <a:gd name="T41" fmla="*/ 248 h 699"/>
                <a:gd name="T42" fmla="*/ 687 w 700"/>
                <a:gd name="T43" fmla="*/ 293 h 699"/>
                <a:gd name="T44" fmla="*/ 676 w 700"/>
                <a:gd name="T45" fmla="*/ 350 h 699"/>
                <a:gd name="T46" fmla="*/ 697 w 700"/>
                <a:gd name="T47" fmla="*/ 413 h 699"/>
                <a:gd name="T48" fmla="*/ 682 w 700"/>
                <a:gd name="T49" fmla="*/ 421 h 699"/>
                <a:gd name="T50" fmla="*/ 689 w 700"/>
                <a:gd name="T51" fmla="*/ 470 h 699"/>
                <a:gd name="T52" fmla="*/ 666 w 700"/>
                <a:gd name="T53" fmla="*/ 511 h 699"/>
                <a:gd name="T54" fmla="*/ 646 w 700"/>
                <a:gd name="T55" fmla="*/ 521 h 699"/>
                <a:gd name="T56" fmla="*/ 618 w 700"/>
                <a:gd name="T57" fmla="*/ 572 h 699"/>
                <a:gd name="T58" fmla="*/ 581 w 700"/>
                <a:gd name="T59" fmla="*/ 583 h 699"/>
                <a:gd name="T60" fmla="*/ 573 w 700"/>
                <a:gd name="T61" fmla="*/ 623 h 699"/>
                <a:gd name="T62" fmla="*/ 537 w 700"/>
                <a:gd name="T63" fmla="*/ 649 h 699"/>
                <a:gd name="T64" fmla="*/ 511 w 700"/>
                <a:gd name="T65" fmla="*/ 648 h 699"/>
                <a:gd name="T66" fmla="*/ 491 w 700"/>
                <a:gd name="T67" fmla="*/ 666 h 699"/>
                <a:gd name="T68" fmla="*/ 461 w 700"/>
                <a:gd name="T69" fmla="*/ 681 h 699"/>
                <a:gd name="T70" fmla="*/ 438 w 700"/>
                <a:gd name="T71" fmla="*/ 669 h 699"/>
                <a:gd name="T72" fmla="*/ 412 w 700"/>
                <a:gd name="T73" fmla="*/ 666 h 699"/>
                <a:gd name="T74" fmla="*/ 390 w 700"/>
                <a:gd name="T75" fmla="*/ 695 h 699"/>
                <a:gd name="T76" fmla="*/ 375 w 700"/>
                <a:gd name="T77" fmla="*/ 667 h 699"/>
                <a:gd name="T78" fmla="*/ 328 w 700"/>
                <a:gd name="T79" fmla="*/ 672 h 699"/>
                <a:gd name="T80" fmla="*/ 318 w 700"/>
                <a:gd name="T81" fmla="*/ 676 h 699"/>
                <a:gd name="T82" fmla="*/ 286 w 700"/>
                <a:gd name="T83" fmla="*/ 682 h 699"/>
                <a:gd name="T84" fmla="*/ 236 w 700"/>
                <a:gd name="T85" fmla="*/ 655 h 699"/>
                <a:gd name="T86" fmla="*/ 218 w 700"/>
                <a:gd name="T87" fmla="*/ 640 h 699"/>
                <a:gd name="T88" fmla="*/ 177 w 700"/>
                <a:gd name="T89" fmla="*/ 659 h 699"/>
                <a:gd name="T90" fmla="*/ 132 w 700"/>
                <a:gd name="T91" fmla="*/ 585 h 699"/>
                <a:gd name="T92" fmla="*/ 107 w 700"/>
                <a:gd name="T93" fmla="*/ 564 h 699"/>
                <a:gd name="T94" fmla="*/ 54 w 700"/>
                <a:gd name="T95" fmla="*/ 493 h 699"/>
                <a:gd name="T96" fmla="*/ 63 w 700"/>
                <a:gd name="T97" fmla="*/ 453 h 699"/>
                <a:gd name="T98" fmla="*/ 2 w 700"/>
                <a:gd name="T99" fmla="*/ 423 h 6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00" h="699">
                  <a:moveTo>
                    <a:pt x="0" y="413"/>
                  </a:moveTo>
                  <a:cubicBezTo>
                    <a:pt x="19" y="409"/>
                    <a:pt x="31" y="420"/>
                    <a:pt x="50" y="411"/>
                  </a:cubicBezTo>
                  <a:cubicBezTo>
                    <a:pt x="57" y="392"/>
                    <a:pt x="43" y="384"/>
                    <a:pt x="35" y="372"/>
                  </a:cubicBezTo>
                  <a:cubicBezTo>
                    <a:pt x="36" y="363"/>
                    <a:pt x="45" y="361"/>
                    <a:pt x="52" y="356"/>
                  </a:cubicBezTo>
                  <a:cubicBezTo>
                    <a:pt x="67" y="336"/>
                    <a:pt x="41" y="309"/>
                    <a:pt x="57" y="294"/>
                  </a:cubicBezTo>
                  <a:cubicBezTo>
                    <a:pt x="60" y="298"/>
                    <a:pt x="62" y="291"/>
                    <a:pt x="66" y="292"/>
                  </a:cubicBezTo>
                  <a:cubicBezTo>
                    <a:pt x="76" y="277"/>
                    <a:pt x="71" y="267"/>
                    <a:pt x="62" y="251"/>
                  </a:cubicBezTo>
                  <a:cubicBezTo>
                    <a:pt x="64" y="247"/>
                    <a:pt x="67" y="244"/>
                    <a:pt x="69" y="241"/>
                  </a:cubicBezTo>
                  <a:cubicBezTo>
                    <a:pt x="81" y="240"/>
                    <a:pt x="92" y="237"/>
                    <a:pt x="88" y="225"/>
                  </a:cubicBezTo>
                  <a:cubicBezTo>
                    <a:pt x="86" y="221"/>
                    <a:pt x="83" y="228"/>
                    <a:pt x="81" y="224"/>
                  </a:cubicBezTo>
                  <a:cubicBezTo>
                    <a:pt x="79" y="215"/>
                    <a:pt x="75" y="208"/>
                    <a:pt x="74" y="198"/>
                  </a:cubicBezTo>
                  <a:cubicBezTo>
                    <a:pt x="86" y="191"/>
                    <a:pt x="98" y="193"/>
                    <a:pt x="104" y="191"/>
                  </a:cubicBezTo>
                  <a:cubicBezTo>
                    <a:pt x="108" y="194"/>
                    <a:pt x="103" y="188"/>
                    <a:pt x="103" y="185"/>
                  </a:cubicBezTo>
                  <a:cubicBezTo>
                    <a:pt x="106" y="184"/>
                    <a:pt x="108" y="184"/>
                    <a:pt x="110" y="185"/>
                  </a:cubicBezTo>
                  <a:cubicBezTo>
                    <a:pt x="113" y="173"/>
                    <a:pt x="132" y="163"/>
                    <a:pt x="139" y="154"/>
                  </a:cubicBezTo>
                  <a:cubicBezTo>
                    <a:pt x="125" y="164"/>
                    <a:pt x="114" y="131"/>
                    <a:pt x="140" y="132"/>
                  </a:cubicBezTo>
                  <a:cubicBezTo>
                    <a:pt x="141" y="136"/>
                    <a:pt x="145" y="137"/>
                    <a:pt x="146" y="143"/>
                  </a:cubicBezTo>
                  <a:cubicBezTo>
                    <a:pt x="153" y="139"/>
                    <a:pt x="153" y="145"/>
                    <a:pt x="161" y="144"/>
                  </a:cubicBezTo>
                  <a:cubicBezTo>
                    <a:pt x="166" y="135"/>
                    <a:pt x="174" y="128"/>
                    <a:pt x="173" y="115"/>
                  </a:cubicBezTo>
                  <a:cubicBezTo>
                    <a:pt x="180" y="121"/>
                    <a:pt x="188" y="117"/>
                    <a:pt x="193" y="117"/>
                  </a:cubicBezTo>
                  <a:cubicBezTo>
                    <a:pt x="200" y="101"/>
                    <a:pt x="187" y="79"/>
                    <a:pt x="201" y="69"/>
                  </a:cubicBezTo>
                  <a:cubicBezTo>
                    <a:pt x="209" y="72"/>
                    <a:pt x="207" y="92"/>
                    <a:pt x="208" y="95"/>
                  </a:cubicBezTo>
                  <a:cubicBezTo>
                    <a:pt x="211" y="92"/>
                    <a:pt x="211" y="85"/>
                    <a:pt x="215" y="82"/>
                  </a:cubicBezTo>
                  <a:cubicBezTo>
                    <a:pt x="230" y="79"/>
                    <a:pt x="233" y="84"/>
                    <a:pt x="245" y="86"/>
                  </a:cubicBezTo>
                  <a:cubicBezTo>
                    <a:pt x="245" y="82"/>
                    <a:pt x="245" y="78"/>
                    <a:pt x="250" y="77"/>
                  </a:cubicBezTo>
                  <a:cubicBezTo>
                    <a:pt x="254" y="83"/>
                    <a:pt x="261" y="85"/>
                    <a:pt x="268" y="84"/>
                  </a:cubicBezTo>
                  <a:cubicBezTo>
                    <a:pt x="275" y="83"/>
                    <a:pt x="296" y="68"/>
                    <a:pt x="297" y="65"/>
                  </a:cubicBezTo>
                  <a:cubicBezTo>
                    <a:pt x="300" y="72"/>
                    <a:pt x="305" y="67"/>
                    <a:pt x="313" y="70"/>
                  </a:cubicBezTo>
                  <a:cubicBezTo>
                    <a:pt x="318" y="61"/>
                    <a:pt x="321" y="54"/>
                    <a:pt x="331" y="47"/>
                  </a:cubicBezTo>
                  <a:cubicBezTo>
                    <a:pt x="329" y="35"/>
                    <a:pt x="320" y="9"/>
                    <a:pt x="330" y="0"/>
                  </a:cubicBezTo>
                  <a:cubicBezTo>
                    <a:pt x="347" y="9"/>
                    <a:pt x="329" y="44"/>
                    <a:pt x="342" y="57"/>
                  </a:cubicBezTo>
                  <a:cubicBezTo>
                    <a:pt x="343" y="58"/>
                    <a:pt x="345" y="57"/>
                    <a:pt x="345" y="58"/>
                  </a:cubicBezTo>
                  <a:cubicBezTo>
                    <a:pt x="352" y="56"/>
                    <a:pt x="373" y="31"/>
                    <a:pt x="375" y="60"/>
                  </a:cubicBezTo>
                  <a:cubicBezTo>
                    <a:pt x="379" y="60"/>
                    <a:pt x="382" y="65"/>
                    <a:pt x="386" y="60"/>
                  </a:cubicBezTo>
                  <a:cubicBezTo>
                    <a:pt x="384" y="63"/>
                    <a:pt x="385" y="66"/>
                    <a:pt x="387" y="68"/>
                  </a:cubicBezTo>
                  <a:cubicBezTo>
                    <a:pt x="409" y="65"/>
                    <a:pt x="400" y="46"/>
                    <a:pt x="425" y="49"/>
                  </a:cubicBezTo>
                  <a:cubicBezTo>
                    <a:pt x="430" y="57"/>
                    <a:pt x="431" y="63"/>
                    <a:pt x="433" y="74"/>
                  </a:cubicBezTo>
                  <a:cubicBezTo>
                    <a:pt x="438" y="74"/>
                    <a:pt x="434" y="67"/>
                    <a:pt x="440" y="68"/>
                  </a:cubicBezTo>
                  <a:cubicBezTo>
                    <a:pt x="440" y="71"/>
                    <a:pt x="436" y="76"/>
                    <a:pt x="441" y="77"/>
                  </a:cubicBezTo>
                  <a:cubicBezTo>
                    <a:pt x="439" y="68"/>
                    <a:pt x="448" y="75"/>
                    <a:pt x="448" y="81"/>
                  </a:cubicBezTo>
                  <a:cubicBezTo>
                    <a:pt x="455" y="78"/>
                    <a:pt x="455" y="70"/>
                    <a:pt x="459" y="66"/>
                  </a:cubicBezTo>
                  <a:cubicBezTo>
                    <a:pt x="460" y="68"/>
                    <a:pt x="460" y="71"/>
                    <a:pt x="462" y="71"/>
                  </a:cubicBezTo>
                  <a:cubicBezTo>
                    <a:pt x="468" y="68"/>
                    <a:pt x="484" y="68"/>
                    <a:pt x="491" y="60"/>
                  </a:cubicBezTo>
                  <a:cubicBezTo>
                    <a:pt x="491" y="64"/>
                    <a:pt x="498" y="58"/>
                    <a:pt x="498" y="62"/>
                  </a:cubicBezTo>
                  <a:cubicBezTo>
                    <a:pt x="498" y="63"/>
                    <a:pt x="499" y="63"/>
                    <a:pt x="500" y="65"/>
                  </a:cubicBezTo>
                  <a:cubicBezTo>
                    <a:pt x="501" y="75"/>
                    <a:pt x="489" y="84"/>
                    <a:pt x="493" y="93"/>
                  </a:cubicBezTo>
                  <a:cubicBezTo>
                    <a:pt x="496" y="101"/>
                    <a:pt x="505" y="96"/>
                    <a:pt x="514" y="100"/>
                  </a:cubicBezTo>
                  <a:cubicBezTo>
                    <a:pt x="519" y="87"/>
                    <a:pt x="545" y="90"/>
                    <a:pt x="552" y="100"/>
                  </a:cubicBezTo>
                  <a:cubicBezTo>
                    <a:pt x="553" y="105"/>
                    <a:pt x="550" y="106"/>
                    <a:pt x="551" y="115"/>
                  </a:cubicBezTo>
                  <a:cubicBezTo>
                    <a:pt x="552" y="118"/>
                    <a:pt x="558" y="115"/>
                    <a:pt x="558" y="120"/>
                  </a:cubicBezTo>
                  <a:cubicBezTo>
                    <a:pt x="562" y="130"/>
                    <a:pt x="548" y="126"/>
                    <a:pt x="549" y="130"/>
                  </a:cubicBezTo>
                  <a:cubicBezTo>
                    <a:pt x="552" y="133"/>
                    <a:pt x="559" y="132"/>
                    <a:pt x="559" y="139"/>
                  </a:cubicBezTo>
                  <a:cubicBezTo>
                    <a:pt x="569" y="132"/>
                    <a:pt x="575" y="136"/>
                    <a:pt x="579" y="128"/>
                  </a:cubicBezTo>
                  <a:cubicBezTo>
                    <a:pt x="580" y="141"/>
                    <a:pt x="590" y="133"/>
                    <a:pt x="593" y="139"/>
                  </a:cubicBezTo>
                  <a:cubicBezTo>
                    <a:pt x="584" y="149"/>
                    <a:pt x="591" y="154"/>
                    <a:pt x="584" y="163"/>
                  </a:cubicBezTo>
                  <a:cubicBezTo>
                    <a:pt x="589" y="173"/>
                    <a:pt x="592" y="172"/>
                    <a:pt x="605" y="169"/>
                  </a:cubicBezTo>
                  <a:cubicBezTo>
                    <a:pt x="612" y="172"/>
                    <a:pt x="621" y="176"/>
                    <a:pt x="630" y="171"/>
                  </a:cubicBezTo>
                  <a:cubicBezTo>
                    <a:pt x="634" y="176"/>
                    <a:pt x="639" y="180"/>
                    <a:pt x="642" y="187"/>
                  </a:cubicBezTo>
                  <a:cubicBezTo>
                    <a:pt x="631" y="189"/>
                    <a:pt x="637" y="202"/>
                    <a:pt x="630" y="207"/>
                  </a:cubicBezTo>
                  <a:cubicBezTo>
                    <a:pt x="635" y="213"/>
                    <a:pt x="639" y="209"/>
                    <a:pt x="643" y="210"/>
                  </a:cubicBezTo>
                  <a:cubicBezTo>
                    <a:pt x="646" y="218"/>
                    <a:pt x="647" y="231"/>
                    <a:pt x="641" y="241"/>
                  </a:cubicBezTo>
                  <a:cubicBezTo>
                    <a:pt x="641" y="246"/>
                    <a:pt x="646" y="244"/>
                    <a:pt x="645" y="248"/>
                  </a:cubicBezTo>
                  <a:cubicBezTo>
                    <a:pt x="649" y="246"/>
                    <a:pt x="656" y="247"/>
                    <a:pt x="662" y="248"/>
                  </a:cubicBezTo>
                  <a:cubicBezTo>
                    <a:pt x="662" y="253"/>
                    <a:pt x="667" y="253"/>
                    <a:pt x="668" y="257"/>
                  </a:cubicBezTo>
                  <a:cubicBezTo>
                    <a:pt x="666" y="262"/>
                    <a:pt x="666" y="268"/>
                    <a:pt x="664" y="273"/>
                  </a:cubicBezTo>
                  <a:cubicBezTo>
                    <a:pt x="678" y="268"/>
                    <a:pt x="691" y="279"/>
                    <a:pt x="687" y="293"/>
                  </a:cubicBezTo>
                  <a:cubicBezTo>
                    <a:pt x="675" y="297"/>
                    <a:pt x="667" y="296"/>
                    <a:pt x="660" y="302"/>
                  </a:cubicBezTo>
                  <a:cubicBezTo>
                    <a:pt x="661" y="312"/>
                    <a:pt x="667" y="315"/>
                    <a:pt x="670" y="322"/>
                  </a:cubicBezTo>
                  <a:cubicBezTo>
                    <a:pt x="700" y="310"/>
                    <a:pt x="694" y="349"/>
                    <a:pt x="676" y="350"/>
                  </a:cubicBezTo>
                  <a:cubicBezTo>
                    <a:pt x="674" y="359"/>
                    <a:pt x="675" y="361"/>
                    <a:pt x="674" y="370"/>
                  </a:cubicBezTo>
                  <a:cubicBezTo>
                    <a:pt x="680" y="372"/>
                    <a:pt x="679" y="377"/>
                    <a:pt x="679" y="384"/>
                  </a:cubicBezTo>
                  <a:cubicBezTo>
                    <a:pt x="688" y="389"/>
                    <a:pt x="695" y="398"/>
                    <a:pt x="697" y="413"/>
                  </a:cubicBezTo>
                  <a:cubicBezTo>
                    <a:pt x="686" y="416"/>
                    <a:pt x="681" y="421"/>
                    <a:pt x="671" y="418"/>
                  </a:cubicBezTo>
                  <a:cubicBezTo>
                    <a:pt x="676" y="425"/>
                    <a:pt x="675" y="419"/>
                    <a:pt x="674" y="430"/>
                  </a:cubicBezTo>
                  <a:cubicBezTo>
                    <a:pt x="680" y="430"/>
                    <a:pt x="677" y="422"/>
                    <a:pt x="682" y="421"/>
                  </a:cubicBezTo>
                  <a:cubicBezTo>
                    <a:pt x="685" y="435"/>
                    <a:pt x="687" y="441"/>
                    <a:pt x="688" y="454"/>
                  </a:cubicBezTo>
                  <a:cubicBezTo>
                    <a:pt x="692" y="455"/>
                    <a:pt x="695" y="458"/>
                    <a:pt x="697" y="462"/>
                  </a:cubicBezTo>
                  <a:cubicBezTo>
                    <a:pt x="694" y="464"/>
                    <a:pt x="695" y="470"/>
                    <a:pt x="689" y="470"/>
                  </a:cubicBezTo>
                  <a:cubicBezTo>
                    <a:pt x="686" y="468"/>
                    <a:pt x="681" y="467"/>
                    <a:pt x="681" y="461"/>
                  </a:cubicBezTo>
                  <a:cubicBezTo>
                    <a:pt x="661" y="469"/>
                    <a:pt x="650" y="486"/>
                    <a:pt x="639" y="503"/>
                  </a:cubicBezTo>
                  <a:cubicBezTo>
                    <a:pt x="644" y="510"/>
                    <a:pt x="658" y="519"/>
                    <a:pt x="666" y="511"/>
                  </a:cubicBezTo>
                  <a:cubicBezTo>
                    <a:pt x="674" y="520"/>
                    <a:pt x="692" y="516"/>
                    <a:pt x="695" y="531"/>
                  </a:cubicBezTo>
                  <a:cubicBezTo>
                    <a:pt x="685" y="537"/>
                    <a:pt x="676" y="531"/>
                    <a:pt x="668" y="536"/>
                  </a:cubicBezTo>
                  <a:cubicBezTo>
                    <a:pt x="665" y="526"/>
                    <a:pt x="655" y="524"/>
                    <a:pt x="646" y="521"/>
                  </a:cubicBezTo>
                  <a:cubicBezTo>
                    <a:pt x="636" y="531"/>
                    <a:pt x="630" y="536"/>
                    <a:pt x="616" y="542"/>
                  </a:cubicBezTo>
                  <a:cubicBezTo>
                    <a:pt x="619" y="549"/>
                    <a:pt x="622" y="556"/>
                    <a:pt x="626" y="562"/>
                  </a:cubicBezTo>
                  <a:cubicBezTo>
                    <a:pt x="624" y="565"/>
                    <a:pt x="623" y="570"/>
                    <a:pt x="618" y="572"/>
                  </a:cubicBezTo>
                  <a:cubicBezTo>
                    <a:pt x="607" y="566"/>
                    <a:pt x="600" y="577"/>
                    <a:pt x="591" y="573"/>
                  </a:cubicBezTo>
                  <a:cubicBezTo>
                    <a:pt x="589" y="577"/>
                    <a:pt x="586" y="580"/>
                    <a:pt x="585" y="585"/>
                  </a:cubicBezTo>
                  <a:cubicBezTo>
                    <a:pt x="583" y="586"/>
                    <a:pt x="583" y="583"/>
                    <a:pt x="581" y="583"/>
                  </a:cubicBezTo>
                  <a:cubicBezTo>
                    <a:pt x="578" y="585"/>
                    <a:pt x="582" y="600"/>
                    <a:pt x="576" y="593"/>
                  </a:cubicBezTo>
                  <a:cubicBezTo>
                    <a:pt x="574" y="604"/>
                    <a:pt x="573" y="611"/>
                    <a:pt x="568" y="615"/>
                  </a:cubicBezTo>
                  <a:cubicBezTo>
                    <a:pt x="567" y="621"/>
                    <a:pt x="574" y="617"/>
                    <a:pt x="573" y="623"/>
                  </a:cubicBezTo>
                  <a:cubicBezTo>
                    <a:pt x="567" y="621"/>
                    <a:pt x="563" y="626"/>
                    <a:pt x="557" y="624"/>
                  </a:cubicBezTo>
                  <a:cubicBezTo>
                    <a:pt x="558" y="632"/>
                    <a:pt x="546" y="631"/>
                    <a:pt x="550" y="641"/>
                  </a:cubicBezTo>
                  <a:cubicBezTo>
                    <a:pt x="544" y="637"/>
                    <a:pt x="540" y="646"/>
                    <a:pt x="537" y="649"/>
                  </a:cubicBezTo>
                  <a:cubicBezTo>
                    <a:pt x="533" y="641"/>
                    <a:pt x="526" y="646"/>
                    <a:pt x="517" y="644"/>
                  </a:cubicBezTo>
                  <a:cubicBezTo>
                    <a:pt x="517" y="649"/>
                    <a:pt x="519" y="655"/>
                    <a:pt x="513" y="655"/>
                  </a:cubicBezTo>
                  <a:cubicBezTo>
                    <a:pt x="512" y="653"/>
                    <a:pt x="514" y="648"/>
                    <a:pt x="511" y="648"/>
                  </a:cubicBezTo>
                  <a:cubicBezTo>
                    <a:pt x="509" y="651"/>
                    <a:pt x="510" y="655"/>
                    <a:pt x="507" y="656"/>
                  </a:cubicBezTo>
                  <a:cubicBezTo>
                    <a:pt x="505" y="650"/>
                    <a:pt x="492" y="659"/>
                    <a:pt x="489" y="662"/>
                  </a:cubicBezTo>
                  <a:cubicBezTo>
                    <a:pt x="484" y="664"/>
                    <a:pt x="494" y="662"/>
                    <a:pt x="491" y="666"/>
                  </a:cubicBezTo>
                  <a:cubicBezTo>
                    <a:pt x="486" y="666"/>
                    <a:pt x="486" y="658"/>
                    <a:pt x="480" y="658"/>
                  </a:cubicBezTo>
                  <a:cubicBezTo>
                    <a:pt x="475" y="668"/>
                    <a:pt x="471" y="682"/>
                    <a:pt x="470" y="690"/>
                  </a:cubicBezTo>
                  <a:cubicBezTo>
                    <a:pt x="466" y="688"/>
                    <a:pt x="463" y="685"/>
                    <a:pt x="461" y="681"/>
                  </a:cubicBezTo>
                  <a:cubicBezTo>
                    <a:pt x="458" y="681"/>
                    <a:pt x="458" y="683"/>
                    <a:pt x="457" y="684"/>
                  </a:cubicBezTo>
                  <a:cubicBezTo>
                    <a:pt x="454" y="674"/>
                    <a:pt x="446" y="670"/>
                    <a:pt x="440" y="664"/>
                  </a:cubicBezTo>
                  <a:cubicBezTo>
                    <a:pt x="440" y="666"/>
                    <a:pt x="439" y="667"/>
                    <a:pt x="438" y="669"/>
                  </a:cubicBezTo>
                  <a:cubicBezTo>
                    <a:pt x="439" y="664"/>
                    <a:pt x="437" y="664"/>
                    <a:pt x="434" y="662"/>
                  </a:cubicBezTo>
                  <a:cubicBezTo>
                    <a:pt x="429" y="665"/>
                    <a:pt x="423" y="666"/>
                    <a:pt x="421" y="671"/>
                  </a:cubicBezTo>
                  <a:cubicBezTo>
                    <a:pt x="421" y="665"/>
                    <a:pt x="415" y="668"/>
                    <a:pt x="412" y="666"/>
                  </a:cubicBezTo>
                  <a:cubicBezTo>
                    <a:pt x="410" y="669"/>
                    <a:pt x="412" y="674"/>
                    <a:pt x="412" y="678"/>
                  </a:cubicBezTo>
                  <a:cubicBezTo>
                    <a:pt x="404" y="675"/>
                    <a:pt x="408" y="688"/>
                    <a:pt x="402" y="690"/>
                  </a:cubicBezTo>
                  <a:cubicBezTo>
                    <a:pt x="396" y="691"/>
                    <a:pt x="391" y="689"/>
                    <a:pt x="390" y="695"/>
                  </a:cubicBezTo>
                  <a:cubicBezTo>
                    <a:pt x="387" y="684"/>
                    <a:pt x="381" y="685"/>
                    <a:pt x="377" y="677"/>
                  </a:cubicBezTo>
                  <a:cubicBezTo>
                    <a:pt x="379" y="677"/>
                    <a:pt x="379" y="679"/>
                    <a:pt x="381" y="678"/>
                  </a:cubicBezTo>
                  <a:cubicBezTo>
                    <a:pt x="377" y="675"/>
                    <a:pt x="381" y="670"/>
                    <a:pt x="375" y="667"/>
                  </a:cubicBezTo>
                  <a:cubicBezTo>
                    <a:pt x="379" y="676"/>
                    <a:pt x="370" y="671"/>
                    <a:pt x="368" y="674"/>
                  </a:cubicBezTo>
                  <a:cubicBezTo>
                    <a:pt x="365" y="684"/>
                    <a:pt x="362" y="695"/>
                    <a:pt x="353" y="697"/>
                  </a:cubicBezTo>
                  <a:cubicBezTo>
                    <a:pt x="336" y="699"/>
                    <a:pt x="341" y="678"/>
                    <a:pt x="328" y="672"/>
                  </a:cubicBezTo>
                  <a:cubicBezTo>
                    <a:pt x="327" y="675"/>
                    <a:pt x="335" y="681"/>
                    <a:pt x="328" y="682"/>
                  </a:cubicBezTo>
                  <a:cubicBezTo>
                    <a:pt x="329" y="675"/>
                    <a:pt x="326" y="679"/>
                    <a:pt x="325" y="672"/>
                  </a:cubicBezTo>
                  <a:cubicBezTo>
                    <a:pt x="320" y="671"/>
                    <a:pt x="320" y="680"/>
                    <a:pt x="318" y="676"/>
                  </a:cubicBezTo>
                  <a:cubicBezTo>
                    <a:pt x="320" y="676"/>
                    <a:pt x="319" y="672"/>
                    <a:pt x="317" y="672"/>
                  </a:cubicBezTo>
                  <a:cubicBezTo>
                    <a:pt x="309" y="677"/>
                    <a:pt x="299" y="676"/>
                    <a:pt x="297" y="688"/>
                  </a:cubicBezTo>
                  <a:cubicBezTo>
                    <a:pt x="294" y="679"/>
                    <a:pt x="290" y="690"/>
                    <a:pt x="286" y="682"/>
                  </a:cubicBezTo>
                  <a:cubicBezTo>
                    <a:pt x="274" y="686"/>
                    <a:pt x="261" y="675"/>
                    <a:pt x="247" y="670"/>
                  </a:cubicBezTo>
                  <a:cubicBezTo>
                    <a:pt x="247" y="665"/>
                    <a:pt x="244" y="664"/>
                    <a:pt x="244" y="659"/>
                  </a:cubicBezTo>
                  <a:cubicBezTo>
                    <a:pt x="236" y="663"/>
                    <a:pt x="242" y="652"/>
                    <a:pt x="236" y="655"/>
                  </a:cubicBezTo>
                  <a:cubicBezTo>
                    <a:pt x="234" y="654"/>
                    <a:pt x="237" y="648"/>
                    <a:pt x="233" y="648"/>
                  </a:cubicBezTo>
                  <a:cubicBezTo>
                    <a:pt x="229" y="645"/>
                    <a:pt x="231" y="651"/>
                    <a:pt x="228" y="652"/>
                  </a:cubicBezTo>
                  <a:cubicBezTo>
                    <a:pt x="226" y="641"/>
                    <a:pt x="218" y="652"/>
                    <a:pt x="218" y="640"/>
                  </a:cubicBezTo>
                  <a:cubicBezTo>
                    <a:pt x="212" y="639"/>
                    <a:pt x="216" y="645"/>
                    <a:pt x="213" y="646"/>
                  </a:cubicBezTo>
                  <a:cubicBezTo>
                    <a:pt x="202" y="637"/>
                    <a:pt x="187" y="652"/>
                    <a:pt x="181" y="648"/>
                  </a:cubicBezTo>
                  <a:cubicBezTo>
                    <a:pt x="178" y="651"/>
                    <a:pt x="184" y="657"/>
                    <a:pt x="177" y="659"/>
                  </a:cubicBezTo>
                  <a:cubicBezTo>
                    <a:pt x="173" y="651"/>
                    <a:pt x="164" y="639"/>
                    <a:pt x="167" y="632"/>
                  </a:cubicBezTo>
                  <a:cubicBezTo>
                    <a:pt x="168" y="633"/>
                    <a:pt x="168" y="635"/>
                    <a:pt x="171" y="634"/>
                  </a:cubicBezTo>
                  <a:cubicBezTo>
                    <a:pt x="177" y="604"/>
                    <a:pt x="157" y="587"/>
                    <a:pt x="132" y="585"/>
                  </a:cubicBezTo>
                  <a:cubicBezTo>
                    <a:pt x="125" y="605"/>
                    <a:pt x="95" y="597"/>
                    <a:pt x="100" y="579"/>
                  </a:cubicBezTo>
                  <a:cubicBezTo>
                    <a:pt x="100" y="581"/>
                    <a:pt x="100" y="584"/>
                    <a:pt x="104" y="583"/>
                  </a:cubicBezTo>
                  <a:cubicBezTo>
                    <a:pt x="103" y="574"/>
                    <a:pt x="106" y="573"/>
                    <a:pt x="107" y="564"/>
                  </a:cubicBezTo>
                  <a:cubicBezTo>
                    <a:pt x="114" y="569"/>
                    <a:pt x="115" y="560"/>
                    <a:pt x="119" y="558"/>
                  </a:cubicBezTo>
                  <a:cubicBezTo>
                    <a:pt x="113" y="532"/>
                    <a:pt x="95" y="514"/>
                    <a:pt x="66" y="513"/>
                  </a:cubicBezTo>
                  <a:cubicBezTo>
                    <a:pt x="63" y="506"/>
                    <a:pt x="57" y="501"/>
                    <a:pt x="54" y="493"/>
                  </a:cubicBezTo>
                  <a:cubicBezTo>
                    <a:pt x="60" y="498"/>
                    <a:pt x="61" y="475"/>
                    <a:pt x="72" y="483"/>
                  </a:cubicBezTo>
                  <a:cubicBezTo>
                    <a:pt x="83" y="471"/>
                    <a:pt x="72" y="455"/>
                    <a:pt x="67" y="446"/>
                  </a:cubicBezTo>
                  <a:cubicBezTo>
                    <a:pt x="67" y="449"/>
                    <a:pt x="65" y="456"/>
                    <a:pt x="63" y="453"/>
                  </a:cubicBezTo>
                  <a:cubicBezTo>
                    <a:pt x="57" y="433"/>
                    <a:pt x="38" y="436"/>
                    <a:pt x="32" y="419"/>
                  </a:cubicBezTo>
                  <a:cubicBezTo>
                    <a:pt x="24" y="423"/>
                    <a:pt x="18" y="418"/>
                    <a:pt x="16" y="427"/>
                  </a:cubicBezTo>
                  <a:cubicBezTo>
                    <a:pt x="11" y="426"/>
                    <a:pt x="5" y="427"/>
                    <a:pt x="2" y="423"/>
                  </a:cubicBezTo>
                  <a:cubicBezTo>
                    <a:pt x="1" y="420"/>
                    <a:pt x="1" y="416"/>
                    <a:pt x="0" y="4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eaLnBrk="1" fontAlgn="auto" hangingPunct="1">
                <a:defRPr/>
              </a:pPr>
              <a:endParaRPr lang="zh-CN" altLang="en-US" noProof="1"/>
            </a:p>
          </p:txBody>
        </p:sp>
      </p:grpSp>
      <p:sp>
        <p:nvSpPr>
          <p:cNvPr id="79" name="文本框 76"/>
          <p:cNvSpPr txBox="1">
            <a:spLocks noChangeArrowheads="1"/>
          </p:cNvSpPr>
          <p:nvPr/>
        </p:nvSpPr>
        <p:spPr bwMode="auto">
          <a:xfrm>
            <a:off x="5080000" y="1985963"/>
            <a:ext cx="1663700"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dirty="0">
                <a:solidFill>
                  <a:schemeClr val="bg1"/>
                </a:solidFill>
                <a:latin typeface="禹卫书法行书简体" panose="02000603000000000000" pitchFamily="2" charset="-122"/>
                <a:ea typeface="禹卫书法行书简体" panose="02000603000000000000" pitchFamily="2" charset="-122"/>
              </a:rPr>
              <a:t>添加标题</a:t>
            </a:r>
          </a:p>
        </p:txBody>
      </p:sp>
      <p:sp>
        <p:nvSpPr>
          <p:cNvPr id="80" name="矩形 77"/>
          <p:cNvSpPr>
            <a:spLocks noChangeArrowheads="1"/>
          </p:cNvSpPr>
          <p:nvPr/>
        </p:nvSpPr>
        <p:spPr bwMode="auto">
          <a:xfrm>
            <a:off x="1204913" y="4411663"/>
            <a:ext cx="9918700" cy="14627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50000"/>
              </a:lnSpc>
              <a:buNone/>
              <a:defRPr/>
            </a:pPr>
            <a:r>
              <a:rPr lang="zh-CN" altLang="en-US" sz="1400" spc="300" dirty="0">
                <a:solidFill>
                  <a:schemeClr val="tx1">
                    <a:lumMod val="85000"/>
                    <a:lumOff val="15000"/>
                  </a:schemeClr>
                </a:solidFill>
                <a:latin typeface="隶书" panose="02010509060101010101" pitchFamily="49" charset="-122"/>
                <a:ea typeface="隶书" panose="02010509060101010101" pitchFamily="49" charset="-122"/>
                <a:sym typeface="微软雅黑" panose="020B0503020204020204" pitchFamily="34" charset="-122"/>
              </a:rPr>
              <a:t>点击添加文本信息点击添加文本信息点击添加文本信息点击添加文本信息点击添加文本信息点击添加文本信息点击添加文本信息点击添加文本信息点击添加文本信息点击添加文本信息点击添加文本信息点击添加文本信息点击添加文本信息</a:t>
            </a:r>
          </a:p>
          <a:p>
            <a:pPr algn="ctr">
              <a:lnSpc>
                <a:spcPct val="150000"/>
              </a:lnSpc>
              <a:buNone/>
              <a:defRPr/>
            </a:pPr>
            <a:endParaRPr lang="zh-CN" altLang="en-US" sz="1400" spc="300" dirty="0">
              <a:solidFill>
                <a:schemeClr val="tx1">
                  <a:lumMod val="85000"/>
                  <a:lumOff val="15000"/>
                </a:schemeClr>
              </a:solidFill>
              <a:latin typeface="隶书" panose="02010509060101010101" pitchFamily="49" charset="-122"/>
              <a:ea typeface="隶书" panose="02010509060101010101" pitchFamily="49" charset="-122"/>
              <a:sym typeface="微软雅黑" panose="020B0503020204020204" pitchFamily="34" charset="-122"/>
            </a:endParaRPr>
          </a:p>
        </p:txBody>
      </p:sp>
      <p:grpSp>
        <p:nvGrpSpPr>
          <p:cNvPr id="81" name="组合 80"/>
          <p:cNvGrpSpPr/>
          <p:nvPr/>
        </p:nvGrpSpPr>
        <p:grpSpPr bwMode="auto">
          <a:xfrm>
            <a:off x="384982" y="212022"/>
            <a:ext cx="3929062" cy="1400176"/>
            <a:chOff x="0" y="0"/>
            <a:chExt cx="3929090" cy="1400182"/>
          </a:xfrm>
        </p:grpSpPr>
        <p:pic>
          <p:nvPicPr>
            <p:cNvPr id="82" name="Picture 3"/>
            <p:cNvPicPr>
              <a:picLocks noChangeAspect="1" noChangeArrowheads="1"/>
            </p:cNvPicPr>
            <p:nvPr/>
          </p:nvPicPr>
          <p:blipFill>
            <a:blip r:embed="rId5"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3"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84" name="矩形 83"/>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anim calcmode="lin" valueType="num">
                                      <p:cBhvr>
                                        <p:cTn id="10" dur="500" fill="hold"/>
                                        <p:tgtEl>
                                          <p:spTgt spid="6"/>
                                        </p:tgtEl>
                                        <p:attrNameLst>
                                          <p:attrName>ppt_x</p:attrName>
                                        </p:attrNameLst>
                                      </p:cBhvr>
                                      <p:tavLst>
                                        <p:tav tm="0">
                                          <p:val>
                                            <p:fltVal val="0.5"/>
                                          </p:val>
                                        </p:tav>
                                        <p:tav tm="100000">
                                          <p:val>
                                            <p:strVal val="#ppt_x"/>
                                          </p:val>
                                        </p:tav>
                                      </p:tavLst>
                                    </p:anim>
                                    <p:anim calcmode="lin" valueType="num">
                                      <p:cBhvr>
                                        <p:cTn id="11" dur="500" fill="hold"/>
                                        <p:tgtEl>
                                          <p:spTgt spid="6"/>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anim calcmode="lin" valueType="num">
                                      <p:cBhvr>
                                        <p:cTn id="17" dur="500" fill="hold"/>
                                        <p:tgtEl>
                                          <p:spTgt spid="7"/>
                                        </p:tgtEl>
                                        <p:attrNameLst>
                                          <p:attrName>ppt_x</p:attrName>
                                        </p:attrNameLst>
                                      </p:cBhvr>
                                      <p:tavLst>
                                        <p:tav tm="0">
                                          <p:val>
                                            <p:fltVal val="0.5"/>
                                          </p:val>
                                        </p:tav>
                                        <p:tav tm="100000">
                                          <p:val>
                                            <p:strVal val="#ppt_x"/>
                                          </p:val>
                                        </p:tav>
                                      </p:tavLst>
                                    </p:anim>
                                    <p:anim calcmode="lin" valueType="num">
                                      <p:cBhvr>
                                        <p:cTn id="18" dur="500" fill="hold"/>
                                        <p:tgtEl>
                                          <p:spTgt spid="7"/>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42" presetClass="entr" presetSubtype="0" fill="hold" grpId="0" nodeType="afterEffect">
                                  <p:stCondLst>
                                    <p:cond delay="0"/>
                                  </p:stCondLst>
                                  <p:childTnLst>
                                    <p:set>
                                      <p:cBhvr>
                                        <p:cTn id="21" dur="1" fill="hold">
                                          <p:stCondLst>
                                            <p:cond delay="0"/>
                                          </p:stCondLst>
                                        </p:cTn>
                                        <p:tgtEl>
                                          <p:spTgt spid="80"/>
                                        </p:tgtEl>
                                        <p:attrNameLst>
                                          <p:attrName>style.visibility</p:attrName>
                                        </p:attrNameLst>
                                      </p:cBhvr>
                                      <p:to>
                                        <p:strVal val="visible"/>
                                      </p:to>
                                    </p:set>
                                    <p:animEffect transition="in" filter="fade">
                                      <p:cBhvr>
                                        <p:cTn id="22" dur="1000"/>
                                        <p:tgtEl>
                                          <p:spTgt spid="80"/>
                                        </p:tgtEl>
                                      </p:cBhvr>
                                    </p:animEffect>
                                    <p:anim calcmode="lin" valueType="num">
                                      <p:cBhvr>
                                        <p:cTn id="23" dur="1000" fill="hold"/>
                                        <p:tgtEl>
                                          <p:spTgt spid="80"/>
                                        </p:tgtEl>
                                        <p:attrNameLst>
                                          <p:attrName>ppt_x</p:attrName>
                                        </p:attrNameLst>
                                      </p:cBhvr>
                                      <p:tavLst>
                                        <p:tav tm="0">
                                          <p:val>
                                            <p:strVal val="#ppt_x"/>
                                          </p:val>
                                        </p:tav>
                                        <p:tav tm="100000">
                                          <p:val>
                                            <p:strVal val="#ppt_x"/>
                                          </p:val>
                                        </p:tav>
                                      </p:tavLst>
                                    </p:anim>
                                    <p:anim calcmode="lin" valueType="num">
                                      <p:cBhvr>
                                        <p:cTn id="24"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23"/>
          <p:cNvSpPr>
            <a:spLocks noChangeArrowheads="1"/>
          </p:cNvSpPr>
          <p:nvPr/>
        </p:nvSpPr>
        <p:spPr bwMode="auto">
          <a:xfrm>
            <a:off x="1557204" y="4392208"/>
            <a:ext cx="6112417" cy="871392"/>
          </a:xfrm>
          <a:prstGeom prst="rect">
            <a:avLst/>
          </a:prstGeom>
          <a:noFill/>
          <a:ln>
            <a:noFill/>
          </a:ln>
        </p:spPr>
        <p:txBody>
          <a:bodyPr wrap="square">
            <a:spAutoFit/>
          </a:bodyPr>
          <a:lstStyle/>
          <a:p>
            <a:pPr algn="ctr">
              <a:lnSpc>
                <a:spcPct val="150000"/>
              </a:lnSpc>
            </a:pPr>
            <a:r>
              <a:rPr lang="zh-CN" altLang="en-US" sz="4000" dirty="0">
                <a:latin typeface="隶书" panose="02010509060101010101" pitchFamily="49" charset="-122"/>
                <a:ea typeface="隶书" panose="02010509060101010101" pitchFamily="49" charset="-122"/>
              </a:rPr>
              <a:t>点击添加标题</a:t>
            </a: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3701" y="852897"/>
            <a:ext cx="3685198" cy="3747483"/>
          </a:xfrm>
          <a:prstGeom prst="rect">
            <a:avLst/>
          </a:prstGeom>
        </p:spPr>
      </p:pic>
      <p:sp>
        <p:nvSpPr>
          <p:cNvPr id="8" name="文本框 7"/>
          <p:cNvSpPr txBox="1"/>
          <p:nvPr/>
        </p:nvSpPr>
        <p:spPr>
          <a:xfrm>
            <a:off x="3464501" y="2150549"/>
            <a:ext cx="1292662" cy="1287993"/>
          </a:xfrm>
          <a:prstGeom prst="rect">
            <a:avLst/>
          </a:prstGeom>
          <a:no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rPr>
              <a:t>贰</a:t>
            </a:r>
            <a:endParaRPr kumimoji="0" lang="zh-CN" altLang="en-US" sz="6000" b="1"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1138472" y="1735897"/>
            <a:ext cx="6305043" cy="1214071"/>
            <a:chOff x="1812276" y="2321983"/>
            <a:chExt cx="6305043" cy="1214071"/>
          </a:xfrm>
        </p:grpSpPr>
        <p:pic>
          <p:nvPicPr>
            <p:cNvPr id="7" name="Picture 9" descr="F:\ppt素材\图标\我收集的图标\字体\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417936" y="566331"/>
              <a:ext cx="200429" cy="519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12276" y="2321983"/>
              <a:ext cx="1284075" cy="121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p:cNvSpPr/>
            <p:nvPr/>
          </p:nvSpPr>
          <p:spPr>
            <a:xfrm>
              <a:off x="2155994" y="2636630"/>
              <a:ext cx="596638" cy="584775"/>
            </a:xfrm>
            <a:prstGeom prst="rect">
              <a:avLst/>
            </a:prstGeom>
          </p:spPr>
          <p:txBody>
            <a:bodyPr wrap="none">
              <a:spAutoFit/>
            </a:bodyPr>
            <a:lstStyle/>
            <a:p>
              <a:pPr algn="ctr"/>
              <a:r>
                <a:rPr lang="zh-CN" altLang="en-US" sz="3200" b="1" dirty="0">
                  <a:solidFill>
                    <a:schemeClr val="bg1"/>
                  </a:solidFill>
                  <a:latin typeface="隶书" panose="02010509060101010101" pitchFamily="49" charset="-122"/>
                  <a:ea typeface="隶书" panose="02010509060101010101" pitchFamily="49" charset="-122"/>
                </a:rPr>
                <a:t>壹</a:t>
              </a:r>
            </a:p>
          </p:txBody>
        </p:sp>
        <p:sp>
          <p:nvSpPr>
            <p:cNvPr id="9" name="矩形 8"/>
            <p:cNvSpPr/>
            <p:nvPr/>
          </p:nvSpPr>
          <p:spPr>
            <a:xfrm>
              <a:off x="3096350" y="2564111"/>
              <a:ext cx="4393021" cy="461665"/>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添加标题，浪淘尽，千古风流人物。 故垒西边。</a:t>
              </a:r>
            </a:p>
          </p:txBody>
        </p:sp>
      </p:grpSp>
      <p:grpSp>
        <p:nvGrpSpPr>
          <p:cNvPr id="11" name="组合 10"/>
          <p:cNvGrpSpPr/>
          <p:nvPr/>
        </p:nvGrpSpPr>
        <p:grpSpPr>
          <a:xfrm>
            <a:off x="1138472" y="3217331"/>
            <a:ext cx="6305043" cy="1214071"/>
            <a:chOff x="1812276" y="2321983"/>
            <a:chExt cx="6305043" cy="1214071"/>
          </a:xfrm>
        </p:grpSpPr>
        <p:pic>
          <p:nvPicPr>
            <p:cNvPr id="12" name="Picture 9" descr="F:\ppt素材\图标\我收集的图标\字体\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417936" y="566331"/>
              <a:ext cx="200429" cy="519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12276" y="2321983"/>
              <a:ext cx="1284075" cy="121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矩形 13"/>
            <p:cNvSpPr/>
            <p:nvPr/>
          </p:nvSpPr>
          <p:spPr>
            <a:xfrm>
              <a:off x="2155994" y="2636630"/>
              <a:ext cx="596638" cy="584775"/>
            </a:xfrm>
            <a:prstGeom prst="rect">
              <a:avLst/>
            </a:prstGeom>
          </p:spPr>
          <p:txBody>
            <a:bodyPr wrap="none">
              <a:spAutoFit/>
            </a:bodyPr>
            <a:lstStyle/>
            <a:p>
              <a:pPr algn="ctr"/>
              <a:r>
                <a:rPr lang="zh-CN" altLang="en-US" sz="3200" b="1" dirty="0">
                  <a:solidFill>
                    <a:schemeClr val="bg1"/>
                  </a:solidFill>
                  <a:latin typeface="隶书" panose="02010509060101010101" pitchFamily="49" charset="-122"/>
                  <a:ea typeface="隶书" panose="02010509060101010101" pitchFamily="49" charset="-122"/>
                </a:rPr>
                <a:t>贰</a:t>
              </a:r>
            </a:p>
          </p:txBody>
        </p:sp>
        <p:sp>
          <p:nvSpPr>
            <p:cNvPr id="15" name="矩形 14"/>
            <p:cNvSpPr/>
            <p:nvPr/>
          </p:nvSpPr>
          <p:spPr>
            <a:xfrm>
              <a:off x="3096350" y="2564111"/>
              <a:ext cx="4393021" cy="461665"/>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添加标题，浪淘尽，千古风流人物。 故垒西边。</a:t>
              </a:r>
            </a:p>
          </p:txBody>
        </p:sp>
      </p:grpSp>
      <p:grpSp>
        <p:nvGrpSpPr>
          <p:cNvPr id="16" name="组合 15"/>
          <p:cNvGrpSpPr/>
          <p:nvPr/>
        </p:nvGrpSpPr>
        <p:grpSpPr>
          <a:xfrm>
            <a:off x="1138472" y="4698765"/>
            <a:ext cx="6305043" cy="1214071"/>
            <a:chOff x="1812276" y="2321983"/>
            <a:chExt cx="6305043" cy="1214071"/>
          </a:xfrm>
        </p:grpSpPr>
        <p:pic>
          <p:nvPicPr>
            <p:cNvPr id="17" name="Picture 9" descr="F:\ppt素材\图标\我收集的图标\字体\3.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5400000">
              <a:off x="5417936" y="566331"/>
              <a:ext cx="200429" cy="51983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812276" y="2321983"/>
              <a:ext cx="1284075" cy="12140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矩形 18"/>
            <p:cNvSpPr/>
            <p:nvPr/>
          </p:nvSpPr>
          <p:spPr>
            <a:xfrm>
              <a:off x="2155994" y="2636630"/>
              <a:ext cx="596638" cy="584775"/>
            </a:xfrm>
            <a:prstGeom prst="rect">
              <a:avLst/>
            </a:prstGeom>
          </p:spPr>
          <p:txBody>
            <a:bodyPr wrap="none">
              <a:spAutoFit/>
            </a:bodyPr>
            <a:lstStyle/>
            <a:p>
              <a:pPr algn="ctr"/>
              <a:r>
                <a:rPr lang="zh-CN" altLang="en-US" sz="3200" b="1" dirty="0">
                  <a:solidFill>
                    <a:schemeClr val="bg1"/>
                  </a:solidFill>
                  <a:latin typeface="隶书" panose="02010509060101010101" pitchFamily="49" charset="-122"/>
                  <a:ea typeface="隶书" panose="02010509060101010101" pitchFamily="49" charset="-122"/>
                </a:rPr>
                <a:t>叁</a:t>
              </a:r>
            </a:p>
          </p:txBody>
        </p:sp>
        <p:sp>
          <p:nvSpPr>
            <p:cNvPr id="20" name="矩形 19"/>
            <p:cNvSpPr/>
            <p:nvPr/>
          </p:nvSpPr>
          <p:spPr>
            <a:xfrm>
              <a:off x="3096350" y="2564111"/>
              <a:ext cx="4393021" cy="461665"/>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添加标题，浪淘尽，千古风流人物。 故垒西边。</a:t>
              </a:r>
            </a:p>
          </p:txBody>
        </p:sp>
      </p:grpSp>
      <p:pic>
        <p:nvPicPr>
          <p:cNvPr id="26" name="图片 25"/>
          <p:cNvPicPr>
            <a:picLocks noChangeAspect="1"/>
          </p:cNvPicPr>
          <p:nvPr/>
        </p:nvPicPr>
        <p:blipFill rotWithShape="1">
          <a:blip r:embed="rId5" cstate="print">
            <a:extLst>
              <a:ext uri="{28A0092B-C50C-407E-A947-70E740481C1C}">
                <a14:useLocalDpi xmlns:a14="http://schemas.microsoft.com/office/drawing/2010/main" val="0"/>
              </a:ext>
            </a:extLst>
          </a:blip>
          <a:srcRect l="31993"/>
          <a:stretch>
            <a:fillRect/>
          </a:stretch>
        </p:blipFill>
        <p:spPr>
          <a:xfrm>
            <a:off x="7895771" y="0"/>
            <a:ext cx="4323355" cy="4767943"/>
          </a:xfrm>
          <a:prstGeom prst="rect">
            <a:avLst/>
          </a:prstGeom>
        </p:spPr>
      </p:pic>
      <p:grpSp>
        <p:nvGrpSpPr>
          <p:cNvPr id="21" name="组合 20"/>
          <p:cNvGrpSpPr/>
          <p:nvPr/>
        </p:nvGrpSpPr>
        <p:grpSpPr bwMode="auto">
          <a:xfrm>
            <a:off x="384982" y="212022"/>
            <a:ext cx="3929062" cy="1400176"/>
            <a:chOff x="0" y="0"/>
            <a:chExt cx="3929090" cy="1400182"/>
          </a:xfrm>
        </p:grpSpPr>
        <p:pic>
          <p:nvPicPr>
            <p:cNvPr id="22" name="Picture 3"/>
            <p:cNvPicPr>
              <a:picLocks noChangeAspect="1" noChangeArrowheads="1"/>
            </p:cNvPicPr>
            <p:nvPr/>
          </p:nvPicPr>
          <p:blipFill>
            <a:blip r:embed="rId6"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24" name="矩形 23"/>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1746" name="图片 3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813" y="479425"/>
            <a:ext cx="5141913" cy="6378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6" name="组合 25"/>
          <p:cNvGrpSpPr/>
          <p:nvPr/>
        </p:nvGrpSpPr>
        <p:grpSpPr>
          <a:xfrm>
            <a:off x="5313722" y="1143614"/>
            <a:ext cx="2468067" cy="2432485"/>
            <a:chOff x="1163091" y="1411288"/>
            <a:chExt cx="2468067" cy="2432485"/>
          </a:xfrm>
        </p:grpSpPr>
        <p:grpSp>
          <p:nvGrpSpPr>
            <p:cNvPr id="27" name="组合 4"/>
            <p:cNvGrpSpPr/>
            <p:nvPr/>
          </p:nvGrpSpPr>
          <p:grpSpPr bwMode="auto">
            <a:xfrm>
              <a:off x="1701799" y="1411288"/>
              <a:ext cx="1390650" cy="1338262"/>
              <a:chOff x="1702505" y="1411717"/>
              <a:chExt cx="1390230" cy="1337479"/>
            </a:xfrm>
          </p:grpSpPr>
          <p:pic>
            <p:nvPicPr>
              <p:cNvPr id="31" name="图片 8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2505" y="1411717"/>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 name="文本框 1"/>
              <p:cNvSpPr txBox="1">
                <a:spLocks noChangeArrowheads="1"/>
              </p:cNvSpPr>
              <p:nvPr/>
            </p:nvSpPr>
            <p:spPr bwMode="auto">
              <a:xfrm>
                <a:off x="1985232" y="1664959"/>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800" dirty="0">
                    <a:solidFill>
                      <a:schemeClr val="bg1"/>
                    </a:solidFill>
                    <a:latin typeface="隶书" panose="02010509060101010101" pitchFamily="49" charset="-122"/>
                    <a:ea typeface="隶书" panose="02010509060101010101" pitchFamily="49" charset="-122"/>
                  </a:rPr>
                  <a:t>壹</a:t>
                </a:r>
              </a:p>
            </p:txBody>
          </p:sp>
        </p:grpSp>
        <p:grpSp>
          <p:nvGrpSpPr>
            <p:cNvPr id="28" name="组合 27"/>
            <p:cNvGrpSpPr/>
            <p:nvPr/>
          </p:nvGrpSpPr>
          <p:grpSpPr>
            <a:xfrm>
              <a:off x="1163091" y="2749550"/>
              <a:ext cx="2468067" cy="1094223"/>
              <a:chOff x="594800" y="1805048"/>
              <a:chExt cx="2308865" cy="1094223"/>
            </a:xfrm>
          </p:grpSpPr>
          <p:sp>
            <p:nvSpPr>
              <p:cNvPr id="29" name="文本框 29"/>
              <p:cNvSpPr txBox="1">
                <a:spLocks noChangeArrowheads="1"/>
              </p:cNvSpPr>
              <p:nvPr/>
            </p:nvSpPr>
            <p:spPr bwMode="auto">
              <a:xfrm>
                <a:off x="1002754" y="1805048"/>
                <a:ext cx="14108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30" name="矩形 29"/>
              <p:cNvSpPr/>
              <p:nvPr/>
            </p:nvSpPr>
            <p:spPr>
              <a:xfrm>
                <a:off x="594800" y="2160607"/>
                <a:ext cx="2308865"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点击添加文本信息点击添加文本信息点击添加文本信息</a:t>
                </a:r>
              </a:p>
            </p:txBody>
          </p:sp>
        </p:grpSp>
      </p:grpSp>
      <p:grpSp>
        <p:nvGrpSpPr>
          <p:cNvPr id="33" name="组合 32"/>
          <p:cNvGrpSpPr/>
          <p:nvPr/>
        </p:nvGrpSpPr>
        <p:grpSpPr>
          <a:xfrm>
            <a:off x="8951234" y="1124564"/>
            <a:ext cx="2468067" cy="2451535"/>
            <a:chOff x="4800603" y="1392238"/>
            <a:chExt cx="2468067" cy="2451535"/>
          </a:xfrm>
        </p:grpSpPr>
        <p:grpSp>
          <p:nvGrpSpPr>
            <p:cNvPr id="34" name="组合 5"/>
            <p:cNvGrpSpPr/>
            <p:nvPr/>
          </p:nvGrpSpPr>
          <p:grpSpPr bwMode="auto">
            <a:xfrm>
              <a:off x="5339311" y="1392238"/>
              <a:ext cx="1390650" cy="1338262"/>
              <a:chOff x="5275042" y="1392903"/>
              <a:chExt cx="1390230" cy="1337479"/>
            </a:xfrm>
          </p:grpSpPr>
          <p:pic>
            <p:nvPicPr>
              <p:cNvPr id="38" name="图片 8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5042" y="1392903"/>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文本框 101"/>
              <p:cNvSpPr txBox="1">
                <a:spLocks noChangeArrowheads="1"/>
              </p:cNvSpPr>
              <p:nvPr/>
            </p:nvSpPr>
            <p:spPr bwMode="auto">
              <a:xfrm>
                <a:off x="5581757" y="1655982"/>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800">
                    <a:solidFill>
                      <a:schemeClr val="bg1"/>
                    </a:solidFill>
                    <a:latin typeface="隶书" panose="02010509060101010101" pitchFamily="49" charset="-122"/>
                    <a:ea typeface="隶书" panose="02010509060101010101" pitchFamily="49" charset="-122"/>
                  </a:rPr>
                  <a:t>贰</a:t>
                </a:r>
              </a:p>
            </p:txBody>
          </p:sp>
        </p:grpSp>
        <p:grpSp>
          <p:nvGrpSpPr>
            <p:cNvPr id="35" name="组合 34"/>
            <p:cNvGrpSpPr/>
            <p:nvPr/>
          </p:nvGrpSpPr>
          <p:grpSpPr>
            <a:xfrm>
              <a:off x="4800603" y="2749550"/>
              <a:ext cx="2468067" cy="1094223"/>
              <a:chOff x="594800" y="1805048"/>
              <a:chExt cx="2308865" cy="1094223"/>
            </a:xfrm>
          </p:grpSpPr>
          <p:sp>
            <p:nvSpPr>
              <p:cNvPr id="36" name="文本框 29"/>
              <p:cNvSpPr txBox="1">
                <a:spLocks noChangeArrowheads="1"/>
              </p:cNvSpPr>
              <p:nvPr/>
            </p:nvSpPr>
            <p:spPr bwMode="auto">
              <a:xfrm>
                <a:off x="1002754" y="1805048"/>
                <a:ext cx="14108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37" name="矩形 36"/>
              <p:cNvSpPr/>
              <p:nvPr/>
            </p:nvSpPr>
            <p:spPr>
              <a:xfrm>
                <a:off x="594800" y="2160607"/>
                <a:ext cx="2308865"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点击添加文本信息点击添加文本信息点击添加文本信息</a:t>
                </a:r>
              </a:p>
            </p:txBody>
          </p:sp>
        </p:grpSp>
      </p:grpSp>
      <p:grpSp>
        <p:nvGrpSpPr>
          <p:cNvPr id="47" name="组合 46"/>
          <p:cNvGrpSpPr/>
          <p:nvPr/>
        </p:nvGrpSpPr>
        <p:grpSpPr>
          <a:xfrm>
            <a:off x="5281840" y="3839188"/>
            <a:ext cx="2468067" cy="2432485"/>
            <a:chOff x="1163091" y="1411288"/>
            <a:chExt cx="2468067" cy="2432485"/>
          </a:xfrm>
        </p:grpSpPr>
        <p:grpSp>
          <p:nvGrpSpPr>
            <p:cNvPr id="48" name="组合 4"/>
            <p:cNvGrpSpPr/>
            <p:nvPr/>
          </p:nvGrpSpPr>
          <p:grpSpPr bwMode="auto">
            <a:xfrm>
              <a:off x="1701799" y="1411288"/>
              <a:ext cx="1390650" cy="1338262"/>
              <a:chOff x="1702505" y="1411717"/>
              <a:chExt cx="1390230" cy="1337479"/>
            </a:xfrm>
          </p:grpSpPr>
          <p:pic>
            <p:nvPicPr>
              <p:cNvPr id="52" name="图片 81"/>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702505" y="1411717"/>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3" name="文本框 1"/>
              <p:cNvSpPr txBox="1">
                <a:spLocks noChangeArrowheads="1"/>
              </p:cNvSpPr>
              <p:nvPr/>
            </p:nvSpPr>
            <p:spPr bwMode="auto">
              <a:xfrm>
                <a:off x="1985232" y="1664959"/>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800" dirty="0">
                    <a:solidFill>
                      <a:schemeClr val="bg1"/>
                    </a:solidFill>
                    <a:latin typeface="隶书" panose="02010509060101010101" pitchFamily="49" charset="-122"/>
                    <a:ea typeface="隶书" panose="02010509060101010101" pitchFamily="49" charset="-122"/>
                  </a:rPr>
                  <a:t>叁</a:t>
                </a:r>
              </a:p>
            </p:txBody>
          </p:sp>
        </p:grpSp>
        <p:grpSp>
          <p:nvGrpSpPr>
            <p:cNvPr id="49" name="组合 48"/>
            <p:cNvGrpSpPr/>
            <p:nvPr/>
          </p:nvGrpSpPr>
          <p:grpSpPr>
            <a:xfrm>
              <a:off x="1163091" y="2749550"/>
              <a:ext cx="2468067" cy="1094223"/>
              <a:chOff x="594800" y="1805048"/>
              <a:chExt cx="2308865" cy="1094223"/>
            </a:xfrm>
          </p:grpSpPr>
          <p:sp>
            <p:nvSpPr>
              <p:cNvPr id="50" name="文本框 29"/>
              <p:cNvSpPr txBox="1">
                <a:spLocks noChangeArrowheads="1"/>
              </p:cNvSpPr>
              <p:nvPr/>
            </p:nvSpPr>
            <p:spPr bwMode="auto">
              <a:xfrm>
                <a:off x="1002754" y="1805048"/>
                <a:ext cx="14108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51" name="矩形 50"/>
              <p:cNvSpPr/>
              <p:nvPr/>
            </p:nvSpPr>
            <p:spPr>
              <a:xfrm>
                <a:off x="594800" y="2160607"/>
                <a:ext cx="2308865"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点击添加文本信息点击添加文本信息点击添加文本信息</a:t>
                </a:r>
              </a:p>
            </p:txBody>
          </p:sp>
        </p:grpSp>
      </p:grpSp>
      <p:grpSp>
        <p:nvGrpSpPr>
          <p:cNvPr id="54" name="组合 53"/>
          <p:cNvGrpSpPr/>
          <p:nvPr/>
        </p:nvGrpSpPr>
        <p:grpSpPr>
          <a:xfrm>
            <a:off x="8919352" y="3820138"/>
            <a:ext cx="2468067" cy="2451535"/>
            <a:chOff x="4800603" y="1392238"/>
            <a:chExt cx="2468067" cy="2451535"/>
          </a:xfrm>
        </p:grpSpPr>
        <p:grpSp>
          <p:nvGrpSpPr>
            <p:cNvPr id="55" name="组合 5"/>
            <p:cNvGrpSpPr/>
            <p:nvPr/>
          </p:nvGrpSpPr>
          <p:grpSpPr bwMode="auto">
            <a:xfrm>
              <a:off x="5339311" y="1392238"/>
              <a:ext cx="1390650" cy="1338262"/>
              <a:chOff x="5275042" y="1392903"/>
              <a:chExt cx="1390230" cy="1337479"/>
            </a:xfrm>
          </p:grpSpPr>
          <p:pic>
            <p:nvPicPr>
              <p:cNvPr id="59" name="图片 8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275042" y="1392903"/>
                <a:ext cx="1390230" cy="1337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0" name="文本框 101"/>
              <p:cNvSpPr txBox="1">
                <a:spLocks noChangeArrowheads="1"/>
              </p:cNvSpPr>
              <p:nvPr/>
            </p:nvSpPr>
            <p:spPr bwMode="auto">
              <a:xfrm>
                <a:off x="5581757" y="1655982"/>
                <a:ext cx="592553"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4800" dirty="0">
                    <a:solidFill>
                      <a:schemeClr val="bg1"/>
                    </a:solidFill>
                    <a:latin typeface="隶书" panose="02010509060101010101" pitchFamily="49" charset="-122"/>
                    <a:ea typeface="隶书" panose="02010509060101010101" pitchFamily="49" charset="-122"/>
                  </a:rPr>
                  <a:t>肆</a:t>
                </a:r>
              </a:p>
            </p:txBody>
          </p:sp>
        </p:grpSp>
        <p:grpSp>
          <p:nvGrpSpPr>
            <p:cNvPr id="56" name="组合 55"/>
            <p:cNvGrpSpPr/>
            <p:nvPr/>
          </p:nvGrpSpPr>
          <p:grpSpPr>
            <a:xfrm>
              <a:off x="4800603" y="2749550"/>
              <a:ext cx="2468067" cy="1094223"/>
              <a:chOff x="594800" y="1805048"/>
              <a:chExt cx="2308865" cy="1094223"/>
            </a:xfrm>
          </p:grpSpPr>
          <p:sp>
            <p:nvSpPr>
              <p:cNvPr id="57" name="文本框 29"/>
              <p:cNvSpPr txBox="1">
                <a:spLocks noChangeArrowheads="1"/>
              </p:cNvSpPr>
              <p:nvPr/>
            </p:nvSpPr>
            <p:spPr bwMode="auto">
              <a:xfrm>
                <a:off x="1002754" y="1805048"/>
                <a:ext cx="1410833"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58" name="矩形 57"/>
              <p:cNvSpPr/>
              <p:nvPr/>
            </p:nvSpPr>
            <p:spPr>
              <a:xfrm>
                <a:off x="594800" y="2160607"/>
                <a:ext cx="2308865"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点击添加文本信息点击添加文本信息点击添加文本信息</a:t>
                </a:r>
              </a:p>
            </p:txBody>
          </p:sp>
        </p:grpSp>
      </p:gr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wipe(down)">
                                      <p:cBhvr>
                                        <p:cTn id="7" dur="500"/>
                                        <p:tgtEl>
                                          <p:spTgt spid="2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33"/>
                                        </p:tgtEl>
                                        <p:attrNameLst>
                                          <p:attrName>style.visibility</p:attrName>
                                        </p:attrNameLst>
                                      </p:cBhvr>
                                      <p:to>
                                        <p:strVal val="visible"/>
                                      </p:to>
                                    </p:set>
                                    <p:animEffect transition="in" filter="wipe(down)">
                                      <p:cBhvr>
                                        <p:cTn id="11" dur="500"/>
                                        <p:tgtEl>
                                          <p:spTgt spid="33"/>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7"/>
                                        </p:tgtEl>
                                        <p:attrNameLst>
                                          <p:attrName>style.visibility</p:attrName>
                                        </p:attrNameLst>
                                      </p:cBhvr>
                                      <p:to>
                                        <p:strVal val="visible"/>
                                      </p:to>
                                    </p:set>
                                    <p:animEffect transition="in" filter="wipe(down)">
                                      <p:cBhvr>
                                        <p:cTn id="15" dur="500"/>
                                        <p:tgtEl>
                                          <p:spTgt spid="4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wipe(down)">
                                      <p:cBhvr>
                                        <p:cTn id="19"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771415" y="2845281"/>
            <a:ext cx="6892925" cy="1940323"/>
            <a:chOff x="1943496" y="1919288"/>
            <a:chExt cx="5169694" cy="1654175"/>
          </a:xfrm>
        </p:grpSpPr>
        <p:cxnSp>
          <p:nvCxnSpPr>
            <p:cNvPr id="3" name="直接连接符 2"/>
            <p:cNvCxnSpPr/>
            <p:nvPr/>
          </p:nvCxnSpPr>
          <p:spPr>
            <a:xfrm>
              <a:off x="1943496" y="1919288"/>
              <a:ext cx="768351" cy="12414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flipV="1">
              <a:off x="2711847" y="2074069"/>
              <a:ext cx="1239043" cy="108664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3950890" y="2074069"/>
              <a:ext cx="500857" cy="1499394"/>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V="1">
              <a:off x="4451747" y="2786063"/>
              <a:ext cx="1189831" cy="768350"/>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675709" y="2786063"/>
              <a:ext cx="1437481" cy="631825"/>
            </a:xfrm>
            <a:prstGeom prst="line">
              <a:avLst/>
            </a:prstGeom>
            <a:ln>
              <a:solidFill>
                <a:schemeClr val="tx1"/>
              </a:solidFill>
              <a:prstDash val="dash"/>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2510678" y="2462902"/>
            <a:ext cx="7492709" cy="2366891"/>
            <a:chOff x="2510678" y="2462902"/>
            <a:chExt cx="7492709" cy="2366891"/>
          </a:xfrm>
        </p:grpSpPr>
        <p:pic>
          <p:nvPicPr>
            <p:cNvPr id="8"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510678" y="2462902"/>
              <a:ext cx="587079" cy="53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589076" y="3820094"/>
              <a:ext cx="587079" cy="53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121491" y="2770201"/>
              <a:ext cx="587079" cy="53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940418" y="4295130"/>
              <a:ext cx="587079" cy="53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43949" y="3733737"/>
              <a:ext cx="587079" cy="53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图片 10"/>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416308" y="4233426"/>
              <a:ext cx="587079" cy="534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组合 18"/>
          <p:cNvGrpSpPr/>
          <p:nvPr/>
        </p:nvGrpSpPr>
        <p:grpSpPr>
          <a:xfrm>
            <a:off x="1138472" y="3110565"/>
            <a:ext cx="2212613" cy="1102887"/>
            <a:chOff x="639061" y="1746883"/>
            <a:chExt cx="2212613" cy="1102887"/>
          </a:xfrm>
        </p:grpSpPr>
        <p:sp>
          <p:nvSpPr>
            <p:cNvPr id="20" name="文本框 29"/>
            <p:cNvSpPr txBox="1">
              <a:spLocks noChangeArrowheads="1"/>
            </p:cNvSpPr>
            <p:nvPr/>
          </p:nvSpPr>
          <p:spPr bwMode="auto">
            <a:xfrm>
              <a:off x="1049579" y="1746883"/>
              <a:ext cx="1437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21" name="矩形 20"/>
            <p:cNvSpPr/>
            <p:nvPr/>
          </p:nvSpPr>
          <p:spPr>
            <a:xfrm>
              <a:off x="639061" y="2111106"/>
              <a:ext cx="2212613"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添加标题，浪淘尽，千古风流人物。 故垒西边。</a:t>
              </a:r>
            </a:p>
          </p:txBody>
        </p:sp>
      </p:grpSp>
      <p:grpSp>
        <p:nvGrpSpPr>
          <p:cNvPr id="22" name="组合 21"/>
          <p:cNvGrpSpPr/>
          <p:nvPr/>
        </p:nvGrpSpPr>
        <p:grpSpPr>
          <a:xfrm>
            <a:off x="2825856" y="4382075"/>
            <a:ext cx="2212613" cy="1102887"/>
            <a:chOff x="639061" y="1746883"/>
            <a:chExt cx="2212613" cy="1102887"/>
          </a:xfrm>
        </p:grpSpPr>
        <p:sp>
          <p:nvSpPr>
            <p:cNvPr id="23" name="文本框 29"/>
            <p:cNvSpPr txBox="1">
              <a:spLocks noChangeArrowheads="1"/>
            </p:cNvSpPr>
            <p:nvPr/>
          </p:nvSpPr>
          <p:spPr bwMode="auto">
            <a:xfrm>
              <a:off x="1049579" y="1746883"/>
              <a:ext cx="1437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24" name="矩形 23"/>
            <p:cNvSpPr/>
            <p:nvPr/>
          </p:nvSpPr>
          <p:spPr>
            <a:xfrm>
              <a:off x="639061" y="2111106"/>
              <a:ext cx="2212613"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添加标题，浪淘尽，千古风流人物。 故垒西边。</a:t>
              </a:r>
            </a:p>
          </p:txBody>
        </p:sp>
      </p:grpSp>
      <p:grpSp>
        <p:nvGrpSpPr>
          <p:cNvPr id="25" name="组合 24"/>
          <p:cNvGrpSpPr/>
          <p:nvPr/>
        </p:nvGrpSpPr>
        <p:grpSpPr>
          <a:xfrm>
            <a:off x="4386006" y="1665470"/>
            <a:ext cx="2212613" cy="1102887"/>
            <a:chOff x="639061" y="1746883"/>
            <a:chExt cx="2212613" cy="1102887"/>
          </a:xfrm>
        </p:grpSpPr>
        <p:sp>
          <p:nvSpPr>
            <p:cNvPr id="26" name="文本框 29"/>
            <p:cNvSpPr txBox="1">
              <a:spLocks noChangeArrowheads="1"/>
            </p:cNvSpPr>
            <p:nvPr/>
          </p:nvSpPr>
          <p:spPr bwMode="auto">
            <a:xfrm>
              <a:off x="1049579" y="1746883"/>
              <a:ext cx="1437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27" name="矩形 26"/>
            <p:cNvSpPr/>
            <p:nvPr/>
          </p:nvSpPr>
          <p:spPr>
            <a:xfrm>
              <a:off x="639061" y="2111106"/>
              <a:ext cx="2212613"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添加标题，浪淘尽，千古风流人物。 故垒西边。</a:t>
              </a:r>
            </a:p>
          </p:txBody>
        </p:sp>
      </p:grpSp>
      <p:grpSp>
        <p:nvGrpSpPr>
          <p:cNvPr id="28" name="组合 27"/>
          <p:cNvGrpSpPr/>
          <p:nvPr/>
        </p:nvGrpSpPr>
        <p:grpSpPr>
          <a:xfrm>
            <a:off x="6505873" y="2630850"/>
            <a:ext cx="2212613" cy="1102887"/>
            <a:chOff x="639061" y="1746883"/>
            <a:chExt cx="2212613" cy="1102887"/>
          </a:xfrm>
        </p:grpSpPr>
        <p:sp>
          <p:nvSpPr>
            <p:cNvPr id="29" name="文本框 29"/>
            <p:cNvSpPr txBox="1">
              <a:spLocks noChangeArrowheads="1"/>
            </p:cNvSpPr>
            <p:nvPr/>
          </p:nvSpPr>
          <p:spPr bwMode="auto">
            <a:xfrm>
              <a:off x="1049579" y="1746883"/>
              <a:ext cx="1437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30" name="矩形 29"/>
            <p:cNvSpPr/>
            <p:nvPr/>
          </p:nvSpPr>
          <p:spPr>
            <a:xfrm>
              <a:off x="639061" y="2111106"/>
              <a:ext cx="2212613"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添加标题，浪淘尽，千古风流人物。 故垒西边。</a:t>
              </a:r>
            </a:p>
          </p:txBody>
        </p:sp>
      </p:grpSp>
      <p:grpSp>
        <p:nvGrpSpPr>
          <p:cNvPr id="31" name="组合 30"/>
          <p:cNvGrpSpPr/>
          <p:nvPr/>
        </p:nvGrpSpPr>
        <p:grpSpPr>
          <a:xfrm>
            <a:off x="5151634" y="4891516"/>
            <a:ext cx="2212613" cy="1102887"/>
            <a:chOff x="639061" y="1746883"/>
            <a:chExt cx="2212613" cy="1102887"/>
          </a:xfrm>
        </p:grpSpPr>
        <p:sp>
          <p:nvSpPr>
            <p:cNvPr id="32" name="文本框 29"/>
            <p:cNvSpPr txBox="1">
              <a:spLocks noChangeArrowheads="1"/>
            </p:cNvSpPr>
            <p:nvPr/>
          </p:nvSpPr>
          <p:spPr bwMode="auto">
            <a:xfrm>
              <a:off x="1049579" y="1746883"/>
              <a:ext cx="1437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33" name="矩形 32"/>
            <p:cNvSpPr/>
            <p:nvPr/>
          </p:nvSpPr>
          <p:spPr>
            <a:xfrm>
              <a:off x="639061" y="2111106"/>
              <a:ext cx="2212613"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添加标题，浪淘尽，千古风流人物。 故垒西边。</a:t>
              </a:r>
            </a:p>
          </p:txBody>
        </p:sp>
      </p:grpSp>
      <p:grpSp>
        <p:nvGrpSpPr>
          <p:cNvPr id="34" name="组合 33"/>
          <p:cNvGrpSpPr/>
          <p:nvPr/>
        </p:nvGrpSpPr>
        <p:grpSpPr>
          <a:xfrm>
            <a:off x="8611515" y="4789658"/>
            <a:ext cx="2212613" cy="1102887"/>
            <a:chOff x="639061" y="1746883"/>
            <a:chExt cx="2212613" cy="1102887"/>
          </a:xfrm>
        </p:grpSpPr>
        <p:sp>
          <p:nvSpPr>
            <p:cNvPr id="35" name="文本框 29"/>
            <p:cNvSpPr txBox="1">
              <a:spLocks noChangeArrowheads="1"/>
            </p:cNvSpPr>
            <p:nvPr/>
          </p:nvSpPr>
          <p:spPr bwMode="auto">
            <a:xfrm>
              <a:off x="1049579" y="1746883"/>
              <a:ext cx="143743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添加标题</a:t>
              </a:r>
            </a:p>
          </p:txBody>
        </p:sp>
        <p:sp>
          <p:nvSpPr>
            <p:cNvPr id="36" name="矩形 35"/>
            <p:cNvSpPr/>
            <p:nvPr/>
          </p:nvSpPr>
          <p:spPr>
            <a:xfrm>
              <a:off x="639061" y="2111106"/>
              <a:ext cx="2212613" cy="738664"/>
            </a:xfrm>
            <a:prstGeom prst="rect">
              <a:avLst/>
            </a:prstGeom>
          </p:spPr>
          <p:txBody>
            <a:bodyPr wrap="square">
              <a:spAutoFit/>
            </a:bodyPr>
            <a:lstStyle/>
            <a:p>
              <a:pPr>
                <a:lnSpc>
                  <a:spcPct val="150000"/>
                </a:lnSpc>
              </a:pPr>
              <a:r>
                <a:rPr lang="zh-CN" altLang="en-US" sz="1400" dirty="0">
                  <a:latin typeface="隶书" panose="02010509060101010101" pitchFamily="49" charset="-122"/>
                  <a:ea typeface="隶书" panose="02010509060101010101" pitchFamily="49" charset="-122"/>
                </a:rPr>
                <a:t>添加标题，浪淘尽，千古风流人物。 故垒西边。</a:t>
              </a:r>
            </a:p>
          </p:txBody>
        </p:sp>
      </p:grpSp>
      <p:grpSp>
        <p:nvGrpSpPr>
          <p:cNvPr id="37" name="组合 36"/>
          <p:cNvGrpSpPr/>
          <p:nvPr/>
        </p:nvGrpSpPr>
        <p:grpSpPr bwMode="auto">
          <a:xfrm>
            <a:off x="384982" y="212022"/>
            <a:ext cx="3929062" cy="1400176"/>
            <a:chOff x="0" y="0"/>
            <a:chExt cx="3929090" cy="1400182"/>
          </a:xfrm>
        </p:grpSpPr>
        <p:pic>
          <p:nvPicPr>
            <p:cNvPr id="38" name="Picture 3"/>
            <p:cNvPicPr>
              <a:picLocks noChangeAspect="1" noChangeArrowheads="1"/>
            </p:cNvPicPr>
            <p:nvPr/>
          </p:nvPicPr>
          <p:blipFill>
            <a:blip r:embed="rId4"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40" name="矩形 39"/>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down)">
                                      <p:cBhvr>
                                        <p:cTn id="11" dur="500"/>
                                        <p:tgtEl>
                                          <p:spTgt spid="2"/>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barn(inVertical)">
                                      <p:cBhvr>
                                        <p:cTn id="15" dur="500"/>
                                        <p:tgtEl>
                                          <p:spTgt spid="19"/>
                                        </p:tgtEl>
                                      </p:cBhvr>
                                    </p:animEffect>
                                  </p:childTnLst>
                                </p:cTn>
                              </p:par>
                            </p:childTnLst>
                          </p:cTn>
                        </p:par>
                        <p:par>
                          <p:cTn id="16" fill="hold">
                            <p:stCondLst>
                              <p:cond delay="1500"/>
                            </p:stCondLst>
                            <p:childTnLst>
                              <p:par>
                                <p:cTn id="17" presetID="16" presetClass="entr" presetSubtype="21"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barn(inVertical)">
                                      <p:cBhvr>
                                        <p:cTn id="19" dur="500"/>
                                        <p:tgtEl>
                                          <p:spTgt spid="22"/>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25"/>
                                        </p:tgtEl>
                                        <p:attrNameLst>
                                          <p:attrName>style.visibility</p:attrName>
                                        </p:attrNameLst>
                                      </p:cBhvr>
                                      <p:to>
                                        <p:strVal val="visible"/>
                                      </p:to>
                                    </p:set>
                                    <p:animEffect transition="in" filter="barn(inVertical)">
                                      <p:cBhvr>
                                        <p:cTn id="23" dur="500"/>
                                        <p:tgtEl>
                                          <p:spTgt spid="25"/>
                                        </p:tgtEl>
                                      </p:cBhvr>
                                    </p:animEffect>
                                  </p:childTnLst>
                                </p:cTn>
                              </p:par>
                            </p:childTnLst>
                          </p:cTn>
                        </p:par>
                        <p:par>
                          <p:cTn id="24" fill="hold">
                            <p:stCondLst>
                              <p:cond delay="2500"/>
                            </p:stCondLst>
                            <p:childTnLst>
                              <p:par>
                                <p:cTn id="25" presetID="16" presetClass="entr" presetSubtype="21" fill="hold" nodeType="afterEffect">
                                  <p:stCondLst>
                                    <p:cond delay="0"/>
                                  </p:stCondLst>
                                  <p:childTnLst>
                                    <p:set>
                                      <p:cBhvr>
                                        <p:cTn id="26" dur="1" fill="hold">
                                          <p:stCondLst>
                                            <p:cond delay="0"/>
                                          </p:stCondLst>
                                        </p:cTn>
                                        <p:tgtEl>
                                          <p:spTgt spid="31"/>
                                        </p:tgtEl>
                                        <p:attrNameLst>
                                          <p:attrName>style.visibility</p:attrName>
                                        </p:attrNameLst>
                                      </p:cBhvr>
                                      <p:to>
                                        <p:strVal val="visible"/>
                                      </p:to>
                                    </p:set>
                                    <p:animEffect transition="in" filter="barn(inVertical)">
                                      <p:cBhvr>
                                        <p:cTn id="27" dur="500"/>
                                        <p:tgtEl>
                                          <p:spTgt spid="31"/>
                                        </p:tgtEl>
                                      </p:cBhvr>
                                    </p:animEffect>
                                  </p:childTnLst>
                                </p:cTn>
                              </p:par>
                            </p:childTnLst>
                          </p:cTn>
                        </p:par>
                        <p:par>
                          <p:cTn id="28" fill="hold">
                            <p:stCondLst>
                              <p:cond delay="3000"/>
                            </p:stCondLst>
                            <p:childTnLst>
                              <p:par>
                                <p:cTn id="29" presetID="16" presetClass="entr" presetSubtype="2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barn(inVertical)">
                                      <p:cBhvr>
                                        <p:cTn id="31" dur="500"/>
                                        <p:tgtEl>
                                          <p:spTgt spid="28"/>
                                        </p:tgtEl>
                                      </p:cBhvr>
                                    </p:animEffect>
                                  </p:childTnLst>
                                </p:cTn>
                              </p:par>
                            </p:childTnLst>
                          </p:cTn>
                        </p:par>
                        <p:par>
                          <p:cTn id="32" fill="hold">
                            <p:stCondLst>
                              <p:cond delay="3500"/>
                            </p:stCondLst>
                            <p:childTnLst>
                              <p:par>
                                <p:cTn id="33" presetID="16" presetClass="entr" presetSubtype="21" fill="hold"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barn(inVertical)">
                                      <p:cBhvr>
                                        <p:cTn id="3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2794439" y="1668840"/>
            <a:ext cx="7205902" cy="3408512"/>
            <a:chOff x="3000375" y="1876425"/>
            <a:chExt cx="6383338" cy="3019425"/>
          </a:xfrm>
        </p:grpSpPr>
        <p:grpSp>
          <p:nvGrpSpPr>
            <p:cNvPr id="46" name="组合 45"/>
            <p:cNvGrpSpPr/>
            <p:nvPr/>
          </p:nvGrpSpPr>
          <p:grpSpPr>
            <a:xfrm>
              <a:off x="3875088" y="2290763"/>
              <a:ext cx="5508625" cy="2246312"/>
              <a:chOff x="3875088" y="2290763"/>
              <a:chExt cx="5508625" cy="2246312"/>
            </a:xfrm>
            <a:solidFill>
              <a:schemeClr val="bg1">
                <a:lumMod val="65000"/>
              </a:schemeClr>
            </a:solidFill>
          </p:grpSpPr>
          <p:sp>
            <p:nvSpPr>
              <p:cNvPr id="10" name="空心弧 51"/>
              <p:cNvSpPr>
                <a:spLocks noChangeArrowheads="1"/>
              </p:cNvSpPr>
              <p:nvPr/>
            </p:nvSpPr>
            <p:spPr bwMode="auto">
              <a:xfrm rot="5400000">
                <a:off x="7137401" y="2290762"/>
                <a:ext cx="2246312" cy="2246313"/>
              </a:xfrm>
              <a:custGeom>
                <a:avLst/>
                <a:gdLst>
                  <a:gd name="T0" fmla="*/ 342 w 2246312"/>
                  <a:gd name="T1" fmla="*/ 1095455 h 2246313"/>
                  <a:gd name="T2" fmla="*/ 1127648 w 2246312"/>
                  <a:gd name="T3" fmla="*/ 9 h 2246313"/>
                  <a:gd name="T4" fmla="*/ 2246157 w 2246312"/>
                  <a:gd name="T5" fmla="*/ 1104436 h 2246313"/>
                  <a:gd name="T6" fmla="*/ 2176350 w 2246312"/>
                  <a:gd name="T7" fmla="*/ 1105599 h 2246313"/>
                  <a:gd name="T8" fmla="*/ 1127367 w 2246312"/>
                  <a:gd name="T9" fmla="*/ 69824 h 2246313"/>
                  <a:gd name="T10" fmla="*/ 70134 w 2246312"/>
                  <a:gd name="T11" fmla="*/ 1097177 h 2246313"/>
                  <a:gd name="T12" fmla="*/ 342 w 2246312"/>
                  <a:gd name="T13" fmla="*/ 1095455 h 2246313"/>
                </a:gdLst>
                <a:ahLst/>
                <a:cxnLst>
                  <a:cxn ang="0">
                    <a:pos x="T0" y="T1"/>
                  </a:cxn>
                  <a:cxn ang="0">
                    <a:pos x="T2" y="T3"/>
                  </a:cxn>
                  <a:cxn ang="0">
                    <a:pos x="T4" y="T5"/>
                  </a:cxn>
                  <a:cxn ang="0">
                    <a:pos x="T6" y="T7"/>
                  </a:cxn>
                  <a:cxn ang="0">
                    <a:pos x="T8" y="T9"/>
                  </a:cxn>
                  <a:cxn ang="0">
                    <a:pos x="T10" y="T11"/>
                  </a:cxn>
                  <a:cxn ang="0">
                    <a:pos x="T12" y="T13"/>
                  </a:cxn>
                </a:cxnLst>
                <a:rect l="0" t="0" r="r" b="b"/>
                <a:pathLst>
                  <a:path w="2246312" h="2246313">
                    <a:moveTo>
                      <a:pt x="342" y="1095455"/>
                    </a:moveTo>
                    <a:cubicBezTo>
                      <a:pt x="15418" y="484385"/>
                      <a:pt x="516397" y="-2436"/>
                      <a:pt x="1127648" y="9"/>
                    </a:cubicBezTo>
                    <a:cubicBezTo>
                      <a:pt x="1738899" y="2453"/>
                      <a:pt x="2235968" y="493264"/>
                      <a:pt x="2246157" y="1104436"/>
                    </a:cubicBezTo>
                    <a:lnTo>
                      <a:pt x="2176350" y="1105599"/>
                    </a:lnTo>
                    <a:cubicBezTo>
                      <a:pt x="2166795" y="532418"/>
                      <a:pt x="1700623" y="72116"/>
                      <a:pt x="1127367" y="69824"/>
                    </a:cubicBezTo>
                    <a:cubicBezTo>
                      <a:pt x="554111" y="67532"/>
                      <a:pt x="84273" y="524091"/>
                      <a:pt x="70134" y="1097177"/>
                    </a:cubicBezTo>
                    <a:lnTo>
                      <a:pt x="342" y="10954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1" name="右箭头 52"/>
              <p:cNvSpPr>
                <a:spLocks noChangeArrowheads="1"/>
              </p:cNvSpPr>
              <p:nvPr/>
            </p:nvSpPr>
            <p:spPr bwMode="auto">
              <a:xfrm flipH="1">
                <a:off x="6191250" y="4413250"/>
                <a:ext cx="1412875" cy="111125"/>
              </a:xfrm>
              <a:prstGeom prst="rightArrow">
                <a:avLst>
                  <a:gd name="adj1" fmla="val 50000"/>
                  <a:gd name="adj2" fmla="val 72165"/>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1300">
                  <a:solidFill>
                    <a:srgbClr val="FFFFFF"/>
                  </a:solidFill>
                </a:endParaRPr>
              </a:p>
            </p:txBody>
          </p:sp>
          <p:sp>
            <p:nvSpPr>
              <p:cNvPr id="12" name="右箭头 53"/>
              <p:cNvSpPr>
                <a:spLocks noChangeArrowheads="1"/>
              </p:cNvSpPr>
              <p:nvPr/>
            </p:nvSpPr>
            <p:spPr bwMode="auto">
              <a:xfrm>
                <a:off x="6127750" y="2327275"/>
                <a:ext cx="1412875" cy="111125"/>
              </a:xfrm>
              <a:prstGeom prst="rightArrow">
                <a:avLst>
                  <a:gd name="adj1" fmla="val 50000"/>
                  <a:gd name="adj2" fmla="val 72165"/>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1300">
                  <a:solidFill>
                    <a:srgbClr val="FFFFFF"/>
                  </a:solidFill>
                </a:endParaRPr>
              </a:p>
            </p:txBody>
          </p:sp>
          <p:sp>
            <p:nvSpPr>
              <p:cNvPr id="13" name="右箭头 54"/>
              <p:cNvSpPr>
                <a:spLocks noChangeArrowheads="1"/>
              </p:cNvSpPr>
              <p:nvPr/>
            </p:nvSpPr>
            <p:spPr bwMode="auto">
              <a:xfrm flipH="1">
                <a:off x="3970338" y="4421188"/>
                <a:ext cx="1412875" cy="109537"/>
              </a:xfrm>
              <a:prstGeom prst="rightArrow">
                <a:avLst>
                  <a:gd name="adj1" fmla="val 50000"/>
                  <a:gd name="adj2" fmla="val 72137"/>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1300">
                  <a:solidFill>
                    <a:srgbClr val="FFFFFF"/>
                  </a:solidFill>
                </a:endParaRPr>
              </a:p>
            </p:txBody>
          </p:sp>
          <p:sp>
            <p:nvSpPr>
              <p:cNvPr id="14" name="右箭头 55"/>
              <p:cNvSpPr>
                <a:spLocks noChangeArrowheads="1"/>
              </p:cNvSpPr>
              <p:nvPr/>
            </p:nvSpPr>
            <p:spPr bwMode="auto">
              <a:xfrm>
                <a:off x="3875088" y="2319338"/>
                <a:ext cx="1412875" cy="111125"/>
              </a:xfrm>
              <a:prstGeom prst="rightArrow">
                <a:avLst>
                  <a:gd name="adj1" fmla="val 50000"/>
                  <a:gd name="adj2" fmla="val 72165"/>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endParaRPr lang="zh-CN" altLang="en-US" sz="1300">
                  <a:solidFill>
                    <a:srgbClr val="FFFFFF"/>
                  </a:solidFill>
                </a:endParaRPr>
              </a:p>
            </p:txBody>
          </p:sp>
        </p:grpSp>
        <p:pic>
          <p:nvPicPr>
            <p:cNvPr id="4"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14663" y="3932238"/>
              <a:ext cx="1020762"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37163" y="3932238"/>
              <a:ext cx="1020762" cy="963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75538" y="3917950"/>
              <a:ext cx="1020762"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8075" y="1879600"/>
              <a:ext cx="1019175"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226050" y="1879600"/>
              <a:ext cx="1020763" cy="962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4"/>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000375" y="1876425"/>
              <a:ext cx="1019175" cy="963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13"/>
            <p:cNvSpPr>
              <a:spLocks noEditPoints="1" noChangeArrowheads="1"/>
            </p:cNvSpPr>
            <p:nvPr/>
          </p:nvSpPr>
          <p:spPr bwMode="auto">
            <a:xfrm>
              <a:off x="3249613" y="2111375"/>
              <a:ext cx="476250" cy="546100"/>
            </a:xfrm>
            <a:custGeom>
              <a:avLst/>
              <a:gdLst>
                <a:gd name="T0" fmla="*/ 27 w 94"/>
                <a:gd name="T1" fmla="*/ 39 h 108"/>
                <a:gd name="T2" fmla="*/ 52 w 94"/>
                <a:gd name="T3" fmla="*/ 37 h 108"/>
                <a:gd name="T4" fmla="*/ 93 w 94"/>
                <a:gd name="T5" fmla="*/ 58 h 108"/>
                <a:gd name="T6" fmla="*/ 90 w 94"/>
                <a:gd name="T7" fmla="*/ 50 h 108"/>
                <a:gd name="T8" fmla="*/ 88 w 94"/>
                <a:gd name="T9" fmla="*/ 43 h 108"/>
                <a:gd name="T10" fmla="*/ 89 w 94"/>
                <a:gd name="T11" fmla="*/ 39 h 108"/>
                <a:gd name="T12" fmla="*/ 87 w 94"/>
                <a:gd name="T13" fmla="*/ 32 h 108"/>
                <a:gd name="T14" fmla="*/ 84 w 94"/>
                <a:gd name="T15" fmla="*/ 25 h 108"/>
                <a:gd name="T16" fmla="*/ 84 w 94"/>
                <a:gd name="T17" fmla="*/ 19 h 108"/>
                <a:gd name="T18" fmla="*/ 80 w 94"/>
                <a:gd name="T19" fmla="*/ 14 h 108"/>
                <a:gd name="T20" fmla="*/ 76 w 94"/>
                <a:gd name="T21" fmla="*/ 10 h 108"/>
                <a:gd name="T22" fmla="*/ 75 w 94"/>
                <a:gd name="T23" fmla="*/ 7 h 108"/>
                <a:gd name="T24" fmla="*/ 70 w 94"/>
                <a:gd name="T25" fmla="*/ 4 h 108"/>
                <a:gd name="T26" fmla="*/ 65 w 94"/>
                <a:gd name="T27" fmla="*/ 2 h 108"/>
                <a:gd name="T28" fmla="*/ 58 w 94"/>
                <a:gd name="T29" fmla="*/ 1 h 108"/>
                <a:gd name="T30" fmla="*/ 51 w 94"/>
                <a:gd name="T31" fmla="*/ 0 h 108"/>
                <a:gd name="T32" fmla="*/ 45 w 94"/>
                <a:gd name="T33" fmla="*/ 0 h 108"/>
                <a:gd name="T34" fmla="*/ 38 w 94"/>
                <a:gd name="T35" fmla="*/ 1 h 108"/>
                <a:gd name="T36" fmla="*/ 31 w 94"/>
                <a:gd name="T37" fmla="*/ 2 h 108"/>
                <a:gd name="T38" fmla="*/ 24 w 94"/>
                <a:gd name="T39" fmla="*/ 4 h 108"/>
                <a:gd name="T40" fmla="*/ 18 w 94"/>
                <a:gd name="T41" fmla="*/ 8 h 108"/>
                <a:gd name="T42" fmla="*/ 13 w 94"/>
                <a:gd name="T43" fmla="*/ 12 h 108"/>
                <a:gd name="T44" fmla="*/ 8 w 94"/>
                <a:gd name="T45" fmla="*/ 17 h 108"/>
                <a:gd name="T46" fmla="*/ 5 w 94"/>
                <a:gd name="T47" fmla="*/ 22 h 108"/>
                <a:gd name="T48" fmla="*/ 2 w 94"/>
                <a:gd name="T49" fmla="*/ 28 h 108"/>
                <a:gd name="T50" fmla="*/ 0 w 94"/>
                <a:gd name="T51" fmla="*/ 36 h 108"/>
                <a:gd name="T52" fmla="*/ 1 w 94"/>
                <a:gd name="T53" fmla="*/ 49 h 108"/>
                <a:gd name="T54" fmla="*/ 24 w 94"/>
                <a:gd name="T55" fmla="*/ 97 h 108"/>
                <a:gd name="T56" fmla="*/ 71 w 94"/>
                <a:gd name="T57" fmla="*/ 107 h 108"/>
                <a:gd name="T58" fmla="*/ 72 w 94"/>
                <a:gd name="T59" fmla="*/ 93 h 108"/>
                <a:gd name="T60" fmla="*/ 73 w 94"/>
                <a:gd name="T61" fmla="*/ 90 h 108"/>
                <a:gd name="T62" fmla="*/ 76 w 94"/>
                <a:gd name="T63" fmla="*/ 89 h 108"/>
                <a:gd name="T64" fmla="*/ 79 w 94"/>
                <a:gd name="T65" fmla="*/ 89 h 108"/>
                <a:gd name="T66" fmla="*/ 82 w 94"/>
                <a:gd name="T67" fmla="*/ 90 h 108"/>
                <a:gd name="T68" fmla="*/ 83 w 94"/>
                <a:gd name="T69" fmla="*/ 90 h 108"/>
                <a:gd name="T70" fmla="*/ 86 w 94"/>
                <a:gd name="T71" fmla="*/ 90 h 108"/>
                <a:gd name="T72" fmla="*/ 89 w 94"/>
                <a:gd name="T73" fmla="*/ 88 h 108"/>
                <a:gd name="T74" fmla="*/ 89 w 94"/>
                <a:gd name="T75" fmla="*/ 84 h 108"/>
                <a:gd name="T76" fmla="*/ 90 w 94"/>
                <a:gd name="T77" fmla="*/ 81 h 108"/>
                <a:gd name="T78" fmla="*/ 91 w 94"/>
                <a:gd name="T79" fmla="*/ 79 h 108"/>
                <a:gd name="T80" fmla="*/ 90 w 94"/>
                <a:gd name="T81" fmla="*/ 77 h 108"/>
                <a:gd name="T82" fmla="*/ 89 w 94"/>
                <a:gd name="T83" fmla="*/ 75 h 108"/>
                <a:gd name="T84" fmla="*/ 90 w 94"/>
                <a:gd name="T85" fmla="*/ 73 h 108"/>
                <a:gd name="T86" fmla="*/ 91 w 94"/>
                <a:gd name="T87" fmla="*/ 71 h 108"/>
                <a:gd name="T88" fmla="*/ 90 w 94"/>
                <a:gd name="T89" fmla="*/ 66 h 108"/>
                <a:gd name="T90" fmla="*/ 92 w 94"/>
                <a:gd name="T91" fmla="*/ 63 h 108"/>
                <a:gd name="T92" fmla="*/ 94 w 94"/>
                <a:gd name="T93" fmla="*/ 61 h 108"/>
                <a:gd name="T94" fmla="*/ 28 w 94"/>
                <a:gd name="T95" fmla="*/ 46 h 108"/>
                <a:gd name="T96" fmla="*/ 22 w 94"/>
                <a:gd name="T97" fmla="*/ 47 h 108"/>
                <a:gd name="T98" fmla="*/ 18 w 94"/>
                <a:gd name="T99" fmla="*/ 44 h 108"/>
                <a:gd name="T100" fmla="*/ 17 w 94"/>
                <a:gd name="T101" fmla="*/ 38 h 108"/>
                <a:gd name="T102" fmla="*/ 20 w 94"/>
                <a:gd name="T103" fmla="*/ 33 h 108"/>
                <a:gd name="T104" fmla="*/ 26 w 94"/>
                <a:gd name="T105" fmla="*/ 33 h 108"/>
                <a:gd name="T106" fmla="*/ 30 w 94"/>
                <a:gd name="T107" fmla="*/ 36 h 108"/>
                <a:gd name="T108" fmla="*/ 31 w 94"/>
                <a:gd name="T109" fmla="*/ 42 h 108"/>
                <a:gd name="T110" fmla="*/ 67 w 94"/>
                <a:gd name="T111" fmla="*/ 35 h 108"/>
                <a:gd name="T112" fmla="*/ 59 w 94"/>
                <a:gd name="T113" fmla="*/ 44 h 108"/>
                <a:gd name="T114" fmla="*/ 47 w 94"/>
                <a:gd name="T115" fmla="*/ 45 h 108"/>
                <a:gd name="T116" fmla="*/ 38 w 94"/>
                <a:gd name="T117" fmla="*/ 37 h 108"/>
                <a:gd name="T118" fmla="*/ 37 w 94"/>
                <a:gd name="T119" fmla="*/ 25 h 108"/>
                <a:gd name="T120" fmla="*/ 45 w 94"/>
                <a:gd name="T121" fmla="*/ 16 h 108"/>
                <a:gd name="T122" fmla="*/ 57 w 94"/>
                <a:gd name="T123" fmla="*/ 15 h 108"/>
                <a:gd name="T124" fmla="*/ 66 w 94"/>
                <a:gd name="T125" fmla="*/ 2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4" h="108">
                  <a:moveTo>
                    <a:pt x="25" y="43"/>
                  </a:moveTo>
                  <a:cubicBezTo>
                    <a:pt x="23" y="43"/>
                    <a:pt x="22" y="42"/>
                    <a:pt x="21" y="41"/>
                  </a:cubicBezTo>
                  <a:cubicBezTo>
                    <a:pt x="21" y="39"/>
                    <a:pt x="22" y="37"/>
                    <a:pt x="23" y="37"/>
                  </a:cubicBezTo>
                  <a:cubicBezTo>
                    <a:pt x="25" y="36"/>
                    <a:pt x="27" y="37"/>
                    <a:pt x="27" y="39"/>
                  </a:cubicBezTo>
                  <a:cubicBezTo>
                    <a:pt x="28" y="41"/>
                    <a:pt x="27" y="43"/>
                    <a:pt x="25" y="43"/>
                  </a:cubicBezTo>
                  <a:close/>
                  <a:moveTo>
                    <a:pt x="52" y="24"/>
                  </a:moveTo>
                  <a:cubicBezTo>
                    <a:pt x="48" y="24"/>
                    <a:pt x="45" y="26"/>
                    <a:pt x="45" y="30"/>
                  </a:cubicBezTo>
                  <a:cubicBezTo>
                    <a:pt x="45" y="34"/>
                    <a:pt x="48" y="37"/>
                    <a:pt x="52" y="37"/>
                  </a:cubicBezTo>
                  <a:cubicBezTo>
                    <a:pt x="56" y="37"/>
                    <a:pt x="59" y="34"/>
                    <a:pt x="59" y="30"/>
                  </a:cubicBezTo>
                  <a:cubicBezTo>
                    <a:pt x="59" y="26"/>
                    <a:pt x="56" y="24"/>
                    <a:pt x="52" y="24"/>
                  </a:cubicBezTo>
                  <a:close/>
                  <a:moveTo>
                    <a:pt x="94" y="61"/>
                  </a:moveTo>
                  <a:cubicBezTo>
                    <a:pt x="93" y="58"/>
                    <a:pt x="93" y="58"/>
                    <a:pt x="93" y="58"/>
                  </a:cubicBezTo>
                  <a:cubicBezTo>
                    <a:pt x="92" y="56"/>
                    <a:pt x="92" y="56"/>
                    <a:pt x="92" y="56"/>
                  </a:cubicBezTo>
                  <a:cubicBezTo>
                    <a:pt x="92" y="54"/>
                    <a:pt x="92" y="54"/>
                    <a:pt x="92" y="54"/>
                  </a:cubicBezTo>
                  <a:cubicBezTo>
                    <a:pt x="91" y="52"/>
                    <a:pt x="91" y="52"/>
                    <a:pt x="91" y="52"/>
                  </a:cubicBezTo>
                  <a:cubicBezTo>
                    <a:pt x="90" y="50"/>
                    <a:pt x="90" y="50"/>
                    <a:pt x="90" y="50"/>
                  </a:cubicBezTo>
                  <a:cubicBezTo>
                    <a:pt x="89" y="48"/>
                    <a:pt x="89" y="48"/>
                    <a:pt x="89" y="48"/>
                  </a:cubicBezTo>
                  <a:cubicBezTo>
                    <a:pt x="89" y="46"/>
                    <a:pt x="89" y="46"/>
                    <a:pt x="89" y="46"/>
                  </a:cubicBezTo>
                  <a:cubicBezTo>
                    <a:pt x="88" y="44"/>
                    <a:pt x="88" y="44"/>
                    <a:pt x="88" y="44"/>
                  </a:cubicBezTo>
                  <a:cubicBezTo>
                    <a:pt x="88" y="43"/>
                    <a:pt x="88" y="43"/>
                    <a:pt x="88" y="43"/>
                  </a:cubicBezTo>
                  <a:cubicBezTo>
                    <a:pt x="89" y="43"/>
                    <a:pt x="89" y="43"/>
                    <a:pt x="89" y="43"/>
                  </a:cubicBezTo>
                  <a:cubicBezTo>
                    <a:pt x="89" y="42"/>
                    <a:pt x="89" y="42"/>
                    <a:pt x="89" y="42"/>
                  </a:cubicBezTo>
                  <a:cubicBezTo>
                    <a:pt x="89" y="41"/>
                    <a:pt x="89" y="41"/>
                    <a:pt x="89" y="41"/>
                  </a:cubicBezTo>
                  <a:cubicBezTo>
                    <a:pt x="89" y="39"/>
                    <a:pt x="89" y="39"/>
                    <a:pt x="89" y="39"/>
                  </a:cubicBezTo>
                  <a:cubicBezTo>
                    <a:pt x="89" y="37"/>
                    <a:pt x="89" y="37"/>
                    <a:pt x="89" y="37"/>
                  </a:cubicBezTo>
                  <a:cubicBezTo>
                    <a:pt x="88" y="36"/>
                    <a:pt x="88" y="36"/>
                    <a:pt x="88" y="36"/>
                  </a:cubicBezTo>
                  <a:cubicBezTo>
                    <a:pt x="87" y="34"/>
                    <a:pt x="87" y="34"/>
                    <a:pt x="87" y="34"/>
                  </a:cubicBezTo>
                  <a:cubicBezTo>
                    <a:pt x="87" y="32"/>
                    <a:pt x="87" y="32"/>
                    <a:pt x="87" y="32"/>
                  </a:cubicBezTo>
                  <a:cubicBezTo>
                    <a:pt x="86" y="30"/>
                    <a:pt x="86" y="30"/>
                    <a:pt x="86" y="30"/>
                  </a:cubicBezTo>
                  <a:cubicBezTo>
                    <a:pt x="86" y="29"/>
                    <a:pt x="86" y="29"/>
                    <a:pt x="86" y="29"/>
                  </a:cubicBezTo>
                  <a:cubicBezTo>
                    <a:pt x="85" y="27"/>
                    <a:pt x="85" y="27"/>
                    <a:pt x="85" y="27"/>
                  </a:cubicBezTo>
                  <a:cubicBezTo>
                    <a:pt x="84" y="25"/>
                    <a:pt x="84" y="25"/>
                    <a:pt x="84" y="25"/>
                  </a:cubicBezTo>
                  <a:cubicBezTo>
                    <a:pt x="83" y="24"/>
                    <a:pt x="83" y="24"/>
                    <a:pt x="83" y="24"/>
                  </a:cubicBezTo>
                  <a:cubicBezTo>
                    <a:pt x="83" y="22"/>
                    <a:pt x="83" y="22"/>
                    <a:pt x="83" y="22"/>
                  </a:cubicBezTo>
                  <a:cubicBezTo>
                    <a:pt x="85" y="21"/>
                    <a:pt x="85" y="21"/>
                    <a:pt x="85" y="21"/>
                  </a:cubicBezTo>
                  <a:cubicBezTo>
                    <a:pt x="84" y="19"/>
                    <a:pt x="84" y="19"/>
                    <a:pt x="84" y="19"/>
                  </a:cubicBezTo>
                  <a:cubicBezTo>
                    <a:pt x="83" y="18"/>
                    <a:pt x="83" y="18"/>
                    <a:pt x="83" y="18"/>
                  </a:cubicBezTo>
                  <a:cubicBezTo>
                    <a:pt x="82" y="16"/>
                    <a:pt x="82" y="16"/>
                    <a:pt x="82" y="16"/>
                  </a:cubicBezTo>
                  <a:cubicBezTo>
                    <a:pt x="81" y="15"/>
                    <a:pt x="81" y="15"/>
                    <a:pt x="81" y="15"/>
                  </a:cubicBezTo>
                  <a:cubicBezTo>
                    <a:pt x="80" y="14"/>
                    <a:pt x="80" y="14"/>
                    <a:pt x="80" y="14"/>
                  </a:cubicBezTo>
                  <a:cubicBezTo>
                    <a:pt x="79" y="13"/>
                    <a:pt x="79" y="13"/>
                    <a:pt x="79" y="13"/>
                  </a:cubicBezTo>
                  <a:cubicBezTo>
                    <a:pt x="78" y="12"/>
                    <a:pt x="78" y="12"/>
                    <a:pt x="78" y="12"/>
                  </a:cubicBezTo>
                  <a:cubicBezTo>
                    <a:pt x="77" y="11"/>
                    <a:pt x="77" y="11"/>
                    <a:pt x="77" y="11"/>
                  </a:cubicBezTo>
                  <a:cubicBezTo>
                    <a:pt x="76" y="10"/>
                    <a:pt x="76" y="10"/>
                    <a:pt x="76" y="10"/>
                  </a:cubicBezTo>
                  <a:cubicBezTo>
                    <a:pt x="79" y="9"/>
                    <a:pt x="79" y="9"/>
                    <a:pt x="79" y="9"/>
                  </a:cubicBezTo>
                  <a:cubicBezTo>
                    <a:pt x="78" y="8"/>
                    <a:pt x="78" y="8"/>
                    <a:pt x="78" y="8"/>
                  </a:cubicBezTo>
                  <a:cubicBezTo>
                    <a:pt x="76" y="7"/>
                    <a:pt x="76" y="7"/>
                    <a:pt x="76" y="7"/>
                  </a:cubicBezTo>
                  <a:cubicBezTo>
                    <a:pt x="75" y="7"/>
                    <a:pt x="75" y="7"/>
                    <a:pt x="75" y="7"/>
                  </a:cubicBezTo>
                  <a:cubicBezTo>
                    <a:pt x="74" y="6"/>
                    <a:pt x="74" y="6"/>
                    <a:pt x="74" y="6"/>
                  </a:cubicBezTo>
                  <a:cubicBezTo>
                    <a:pt x="73" y="5"/>
                    <a:pt x="73" y="5"/>
                    <a:pt x="73" y="5"/>
                  </a:cubicBezTo>
                  <a:cubicBezTo>
                    <a:pt x="72" y="5"/>
                    <a:pt x="72" y="5"/>
                    <a:pt x="72" y="5"/>
                  </a:cubicBezTo>
                  <a:cubicBezTo>
                    <a:pt x="70" y="4"/>
                    <a:pt x="70" y="4"/>
                    <a:pt x="70" y="4"/>
                  </a:cubicBezTo>
                  <a:cubicBezTo>
                    <a:pt x="69" y="4"/>
                    <a:pt x="69" y="4"/>
                    <a:pt x="69" y="4"/>
                  </a:cubicBezTo>
                  <a:cubicBezTo>
                    <a:pt x="68" y="3"/>
                    <a:pt x="68" y="3"/>
                    <a:pt x="68" y="3"/>
                  </a:cubicBezTo>
                  <a:cubicBezTo>
                    <a:pt x="66" y="3"/>
                    <a:pt x="66" y="3"/>
                    <a:pt x="66" y="3"/>
                  </a:cubicBezTo>
                  <a:cubicBezTo>
                    <a:pt x="65" y="2"/>
                    <a:pt x="65" y="2"/>
                    <a:pt x="65" y="2"/>
                  </a:cubicBezTo>
                  <a:cubicBezTo>
                    <a:pt x="63" y="2"/>
                    <a:pt x="63" y="2"/>
                    <a:pt x="63" y="2"/>
                  </a:cubicBezTo>
                  <a:cubicBezTo>
                    <a:pt x="61" y="1"/>
                    <a:pt x="61" y="1"/>
                    <a:pt x="61" y="1"/>
                  </a:cubicBezTo>
                  <a:cubicBezTo>
                    <a:pt x="60" y="1"/>
                    <a:pt x="60" y="1"/>
                    <a:pt x="60" y="1"/>
                  </a:cubicBezTo>
                  <a:cubicBezTo>
                    <a:pt x="58" y="1"/>
                    <a:pt x="58" y="1"/>
                    <a:pt x="58" y="1"/>
                  </a:cubicBezTo>
                  <a:cubicBezTo>
                    <a:pt x="56" y="0"/>
                    <a:pt x="56" y="0"/>
                    <a:pt x="56" y="0"/>
                  </a:cubicBezTo>
                  <a:cubicBezTo>
                    <a:pt x="55" y="0"/>
                    <a:pt x="55" y="0"/>
                    <a:pt x="55" y="0"/>
                  </a:cubicBezTo>
                  <a:cubicBezTo>
                    <a:pt x="53" y="0"/>
                    <a:pt x="53" y="0"/>
                    <a:pt x="53" y="0"/>
                  </a:cubicBezTo>
                  <a:cubicBezTo>
                    <a:pt x="51" y="0"/>
                    <a:pt x="51" y="0"/>
                    <a:pt x="51" y="0"/>
                  </a:cubicBezTo>
                  <a:cubicBezTo>
                    <a:pt x="50" y="0"/>
                    <a:pt x="50" y="0"/>
                    <a:pt x="50" y="0"/>
                  </a:cubicBezTo>
                  <a:cubicBezTo>
                    <a:pt x="48" y="0"/>
                    <a:pt x="48" y="0"/>
                    <a:pt x="48" y="0"/>
                  </a:cubicBezTo>
                  <a:cubicBezTo>
                    <a:pt x="46" y="0"/>
                    <a:pt x="46" y="0"/>
                    <a:pt x="46" y="0"/>
                  </a:cubicBezTo>
                  <a:cubicBezTo>
                    <a:pt x="45" y="0"/>
                    <a:pt x="45" y="0"/>
                    <a:pt x="45" y="0"/>
                  </a:cubicBezTo>
                  <a:cubicBezTo>
                    <a:pt x="43" y="0"/>
                    <a:pt x="43" y="0"/>
                    <a:pt x="43" y="0"/>
                  </a:cubicBezTo>
                  <a:cubicBezTo>
                    <a:pt x="41" y="0"/>
                    <a:pt x="41" y="0"/>
                    <a:pt x="41" y="0"/>
                  </a:cubicBezTo>
                  <a:cubicBezTo>
                    <a:pt x="40" y="0"/>
                    <a:pt x="40" y="0"/>
                    <a:pt x="40" y="0"/>
                  </a:cubicBezTo>
                  <a:cubicBezTo>
                    <a:pt x="38" y="1"/>
                    <a:pt x="38" y="1"/>
                    <a:pt x="38" y="1"/>
                  </a:cubicBezTo>
                  <a:cubicBezTo>
                    <a:pt x="36" y="1"/>
                    <a:pt x="36" y="1"/>
                    <a:pt x="36" y="1"/>
                  </a:cubicBezTo>
                  <a:cubicBezTo>
                    <a:pt x="35" y="1"/>
                    <a:pt x="35" y="1"/>
                    <a:pt x="35" y="1"/>
                  </a:cubicBezTo>
                  <a:cubicBezTo>
                    <a:pt x="33" y="2"/>
                    <a:pt x="33" y="2"/>
                    <a:pt x="33" y="2"/>
                  </a:cubicBezTo>
                  <a:cubicBezTo>
                    <a:pt x="31" y="2"/>
                    <a:pt x="31" y="2"/>
                    <a:pt x="31" y="2"/>
                  </a:cubicBezTo>
                  <a:cubicBezTo>
                    <a:pt x="29" y="3"/>
                    <a:pt x="29" y="3"/>
                    <a:pt x="29" y="3"/>
                  </a:cubicBezTo>
                  <a:cubicBezTo>
                    <a:pt x="28" y="3"/>
                    <a:pt x="28" y="3"/>
                    <a:pt x="28" y="3"/>
                  </a:cubicBezTo>
                  <a:cubicBezTo>
                    <a:pt x="26" y="4"/>
                    <a:pt x="26" y="4"/>
                    <a:pt x="26" y="4"/>
                  </a:cubicBezTo>
                  <a:cubicBezTo>
                    <a:pt x="24" y="4"/>
                    <a:pt x="24" y="4"/>
                    <a:pt x="24" y="4"/>
                  </a:cubicBezTo>
                  <a:cubicBezTo>
                    <a:pt x="23" y="5"/>
                    <a:pt x="23" y="5"/>
                    <a:pt x="23" y="5"/>
                  </a:cubicBezTo>
                  <a:cubicBezTo>
                    <a:pt x="21" y="6"/>
                    <a:pt x="21" y="6"/>
                    <a:pt x="21" y="6"/>
                  </a:cubicBezTo>
                  <a:cubicBezTo>
                    <a:pt x="20" y="7"/>
                    <a:pt x="20" y="7"/>
                    <a:pt x="20" y="7"/>
                  </a:cubicBezTo>
                  <a:cubicBezTo>
                    <a:pt x="18" y="8"/>
                    <a:pt x="18" y="8"/>
                    <a:pt x="18" y="8"/>
                  </a:cubicBezTo>
                  <a:cubicBezTo>
                    <a:pt x="17" y="9"/>
                    <a:pt x="17" y="9"/>
                    <a:pt x="17" y="9"/>
                  </a:cubicBezTo>
                  <a:cubicBezTo>
                    <a:pt x="15" y="10"/>
                    <a:pt x="15" y="10"/>
                    <a:pt x="15" y="10"/>
                  </a:cubicBezTo>
                  <a:cubicBezTo>
                    <a:pt x="14" y="11"/>
                    <a:pt x="14" y="11"/>
                    <a:pt x="14" y="11"/>
                  </a:cubicBezTo>
                  <a:cubicBezTo>
                    <a:pt x="13" y="12"/>
                    <a:pt x="13" y="12"/>
                    <a:pt x="13" y="12"/>
                  </a:cubicBezTo>
                  <a:cubicBezTo>
                    <a:pt x="12" y="13"/>
                    <a:pt x="12" y="13"/>
                    <a:pt x="12" y="13"/>
                  </a:cubicBezTo>
                  <a:cubicBezTo>
                    <a:pt x="10" y="14"/>
                    <a:pt x="10" y="14"/>
                    <a:pt x="10" y="14"/>
                  </a:cubicBezTo>
                  <a:cubicBezTo>
                    <a:pt x="9" y="15"/>
                    <a:pt x="9" y="15"/>
                    <a:pt x="9" y="15"/>
                  </a:cubicBezTo>
                  <a:cubicBezTo>
                    <a:pt x="8" y="17"/>
                    <a:pt x="8" y="17"/>
                    <a:pt x="8" y="17"/>
                  </a:cubicBezTo>
                  <a:cubicBezTo>
                    <a:pt x="7" y="18"/>
                    <a:pt x="7" y="18"/>
                    <a:pt x="7" y="18"/>
                  </a:cubicBezTo>
                  <a:cubicBezTo>
                    <a:pt x="6" y="19"/>
                    <a:pt x="6" y="19"/>
                    <a:pt x="6" y="19"/>
                  </a:cubicBezTo>
                  <a:cubicBezTo>
                    <a:pt x="5" y="21"/>
                    <a:pt x="5" y="21"/>
                    <a:pt x="5" y="21"/>
                  </a:cubicBezTo>
                  <a:cubicBezTo>
                    <a:pt x="5" y="22"/>
                    <a:pt x="5" y="22"/>
                    <a:pt x="5" y="22"/>
                  </a:cubicBezTo>
                  <a:cubicBezTo>
                    <a:pt x="4" y="24"/>
                    <a:pt x="4" y="24"/>
                    <a:pt x="4" y="24"/>
                  </a:cubicBezTo>
                  <a:cubicBezTo>
                    <a:pt x="3" y="25"/>
                    <a:pt x="3" y="25"/>
                    <a:pt x="3" y="25"/>
                  </a:cubicBezTo>
                  <a:cubicBezTo>
                    <a:pt x="3" y="27"/>
                    <a:pt x="3" y="27"/>
                    <a:pt x="3" y="27"/>
                  </a:cubicBezTo>
                  <a:cubicBezTo>
                    <a:pt x="2" y="28"/>
                    <a:pt x="2" y="28"/>
                    <a:pt x="2" y="28"/>
                  </a:cubicBezTo>
                  <a:cubicBezTo>
                    <a:pt x="2" y="30"/>
                    <a:pt x="2" y="30"/>
                    <a:pt x="2" y="30"/>
                  </a:cubicBezTo>
                  <a:cubicBezTo>
                    <a:pt x="1" y="31"/>
                    <a:pt x="1" y="31"/>
                    <a:pt x="1" y="31"/>
                  </a:cubicBezTo>
                  <a:cubicBezTo>
                    <a:pt x="1" y="33"/>
                    <a:pt x="1" y="33"/>
                    <a:pt x="1" y="33"/>
                  </a:cubicBezTo>
                  <a:cubicBezTo>
                    <a:pt x="0" y="36"/>
                    <a:pt x="0" y="36"/>
                    <a:pt x="0" y="36"/>
                  </a:cubicBezTo>
                  <a:cubicBezTo>
                    <a:pt x="0" y="40"/>
                    <a:pt x="0" y="40"/>
                    <a:pt x="0" y="40"/>
                  </a:cubicBezTo>
                  <a:cubicBezTo>
                    <a:pt x="0" y="43"/>
                    <a:pt x="0" y="43"/>
                    <a:pt x="0" y="43"/>
                  </a:cubicBezTo>
                  <a:cubicBezTo>
                    <a:pt x="1" y="46"/>
                    <a:pt x="1" y="46"/>
                    <a:pt x="1" y="46"/>
                  </a:cubicBezTo>
                  <a:cubicBezTo>
                    <a:pt x="1" y="49"/>
                    <a:pt x="1" y="49"/>
                    <a:pt x="1" y="49"/>
                  </a:cubicBezTo>
                  <a:cubicBezTo>
                    <a:pt x="2" y="52"/>
                    <a:pt x="2" y="52"/>
                    <a:pt x="2" y="52"/>
                  </a:cubicBezTo>
                  <a:cubicBezTo>
                    <a:pt x="3" y="56"/>
                    <a:pt x="3" y="56"/>
                    <a:pt x="3" y="56"/>
                  </a:cubicBezTo>
                  <a:cubicBezTo>
                    <a:pt x="11" y="69"/>
                    <a:pt x="11" y="69"/>
                    <a:pt x="11" y="69"/>
                  </a:cubicBezTo>
                  <a:cubicBezTo>
                    <a:pt x="25" y="83"/>
                    <a:pt x="24" y="97"/>
                    <a:pt x="24" y="97"/>
                  </a:cubicBezTo>
                  <a:cubicBezTo>
                    <a:pt x="24" y="100"/>
                    <a:pt x="24" y="100"/>
                    <a:pt x="24" y="100"/>
                  </a:cubicBezTo>
                  <a:cubicBezTo>
                    <a:pt x="24" y="108"/>
                    <a:pt x="24" y="108"/>
                    <a:pt x="24" y="108"/>
                  </a:cubicBezTo>
                  <a:cubicBezTo>
                    <a:pt x="71" y="108"/>
                    <a:pt x="71" y="108"/>
                    <a:pt x="71" y="108"/>
                  </a:cubicBezTo>
                  <a:cubicBezTo>
                    <a:pt x="71" y="107"/>
                    <a:pt x="71" y="107"/>
                    <a:pt x="71" y="107"/>
                  </a:cubicBezTo>
                  <a:cubicBezTo>
                    <a:pt x="71" y="105"/>
                    <a:pt x="71" y="105"/>
                    <a:pt x="71" y="105"/>
                  </a:cubicBezTo>
                  <a:cubicBezTo>
                    <a:pt x="71" y="102"/>
                    <a:pt x="71" y="102"/>
                    <a:pt x="71" y="102"/>
                  </a:cubicBezTo>
                  <a:cubicBezTo>
                    <a:pt x="72" y="96"/>
                    <a:pt x="72" y="96"/>
                    <a:pt x="72" y="96"/>
                  </a:cubicBezTo>
                  <a:cubicBezTo>
                    <a:pt x="72" y="93"/>
                    <a:pt x="72" y="93"/>
                    <a:pt x="72" y="93"/>
                  </a:cubicBezTo>
                  <a:cubicBezTo>
                    <a:pt x="72" y="92"/>
                    <a:pt x="72" y="92"/>
                    <a:pt x="72" y="92"/>
                  </a:cubicBezTo>
                  <a:cubicBezTo>
                    <a:pt x="72" y="91"/>
                    <a:pt x="72" y="91"/>
                    <a:pt x="72" y="91"/>
                  </a:cubicBezTo>
                  <a:cubicBezTo>
                    <a:pt x="73" y="91"/>
                    <a:pt x="73" y="91"/>
                    <a:pt x="73" y="91"/>
                  </a:cubicBezTo>
                  <a:cubicBezTo>
                    <a:pt x="73" y="90"/>
                    <a:pt x="73" y="90"/>
                    <a:pt x="73" y="90"/>
                  </a:cubicBezTo>
                  <a:cubicBezTo>
                    <a:pt x="74" y="90"/>
                    <a:pt x="74" y="90"/>
                    <a:pt x="74" y="90"/>
                  </a:cubicBezTo>
                  <a:cubicBezTo>
                    <a:pt x="74" y="90"/>
                    <a:pt x="74" y="90"/>
                    <a:pt x="74" y="90"/>
                  </a:cubicBezTo>
                  <a:cubicBezTo>
                    <a:pt x="75" y="90"/>
                    <a:pt x="75" y="90"/>
                    <a:pt x="75" y="90"/>
                  </a:cubicBezTo>
                  <a:cubicBezTo>
                    <a:pt x="76" y="89"/>
                    <a:pt x="76" y="89"/>
                    <a:pt x="76" y="89"/>
                  </a:cubicBezTo>
                  <a:cubicBezTo>
                    <a:pt x="77" y="89"/>
                    <a:pt x="77" y="89"/>
                    <a:pt x="77" y="89"/>
                  </a:cubicBezTo>
                  <a:cubicBezTo>
                    <a:pt x="78" y="89"/>
                    <a:pt x="78" y="89"/>
                    <a:pt x="78" y="89"/>
                  </a:cubicBezTo>
                  <a:cubicBezTo>
                    <a:pt x="78" y="89"/>
                    <a:pt x="78" y="89"/>
                    <a:pt x="78" y="89"/>
                  </a:cubicBezTo>
                  <a:cubicBezTo>
                    <a:pt x="79" y="89"/>
                    <a:pt x="79" y="89"/>
                    <a:pt x="79" y="89"/>
                  </a:cubicBezTo>
                  <a:cubicBezTo>
                    <a:pt x="80" y="89"/>
                    <a:pt x="80" y="89"/>
                    <a:pt x="80" y="89"/>
                  </a:cubicBezTo>
                  <a:cubicBezTo>
                    <a:pt x="81" y="90"/>
                    <a:pt x="81" y="90"/>
                    <a:pt x="81" y="90"/>
                  </a:cubicBezTo>
                  <a:cubicBezTo>
                    <a:pt x="81" y="90"/>
                    <a:pt x="81" y="90"/>
                    <a:pt x="81" y="90"/>
                  </a:cubicBezTo>
                  <a:cubicBezTo>
                    <a:pt x="82" y="90"/>
                    <a:pt x="82" y="90"/>
                    <a:pt x="82" y="90"/>
                  </a:cubicBezTo>
                  <a:cubicBezTo>
                    <a:pt x="83" y="90"/>
                    <a:pt x="83" y="90"/>
                    <a:pt x="83" y="90"/>
                  </a:cubicBezTo>
                  <a:cubicBezTo>
                    <a:pt x="81" y="90"/>
                    <a:pt x="81" y="90"/>
                    <a:pt x="81" y="90"/>
                  </a:cubicBezTo>
                  <a:cubicBezTo>
                    <a:pt x="82" y="90"/>
                    <a:pt x="82" y="90"/>
                    <a:pt x="82" y="90"/>
                  </a:cubicBezTo>
                  <a:cubicBezTo>
                    <a:pt x="83" y="90"/>
                    <a:pt x="83" y="90"/>
                    <a:pt x="83" y="90"/>
                  </a:cubicBezTo>
                  <a:cubicBezTo>
                    <a:pt x="84" y="90"/>
                    <a:pt x="84" y="90"/>
                    <a:pt x="84" y="90"/>
                  </a:cubicBezTo>
                  <a:cubicBezTo>
                    <a:pt x="85" y="90"/>
                    <a:pt x="85" y="90"/>
                    <a:pt x="85" y="90"/>
                  </a:cubicBezTo>
                  <a:cubicBezTo>
                    <a:pt x="86" y="90"/>
                    <a:pt x="86" y="90"/>
                    <a:pt x="86" y="90"/>
                  </a:cubicBezTo>
                  <a:cubicBezTo>
                    <a:pt x="86" y="90"/>
                    <a:pt x="86" y="90"/>
                    <a:pt x="86" y="90"/>
                  </a:cubicBezTo>
                  <a:cubicBezTo>
                    <a:pt x="87" y="89"/>
                    <a:pt x="87" y="89"/>
                    <a:pt x="87" y="89"/>
                  </a:cubicBezTo>
                  <a:cubicBezTo>
                    <a:pt x="88" y="89"/>
                    <a:pt x="88" y="89"/>
                    <a:pt x="88" y="89"/>
                  </a:cubicBezTo>
                  <a:cubicBezTo>
                    <a:pt x="88" y="88"/>
                    <a:pt x="88" y="88"/>
                    <a:pt x="88" y="88"/>
                  </a:cubicBezTo>
                  <a:cubicBezTo>
                    <a:pt x="89" y="88"/>
                    <a:pt x="89" y="88"/>
                    <a:pt x="89" y="88"/>
                  </a:cubicBezTo>
                  <a:cubicBezTo>
                    <a:pt x="89" y="87"/>
                    <a:pt x="89" y="87"/>
                    <a:pt x="89" y="87"/>
                  </a:cubicBezTo>
                  <a:cubicBezTo>
                    <a:pt x="89" y="86"/>
                    <a:pt x="89" y="86"/>
                    <a:pt x="89" y="86"/>
                  </a:cubicBezTo>
                  <a:cubicBezTo>
                    <a:pt x="89" y="85"/>
                    <a:pt x="89" y="85"/>
                    <a:pt x="89" y="85"/>
                  </a:cubicBezTo>
                  <a:cubicBezTo>
                    <a:pt x="89" y="84"/>
                    <a:pt x="89" y="84"/>
                    <a:pt x="89" y="84"/>
                  </a:cubicBezTo>
                  <a:cubicBezTo>
                    <a:pt x="89" y="82"/>
                    <a:pt x="89" y="82"/>
                    <a:pt x="89" y="82"/>
                  </a:cubicBezTo>
                  <a:cubicBezTo>
                    <a:pt x="89" y="82"/>
                    <a:pt x="89" y="82"/>
                    <a:pt x="89" y="82"/>
                  </a:cubicBezTo>
                  <a:cubicBezTo>
                    <a:pt x="89" y="81"/>
                    <a:pt x="89" y="81"/>
                    <a:pt x="89" y="81"/>
                  </a:cubicBezTo>
                  <a:cubicBezTo>
                    <a:pt x="90" y="81"/>
                    <a:pt x="90" y="81"/>
                    <a:pt x="90" y="81"/>
                  </a:cubicBezTo>
                  <a:cubicBezTo>
                    <a:pt x="90" y="80"/>
                    <a:pt x="90" y="80"/>
                    <a:pt x="90" y="80"/>
                  </a:cubicBezTo>
                  <a:cubicBezTo>
                    <a:pt x="90" y="80"/>
                    <a:pt x="90" y="80"/>
                    <a:pt x="90" y="80"/>
                  </a:cubicBezTo>
                  <a:cubicBezTo>
                    <a:pt x="90" y="79"/>
                    <a:pt x="90" y="79"/>
                    <a:pt x="90" y="79"/>
                  </a:cubicBezTo>
                  <a:cubicBezTo>
                    <a:pt x="91" y="79"/>
                    <a:pt x="91" y="79"/>
                    <a:pt x="91" y="79"/>
                  </a:cubicBezTo>
                  <a:cubicBezTo>
                    <a:pt x="91" y="78"/>
                    <a:pt x="91" y="78"/>
                    <a:pt x="91" y="78"/>
                  </a:cubicBezTo>
                  <a:cubicBezTo>
                    <a:pt x="91" y="78"/>
                    <a:pt x="91" y="78"/>
                    <a:pt x="91" y="78"/>
                  </a:cubicBezTo>
                  <a:cubicBezTo>
                    <a:pt x="91" y="77"/>
                    <a:pt x="91" y="77"/>
                    <a:pt x="91" y="77"/>
                  </a:cubicBezTo>
                  <a:cubicBezTo>
                    <a:pt x="90" y="77"/>
                    <a:pt x="90" y="77"/>
                    <a:pt x="90" y="77"/>
                  </a:cubicBezTo>
                  <a:cubicBezTo>
                    <a:pt x="90" y="76"/>
                    <a:pt x="90" y="76"/>
                    <a:pt x="90" y="76"/>
                  </a:cubicBezTo>
                  <a:cubicBezTo>
                    <a:pt x="90" y="76"/>
                    <a:pt x="90" y="76"/>
                    <a:pt x="90" y="76"/>
                  </a:cubicBezTo>
                  <a:cubicBezTo>
                    <a:pt x="89" y="75"/>
                    <a:pt x="89" y="75"/>
                    <a:pt x="89" y="75"/>
                  </a:cubicBezTo>
                  <a:cubicBezTo>
                    <a:pt x="89" y="75"/>
                    <a:pt x="89" y="75"/>
                    <a:pt x="89" y="75"/>
                  </a:cubicBezTo>
                  <a:cubicBezTo>
                    <a:pt x="88" y="75"/>
                    <a:pt x="88" y="75"/>
                    <a:pt x="88" y="75"/>
                  </a:cubicBezTo>
                  <a:cubicBezTo>
                    <a:pt x="89" y="74"/>
                    <a:pt x="89" y="74"/>
                    <a:pt x="89" y="74"/>
                  </a:cubicBezTo>
                  <a:cubicBezTo>
                    <a:pt x="89" y="74"/>
                    <a:pt x="89" y="74"/>
                    <a:pt x="89" y="74"/>
                  </a:cubicBezTo>
                  <a:cubicBezTo>
                    <a:pt x="90" y="73"/>
                    <a:pt x="90" y="73"/>
                    <a:pt x="90" y="73"/>
                  </a:cubicBezTo>
                  <a:cubicBezTo>
                    <a:pt x="90" y="73"/>
                    <a:pt x="90" y="73"/>
                    <a:pt x="90" y="73"/>
                  </a:cubicBezTo>
                  <a:cubicBezTo>
                    <a:pt x="91" y="72"/>
                    <a:pt x="91" y="72"/>
                    <a:pt x="91" y="72"/>
                  </a:cubicBezTo>
                  <a:cubicBezTo>
                    <a:pt x="91" y="72"/>
                    <a:pt x="91" y="72"/>
                    <a:pt x="91" y="72"/>
                  </a:cubicBezTo>
                  <a:cubicBezTo>
                    <a:pt x="91" y="71"/>
                    <a:pt x="91" y="71"/>
                    <a:pt x="91" y="71"/>
                  </a:cubicBezTo>
                  <a:cubicBezTo>
                    <a:pt x="91" y="71"/>
                    <a:pt x="91" y="71"/>
                    <a:pt x="91" y="71"/>
                  </a:cubicBezTo>
                  <a:cubicBezTo>
                    <a:pt x="90" y="69"/>
                    <a:pt x="90" y="69"/>
                    <a:pt x="90" y="69"/>
                  </a:cubicBezTo>
                  <a:cubicBezTo>
                    <a:pt x="90" y="67"/>
                    <a:pt x="90" y="67"/>
                    <a:pt x="90" y="67"/>
                  </a:cubicBezTo>
                  <a:cubicBezTo>
                    <a:pt x="90" y="66"/>
                    <a:pt x="90" y="66"/>
                    <a:pt x="90" y="66"/>
                  </a:cubicBezTo>
                  <a:cubicBezTo>
                    <a:pt x="90" y="64"/>
                    <a:pt x="90" y="64"/>
                    <a:pt x="90" y="64"/>
                  </a:cubicBezTo>
                  <a:cubicBezTo>
                    <a:pt x="91" y="64"/>
                    <a:pt x="91" y="64"/>
                    <a:pt x="91" y="64"/>
                  </a:cubicBezTo>
                  <a:cubicBezTo>
                    <a:pt x="92" y="63"/>
                    <a:pt x="92" y="63"/>
                    <a:pt x="92" y="63"/>
                  </a:cubicBezTo>
                  <a:cubicBezTo>
                    <a:pt x="92" y="63"/>
                    <a:pt x="92" y="63"/>
                    <a:pt x="92" y="63"/>
                  </a:cubicBezTo>
                  <a:cubicBezTo>
                    <a:pt x="93" y="63"/>
                    <a:pt x="93" y="63"/>
                    <a:pt x="93" y="63"/>
                  </a:cubicBezTo>
                  <a:cubicBezTo>
                    <a:pt x="93" y="62"/>
                    <a:pt x="93" y="62"/>
                    <a:pt x="93" y="62"/>
                  </a:cubicBezTo>
                  <a:cubicBezTo>
                    <a:pt x="94" y="62"/>
                    <a:pt x="94" y="62"/>
                    <a:pt x="94" y="62"/>
                  </a:cubicBezTo>
                  <a:cubicBezTo>
                    <a:pt x="94" y="61"/>
                    <a:pt x="94" y="61"/>
                    <a:pt x="94" y="61"/>
                  </a:cubicBezTo>
                  <a:close/>
                  <a:moveTo>
                    <a:pt x="33" y="44"/>
                  </a:moveTo>
                  <a:cubicBezTo>
                    <a:pt x="32" y="46"/>
                    <a:pt x="32" y="46"/>
                    <a:pt x="32" y="46"/>
                  </a:cubicBezTo>
                  <a:cubicBezTo>
                    <a:pt x="32" y="46"/>
                    <a:pt x="29" y="46"/>
                    <a:pt x="29" y="46"/>
                  </a:cubicBezTo>
                  <a:cubicBezTo>
                    <a:pt x="28" y="46"/>
                    <a:pt x="28" y="46"/>
                    <a:pt x="28" y="46"/>
                  </a:cubicBezTo>
                  <a:cubicBezTo>
                    <a:pt x="28" y="46"/>
                    <a:pt x="28" y="49"/>
                    <a:pt x="28" y="49"/>
                  </a:cubicBezTo>
                  <a:cubicBezTo>
                    <a:pt x="25" y="50"/>
                    <a:pt x="25" y="50"/>
                    <a:pt x="25" y="50"/>
                  </a:cubicBezTo>
                  <a:cubicBezTo>
                    <a:pt x="25" y="50"/>
                    <a:pt x="24" y="47"/>
                    <a:pt x="24" y="47"/>
                  </a:cubicBezTo>
                  <a:cubicBezTo>
                    <a:pt x="22" y="47"/>
                    <a:pt x="22" y="47"/>
                    <a:pt x="22" y="47"/>
                  </a:cubicBezTo>
                  <a:cubicBezTo>
                    <a:pt x="22" y="47"/>
                    <a:pt x="20" y="49"/>
                    <a:pt x="20" y="49"/>
                  </a:cubicBezTo>
                  <a:cubicBezTo>
                    <a:pt x="18" y="48"/>
                    <a:pt x="18" y="48"/>
                    <a:pt x="18" y="48"/>
                  </a:cubicBezTo>
                  <a:cubicBezTo>
                    <a:pt x="18" y="48"/>
                    <a:pt x="19" y="45"/>
                    <a:pt x="19" y="45"/>
                  </a:cubicBezTo>
                  <a:cubicBezTo>
                    <a:pt x="18" y="44"/>
                    <a:pt x="18" y="44"/>
                    <a:pt x="18" y="44"/>
                  </a:cubicBezTo>
                  <a:cubicBezTo>
                    <a:pt x="18" y="44"/>
                    <a:pt x="15" y="43"/>
                    <a:pt x="15" y="43"/>
                  </a:cubicBezTo>
                  <a:cubicBezTo>
                    <a:pt x="14" y="41"/>
                    <a:pt x="14" y="41"/>
                    <a:pt x="14" y="41"/>
                  </a:cubicBezTo>
                  <a:cubicBezTo>
                    <a:pt x="14" y="41"/>
                    <a:pt x="17" y="39"/>
                    <a:pt x="17" y="39"/>
                  </a:cubicBezTo>
                  <a:cubicBezTo>
                    <a:pt x="17" y="38"/>
                    <a:pt x="17" y="38"/>
                    <a:pt x="17" y="38"/>
                  </a:cubicBezTo>
                  <a:cubicBezTo>
                    <a:pt x="17" y="38"/>
                    <a:pt x="15" y="36"/>
                    <a:pt x="15" y="36"/>
                  </a:cubicBezTo>
                  <a:cubicBezTo>
                    <a:pt x="16" y="34"/>
                    <a:pt x="16" y="34"/>
                    <a:pt x="16" y="34"/>
                  </a:cubicBezTo>
                  <a:cubicBezTo>
                    <a:pt x="16" y="34"/>
                    <a:pt x="19" y="34"/>
                    <a:pt x="19" y="34"/>
                  </a:cubicBezTo>
                  <a:cubicBezTo>
                    <a:pt x="20" y="33"/>
                    <a:pt x="20" y="33"/>
                    <a:pt x="20" y="33"/>
                  </a:cubicBezTo>
                  <a:cubicBezTo>
                    <a:pt x="20" y="33"/>
                    <a:pt x="21" y="31"/>
                    <a:pt x="21" y="31"/>
                  </a:cubicBezTo>
                  <a:cubicBezTo>
                    <a:pt x="23" y="30"/>
                    <a:pt x="23" y="30"/>
                    <a:pt x="23" y="30"/>
                  </a:cubicBezTo>
                  <a:cubicBezTo>
                    <a:pt x="23" y="30"/>
                    <a:pt x="25" y="32"/>
                    <a:pt x="25" y="32"/>
                  </a:cubicBezTo>
                  <a:cubicBezTo>
                    <a:pt x="26" y="33"/>
                    <a:pt x="26" y="33"/>
                    <a:pt x="26" y="33"/>
                  </a:cubicBezTo>
                  <a:cubicBezTo>
                    <a:pt x="26" y="33"/>
                    <a:pt x="28" y="31"/>
                    <a:pt x="28" y="31"/>
                  </a:cubicBezTo>
                  <a:cubicBezTo>
                    <a:pt x="30" y="32"/>
                    <a:pt x="30" y="32"/>
                    <a:pt x="30" y="32"/>
                  </a:cubicBezTo>
                  <a:cubicBezTo>
                    <a:pt x="30" y="32"/>
                    <a:pt x="30" y="35"/>
                    <a:pt x="30" y="35"/>
                  </a:cubicBezTo>
                  <a:cubicBezTo>
                    <a:pt x="30" y="36"/>
                    <a:pt x="30" y="36"/>
                    <a:pt x="30" y="36"/>
                  </a:cubicBezTo>
                  <a:cubicBezTo>
                    <a:pt x="30" y="36"/>
                    <a:pt x="33" y="36"/>
                    <a:pt x="33" y="37"/>
                  </a:cubicBezTo>
                  <a:cubicBezTo>
                    <a:pt x="34" y="39"/>
                    <a:pt x="34" y="39"/>
                    <a:pt x="34" y="39"/>
                  </a:cubicBezTo>
                  <a:cubicBezTo>
                    <a:pt x="34" y="39"/>
                    <a:pt x="32" y="40"/>
                    <a:pt x="32" y="40"/>
                  </a:cubicBezTo>
                  <a:cubicBezTo>
                    <a:pt x="31" y="42"/>
                    <a:pt x="31" y="42"/>
                    <a:pt x="31" y="42"/>
                  </a:cubicBezTo>
                  <a:cubicBezTo>
                    <a:pt x="31" y="42"/>
                    <a:pt x="33" y="44"/>
                    <a:pt x="33" y="44"/>
                  </a:cubicBezTo>
                  <a:close/>
                  <a:moveTo>
                    <a:pt x="73" y="32"/>
                  </a:moveTo>
                  <a:cubicBezTo>
                    <a:pt x="73" y="32"/>
                    <a:pt x="73" y="32"/>
                    <a:pt x="73" y="32"/>
                  </a:cubicBezTo>
                  <a:cubicBezTo>
                    <a:pt x="73" y="33"/>
                    <a:pt x="67" y="35"/>
                    <a:pt x="67" y="35"/>
                  </a:cubicBezTo>
                  <a:cubicBezTo>
                    <a:pt x="66" y="37"/>
                    <a:pt x="66" y="37"/>
                    <a:pt x="66" y="37"/>
                  </a:cubicBezTo>
                  <a:cubicBezTo>
                    <a:pt x="66" y="37"/>
                    <a:pt x="69" y="43"/>
                    <a:pt x="68" y="43"/>
                  </a:cubicBezTo>
                  <a:cubicBezTo>
                    <a:pt x="65" y="46"/>
                    <a:pt x="65" y="46"/>
                    <a:pt x="65" y="46"/>
                  </a:cubicBezTo>
                  <a:cubicBezTo>
                    <a:pt x="65" y="46"/>
                    <a:pt x="59" y="44"/>
                    <a:pt x="59" y="44"/>
                  </a:cubicBezTo>
                  <a:cubicBezTo>
                    <a:pt x="57" y="45"/>
                    <a:pt x="57" y="45"/>
                    <a:pt x="57" y="45"/>
                  </a:cubicBezTo>
                  <a:cubicBezTo>
                    <a:pt x="57" y="45"/>
                    <a:pt x="55" y="50"/>
                    <a:pt x="54" y="50"/>
                  </a:cubicBezTo>
                  <a:cubicBezTo>
                    <a:pt x="50" y="50"/>
                    <a:pt x="50" y="50"/>
                    <a:pt x="50" y="50"/>
                  </a:cubicBezTo>
                  <a:cubicBezTo>
                    <a:pt x="49" y="50"/>
                    <a:pt x="47" y="45"/>
                    <a:pt x="47" y="45"/>
                  </a:cubicBezTo>
                  <a:cubicBezTo>
                    <a:pt x="45" y="44"/>
                    <a:pt x="45" y="44"/>
                    <a:pt x="45" y="44"/>
                  </a:cubicBezTo>
                  <a:cubicBezTo>
                    <a:pt x="45" y="44"/>
                    <a:pt x="39" y="46"/>
                    <a:pt x="39" y="46"/>
                  </a:cubicBezTo>
                  <a:cubicBezTo>
                    <a:pt x="36" y="43"/>
                    <a:pt x="36" y="43"/>
                    <a:pt x="36" y="43"/>
                  </a:cubicBezTo>
                  <a:cubicBezTo>
                    <a:pt x="36" y="43"/>
                    <a:pt x="38" y="37"/>
                    <a:pt x="38" y="37"/>
                  </a:cubicBezTo>
                  <a:cubicBezTo>
                    <a:pt x="37" y="35"/>
                    <a:pt x="37" y="35"/>
                    <a:pt x="37" y="35"/>
                  </a:cubicBezTo>
                  <a:cubicBezTo>
                    <a:pt x="37" y="35"/>
                    <a:pt x="31" y="32"/>
                    <a:pt x="31" y="32"/>
                  </a:cubicBezTo>
                  <a:cubicBezTo>
                    <a:pt x="31" y="28"/>
                    <a:pt x="31" y="28"/>
                    <a:pt x="31" y="28"/>
                  </a:cubicBezTo>
                  <a:cubicBezTo>
                    <a:pt x="31" y="27"/>
                    <a:pt x="37" y="25"/>
                    <a:pt x="37" y="25"/>
                  </a:cubicBezTo>
                  <a:cubicBezTo>
                    <a:pt x="38" y="23"/>
                    <a:pt x="38" y="23"/>
                    <a:pt x="38" y="23"/>
                  </a:cubicBezTo>
                  <a:cubicBezTo>
                    <a:pt x="38" y="23"/>
                    <a:pt x="36" y="17"/>
                    <a:pt x="36" y="17"/>
                  </a:cubicBezTo>
                  <a:cubicBezTo>
                    <a:pt x="39" y="14"/>
                    <a:pt x="39" y="14"/>
                    <a:pt x="39" y="14"/>
                  </a:cubicBezTo>
                  <a:cubicBezTo>
                    <a:pt x="39" y="14"/>
                    <a:pt x="45" y="16"/>
                    <a:pt x="45" y="16"/>
                  </a:cubicBezTo>
                  <a:cubicBezTo>
                    <a:pt x="47" y="15"/>
                    <a:pt x="47" y="15"/>
                    <a:pt x="47" y="15"/>
                  </a:cubicBezTo>
                  <a:cubicBezTo>
                    <a:pt x="47" y="15"/>
                    <a:pt x="50" y="10"/>
                    <a:pt x="50" y="10"/>
                  </a:cubicBezTo>
                  <a:cubicBezTo>
                    <a:pt x="55" y="10"/>
                    <a:pt x="55" y="10"/>
                    <a:pt x="55" y="10"/>
                  </a:cubicBezTo>
                  <a:cubicBezTo>
                    <a:pt x="55" y="10"/>
                    <a:pt x="57" y="15"/>
                    <a:pt x="57" y="15"/>
                  </a:cubicBezTo>
                  <a:cubicBezTo>
                    <a:pt x="59" y="16"/>
                    <a:pt x="59" y="16"/>
                    <a:pt x="59" y="16"/>
                  </a:cubicBezTo>
                  <a:cubicBezTo>
                    <a:pt x="59" y="16"/>
                    <a:pt x="65" y="14"/>
                    <a:pt x="65" y="14"/>
                  </a:cubicBezTo>
                  <a:cubicBezTo>
                    <a:pt x="69" y="17"/>
                    <a:pt x="69" y="17"/>
                    <a:pt x="69" y="17"/>
                  </a:cubicBezTo>
                  <a:cubicBezTo>
                    <a:pt x="69" y="18"/>
                    <a:pt x="66" y="23"/>
                    <a:pt x="66" y="23"/>
                  </a:cubicBezTo>
                  <a:cubicBezTo>
                    <a:pt x="67" y="25"/>
                    <a:pt x="67" y="25"/>
                    <a:pt x="67" y="25"/>
                  </a:cubicBezTo>
                  <a:cubicBezTo>
                    <a:pt x="67" y="25"/>
                    <a:pt x="73" y="28"/>
                    <a:pt x="73" y="28"/>
                  </a:cubicBezTo>
                  <a:cubicBezTo>
                    <a:pt x="73" y="32"/>
                    <a:pt x="73" y="32"/>
                    <a:pt x="73" y="3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5"/>
            <p:cNvSpPr>
              <a:spLocks noEditPoints="1" noChangeArrowheads="1"/>
            </p:cNvSpPr>
            <p:nvPr/>
          </p:nvSpPr>
          <p:spPr bwMode="auto">
            <a:xfrm>
              <a:off x="3255963" y="4197350"/>
              <a:ext cx="493712" cy="446088"/>
            </a:xfrm>
            <a:custGeom>
              <a:avLst/>
              <a:gdLst>
                <a:gd name="T0" fmla="*/ 70 w 288"/>
                <a:gd name="T1" fmla="*/ 96 h 260"/>
                <a:gd name="T2" fmla="*/ 70 w 288"/>
                <a:gd name="T3" fmla="*/ 76 h 260"/>
                <a:gd name="T4" fmla="*/ 70 w 288"/>
                <a:gd name="T5" fmla="*/ 72 h 260"/>
                <a:gd name="T6" fmla="*/ 139 w 288"/>
                <a:gd name="T7" fmla="*/ 53 h 260"/>
                <a:gd name="T8" fmla="*/ 40 w 288"/>
                <a:gd name="T9" fmla="*/ 52 h 260"/>
                <a:gd name="T10" fmla="*/ 47 w 288"/>
                <a:gd name="T11" fmla="*/ 58 h 260"/>
                <a:gd name="T12" fmla="*/ 59 w 288"/>
                <a:gd name="T13" fmla="*/ 54 h 260"/>
                <a:gd name="T14" fmla="*/ 70 w 288"/>
                <a:gd name="T15" fmla="*/ 101 h 260"/>
                <a:gd name="T16" fmla="*/ 70 w 288"/>
                <a:gd name="T17" fmla="*/ 122 h 260"/>
                <a:gd name="T18" fmla="*/ 70 w 288"/>
                <a:gd name="T19" fmla="*/ 101 h 260"/>
                <a:gd name="T20" fmla="*/ 0 w 288"/>
                <a:gd name="T21" fmla="*/ 128 h 260"/>
                <a:gd name="T22" fmla="*/ 139 w 288"/>
                <a:gd name="T23" fmla="*/ 108 h 260"/>
                <a:gd name="T24" fmla="*/ 0 w 288"/>
                <a:gd name="T25" fmla="*/ 133 h 260"/>
                <a:gd name="T26" fmla="*/ 139 w 288"/>
                <a:gd name="T27" fmla="*/ 154 h 260"/>
                <a:gd name="T28" fmla="*/ 70 w 288"/>
                <a:gd name="T29" fmla="*/ 177 h 260"/>
                <a:gd name="T30" fmla="*/ 70 w 288"/>
                <a:gd name="T31" fmla="*/ 197 h 260"/>
                <a:gd name="T32" fmla="*/ 70 w 288"/>
                <a:gd name="T33" fmla="*/ 177 h 260"/>
                <a:gd name="T34" fmla="*/ 0 w 288"/>
                <a:gd name="T35" fmla="*/ 203 h 260"/>
                <a:gd name="T36" fmla="*/ 139 w 288"/>
                <a:gd name="T37" fmla="*/ 183 h 260"/>
                <a:gd name="T38" fmla="*/ 150 w 288"/>
                <a:gd name="T39" fmla="*/ 58 h 260"/>
                <a:gd name="T40" fmla="*/ 258 w 288"/>
                <a:gd name="T41" fmla="*/ 43 h 260"/>
                <a:gd name="T42" fmla="*/ 118 w 288"/>
                <a:gd name="T43" fmla="*/ 23 h 260"/>
                <a:gd name="T44" fmla="*/ 149 w 288"/>
                <a:gd name="T45" fmla="*/ 58 h 260"/>
                <a:gd name="T46" fmla="*/ 258 w 288"/>
                <a:gd name="T47" fmla="*/ 19 h 260"/>
                <a:gd name="T48" fmla="*/ 155 w 288"/>
                <a:gd name="T49" fmla="*/ 20 h 260"/>
                <a:gd name="T50" fmla="*/ 216 w 288"/>
                <a:gd name="T51" fmla="*/ 20 h 260"/>
                <a:gd name="T52" fmla="*/ 200 w 288"/>
                <a:gd name="T53" fmla="*/ 13 h 260"/>
                <a:gd name="T54" fmla="*/ 157 w 288"/>
                <a:gd name="T55" fmla="*/ 15 h 260"/>
                <a:gd name="T56" fmla="*/ 258 w 288"/>
                <a:gd name="T57" fmla="*/ 68 h 260"/>
                <a:gd name="T58" fmla="*/ 150 w 288"/>
                <a:gd name="T59" fmla="*/ 64 h 260"/>
                <a:gd name="T60" fmla="*/ 150 w 288"/>
                <a:gd name="T61" fmla="*/ 84 h 260"/>
                <a:gd name="T62" fmla="*/ 150 w 288"/>
                <a:gd name="T63" fmla="*/ 109 h 260"/>
                <a:gd name="T64" fmla="*/ 258 w 288"/>
                <a:gd name="T65" fmla="*/ 94 h 260"/>
                <a:gd name="T66" fmla="*/ 150 w 288"/>
                <a:gd name="T67" fmla="*/ 90 h 260"/>
                <a:gd name="T68" fmla="*/ 150 w 288"/>
                <a:gd name="T69" fmla="*/ 109 h 260"/>
                <a:gd name="T70" fmla="*/ 229 w 288"/>
                <a:gd name="T71" fmla="*/ 114 h 260"/>
                <a:gd name="T72" fmla="*/ 177 w 288"/>
                <a:gd name="T73" fmla="*/ 118 h 260"/>
                <a:gd name="T74" fmla="*/ 218 w 288"/>
                <a:gd name="T75" fmla="*/ 164 h 260"/>
                <a:gd name="T76" fmla="*/ 218 w 288"/>
                <a:gd name="T77" fmla="*/ 184 h 260"/>
                <a:gd name="T78" fmla="*/ 218 w 288"/>
                <a:gd name="T79" fmla="*/ 164 h 260"/>
                <a:gd name="T80" fmla="*/ 218 w 288"/>
                <a:gd name="T81" fmla="*/ 160 h 260"/>
                <a:gd name="T82" fmla="*/ 229 w 288"/>
                <a:gd name="T83" fmla="*/ 140 h 260"/>
                <a:gd name="T84" fmla="*/ 246 w 288"/>
                <a:gd name="T85" fmla="*/ 146 h 260"/>
                <a:gd name="T86" fmla="*/ 241 w 288"/>
                <a:gd name="T87" fmla="*/ 137 h 260"/>
                <a:gd name="T88" fmla="*/ 229 w 288"/>
                <a:gd name="T89" fmla="*/ 137 h 260"/>
                <a:gd name="T90" fmla="*/ 149 w 288"/>
                <a:gd name="T91" fmla="*/ 170 h 260"/>
                <a:gd name="T92" fmla="*/ 288 w 288"/>
                <a:gd name="T93" fmla="*/ 190 h 260"/>
                <a:gd name="T94" fmla="*/ 218 w 288"/>
                <a:gd name="T95" fmla="*/ 215 h 260"/>
                <a:gd name="T96" fmla="*/ 218 w 288"/>
                <a:gd name="T97" fmla="*/ 235 h 260"/>
                <a:gd name="T98" fmla="*/ 218 w 288"/>
                <a:gd name="T99" fmla="*/ 215 h 260"/>
                <a:gd name="T100" fmla="*/ 149 w 288"/>
                <a:gd name="T101" fmla="*/ 241 h 260"/>
                <a:gd name="T102" fmla="*/ 288 w 288"/>
                <a:gd name="T103" fmla="*/ 221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88" h="260">
                  <a:moveTo>
                    <a:pt x="139" y="57"/>
                  </a:moveTo>
                  <a:cubicBezTo>
                    <a:pt x="139" y="77"/>
                    <a:pt x="139" y="77"/>
                    <a:pt x="139" y="77"/>
                  </a:cubicBezTo>
                  <a:cubicBezTo>
                    <a:pt x="139" y="88"/>
                    <a:pt x="108" y="96"/>
                    <a:pt x="70" y="96"/>
                  </a:cubicBezTo>
                  <a:cubicBezTo>
                    <a:pt x="31" y="96"/>
                    <a:pt x="0" y="88"/>
                    <a:pt x="0" y="77"/>
                  </a:cubicBezTo>
                  <a:cubicBezTo>
                    <a:pt x="0" y="57"/>
                    <a:pt x="0" y="57"/>
                    <a:pt x="0" y="57"/>
                  </a:cubicBezTo>
                  <a:cubicBezTo>
                    <a:pt x="0" y="67"/>
                    <a:pt x="31" y="76"/>
                    <a:pt x="70" y="76"/>
                  </a:cubicBezTo>
                  <a:cubicBezTo>
                    <a:pt x="108" y="76"/>
                    <a:pt x="139" y="67"/>
                    <a:pt x="139" y="57"/>
                  </a:cubicBezTo>
                  <a:close/>
                  <a:moveTo>
                    <a:pt x="139" y="53"/>
                  </a:moveTo>
                  <a:cubicBezTo>
                    <a:pt x="139" y="64"/>
                    <a:pt x="108" y="72"/>
                    <a:pt x="70" y="72"/>
                  </a:cubicBezTo>
                  <a:cubicBezTo>
                    <a:pt x="31" y="72"/>
                    <a:pt x="0" y="64"/>
                    <a:pt x="0" y="53"/>
                  </a:cubicBezTo>
                  <a:cubicBezTo>
                    <a:pt x="0" y="43"/>
                    <a:pt x="31" y="34"/>
                    <a:pt x="70" y="34"/>
                  </a:cubicBezTo>
                  <a:cubicBezTo>
                    <a:pt x="108" y="34"/>
                    <a:pt x="139" y="43"/>
                    <a:pt x="139" y="53"/>
                  </a:cubicBezTo>
                  <a:close/>
                  <a:moveTo>
                    <a:pt x="103" y="52"/>
                  </a:moveTo>
                  <a:cubicBezTo>
                    <a:pt x="42" y="48"/>
                    <a:pt x="42" y="48"/>
                    <a:pt x="42" y="48"/>
                  </a:cubicBezTo>
                  <a:cubicBezTo>
                    <a:pt x="40" y="52"/>
                    <a:pt x="40" y="52"/>
                    <a:pt x="40" y="52"/>
                  </a:cubicBezTo>
                  <a:cubicBezTo>
                    <a:pt x="42" y="52"/>
                    <a:pt x="42" y="52"/>
                    <a:pt x="42" y="52"/>
                  </a:cubicBezTo>
                  <a:cubicBezTo>
                    <a:pt x="45" y="52"/>
                    <a:pt x="49" y="53"/>
                    <a:pt x="47" y="57"/>
                  </a:cubicBezTo>
                  <a:cubicBezTo>
                    <a:pt x="47" y="58"/>
                    <a:pt x="47" y="58"/>
                    <a:pt x="47" y="58"/>
                  </a:cubicBezTo>
                  <a:cubicBezTo>
                    <a:pt x="58" y="58"/>
                    <a:pt x="58" y="58"/>
                    <a:pt x="58" y="58"/>
                  </a:cubicBezTo>
                  <a:cubicBezTo>
                    <a:pt x="59" y="57"/>
                    <a:pt x="59" y="57"/>
                    <a:pt x="59" y="57"/>
                  </a:cubicBezTo>
                  <a:cubicBezTo>
                    <a:pt x="60" y="56"/>
                    <a:pt x="60" y="55"/>
                    <a:pt x="59" y="54"/>
                  </a:cubicBezTo>
                  <a:cubicBezTo>
                    <a:pt x="101" y="56"/>
                    <a:pt x="101" y="56"/>
                    <a:pt x="101" y="56"/>
                  </a:cubicBezTo>
                  <a:lnTo>
                    <a:pt x="103" y="52"/>
                  </a:lnTo>
                  <a:close/>
                  <a:moveTo>
                    <a:pt x="70" y="101"/>
                  </a:moveTo>
                  <a:cubicBezTo>
                    <a:pt x="31" y="101"/>
                    <a:pt x="0" y="93"/>
                    <a:pt x="0" y="82"/>
                  </a:cubicBezTo>
                  <a:cubicBezTo>
                    <a:pt x="0" y="103"/>
                    <a:pt x="0" y="103"/>
                    <a:pt x="0" y="103"/>
                  </a:cubicBezTo>
                  <a:cubicBezTo>
                    <a:pt x="0" y="113"/>
                    <a:pt x="31" y="122"/>
                    <a:pt x="70" y="122"/>
                  </a:cubicBezTo>
                  <a:cubicBezTo>
                    <a:pt x="108" y="122"/>
                    <a:pt x="139" y="113"/>
                    <a:pt x="139" y="103"/>
                  </a:cubicBezTo>
                  <a:cubicBezTo>
                    <a:pt x="139" y="82"/>
                    <a:pt x="139" y="82"/>
                    <a:pt x="139" y="82"/>
                  </a:cubicBezTo>
                  <a:cubicBezTo>
                    <a:pt x="139" y="93"/>
                    <a:pt x="108" y="101"/>
                    <a:pt x="70" y="101"/>
                  </a:cubicBezTo>
                  <a:close/>
                  <a:moveTo>
                    <a:pt x="70" y="127"/>
                  </a:moveTo>
                  <a:cubicBezTo>
                    <a:pt x="31" y="127"/>
                    <a:pt x="0" y="119"/>
                    <a:pt x="0" y="108"/>
                  </a:cubicBezTo>
                  <a:cubicBezTo>
                    <a:pt x="0" y="128"/>
                    <a:pt x="0" y="128"/>
                    <a:pt x="0" y="128"/>
                  </a:cubicBezTo>
                  <a:cubicBezTo>
                    <a:pt x="0" y="139"/>
                    <a:pt x="31" y="147"/>
                    <a:pt x="70" y="147"/>
                  </a:cubicBezTo>
                  <a:cubicBezTo>
                    <a:pt x="108" y="147"/>
                    <a:pt x="139" y="139"/>
                    <a:pt x="139" y="128"/>
                  </a:cubicBezTo>
                  <a:cubicBezTo>
                    <a:pt x="139" y="108"/>
                    <a:pt x="139" y="108"/>
                    <a:pt x="139" y="108"/>
                  </a:cubicBezTo>
                  <a:cubicBezTo>
                    <a:pt x="139" y="119"/>
                    <a:pt x="108" y="127"/>
                    <a:pt x="70" y="127"/>
                  </a:cubicBezTo>
                  <a:close/>
                  <a:moveTo>
                    <a:pt x="70" y="152"/>
                  </a:moveTo>
                  <a:cubicBezTo>
                    <a:pt x="31" y="152"/>
                    <a:pt x="0" y="144"/>
                    <a:pt x="0" y="133"/>
                  </a:cubicBezTo>
                  <a:cubicBezTo>
                    <a:pt x="0" y="154"/>
                    <a:pt x="0" y="154"/>
                    <a:pt x="0" y="154"/>
                  </a:cubicBezTo>
                  <a:cubicBezTo>
                    <a:pt x="0" y="164"/>
                    <a:pt x="31" y="173"/>
                    <a:pt x="70" y="173"/>
                  </a:cubicBezTo>
                  <a:cubicBezTo>
                    <a:pt x="108" y="173"/>
                    <a:pt x="139" y="164"/>
                    <a:pt x="139" y="154"/>
                  </a:cubicBezTo>
                  <a:cubicBezTo>
                    <a:pt x="139" y="133"/>
                    <a:pt x="139" y="133"/>
                    <a:pt x="139" y="133"/>
                  </a:cubicBezTo>
                  <a:cubicBezTo>
                    <a:pt x="139" y="144"/>
                    <a:pt x="108" y="152"/>
                    <a:pt x="70" y="152"/>
                  </a:cubicBezTo>
                  <a:close/>
                  <a:moveTo>
                    <a:pt x="70" y="177"/>
                  </a:moveTo>
                  <a:cubicBezTo>
                    <a:pt x="31" y="177"/>
                    <a:pt x="0" y="169"/>
                    <a:pt x="0" y="158"/>
                  </a:cubicBezTo>
                  <a:cubicBezTo>
                    <a:pt x="0" y="178"/>
                    <a:pt x="0" y="178"/>
                    <a:pt x="0" y="178"/>
                  </a:cubicBezTo>
                  <a:cubicBezTo>
                    <a:pt x="0" y="189"/>
                    <a:pt x="31" y="197"/>
                    <a:pt x="70" y="197"/>
                  </a:cubicBezTo>
                  <a:cubicBezTo>
                    <a:pt x="108" y="197"/>
                    <a:pt x="139" y="189"/>
                    <a:pt x="139" y="178"/>
                  </a:cubicBezTo>
                  <a:cubicBezTo>
                    <a:pt x="139" y="158"/>
                    <a:pt x="139" y="158"/>
                    <a:pt x="139" y="158"/>
                  </a:cubicBezTo>
                  <a:cubicBezTo>
                    <a:pt x="139" y="169"/>
                    <a:pt x="108" y="177"/>
                    <a:pt x="70" y="177"/>
                  </a:cubicBezTo>
                  <a:close/>
                  <a:moveTo>
                    <a:pt x="70" y="202"/>
                  </a:moveTo>
                  <a:cubicBezTo>
                    <a:pt x="31" y="202"/>
                    <a:pt x="0" y="193"/>
                    <a:pt x="0" y="183"/>
                  </a:cubicBezTo>
                  <a:cubicBezTo>
                    <a:pt x="0" y="203"/>
                    <a:pt x="0" y="203"/>
                    <a:pt x="0" y="203"/>
                  </a:cubicBezTo>
                  <a:cubicBezTo>
                    <a:pt x="0" y="214"/>
                    <a:pt x="31" y="222"/>
                    <a:pt x="70" y="222"/>
                  </a:cubicBezTo>
                  <a:cubicBezTo>
                    <a:pt x="108" y="222"/>
                    <a:pt x="139" y="214"/>
                    <a:pt x="139" y="203"/>
                  </a:cubicBezTo>
                  <a:cubicBezTo>
                    <a:pt x="139" y="183"/>
                    <a:pt x="139" y="183"/>
                    <a:pt x="139" y="183"/>
                  </a:cubicBezTo>
                  <a:cubicBezTo>
                    <a:pt x="139" y="193"/>
                    <a:pt x="108" y="202"/>
                    <a:pt x="70" y="202"/>
                  </a:cubicBezTo>
                  <a:close/>
                  <a:moveTo>
                    <a:pt x="149" y="58"/>
                  </a:moveTo>
                  <a:cubicBezTo>
                    <a:pt x="150" y="58"/>
                    <a:pt x="150" y="58"/>
                    <a:pt x="150" y="58"/>
                  </a:cubicBezTo>
                  <a:cubicBezTo>
                    <a:pt x="150" y="59"/>
                    <a:pt x="150" y="59"/>
                    <a:pt x="150" y="59"/>
                  </a:cubicBezTo>
                  <a:cubicBezTo>
                    <a:pt x="161" y="61"/>
                    <a:pt x="174" y="62"/>
                    <a:pt x="188" y="62"/>
                  </a:cubicBezTo>
                  <a:cubicBezTo>
                    <a:pt x="227" y="62"/>
                    <a:pt x="258" y="53"/>
                    <a:pt x="258" y="43"/>
                  </a:cubicBezTo>
                  <a:cubicBezTo>
                    <a:pt x="258" y="23"/>
                    <a:pt x="258" y="23"/>
                    <a:pt x="258" y="23"/>
                  </a:cubicBezTo>
                  <a:cubicBezTo>
                    <a:pt x="258" y="33"/>
                    <a:pt x="227" y="42"/>
                    <a:pt x="188" y="42"/>
                  </a:cubicBezTo>
                  <a:cubicBezTo>
                    <a:pt x="150" y="42"/>
                    <a:pt x="118" y="33"/>
                    <a:pt x="118" y="23"/>
                  </a:cubicBezTo>
                  <a:cubicBezTo>
                    <a:pt x="118" y="30"/>
                    <a:pt x="118" y="30"/>
                    <a:pt x="118" y="30"/>
                  </a:cubicBezTo>
                  <a:cubicBezTo>
                    <a:pt x="135" y="34"/>
                    <a:pt x="150" y="41"/>
                    <a:pt x="150" y="54"/>
                  </a:cubicBezTo>
                  <a:cubicBezTo>
                    <a:pt x="150" y="56"/>
                    <a:pt x="149" y="57"/>
                    <a:pt x="149" y="58"/>
                  </a:cubicBezTo>
                  <a:close/>
                  <a:moveTo>
                    <a:pt x="118" y="19"/>
                  </a:moveTo>
                  <a:cubicBezTo>
                    <a:pt x="118" y="8"/>
                    <a:pt x="150" y="0"/>
                    <a:pt x="188" y="0"/>
                  </a:cubicBezTo>
                  <a:cubicBezTo>
                    <a:pt x="227" y="0"/>
                    <a:pt x="258" y="8"/>
                    <a:pt x="258" y="19"/>
                  </a:cubicBezTo>
                  <a:cubicBezTo>
                    <a:pt x="258" y="29"/>
                    <a:pt x="227" y="38"/>
                    <a:pt x="188" y="38"/>
                  </a:cubicBezTo>
                  <a:cubicBezTo>
                    <a:pt x="150" y="38"/>
                    <a:pt x="118" y="29"/>
                    <a:pt x="118" y="19"/>
                  </a:cubicBezTo>
                  <a:close/>
                  <a:moveTo>
                    <a:pt x="155" y="20"/>
                  </a:moveTo>
                  <a:cubicBezTo>
                    <a:pt x="216" y="24"/>
                    <a:pt x="216" y="24"/>
                    <a:pt x="216" y="24"/>
                  </a:cubicBezTo>
                  <a:cubicBezTo>
                    <a:pt x="218" y="20"/>
                    <a:pt x="218" y="20"/>
                    <a:pt x="218" y="20"/>
                  </a:cubicBezTo>
                  <a:cubicBezTo>
                    <a:pt x="216" y="20"/>
                    <a:pt x="216" y="20"/>
                    <a:pt x="216" y="20"/>
                  </a:cubicBezTo>
                  <a:cubicBezTo>
                    <a:pt x="213" y="20"/>
                    <a:pt x="209" y="19"/>
                    <a:pt x="210" y="15"/>
                  </a:cubicBezTo>
                  <a:cubicBezTo>
                    <a:pt x="211" y="14"/>
                    <a:pt x="211" y="14"/>
                    <a:pt x="211" y="14"/>
                  </a:cubicBezTo>
                  <a:cubicBezTo>
                    <a:pt x="200" y="13"/>
                    <a:pt x="200" y="13"/>
                    <a:pt x="200" y="13"/>
                  </a:cubicBezTo>
                  <a:cubicBezTo>
                    <a:pt x="199" y="15"/>
                    <a:pt x="199" y="15"/>
                    <a:pt x="199" y="15"/>
                  </a:cubicBezTo>
                  <a:cubicBezTo>
                    <a:pt x="198" y="16"/>
                    <a:pt x="198" y="17"/>
                    <a:pt x="198" y="18"/>
                  </a:cubicBezTo>
                  <a:cubicBezTo>
                    <a:pt x="157" y="15"/>
                    <a:pt x="157" y="15"/>
                    <a:pt x="157" y="15"/>
                  </a:cubicBezTo>
                  <a:lnTo>
                    <a:pt x="155" y="20"/>
                  </a:lnTo>
                  <a:close/>
                  <a:moveTo>
                    <a:pt x="188" y="87"/>
                  </a:moveTo>
                  <a:cubicBezTo>
                    <a:pt x="227" y="87"/>
                    <a:pt x="258" y="79"/>
                    <a:pt x="258" y="68"/>
                  </a:cubicBezTo>
                  <a:cubicBezTo>
                    <a:pt x="258" y="48"/>
                    <a:pt x="258" y="48"/>
                    <a:pt x="258" y="48"/>
                  </a:cubicBezTo>
                  <a:cubicBezTo>
                    <a:pt x="258" y="59"/>
                    <a:pt x="227" y="67"/>
                    <a:pt x="188" y="67"/>
                  </a:cubicBezTo>
                  <a:cubicBezTo>
                    <a:pt x="174" y="67"/>
                    <a:pt x="161" y="66"/>
                    <a:pt x="150" y="64"/>
                  </a:cubicBezTo>
                  <a:cubicBezTo>
                    <a:pt x="150" y="79"/>
                    <a:pt x="150" y="79"/>
                    <a:pt x="150" y="79"/>
                  </a:cubicBezTo>
                  <a:cubicBezTo>
                    <a:pt x="150" y="80"/>
                    <a:pt x="149" y="82"/>
                    <a:pt x="149" y="84"/>
                  </a:cubicBezTo>
                  <a:cubicBezTo>
                    <a:pt x="150" y="84"/>
                    <a:pt x="150" y="84"/>
                    <a:pt x="150" y="84"/>
                  </a:cubicBezTo>
                  <a:cubicBezTo>
                    <a:pt x="150" y="84"/>
                    <a:pt x="150" y="84"/>
                    <a:pt x="150" y="84"/>
                  </a:cubicBezTo>
                  <a:cubicBezTo>
                    <a:pt x="161" y="86"/>
                    <a:pt x="174" y="87"/>
                    <a:pt x="188" y="87"/>
                  </a:cubicBezTo>
                  <a:close/>
                  <a:moveTo>
                    <a:pt x="150" y="109"/>
                  </a:moveTo>
                  <a:cubicBezTo>
                    <a:pt x="150" y="110"/>
                    <a:pt x="150" y="110"/>
                    <a:pt x="150" y="110"/>
                  </a:cubicBezTo>
                  <a:cubicBezTo>
                    <a:pt x="161" y="112"/>
                    <a:pt x="174" y="113"/>
                    <a:pt x="188" y="113"/>
                  </a:cubicBezTo>
                  <a:cubicBezTo>
                    <a:pt x="227" y="113"/>
                    <a:pt x="258" y="105"/>
                    <a:pt x="258" y="94"/>
                  </a:cubicBezTo>
                  <a:cubicBezTo>
                    <a:pt x="258" y="74"/>
                    <a:pt x="258" y="74"/>
                    <a:pt x="258" y="74"/>
                  </a:cubicBezTo>
                  <a:cubicBezTo>
                    <a:pt x="258" y="84"/>
                    <a:pt x="227" y="93"/>
                    <a:pt x="188" y="93"/>
                  </a:cubicBezTo>
                  <a:cubicBezTo>
                    <a:pt x="174" y="93"/>
                    <a:pt x="161" y="92"/>
                    <a:pt x="150" y="90"/>
                  </a:cubicBezTo>
                  <a:cubicBezTo>
                    <a:pt x="150" y="104"/>
                    <a:pt x="150" y="104"/>
                    <a:pt x="150" y="104"/>
                  </a:cubicBezTo>
                  <a:cubicBezTo>
                    <a:pt x="150" y="106"/>
                    <a:pt x="149" y="108"/>
                    <a:pt x="149" y="109"/>
                  </a:cubicBezTo>
                  <a:lnTo>
                    <a:pt x="150" y="109"/>
                  </a:lnTo>
                  <a:close/>
                  <a:moveTo>
                    <a:pt x="258" y="117"/>
                  </a:moveTo>
                  <a:cubicBezTo>
                    <a:pt x="258" y="99"/>
                    <a:pt x="258" y="99"/>
                    <a:pt x="258" y="99"/>
                  </a:cubicBezTo>
                  <a:cubicBezTo>
                    <a:pt x="258" y="105"/>
                    <a:pt x="247" y="111"/>
                    <a:pt x="229" y="114"/>
                  </a:cubicBezTo>
                  <a:cubicBezTo>
                    <a:pt x="237" y="115"/>
                    <a:pt x="247" y="115"/>
                    <a:pt x="258" y="117"/>
                  </a:cubicBezTo>
                  <a:close/>
                  <a:moveTo>
                    <a:pt x="150" y="127"/>
                  </a:moveTo>
                  <a:cubicBezTo>
                    <a:pt x="156" y="123"/>
                    <a:pt x="166" y="120"/>
                    <a:pt x="177" y="118"/>
                  </a:cubicBezTo>
                  <a:cubicBezTo>
                    <a:pt x="167" y="117"/>
                    <a:pt x="158" y="116"/>
                    <a:pt x="150" y="115"/>
                  </a:cubicBezTo>
                  <a:lnTo>
                    <a:pt x="150" y="127"/>
                  </a:lnTo>
                  <a:close/>
                  <a:moveTo>
                    <a:pt x="218" y="164"/>
                  </a:moveTo>
                  <a:cubicBezTo>
                    <a:pt x="180" y="164"/>
                    <a:pt x="149" y="155"/>
                    <a:pt x="149" y="145"/>
                  </a:cubicBezTo>
                  <a:cubicBezTo>
                    <a:pt x="149" y="165"/>
                    <a:pt x="149" y="165"/>
                    <a:pt x="149" y="165"/>
                  </a:cubicBezTo>
                  <a:cubicBezTo>
                    <a:pt x="149" y="175"/>
                    <a:pt x="180" y="184"/>
                    <a:pt x="218" y="184"/>
                  </a:cubicBezTo>
                  <a:cubicBezTo>
                    <a:pt x="257" y="184"/>
                    <a:pt x="288" y="175"/>
                    <a:pt x="288" y="165"/>
                  </a:cubicBezTo>
                  <a:cubicBezTo>
                    <a:pt x="288" y="145"/>
                    <a:pt x="288" y="145"/>
                    <a:pt x="288" y="145"/>
                  </a:cubicBezTo>
                  <a:cubicBezTo>
                    <a:pt x="288" y="155"/>
                    <a:pt x="257" y="164"/>
                    <a:pt x="218" y="164"/>
                  </a:cubicBezTo>
                  <a:close/>
                  <a:moveTo>
                    <a:pt x="218" y="122"/>
                  </a:moveTo>
                  <a:cubicBezTo>
                    <a:pt x="257" y="122"/>
                    <a:pt x="288" y="130"/>
                    <a:pt x="288" y="141"/>
                  </a:cubicBezTo>
                  <a:cubicBezTo>
                    <a:pt x="288" y="151"/>
                    <a:pt x="257" y="160"/>
                    <a:pt x="218" y="160"/>
                  </a:cubicBezTo>
                  <a:cubicBezTo>
                    <a:pt x="180" y="160"/>
                    <a:pt x="149" y="151"/>
                    <a:pt x="149" y="141"/>
                  </a:cubicBezTo>
                  <a:cubicBezTo>
                    <a:pt x="149" y="130"/>
                    <a:pt x="180" y="122"/>
                    <a:pt x="218" y="122"/>
                  </a:cubicBezTo>
                  <a:close/>
                  <a:moveTo>
                    <a:pt x="229" y="140"/>
                  </a:moveTo>
                  <a:cubicBezTo>
                    <a:pt x="187" y="137"/>
                    <a:pt x="187" y="137"/>
                    <a:pt x="187" y="137"/>
                  </a:cubicBezTo>
                  <a:cubicBezTo>
                    <a:pt x="185" y="142"/>
                    <a:pt x="185" y="142"/>
                    <a:pt x="185" y="142"/>
                  </a:cubicBezTo>
                  <a:cubicBezTo>
                    <a:pt x="246" y="146"/>
                    <a:pt x="246" y="146"/>
                    <a:pt x="246" y="146"/>
                  </a:cubicBezTo>
                  <a:cubicBezTo>
                    <a:pt x="248" y="142"/>
                    <a:pt x="248" y="142"/>
                    <a:pt x="248" y="142"/>
                  </a:cubicBezTo>
                  <a:cubicBezTo>
                    <a:pt x="246" y="142"/>
                    <a:pt x="246" y="142"/>
                    <a:pt x="246" y="142"/>
                  </a:cubicBezTo>
                  <a:cubicBezTo>
                    <a:pt x="243" y="142"/>
                    <a:pt x="239" y="141"/>
                    <a:pt x="241" y="137"/>
                  </a:cubicBezTo>
                  <a:cubicBezTo>
                    <a:pt x="241" y="136"/>
                    <a:pt x="241" y="136"/>
                    <a:pt x="241" y="136"/>
                  </a:cubicBezTo>
                  <a:cubicBezTo>
                    <a:pt x="230" y="135"/>
                    <a:pt x="230" y="135"/>
                    <a:pt x="230" y="135"/>
                  </a:cubicBezTo>
                  <a:cubicBezTo>
                    <a:pt x="229" y="137"/>
                    <a:pt x="229" y="137"/>
                    <a:pt x="229" y="137"/>
                  </a:cubicBezTo>
                  <a:cubicBezTo>
                    <a:pt x="229" y="138"/>
                    <a:pt x="228" y="139"/>
                    <a:pt x="229" y="140"/>
                  </a:cubicBezTo>
                  <a:close/>
                  <a:moveTo>
                    <a:pt x="218" y="189"/>
                  </a:moveTo>
                  <a:cubicBezTo>
                    <a:pt x="180" y="189"/>
                    <a:pt x="149" y="181"/>
                    <a:pt x="149" y="170"/>
                  </a:cubicBezTo>
                  <a:cubicBezTo>
                    <a:pt x="149" y="190"/>
                    <a:pt x="149" y="190"/>
                    <a:pt x="149" y="190"/>
                  </a:cubicBezTo>
                  <a:cubicBezTo>
                    <a:pt x="149" y="201"/>
                    <a:pt x="180" y="209"/>
                    <a:pt x="218" y="209"/>
                  </a:cubicBezTo>
                  <a:cubicBezTo>
                    <a:pt x="257" y="209"/>
                    <a:pt x="288" y="201"/>
                    <a:pt x="288" y="190"/>
                  </a:cubicBezTo>
                  <a:cubicBezTo>
                    <a:pt x="288" y="170"/>
                    <a:pt x="288" y="170"/>
                    <a:pt x="288" y="170"/>
                  </a:cubicBezTo>
                  <a:cubicBezTo>
                    <a:pt x="288" y="181"/>
                    <a:pt x="257" y="189"/>
                    <a:pt x="218" y="189"/>
                  </a:cubicBezTo>
                  <a:close/>
                  <a:moveTo>
                    <a:pt x="218" y="215"/>
                  </a:moveTo>
                  <a:cubicBezTo>
                    <a:pt x="180" y="215"/>
                    <a:pt x="149" y="206"/>
                    <a:pt x="149" y="196"/>
                  </a:cubicBezTo>
                  <a:cubicBezTo>
                    <a:pt x="149" y="216"/>
                    <a:pt x="149" y="216"/>
                    <a:pt x="149" y="216"/>
                  </a:cubicBezTo>
                  <a:cubicBezTo>
                    <a:pt x="149" y="227"/>
                    <a:pt x="180" y="235"/>
                    <a:pt x="218" y="235"/>
                  </a:cubicBezTo>
                  <a:cubicBezTo>
                    <a:pt x="257" y="235"/>
                    <a:pt x="288" y="227"/>
                    <a:pt x="288" y="216"/>
                  </a:cubicBezTo>
                  <a:cubicBezTo>
                    <a:pt x="288" y="196"/>
                    <a:pt x="288" y="196"/>
                    <a:pt x="288" y="196"/>
                  </a:cubicBezTo>
                  <a:cubicBezTo>
                    <a:pt x="288" y="206"/>
                    <a:pt x="257" y="215"/>
                    <a:pt x="218" y="215"/>
                  </a:cubicBezTo>
                  <a:close/>
                  <a:moveTo>
                    <a:pt x="218" y="240"/>
                  </a:moveTo>
                  <a:cubicBezTo>
                    <a:pt x="180" y="240"/>
                    <a:pt x="149" y="231"/>
                    <a:pt x="149" y="221"/>
                  </a:cubicBezTo>
                  <a:cubicBezTo>
                    <a:pt x="149" y="241"/>
                    <a:pt x="149" y="241"/>
                    <a:pt x="149" y="241"/>
                  </a:cubicBezTo>
                  <a:cubicBezTo>
                    <a:pt x="149" y="252"/>
                    <a:pt x="180" y="260"/>
                    <a:pt x="218" y="260"/>
                  </a:cubicBezTo>
                  <a:cubicBezTo>
                    <a:pt x="257" y="260"/>
                    <a:pt x="288" y="252"/>
                    <a:pt x="288" y="241"/>
                  </a:cubicBezTo>
                  <a:cubicBezTo>
                    <a:pt x="288" y="221"/>
                    <a:pt x="288" y="221"/>
                    <a:pt x="288" y="221"/>
                  </a:cubicBezTo>
                  <a:cubicBezTo>
                    <a:pt x="288" y="231"/>
                    <a:pt x="257" y="240"/>
                    <a:pt x="218" y="24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pic>
          <p:nvPicPr>
            <p:cNvPr id="17" name="组合 58"/>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00688" y="2203450"/>
              <a:ext cx="519112"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 name="Freeform 5"/>
            <p:cNvSpPr>
              <a:spLocks noEditPoints="1" noChangeArrowheads="1"/>
            </p:cNvSpPr>
            <p:nvPr/>
          </p:nvSpPr>
          <p:spPr bwMode="auto">
            <a:xfrm>
              <a:off x="5456238" y="4200525"/>
              <a:ext cx="601662" cy="377825"/>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grpSp>
          <p:nvGrpSpPr>
            <p:cNvPr id="19" name="组合 63"/>
            <p:cNvGrpSpPr/>
            <p:nvPr/>
          </p:nvGrpSpPr>
          <p:grpSpPr bwMode="auto">
            <a:xfrm>
              <a:off x="7826375" y="2217738"/>
              <a:ext cx="361950" cy="360362"/>
              <a:chOff x="0" y="0"/>
              <a:chExt cx="482923" cy="481855"/>
            </a:xfrm>
          </p:grpSpPr>
          <p:sp>
            <p:nvSpPr>
              <p:cNvPr id="20" name="Freeform 9"/>
              <p:cNvSpPr>
                <a:spLocks noChangeArrowheads="1"/>
              </p:cNvSpPr>
              <p:nvPr/>
            </p:nvSpPr>
            <p:spPr bwMode="auto">
              <a:xfrm>
                <a:off x="290178" y="292934"/>
                <a:ext cx="192745" cy="188921"/>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10"/>
              <p:cNvSpPr>
                <a:spLocks noEditPoints="1" noChangeArrowheads="1"/>
              </p:cNvSpPr>
              <p:nvPr/>
            </p:nvSpPr>
            <p:spPr bwMode="auto">
              <a:xfrm>
                <a:off x="0" y="0"/>
                <a:ext cx="355838" cy="358738"/>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11"/>
              <p:cNvSpPr>
                <a:spLocks noChangeArrowheads="1"/>
              </p:cNvSpPr>
              <p:nvPr/>
            </p:nvSpPr>
            <p:spPr bwMode="auto">
              <a:xfrm>
                <a:off x="74134" y="74294"/>
                <a:ext cx="105904" cy="106136"/>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grpSp>
        <p:sp>
          <p:nvSpPr>
            <p:cNvPr id="23" name="Freeform 7"/>
            <p:cNvSpPr>
              <a:spLocks noEditPoints="1" noChangeArrowheads="1"/>
            </p:cNvSpPr>
            <p:nvPr/>
          </p:nvSpPr>
          <p:spPr bwMode="auto">
            <a:xfrm>
              <a:off x="7797800" y="4176713"/>
              <a:ext cx="409575" cy="446087"/>
            </a:xfrm>
            <a:custGeom>
              <a:avLst/>
              <a:gdLst>
                <a:gd name="T0" fmla="*/ 50 w 100"/>
                <a:gd name="T1" fmla="*/ 70 h 132"/>
                <a:gd name="T2" fmla="*/ 30 w 100"/>
                <a:gd name="T3" fmla="*/ 90 h 132"/>
                <a:gd name="T4" fmla="*/ 50 w 100"/>
                <a:gd name="T5" fmla="*/ 111 h 132"/>
                <a:gd name="T6" fmla="*/ 70 w 100"/>
                <a:gd name="T7" fmla="*/ 90 h 132"/>
                <a:gd name="T8" fmla="*/ 50 w 100"/>
                <a:gd name="T9" fmla="*/ 70 h 132"/>
                <a:gd name="T10" fmla="*/ 53 w 100"/>
                <a:gd name="T11" fmla="*/ 93 h 132"/>
                <a:gd name="T12" fmla="*/ 53 w 100"/>
                <a:gd name="T13" fmla="*/ 102 h 132"/>
                <a:gd name="T14" fmla="*/ 50 w 100"/>
                <a:gd name="T15" fmla="*/ 105 h 132"/>
                <a:gd name="T16" fmla="*/ 47 w 100"/>
                <a:gd name="T17" fmla="*/ 102 h 132"/>
                <a:gd name="T18" fmla="*/ 47 w 100"/>
                <a:gd name="T19" fmla="*/ 93 h 132"/>
                <a:gd name="T20" fmla="*/ 41 w 100"/>
                <a:gd name="T21" fmla="*/ 84 h 132"/>
                <a:gd name="T22" fmla="*/ 50 w 100"/>
                <a:gd name="T23" fmla="*/ 76 h 132"/>
                <a:gd name="T24" fmla="*/ 59 w 100"/>
                <a:gd name="T25" fmla="*/ 84 h 132"/>
                <a:gd name="T26" fmla="*/ 53 w 100"/>
                <a:gd name="T27" fmla="*/ 93 h 132"/>
                <a:gd name="T28" fmla="*/ 86 w 100"/>
                <a:gd name="T29" fmla="*/ 50 h 132"/>
                <a:gd name="T30" fmla="*/ 86 w 100"/>
                <a:gd name="T31" fmla="*/ 36 h 132"/>
                <a:gd name="T32" fmla="*/ 50 w 100"/>
                <a:gd name="T33" fmla="*/ 0 h 132"/>
                <a:gd name="T34" fmla="*/ 14 w 100"/>
                <a:gd name="T35" fmla="*/ 36 h 132"/>
                <a:gd name="T36" fmla="*/ 14 w 100"/>
                <a:gd name="T37" fmla="*/ 50 h 132"/>
                <a:gd name="T38" fmla="*/ 0 w 100"/>
                <a:gd name="T39" fmla="*/ 69 h 132"/>
                <a:gd name="T40" fmla="*/ 0 w 100"/>
                <a:gd name="T41" fmla="*/ 112 h 132"/>
                <a:gd name="T42" fmla="*/ 20 w 100"/>
                <a:gd name="T43" fmla="*/ 132 h 132"/>
                <a:gd name="T44" fmla="*/ 80 w 100"/>
                <a:gd name="T45" fmla="*/ 132 h 132"/>
                <a:gd name="T46" fmla="*/ 100 w 100"/>
                <a:gd name="T47" fmla="*/ 112 h 132"/>
                <a:gd name="T48" fmla="*/ 100 w 100"/>
                <a:gd name="T49" fmla="*/ 69 h 132"/>
                <a:gd name="T50" fmla="*/ 86 w 100"/>
                <a:gd name="T51" fmla="*/ 50 h 132"/>
                <a:gd name="T52" fmla="*/ 50 w 100"/>
                <a:gd name="T53" fmla="*/ 115 h 132"/>
                <a:gd name="T54" fmla="*/ 25 w 100"/>
                <a:gd name="T55" fmla="*/ 90 h 132"/>
                <a:gd name="T56" fmla="*/ 50 w 100"/>
                <a:gd name="T57" fmla="*/ 66 h 132"/>
                <a:gd name="T58" fmla="*/ 75 w 100"/>
                <a:gd name="T59" fmla="*/ 90 h 132"/>
                <a:gd name="T60" fmla="*/ 50 w 100"/>
                <a:gd name="T61" fmla="*/ 115 h 132"/>
                <a:gd name="T62" fmla="*/ 76 w 100"/>
                <a:gd name="T63" fmla="*/ 49 h 132"/>
                <a:gd name="T64" fmla="*/ 24 w 100"/>
                <a:gd name="T65" fmla="*/ 49 h 132"/>
                <a:gd name="T66" fmla="*/ 24 w 100"/>
                <a:gd name="T67" fmla="*/ 36 h 132"/>
                <a:gd name="T68" fmla="*/ 50 w 100"/>
                <a:gd name="T69" fmla="*/ 11 h 132"/>
                <a:gd name="T70" fmla="*/ 76 w 100"/>
                <a:gd name="T71" fmla="*/ 36 h 132"/>
                <a:gd name="T72" fmla="*/ 76 w 100"/>
                <a:gd name="T73" fmla="*/ 4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32">
                  <a:moveTo>
                    <a:pt x="50" y="70"/>
                  </a:moveTo>
                  <a:cubicBezTo>
                    <a:pt x="39" y="70"/>
                    <a:pt x="30" y="79"/>
                    <a:pt x="30" y="90"/>
                  </a:cubicBezTo>
                  <a:cubicBezTo>
                    <a:pt x="30" y="102"/>
                    <a:pt x="39" y="111"/>
                    <a:pt x="50" y="111"/>
                  </a:cubicBezTo>
                  <a:cubicBezTo>
                    <a:pt x="61" y="111"/>
                    <a:pt x="70" y="102"/>
                    <a:pt x="70" y="90"/>
                  </a:cubicBezTo>
                  <a:cubicBezTo>
                    <a:pt x="70" y="79"/>
                    <a:pt x="61" y="70"/>
                    <a:pt x="50" y="70"/>
                  </a:cubicBezTo>
                  <a:close/>
                  <a:moveTo>
                    <a:pt x="53" y="93"/>
                  </a:moveTo>
                  <a:cubicBezTo>
                    <a:pt x="53" y="102"/>
                    <a:pt x="53" y="102"/>
                    <a:pt x="53" y="102"/>
                  </a:cubicBezTo>
                  <a:cubicBezTo>
                    <a:pt x="53" y="104"/>
                    <a:pt x="52" y="105"/>
                    <a:pt x="50" y="105"/>
                  </a:cubicBezTo>
                  <a:cubicBezTo>
                    <a:pt x="48" y="105"/>
                    <a:pt x="47" y="104"/>
                    <a:pt x="47" y="102"/>
                  </a:cubicBezTo>
                  <a:cubicBezTo>
                    <a:pt x="47" y="93"/>
                    <a:pt x="47" y="93"/>
                    <a:pt x="47" y="93"/>
                  </a:cubicBezTo>
                  <a:cubicBezTo>
                    <a:pt x="44" y="91"/>
                    <a:pt x="41" y="88"/>
                    <a:pt x="41" y="84"/>
                  </a:cubicBezTo>
                  <a:cubicBezTo>
                    <a:pt x="41" y="80"/>
                    <a:pt x="45" y="76"/>
                    <a:pt x="50" y="76"/>
                  </a:cubicBezTo>
                  <a:cubicBezTo>
                    <a:pt x="55" y="76"/>
                    <a:pt x="59" y="80"/>
                    <a:pt x="59" y="84"/>
                  </a:cubicBezTo>
                  <a:cubicBezTo>
                    <a:pt x="59" y="88"/>
                    <a:pt x="56" y="91"/>
                    <a:pt x="53" y="93"/>
                  </a:cubicBezTo>
                  <a:close/>
                  <a:moveTo>
                    <a:pt x="86" y="50"/>
                  </a:moveTo>
                  <a:cubicBezTo>
                    <a:pt x="86" y="36"/>
                    <a:pt x="86" y="36"/>
                    <a:pt x="86" y="36"/>
                  </a:cubicBezTo>
                  <a:cubicBezTo>
                    <a:pt x="86" y="16"/>
                    <a:pt x="70" y="0"/>
                    <a:pt x="50" y="0"/>
                  </a:cubicBezTo>
                  <a:cubicBezTo>
                    <a:pt x="30" y="0"/>
                    <a:pt x="14" y="16"/>
                    <a:pt x="14" y="36"/>
                  </a:cubicBezTo>
                  <a:cubicBezTo>
                    <a:pt x="14" y="50"/>
                    <a:pt x="14" y="50"/>
                    <a:pt x="14" y="50"/>
                  </a:cubicBezTo>
                  <a:cubicBezTo>
                    <a:pt x="6" y="53"/>
                    <a:pt x="0" y="60"/>
                    <a:pt x="0" y="69"/>
                  </a:cubicBezTo>
                  <a:cubicBezTo>
                    <a:pt x="0" y="112"/>
                    <a:pt x="0" y="112"/>
                    <a:pt x="0" y="112"/>
                  </a:cubicBezTo>
                  <a:cubicBezTo>
                    <a:pt x="0" y="123"/>
                    <a:pt x="9" y="132"/>
                    <a:pt x="20" y="132"/>
                  </a:cubicBezTo>
                  <a:cubicBezTo>
                    <a:pt x="80" y="132"/>
                    <a:pt x="80" y="132"/>
                    <a:pt x="80" y="132"/>
                  </a:cubicBezTo>
                  <a:cubicBezTo>
                    <a:pt x="91" y="132"/>
                    <a:pt x="100" y="123"/>
                    <a:pt x="100" y="112"/>
                  </a:cubicBezTo>
                  <a:cubicBezTo>
                    <a:pt x="100" y="69"/>
                    <a:pt x="100" y="69"/>
                    <a:pt x="100" y="69"/>
                  </a:cubicBezTo>
                  <a:cubicBezTo>
                    <a:pt x="100" y="60"/>
                    <a:pt x="94" y="53"/>
                    <a:pt x="86" y="50"/>
                  </a:cubicBezTo>
                  <a:close/>
                  <a:moveTo>
                    <a:pt x="50" y="115"/>
                  </a:moveTo>
                  <a:cubicBezTo>
                    <a:pt x="36" y="115"/>
                    <a:pt x="25" y="104"/>
                    <a:pt x="25" y="90"/>
                  </a:cubicBezTo>
                  <a:cubicBezTo>
                    <a:pt x="25" y="77"/>
                    <a:pt x="36" y="66"/>
                    <a:pt x="50" y="66"/>
                  </a:cubicBezTo>
                  <a:cubicBezTo>
                    <a:pt x="64" y="66"/>
                    <a:pt x="75" y="77"/>
                    <a:pt x="75" y="90"/>
                  </a:cubicBezTo>
                  <a:cubicBezTo>
                    <a:pt x="75" y="104"/>
                    <a:pt x="64" y="115"/>
                    <a:pt x="50" y="115"/>
                  </a:cubicBezTo>
                  <a:close/>
                  <a:moveTo>
                    <a:pt x="76" y="49"/>
                  </a:moveTo>
                  <a:cubicBezTo>
                    <a:pt x="24" y="49"/>
                    <a:pt x="24" y="49"/>
                    <a:pt x="24" y="49"/>
                  </a:cubicBezTo>
                  <a:cubicBezTo>
                    <a:pt x="24" y="36"/>
                    <a:pt x="24" y="36"/>
                    <a:pt x="24" y="36"/>
                  </a:cubicBezTo>
                  <a:cubicBezTo>
                    <a:pt x="24" y="22"/>
                    <a:pt x="36" y="11"/>
                    <a:pt x="50" y="11"/>
                  </a:cubicBezTo>
                  <a:cubicBezTo>
                    <a:pt x="64" y="11"/>
                    <a:pt x="76" y="22"/>
                    <a:pt x="76" y="36"/>
                  </a:cubicBezTo>
                  <a:lnTo>
                    <a:pt x="76" y="49"/>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pitchFamily="34" charset="0"/>
                  <a:ea typeface="宋体" panose="02010600030101010101" pitchFamily="2" charset="-122"/>
                </a:defRPr>
              </a:lvl1pPr>
              <a:lvl2pPr>
                <a:defRPr>
                  <a:solidFill>
                    <a:schemeClr val="tx1"/>
                  </a:solidFill>
                  <a:latin typeface="Calibri" panose="020F0502020204030204" pitchFamily="34" charset="0"/>
                  <a:ea typeface="宋体" panose="02010600030101010101" pitchFamily="2" charset="-122"/>
                </a:defRPr>
              </a:lvl2pPr>
              <a:lvl3pPr>
                <a:defRPr>
                  <a:solidFill>
                    <a:schemeClr val="tx1"/>
                  </a:solidFill>
                  <a:latin typeface="Calibri" panose="020F0502020204030204" pitchFamily="34" charset="0"/>
                  <a:ea typeface="宋体" panose="02010600030101010101" pitchFamily="2" charset="-122"/>
                </a:defRPr>
              </a:lvl3pPr>
              <a:lvl4pPr>
                <a:defRPr>
                  <a:solidFill>
                    <a:schemeClr val="tx1"/>
                  </a:solidFill>
                  <a:latin typeface="Calibri" panose="020F0502020204030204" pitchFamily="34" charset="0"/>
                  <a:ea typeface="宋体" panose="02010600030101010101" pitchFamily="2" charset="-122"/>
                </a:defRPr>
              </a:lvl4pPr>
              <a:lvl5pPr>
                <a:defRPr>
                  <a:solidFill>
                    <a:schemeClr val="tx1"/>
                  </a:solidFill>
                  <a:latin typeface="Calibri" panose="020F0502020204030204" pitchFamily="34" charset="0"/>
                  <a:ea typeface="宋体" panose="02010600030101010101" pitchFamily="2" charset="-122"/>
                </a:defRPr>
              </a:lvl5pPr>
              <a:lvl6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fontAlgn="base">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endParaRPr lang="zh-CN" altLang="en-US"/>
            </a:p>
          </p:txBody>
        </p:sp>
      </p:grpSp>
      <p:pic>
        <p:nvPicPr>
          <p:cNvPr id="47" name="图片 121"/>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0230945" y="714830"/>
            <a:ext cx="1603375" cy="1201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9" name="组合 48"/>
          <p:cNvGrpSpPr/>
          <p:nvPr/>
        </p:nvGrpSpPr>
        <p:grpSpPr>
          <a:xfrm>
            <a:off x="2201495" y="2790575"/>
            <a:ext cx="2212613" cy="1102887"/>
            <a:chOff x="639061" y="1746883"/>
            <a:chExt cx="2212613" cy="1102887"/>
          </a:xfrm>
        </p:grpSpPr>
        <p:sp>
          <p:nvSpPr>
            <p:cNvPr id="50" name="文本框 29"/>
            <p:cNvSpPr txBox="1">
              <a:spLocks noChangeArrowheads="1"/>
            </p:cNvSpPr>
            <p:nvPr/>
          </p:nvSpPr>
          <p:spPr bwMode="auto">
            <a:xfrm>
              <a:off x="1440842" y="1746883"/>
              <a:ext cx="468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壹</a:t>
              </a:r>
            </a:p>
          </p:txBody>
        </p:sp>
        <p:sp>
          <p:nvSpPr>
            <p:cNvPr id="51" name="矩形 50"/>
            <p:cNvSpPr/>
            <p:nvPr/>
          </p:nvSpPr>
          <p:spPr>
            <a:xfrm>
              <a:off x="639061" y="2111106"/>
              <a:ext cx="2212613" cy="738664"/>
            </a:xfrm>
            <a:prstGeom prst="rect">
              <a:avLst/>
            </a:prstGeom>
          </p:spPr>
          <p:txBody>
            <a:bodyPr wrap="square">
              <a:spAutoFit/>
            </a:bodyPr>
            <a:lstStyle/>
            <a:p>
              <a:pPr>
                <a:lnSpc>
                  <a:spcPct val="150000"/>
                </a:lnSpc>
              </a:pPr>
              <a:r>
                <a:rPr lang="zh-CN" altLang="en-US" sz="1400" dirty="0">
                  <a:solidFill>
                    <a:srgbClr val="333333"/>
                  </a:solidFill>
                  <a:latin typeface="隶书" panose="02010509060101010101" pitchFamily="49" charset="-122"/>
                  <a:ea typeface="隶书" panose="02010509060101010101" pitchFamily="49" charset="-122"/>
                </a:rPr>
                <a:t>添加标题，浪淘尽，千古风流人物。 故垒西边。</a:t>
              </a:r>
              <a:endParaRPr lang="zh-CN" altLang="en-US" sz="1400" dirty="0">
                <a:latin typeface="隶书" panose="02010509060101010101" pitchFamily="49" charset="-122"/>
                <a:ea typeface="隶书" panose="02010509060101010101" pitchFamily="49" charset="-122"/>
              </a:endParaRPr>
            </a:p>
          </p:txBody>
        </p:sp>
      </p:grpSp>
      <p:grpSp>
        <p:nvGrpSpPr>
          <p:cNvPr id="52" name="组合 51"/>
          <p:cNvGrpSpPr/>
          <p:nvPr/>
        </p:nvGrpSpPr>
        <p:grpSpPr>
          <a:xfrm>
            <a:off x="4852484" y="2755093"/>
            <a:ext cx="2212613" cy="1102887"/>
            <a:chOff x="639061" y="1746883"/>
            <a:chExt cx="2212613" cy="1102887"/>
          </a:xfrm>
        </p:grpSpPr>
        <p:sp>
          <p:nvSpPr>
            <p:cNvPr id="53" name="文本框 29"/>
            <p:cNvSpPr txBox="1">
              <a:spLocks noChangeArrowheads="1"/>
            </p:cNvSpPr>
            <p:nvPr/>
          </p:nvSpPr>
          <p:spPr bwMode="auto">
            <a:xfrm>
              <a:off x="1440842" y="1746883"/>
              <a:ext cx="468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贰</a:t>
              </a:r>
            </a:p>
          </p:txBody>
        </p:sp>
        <p:sp>
          <p:nvSpPr>
            <p:cNvPr id="54" name="矩形 53"/>
            <p:cNvSpPr/>
            <p:nvPr/>
          </p:nvSpPr>
          <p:spPr>
            <a:xfrm>
              <a:off x="639061" y="2111106"/>
              <a:ext cx="2212613" cy="738664"/>
            </a:xfrm>
            <a:prstGeom prst="rect">
              <a:avLst/>
            </a:prstGeom>
          </p:spPr>
          <p:txBody>
            <a:bodyPr wrap="square">
              <a:spAutoFit/>
            </a:bodyPr>
            <a:lstStyle/>
            <a:p>
              <a:pPr>
                <a:lnSpc>
                  <a:spcPct val="150000"/>
                </a:lnSpc>
              </a:pPr>
              <a:r>
                <a:rPr lang="zh-CN" altLang="en-US" sz="1400" dirty="0">
                  <a:solidFill>
                    <a:srgbClr val="333333"/>
                  </a:solidFill>
                  <a:latin typeface="隶书" panose="02010509060101010101" pitchFamily="49" charset="-122"/>
                  <a:ea typeface="隶书" panose="02010509060101010101" pitchFamily="49" charset="-122"/>
                </a:rPr>
                <a:t>添加标题，浪淘尽，千古风流人物。 故垒西边。</a:t>
              </a:r>
              <a:endParaRPr lang="zh-CN" altLang="en-US" sz="1400" dirty="0">
                <a:latin typeface="隶书" panose="02010509060101010101" pitchFamily="49" charset="-122"/>
                <a:ea typeface="隶书" panose="02010509060101010101" pitchFamily="49" charset="-122"/>
              </a:endParaRPr>
            </a:p>
          </p:txBody>
        </p:sp>
      </p:grpSp>
      <p:grpSp>
        <p:nvGrpSpPr>
          <p:cNvPr id="55" name="组合 54"/>
          <p:cNvGrpSpPr/>
          <p:nvPr/>
        </p:nvGrpSpPr>
        <p:grpSpPr>
          <a:xfrm>
            <a:off x="7364513" y="2732141"/>
            <a:ext cx="2212613" cy="1102887"/>
            <a:chOff x="639061" y="1746883"/>
            <a:chExt cx="2212613" cy="1102887"/>
          </a:xfrm>
        </p:grpSpPr>
        <p:sp>
          <p:nvSpPr>
            <p:cNvPr id="56" name="文本框 29"/>
            <p:cNvSpPr txBox="1">
              <a:spLocks noChangeArrowheads="1"/>
            </p:cNvSpPr>
            <p:nvPr/>
          </p:nvSpPr>
          <p:spPr bwMode="auto">
            <a:xfrm>
              <a:off x="1440842" y="1746883"/>
              <a:ext cx="468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叁</a:t>
              </a:r>
            </a:p>
          </p:txBody>
        </p:sp>
        <p:sp>
          <p:nvSpPr>
            <p:cNvPr id="57" name="矩形 56"/>
            <p:cNvSpPr/>
            <p:nvPr/>
          </p:nvSpPr>
          <p:spPr>
            <a:xfrm>
              <a:off x="639061" y="2111106"/>
              <a:ext cx="2212613" cy="738664"/>
            </a:xfrm>
            <a:prstGeom prst="rect">
              <a:avLst/>
            </a:prstGeom>
          </p:spPr>
          <p:txBody>
            <a:bodyPr wrap="square">
              <a:spAutoFit/>
            </a:bodyPr>
            <a:lstStyle/>
            <a:p>
              <a:pPr>
                <a:lnSpc>
                  <a:spcPct val="150000"/>
                </a:lnSpc>
              </a:pPr>
              <a:r>
                <a:rPr lang="zh-CN" altLang="en-US" sz="1400" dirty="0">
                  <a:solidFill>
                    <a:srgbClr val="333333"/>
                  </a:solidFill>
                  <a:latin typeface="隶书" panose="02010509060101010101" pitchFamily="49" charset="-122"/>
                  <a:ea typeface="隶书" panose="02010509060101010101" pitchFamily="49" charset="-122"/>
                </a:rPr>
                <a:t>添加标题，浪淘尽，千古风流人物。 故垒西边。</a:t>
              </a:r>
              <a:endParaRPr lang="zh-CN" altLang="en-US" sz="1400" dirty="0">
                <a:latin typeface="隶书" panose="02010509060101010101" pitchFamily="49" charset="-122"/>
                <a:ea typeface="隶书" panose="02010509060101010101" pitchFamily="49" charset="-122"/>
              </a:endParaRPr>
            </a:p>
          </p:txBody>
        </p:sp>
      </p:grpSp>
      <p:grpSp>
        <p:nvGrpSpPr>
          <p:cNvPr id="58" name="组合 57"/>
          <p:cNvGrpSpPr/>
          <p:nvPr/>
        </p:nvGrpSpPr>
        <p:grpSpPr>
          <a:xfrm>
            <a:off x="2223252" y="5168648"/>
            <a:ext cx="2212613" cy="1102887"/>
            <a:chOff x="639061" y="1746883"/>
            <a:chExt cx="2212613" cy="1102887"/>
          </a:xfrm>
        </p:grpSpPr>
        <p:sp>
          <p:nvSpPr>
            <p:cNvPr id="59" name="文本框 29"/>
            <p:cNvSpPr txBox="1">
              <a:spLocks noChangeArrowheads="1"/>
            </p:cNvSpPr>
            <p:nvPr/>
          </p:nvSpPr>
          <p:spPr bwMode="auto">
            <a:xfrm>
              <a:off x="1440842" y="1746883"/>
              <a:ext cx="468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陆</a:t>
              </a:r>
            </a:p>
          </p:txBody>
        </p:sp>
        <p:sp>
          <p:nvSpPr>
            <p:cNvPr id="60" name="矩形 59"/>
            <p:cNvSpPr/>
            <p:nvPr/>
          </p:nvSpPr>
          <p:spPr>
            <a:xfrm>
              <a:off x="639061" y="2111106"/>
              <a:ext cx="2212613" cy="738664"/>
            </a:xfrm>
            <a:prstGeom prst="rect">
              <a:avLst/>
            </a:prstGeom>
          </p:spPr>
          <p:txBody>
            <a:bodyPr wrap="square">
              <a:spAutoFit/>
            </a:bodyPr>
            <a:lstStyle/>
            <a:p>
              <a:pPr>
                <a:lnSpc>
                  <a:spcPct val="150000"/>
                </a:lnSpc>
              </a:pPr>
              <a:r>
                <a:rPr lang="zh-CN" altLang="en-US" sz="1400" dirty="0">
                  <a:solidFill>
                    <a:srgbClr val="333333"/>
                  </a:solidFill>
                  <a:latin typeface="隶书" panose="02010509060101010101" pitchFamily="49" charset="-122"/>
                  <a:ea typeface="隶书" panose="02010509060101010101" pitchFamily="49" charset="-122"/>
                </a:rPr>
                <a:t>添加标题，浪淘尽，千古风流人物。 故垒西边。</a:t>
              </a:r>
              <a:endParaRPr lang="zh-CN" altLang="en-US" sz="1400" dirty="0">
                <a:latin typeface="隶书" panose="02010509060101010101" pitchFamily="49" charset="-122"/>
                <a:ea typeface="隶书" panose="02010509060101010101" pitchFamily="49" charset="-122"/>
              </a:endParaRPr>
            </a:p>
          </p:txBody>
        </p:sp>
      </p:grpSp>
      <p:grpSp>
        <p:nvGrpSpPr>
          <p:cNvPr id="61" name="组合 60"/>
          <p:cNvGrpSpPr/>
          <p:nvPr/>
        </p:nvGrpSpPr>
        <p:grpSpPr>
          <a:xfrm>
            <a:off x="4874241" y="5133166"/>
            <a:ext cx="2212613" cy="1102887"/>
            <a:chOff x="639061" y="1746883"/>
            <a:chExt cx="2212613" cy="1102887"/>
          </a:xfrm>
        </p:grpSpPr>
        <p:sp>
          <p:nvSpPr>
            <p:cNvPr id="62" name="文本框 29"/>
            <p:cNvSpPr txBox="1">
              <a:spLocks noChangeArrowheads="1"/>
            </p:cNvSpPr>
            <p:nvPr/>
          </p:nvSpPr>
          <p:spPr bwMode="auto">
            <a:xfrm>
              <a:off x="1440842" y="1746883"/>
              <a:ext cx="468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伍</a:t>
              </a:r>
            </a:p>
          </p:txBody>
        </p:sp>
        <p:sp>
          <p:nvSpPr>
            <p:cNvPr id="63" name="矩形 62"/>
            <p:cNvSpPr/>
            <p:nvPr/>
          </p:nvSpPr>
          <p:spPr>
            <a:xfrm>
              <a:off x="639061" y="2111106"/>
              <a:ext cx="2212613" cy="738664"/>
            </a:xfrm>
            <a:prstGeom prst="rect">
              <a:avLst/>
            </a:prstGeom>
          </p:spPr>
          <p:txBody>
            <a:bodyPr wrap="square">
              <a:spAutoFit/>
            </a:bodyPr>
            <a:lstStyle/>
            <a:p>
              <a:pPr>
                <a:lnSpc>
                  <a:spcPct val="150000"/>
                </a:lnSpc>
              </a:pPr>
              <a:r>
                <a:rPr lang="zh-CN" altLang="en-US" sz="1400" dirty="0">
                  <a:solidFill>
                    <a:srgbClr val="333333"/>
                  </a:solidFill>
                  <a:latin typeface="隶书" panose="02010509060101010101" pitchFamily="49" charset="-122"/>
                  <a:ea typeface="隶书" panose="02010509060101010101" pitchFamily="49" charset="-122"/>
                </a:rPr>
                <a:t>添加标题，浪淘尽，千古风流人物。 故垒西边。</a:t>
              </a:r>
              <a:endParaRPr lang="zh-CN" altLang="en-US" sz="1400" dirty="0">
                <a:latin typeface="隶书" panose="02010509060101010101" pitchFamily="49" charset="-122"/>
                <a:ea typeface="隶书" panose="02010509060101010101" pitchFamily="49" charset="-122"/>
              </a:endParaRPr>
            </a:p>
          </p:txBody>
        </p:sp>
      </p:grpSp>
      <p:grpSp>
        <p:nvGrpSpPr>
          <p:cNvPr id="64" name="组合 63"/>
          <p:cNvGrpSpPr/>
          <p:nvPr/>
        </p:nvGrpSpPr>
        <p:grpSpPr>
          <a:xfrm>
            <a:off x="7386270" y="5110214"/>
            <a:ext cx="2212613" cy="1102887"/>
            <a:chOff x="639061" y="1746883"/>
            <a:chExt cx="2212613" cy="1102887"/>
          </a:xfrm>
        </p:grpSpPr>
        <p:sp>
          <p:nvSpPr>
            <p:cNvPr id="65" name="文本框 29"/>
            <p:cNvSpPr txBox="1">
              <a:spLocks noChangeArrowheads="1"/>
            </p:cNvSpPr>
            <p:nvPr/>
          </p:nvSpPr>
          <p:spPr bwMode="auto">
            <a:xfrm>
              <a:off x="1440842" y="1746883"/>
              <a:ext cx="46816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zh-CN" altLang="en-US" sz="2400" b="1" dirty="0">
                  <a:latin typeface="隶书" panose="02010509060101010101" pitchFamily="49" charset="-122"/>
                  <a:ea typeface="隶书" panose="02010509060101010101" pitchFamily="49" charset="-122"/>
                </a:rPr>
                <a:t>肆</a:t>
              </a:r>
            </a:p>
          </p:txBody>
        </p:sp>
        <p:sp>
          <p:nvSpPr>
            <p:cNvPr id="66" name="矩形 65"/>
            <p:cNvSpPr/>
            <p:nvPr/>
          </p:nvSpPr>
          <p:spPr>
            <a:xfrm>
              <a:off x="639061" y="2111106"/>
              <a:ext cx="2212613" cy="738664"/>
            </a:xfrm>
            <a:prstGeom prst="rect">
              <a:avLst/>
            </a:prstGeom>
          </p:spPr>
          <p:txBody>
            <a:bodyPr wrap="square">
              <a:spAutoFit/>
            </a:bodyPr>
            <a:lstStyle/>
            <a:p>
              <a:pPr>
                <a:lnSpc>
                  <a:spcPct val="150000"/>
                </a:lnSpc>
              </a:pPr>
              <a:r>
                <a:rPr lang="zh-CN" altLang="en-US" sz="1400" dirty="0">
                  <a:solidFill>
                    <a:srgbClr val="333333"/>
                  </a:solidFill>
                  <a:latin typeface="隶书" panose="02010509060101010101" pitchFamily="49" charset="-122"/>
                  <a:ea typeface="隶书" panose="02010509060101010101" pitchFamily="49" charset="-122"/>
                </a:rPr>
                <a:t>添加标题，浪淘尽，千古风流人物。 故垒西边。</a:t>
              </a:r>
              <a:endParaRPr lang="zh-CN" altLang="en-US" sz="1400" dirty="0">
                <a:latin typeface="隶书" panose="02010509060101010101" pitchFamily="49" charset="-122"/>
                <a:ea typeface="隶书" panose="02010509060101010101" pitchFamily="49" charset="-122"/>
              </a:endParaRPr>
            </a:p>
          </p:txBody>
        </p:sp>
      </p:grpSp>
      <p:grpSp>
        <p:nvGrpSpPr>
          <p:cNvPr id="43" name="组合 42"/>
          <p:cNvGrpSpPr/>
          <p:nvPr/>
        </p:nvGrpSpPr>
        <p:grpSpPr bwMode="auto">
          <a:xfrm>
            <a:off x="384982" y="212022"/>
            <a:ext cx="3929062" cy="1400176"/>
            <a:chOff x="0" y="0"/>
            <a:chExt cx="3929090" cy="1400182"/>
          </a:xfrm>
        </p:grpSpPr>
        <p:pic>
          <p:nvPicPr>
            <p:cNvPr id="44" name="Picture 3"/>
            <p:cNvPicPr>
              <a:picLocks noChangeAspect="1" noChangeArrowheads="1"/>
            </p:cNvPicPr>
            <p:nvPr/>
          </p:nvPicPr>
          <p:blipFill>
            <a:blip r:embed="rId6"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67" name="矩形 66"/>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48"/>
                                        </p:tgtEl>
                                        <p:attrNameLst>
                                          <p:attrName>style.visibility</p:attrName>
                                        </p:attrNameLst>
                                      </p:cBhvr>
                                      <p:to>
                                        <p:strVal val="visible"/>
                                      </p:to>
                                    </p:set>
                                    <p:animEffect transition="in" filter="barn(inVertical)">
                                      <p:cBhvr>
                                        <p:cTn id="7"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23"/>
          <p:cNvSpPr>
            <a:spLocks noChangeArrowheads="1"/>
          </p:cNvSpPr>
          <p:nvPr/>
        </p:nvSpPr>
        <p:spPr bwMode="auto">
          <a:xfrm>
            <a:off x="1557204" y="4392208"/>
            <a:ext cx="6112417" cy="871392"/>
          </a:xfrm>
          <a:prstGeom prst="rect">
            <a:avLst/>
          </a:prstGeom>
          <a:noFill/>
          <a:ln>
            <a:noFill/>
          </a:ln>
        </p:spPr>
        <p:txBody>
          <a:bodyPr wrap="square">
            <a:spAutoFit/>
          </a:bodyPr>
          <a:lstStyle/>
          <a:p>
            <a:pPr algn="ctr">
              <a:lnSpc>
                <a:spcPct val="150000"/>
              </a:lnSpc>
            </a:pPr>
            <a:r>
              <a:rPr lang="zh-CN" altLang="en-US" sz="4000" dirty="0">
                <a:latin typeface="隶书" panose="02010509060101010101" pitchFamily="49" charset="-122"/>
                <a:ea typeface="隶书" panose="02010509060101010101" pitchFamily="49" charset="-122"/>
              </a:rPr>
              <a:t>点击添加标题</a:t>
            </a: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3701" y="852897"/>
            <a:ext cx="3685198" cy="3747483"/>
          </a:xfrm>
          <a:prstGeom prst="rect">
            <a:avLst/>
          </a:prstGeom>
        </p:spPr>
      </p:pic>
      <p:sp>
        <p:nvSpPr>
          <p:cNvPr id="8" name="文本框 7"/>
          <p:cNvSpPr txBox="1"/>
          <p:nvPr/>
        </p:nvSpPr>
        <p:spPr>
          <a:xfrm>
            <a:off x="3464501" y="2150549"/>
            <a:ext cx="1292662" cy="1287993"/>
          </a:xfrm>
          <a:prstGeom prst="rect">
            <a:avLst/>
          </a:prstGeom>
          <a:no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rPr>
              <a:t>叁</a:t>
            </a:r>
            <a:endParaRPr kumimoji="0" lang="zh-CN" altLang="en-US" sz="6000" b="1"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1517923" y="1519788"/>
            <a:ext cx="3817348" cy="1883235"/>
            <a:chOff x="6095119" y="2015728"/>
            <a:chExt cx="3817348" cy="1883235"/>
          </a:xfrm>
        </p:grpSpPr>
        <p:sp>
          <p:nvSpPr>
            <p:cNvPr id="5" name="矩形 4"/>
            <p:cNvSpPr/>
            <p:nvPr/>
          </p:nvSpPr>
          <p:spPr>
            <a:xfrm>
              <a:off x="7087516" y="2015728"/>
              <a:ext cx="1832553" cy="584775"/>
            </a:xfrm>
            <a:prstGeom prst="rect">
              <a:avLst/>
            </a:prstGeom>
          </p:spPr>
          <p:txBody>
            <a:bodyPr wrap="none">
              <a:spAutoFit/>
            </a:bodyPr>
            <a:lstStyle/>
            <a:p>
              <a:r>
                <a:rPr lang="zh-CN" altLang="en-US" sz="3200" b="1" dirty="0">
                  <a:latin typeface="隶书" panose="02010509060101010101" pitchFamily="49" charset="-122"/>
                  <a:ea typeface="隶书" panose="02010509060101010101" pitchFamily="49" charset="-122"/>
                </a:rPr>
                <a:t>添加标题</a:t>
              </a:r>
              <a:endParaRPr lang="zh-CN" altLang="en-US" sz="3200" b="1" dirty="0"/>
            </a:p>
          </p:txBody>
        </p:sp>
        <p:sp>
          <p:nvSpPr>
            <p:cNvPr id="6" name="矩形 5"/>
            <p:cNvSpPr/>
            <p:nvPr/>
          </p:nvSpPr>
          <p:spPr>
            <a:xfrm>
              <a:off x="6095119" y="2698634"/>
              <a:ext cx="3817348" cy="1200329"/>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a:t>
              </a:r>
            </a:p>
          </p:txBody>
        </p:sp>
      </p:grpSp>
      <p:grpSp>
        <p:nvGrpSpPr>
          <p:cNvPr id="7" name="组合 6"/>
          <p:cNvGrpSpPr/>
          <p:nvPr/>
        </p:nvGrpSpPr>
        <p:grpSpPr>
          <a:xfrm>
            <a:off x="1517923" y="3870485"/>
            <a:ext cx="3817348" cy="1883236"/>
            <a:chOff x="6095119" y="2015727"/>
            <a:chExt cx="3817348" cy="1883236"/>
          </a:xfrm>
        </p:grpSpPr>
        <p:sp>
          <p:nvSpPr>
            <p:cNvPr id="8" name="矩形 7"/>
            <p:cNvSpPr/>
            <p:nvPr/>
          </p:nvSpPr>
          <p:spPr>
            <a:xfrm>
              <a:off x="7054957" y="2015727"/>
              <a:ext cx="1832553" cy="584775"/>
            </a:xfrm>
            <a:prstGeom prst="rect">
              <a:avLst/>
            </a:prstGeom>
          </p:spPr>
          <p:txBody>
            <a:bodyPr wrap="none">
              <a:spAutoFit/>
            </a:bodyPr>
            <a:lstStyle/>
            <a:p>
              <a:r>
                <a:rPr lang="zh-CN" altLang="en-US" sz="3200" b="1" dirty="0">
                  <a:latin typeface="隶书" panose="02010509060101010101" pitchFamily="49" charset="-122"/>
                  <a:ea typeface="隶书" panose="02010509060101010101" pitchFamily="49" charset="-122"/>
                </a:rPr>
                <a:t>添加标题</a:t>
              </a:r>
              <a:endParaRPr lang="zh-CN" altLang="en-US" sz="3200" b="1" dirty="0"/>
            </a:p>
          </p:txBody>
        </p:sp>
        <p:sp>
          <p:nvSpPr>
            <p:cNvPr id="9" name="矩形 8"/>
            <p:cNvSpPr/>
            <p:nvPr/>
          </p:nvSpPr>
          <p:spPr>
            <a:xfrm>
              <a:off x="6095119" y="2698634"/>
              <a:ext cx="3817348" cy="1200329"/>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a:t>
              </a:r>
            </a:p>
          </p:txBody>
        </p:sp>
      </p:grpSp>
      <p:sp>
        <p:nvSpPr>
          <p:cNvPr id="10" name="椭圆 9"/>
          <p:cNvSpPr/>
          <p:nvPr/>
        </p:nvSpPr>
        <p:spPr>
          <a:xfrm>
            <a:off x="7144966" y="1031842"/>
            <a:ext cx="5246605" cy="5365565"/>
          </a:xfrm>
          <a:prstGeom prst="ellipse">
            <a:avLst/>
          </a:prstGeom>
          <a:noFill/>
          <a:ln>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文本框 10"/>
          <p:cNvSpPr txBox="1"/>
          <p:nvPr/>
        </p:nvSpPr>
        <p:spPr>
          <a:xfrm>
            <a:off x="7736942" y="3565011"/>
            <a:ext cx="4062651" cy="2294965"/>
          </a:xfrm>
          <a:prstGeom prst="rect">
            <a:avLst/>
          </a:prstGeom>
          <a:noFill/>
        </p:spPr>
        <p:txBody>
          <a:bodyPr vert="eaVert" wrap="square" rtlCol="0">
            <a:spAutoFit/>
          </a:bodyPr>
          <a:lstStyle/>
          <a:p>
            <a:pPr>
              <a:lnSpc>
                <a:spcPct val="300000"/>
              </a:lnSpc>
            </a:pPr>
            <a:r>
              <a:rPr lang="zh-CN" altLang="en-US" sz="14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a:t>
            </a:r>
          </a:p>
        </p:txBody>
      </p:sp>
      <p:pic>
        <p:nvPicPr>
          <p:cNvPr id="12" name="图片 11"/>
          <p:cNvPicPr>
            <a:picLocks noChangeAspect="1"/>
          </p:cNvPicPr>
          <p:nvPr/>
        </p:nvPicPr>
        <p:blipFill>
          <a:blip r:embed="rId3" cstate="print">
            <a:extLst>
              <a:ext uri="{BEBA8EAE-BF5A-486C-A8C5-ECC9F3942E4B}">
                <a14:imgProps xmlns:a14="http://schemas.microsoft.com/office/drawing/2010/main">
                  <a14:imgLayer r:embed="rId4">
                    <a14:imgEffect>
                      <a14:artisticPencilGrayscale/>
                    </a14:imgEffect>
                  </a14:imgLayer>
                </a14:imgProps>
              </a:ext>
              <a:ext uri="{28A0092B-C50C-407E-A947-70E740481C1C}">
                <a14:useLocalDpi xmlns:a14="http://schemas.microsoft.com/office/drawing/2010/main" val="0"/>
              </a:ext>
            </a:extLst>
          </a:blip>
          <a:stretch>
            <a:fillRect/>
          </a:stretch>
        </p:blipFill>
        <p:spPr>
          <a:xfrm rot="270571">
            <a:off x="8838744" y="1334251"/>
            <a:ext cx="3461016" cy="1971877"/>
          </a:xfrm>
          <a:prstGeom prst="rect">
            <a:avLst/>
          </a:prstGeom>
        </p:spPr>
      </p:pic>
      <p:grpSp>
        <p:nvGrpSpPr>
          <p:cNvPr id="13" name="组合 12"/>
          <p:cNvGrpSpPr/>
          <p:nvPr/>
        </p:nvGrpSpPr>
        <p:grpSpPr bwMode="auto">
          <a:xfrm>
            <a:off x="384982" y="212022"/>
            <a:ext cx="3929062" cy="1400176"/>
            <a:chOff x="0" y="0"/>
            <a:chExt cx="3929090" cy="1400182"/>
          </a:xfrm>
        </p:grpSpPr>
        <p:pic>
          <p:nvPicPr>
            <p:cNvPr id="14" name="Picture 3"/>
            <p:cNvPicPr>
              <a:picLocks noChangeAspect="1" noChangeArrowheads="1"/>
            </p:cNvPicPr>
            <p:nvPr/>
          </p:nvPicPr>
          <p:blipFill>
            <a:blip r:embed="rId5"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16" name="矩形 15"/>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wipe(down)">
                                      <p:cBhvr>
                                        <p:cTn id="15" dur="500"/>
                                        <p:tgtEl>
                                          <p:spTgt spid="10"/>
                                        </p:tgtEl>
                                      </p:cBhvr>
                                    </p:animEffect>
                                  </p:childTnLst>
                                </p:cTn>
                              </p:par>
                              <p:par>
                                <p:cTn id="16" presetID="22" presetClass="entr" presetSubtype="4" fill="hold" nodeType="with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down)">
                                      <p:cBhvr>
                                        <p:cTn id="18" dur="500"/>
                                        <p:tgtEl>
                                          <p:spTgt spid="12"/>
                                        </p:tgtEl>
                                      </p:cBhvr>
                                    </p:animEffect>
                                  </p:childTnLst>
                                </p:cTn>
                              </p:par>
                            </p:childTnLst>
                          </p:cTn>
                        </p:par>
                        <p:par>
                          <p:cTn id="19" fill="hold">
                            <p:stCondLst>
                              <p:cond delay="1500"/>
                            </p:stCondLst>
                            <p:childTnLst>
                              <p:par>
                                <p:cTn id="20" presetID="16" presetClass="entr" presetSubtype="21" fill="hold" grpId="0" nodeType="after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barn(inVertical)">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8"/>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138488" y="2755900"/>
            <a:ext cx="1746250"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图片 9"/>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170738" y="2755900"/>
            <a:ext cx="1746250" cy="66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3"/>
          <p:cNvGrpSpPr/>
          <p:nvPr/>
        </p:nvGrpSpPr>
        <p:grpSpPr>
          <a:xfrm>
            <a:off x="581942" y="1941513"/>
            <a:ext cx="3429671" cy="4062670"/>
            <a:chOff x="581942" y="1941513"/>
            <a:chExt cx="3429671" cy="4062670"/>
          </a:xfrm>
        </p:grpSpPr>
        <p:grpSp>
          <p:nvGrpSpPr>
            <p:cNvPr id="7" name="组合 13"/>
            <p:cNvGrpSpPr/>
            <p:nvPr/>
          </p:nvGrpSpPr>
          <p:grpSpPr bwMode="auto">
            <a:xfrm>
              <a:off x="1122363" y="1941513"/>
              <a:ext cx="1901825" cy="1951037"/>
              <a:chOff x="0" y="0"/>
              <a:chExt cx="1902604" cy="1951687"/>
            </a:xfrm>
          </p:grpSpPr>
          <p:pic>
            <p:nvPicPr>
              <p:cNvPr id="8" name="图片 1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902604" cy="195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文本框 15"/>
              <p:cNvSpPr txBox="1">
                <a:spLocks noChangeArrowheads="1"/>
              </p:cNvSpPr>
              <p:nvPr/>
            </p:nvSpPr>
            <p:spPr bwMode="auto">
              <a:xfrm>
                <a:off x="267226" y="800496"/>
                <a:ext cx="1368152" cy="9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eaLnBrk="1" hangingPunct="1">
                  <a:lnSpc>
                    <a:spcPct val="100000"/>
                  </a:lnSpc>
                  <a:spcBef>
                    <a:spcPct val="0"/>
                  </a:spcBef>
                  <a:buFont typeface="Arial" panose="020B0604020202020204" pitchFamily="34" charset="0"/>
                  <a:buNone/>
                </a:pPr>
                <a:r>
                  <a:rPr lang="zh-CN" altLang="en-US" b="1" dirty="0">
                    <a:solidFill>
                      <a:schemeClr val="bg1"/>
                    </a:solidFill>
                    <a:latin typeface="隶书" panose="02010509060101010101" pitchFamily="49" charset="-122"/>
                    <a:ea typeface="隶书" panose="02010509060101010101" pitchFamily="49" charset="-122"/>
                  </a:rPr>
                  <a:t>添加标题</a:t>
                </a:r>
              </a:p>
            </p:txBody>
          </p:sp>
        </p:grpSp>
        <p:sp>
          <p:nvSpPr>
            <p:cNvPr id="16" name="矩形 15"/>
            <p:cNvSpPr/>
            <p:nvPr/>
          </p:nvSpPr>
          <p:spPr>
            <a:xfrm>
              <a:off x="581942" y="4065191"/>
              <a:ext cx="3429671" cy="1938992"/>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a:t>
              </a:r>
            </a:p>
          </p:txBody>
        </p:sp>
      </p:grpSp>
      <p:grpSp>
        <p:nvGrpSpPr>
          <p:cNvPr id="5" name="组合 4"/>
          <p:cNvGrpSpPr/>
          <p:nvPr/>
        </p:nvGrpSpPr>
        <p:grpSpPr>
          <a:xfrm>
            <a:off x="4614192" y="1938338"/>
            <a:ext cx="3429671" cy="4008137"/>
            <a:chOff x="4614192" y="1938338"/>
            <a:chExt cx="3429671" cy="4008137"/>
          </a:xfrm>
        </p:grpSpPr>
        <p:grpSp>
          <p:nvGrpSpPr>
            <p:cNvPr id="10" name="组合 16"/>
            <p:cNvGrpSpPr/>
            <p:nvPr/>
          </p:nvGrpSpPr>
          <p:grpSpPr bwMode="auto">
            <a:xfrm>
              <a:off x="5154613" y="1938338"/>
              <a:ext cx="1903412" cy="1951037"/>
              <a:chOff x="0" y="0"/>
              <a:chExt cx="1902604" cy="1951687"/>
            </a:xfrm>
          </p:grpSpPr>
          <p:pic>
            <p:nvPicPr>
              <p:cNvPr id="11" name="图片 17"/>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902604" cy="195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 name="文本框 18"/>
              <p:cNvSpPr txBox="1">
                <a:spLocks noChangeArrowheads="1"/>
              </p:cNvSpPr>
              <p:nvPr/>
            </p:nvSpPr>
            <p:spPr bwMode="auto">
              <a:xfrm>
                <a:off x="267226" y="803084"/>
                <a:ext cx="1368152" cy="9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pPr>
                <a:r>
                  <a:rPr lang="zh-CN" altLang="en-US" b="1" dirty="0">
                    <a:solidFill>
                      <a:schemeClr val="bg1"/>
                    </a:solidFill>
                    <a:latin typeface="隶书" panose="02010509060101010101" pitchFamily="49" charset="-122"/>
                    <a:ea typeface="隶书" panose="02010509060101010101" pitchFamily="49" charset="-122"/>
                  </a:rPr>
                  <a:t>添加标题</a:t>
                </a:r>
              </a:p>
            </p:txBody>
          </p:sp>
        </p:grpSp>
        <p:sp>
          <p:nvSpPr>
            <p:cNvPr id="17" name="矩形 16"/>
            <p:cNvSpPr/>
            <p:nvPr/>
          </p:nvSpPr>
          <p:spPr>
            <a:xfrm>
              <a:off x="4614192" y="4065191"/>
              <a:ext cx="3429671" cy="1881284"/>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a:t>
              </a:r>
            </a:p>
          </p:txBody>
        </p:sp>
      </p:grpSp>
      <p:grpSp>
        <p:nvGrpSpPr>
          <p:cNvPr id="6" name="组合 5"/>
          <p:cNvGrpSpPr/>
          <p:nvPr/>
        </p:nvGrpSpPr>
        <p:grpSpPr>
          <a:xfrm>
            <a:off x="8468221" y="1938338"/>
            <a:ext cx="3429671" cy="4008137"/>
            <a:chOff x="8468221" y="1938338"/>
            <a:chExt cx="3429671" cy="4008137"/>
          </a:xfrm>
        </p:grpSpPr>
        <p:grpSp>
          <p:nvGrpSpPr>
            <p:cNvPr id="13" name="组合 19"/>
            <p:cNvGrpSpPr/>
            <p:nvPr/>
          </p:nvGrpSpPr>
          <p:grpSpPr bwMode="auto">
            <a:xfrm>
              <a:off x="9186863" y="1938338"/>
              <a:ext cx="1903412" cy="1951037"/>
              <a:chOff x="0" y="0"/>
              <a:chExt cx="1902604" cy="1951687"/>
            </a:xfrm>
          </p:grpSpPr>
          <p:pic>
            <p:nvPicPr>
              <p:cNvPr id="14" name="图片 20"/>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0" y="0"/>
                <a:ext cx="1902604" cy="1951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文本框 21"/>
              <p:cNvSpPr txBox="1">
                <a:spLocks noChangeArrowheads="1"/>
              </p:cNvSpPr>
              <p:nvPr/>
            </p:nvSpPr>
            <p:spPr bwMode="auto">
              <a:xfrm>
                <a:off x="311696" y="803084"/>
                <a:ext cx="1368152" cy="954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dist">
                  <a:lnSpc>
                    <a:spcPct val="100000"/>
                  </a:lnSpc>
                  <a:spcBef>
                    <a:spcPct val="0"/>
                  </a:spcBef>
                  <a:buNone/>
                </a:pPr>
                <a:r>
                  <a:rPr lang="zh-CN" altLang="en-US" b="1" dirty="0">
                    <a:solidFill>
                      <a:schemeClr val="bg1"/>
                    </a:solidFill>
                    <a:latin typeface="隶书" panose="02010509060101010101" pitchFamily="49" charset="-122"/>
                    <a:ea typeface="隶书" panose="02010509060101010101" pitchFamily="49" charset="-122"/>
                  </a:rPr>
                  <a:t>添加标题</a:t>
                </a:r>
              </a:p>
            </p:txBody>
          </p:sp>
        </p:grpSp>
        <p:sp>
          <p:nvSpPr>
            <p:cNvPr id="18" name="矩形 17"/>
            <p:cNvSpPr/>
            <p:nvPr/>
          </p:nvSpPr>
          <p:spPr>
            <a:xfrm>
              <a:off x="8468221" y="4065191"/>
              <a:ext cx="3429671" cy="1881284"/>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a:t>
              </a:r>
            </a:p>
          </p:txBody>
        </p:sp>
      </p:grpSp>
      <p:grpSp>
        <p:nvGrpSpPr>
          <p:cNvPr id="19" name="组合 18"/>
          <p:cNvGrpSpPr/>
          <p:nvPr/>
        </p:nvGrpSpPr>
        <p:grpSpPr bwMode="auto">
          <a:xfrm>
            <a:off x="384982" y="212022"/>
            <a:ext cx="3929062" cy="1400176"/>
            <a:chOff x="0" y="0"/>
            <a:chExt cx="3929090" cy="1400182"/>
          </a:xfrm>
        </p:grpSpPr>
        <p:pic>
          <p:nvPicPr>
            <p:cNvPr id="20" name="Picture 3"/>
            <p:cNvPicPr>
              <a:picLocks noChangeAspect="1" noChangeArrowheads="1"/>
            </p:cNvPicPr>
            <p:nvPr/>
          </p:nvPicPr>
          <p:blipFill>
            <a:blip r:embed="rId5"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22" name="矩形 21"/>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wipe(down)">
                                      <p:cBhvr>
                                        <p:cTn id="2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79481" y="1711762"/>
            <a:ext cx="5080899" cy="5080899"/>
            <a:chOff x="3654081" y="1333033"/>
            <a:chExt cx="5080899" cy="5080899"/>
          </a:xfrm>
        </p:grpSpPr>
        <p:pic>
          <p:nvPicPr>
            <p:cNvPr id="20" name="图片 19"/>
            <p:cNvPicPr>
              <a:picLocks noChangeAspect="1"/>
            </p:cNvPicPr>
            <p:nvPr/>
          </p:nvPicPr>
          <p:blipFill>
            <a:blip r:embed="rId3" cstate="print"/>
            <a:stretch>
              <a:fillRect/>
            </a:stretch>
          </p:blipFill>
          <p:spPr>
            <a:xfrm rot="5400000">
              <a:off x="3652709" y="3730895"/>
              <a:ext cx="5080899" cy="285175"/>
            </a:xfrm>
            <a:prstGeom prst="rect">
              <a:avLst/>
            </a:prstGeom>
          </p:spPr>
        </p:pic>
        <p:pic>
          <p:nvPicPr>
            <p:cNvPr id="21" name="图片 20"/>
            <p:cNvPicPr>
              <a:picLocks noChangeAspect="1"/>
            </p:cNvPicPr>
            <p:nvPr/>
          </p:nvPicPr>
          <p:blipFill>
            <a:blip r:embed="rId3" cstate="print"/>
            <a:stretch>
              <a:fillRect/>
            </a:stretch>
          </p:blipFill>
          <p:spPr>
            <a:xfrm>
              <a:off x="3654081" y="3411010"/>
              <a:ext cx="5080899" cy="285175"/>
            </a:xfrm>
            <a:prstGeom prst="rect">
              <a:avLst/>
            </a:prstGeom>
          </p:spPr>
        </p:pic>
        <p:sp>
          <p:nvSpPr>
            <p:cNvPr id="22" name="文本框 21"/>
            <p:cNvSpPr txBox="1"/>
            <p:nvPr/>
          </p:nvSpPr>
          <p:spPr>
            <a:xfrm>
              <a:off x="5192490" y="2495849"/>
              <a:ext cx="405486" cy="923330"/>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sysClr val="windowText" lastClr="000000"/>
                  </a:solidFill>
                  <a:effectLst/>
                  <a:uLnTx/>
                  <a:uFillTx/>
                </a:rPr>
                <a:t>S</a:t>
              </a:r>
              <a:endParaRPr kumimoji="0" lang="zh-CN" altLang="en-US" sz="5400" b="1" i="0" u="none" strike="noStrike" kern="0" cap="none" spc="0" normalizeH="0" baseline="0" noProof="0" dirty="0">
                <a:ln>
                  <a:noFill/>
                </a:ln>
                <a:solidFill>
                  <a:sysClr val="windowText" lastClr="000000"/>
                </a:solidFill>
                <a:effectLst/>
                <a:uLnTx/>
                <a:uFillTx/>
              </a:endParaRPr>
            </a:p>
          </p:txBody>
        </p:sp>
        <p:sp>
          <p:nvSpPr>
            <p:cNvPr id="23" name="文本框 22"/>
            <p:cNvSpPr txBox="1"/>
            <p:nvPr/>
          </p:nvSpPr>
          <p:spPr>
            <a:xfrm>
              <a:off x="6314540" y="2400599"/>
              <a:ext cx="405486" cy="923330"/>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sysClr val="windowText" lastClr="000000"/>
                  </a:solidFill>
                  <a:effectLst/>
                  <a:uLnTx/>
                  <a:uFillTx/>
                </a:rPr>
                <a:t>w</a:t>
              </a:r>
              <a:endParaRPr kumimoji="0" lang="zh-CN" altLang="en-US" sz="5400" b="1" i="0" u="none" strike="noStrike" kern="0" cap="none" spc="0" normalizeH="0" baseline="0" noProof="0" dirty="0">
                <a:ln>
                  <a:noFill/>
                </a:ln>
                <a:solidFill>
                  <a:sysClr val="windowText" lastClr="000000"/>
                </a:solidFill>
                <a:effectLst/>
                <a:uLnTx/>
                <a:uFillTx/>
              </a:endParaRPr>
            </a:p>
          </p:txBody>
        </p:sp>
        <p:sp>
          <p:nvSpPr>
            <p:cNvPr id="24" name="文本框 23"/>
            <p:cNvSpPr txBox="1"/>
            <p:nvPr/>
          </p:nvSpPr>
          <p:spPr>
            <a:xfrm>
              <a:off x="6367967" y="3633737"/>
              <a:ext cx="405486" cy="923330"/>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sysClr val="windowText" lastClr="000000"/>
                  </a:solidFill>
                  <a:effectLst/>
                  <a:uLnTx/>
                  <a:uFillTx/>
                </a:rPr>
                <a:t>T</a:t>
              </a:r>
              <a:endParaRPr kumimoji="0" lang="zh-CN" altLang="en-US" sz="5400" b="1" i="0" u="none" strike="noStrike" kern="0" cap="none" spc="0" normalizeH="0" baseline="0" noProof="0" dirty="0">
                <a:ln>
                  <a:noFill/>
                </a:ln>
                <a:solidFill>
                  <a:sysClr val="windowText" lastClr="000000"/>
                </a:solidFill>
                <a:effectLst/>
                <a:uLnTx/>
                <a:uFillTx/>
              </a:endParaRPr>
            </a:p>
          </p:txBody>
        </p:sp>
        <p:sp>
          <p:nvSpPr>
            <p:cNvPr id="25" name="文本框 24"/>
            <p:cNvSpPr txBox="1"/>
            <p:nvPr/>
          </p:nvSpPr>
          <p:spPr>
            <a:xfrm>
              <a:off x="5199707" y="3578283"/>
              <a:ext cx="405486" cy="923330"/>
            </a:xfrm>
            <a:prstGeom prst="rect">
              <a:avLst/>
            </a:prstGeom>
            <a:noFill/>
          </p:spPr>
          <p:txBody>
            <a:bodyPr wrap="square" rtlCol="0">
              <a:spAutoFit/>
            </a:bodyPr>
            <a:lstStyle/>
            <a:p>
              <a:pPr marL="0" marR="0" lvl="0" indent="0" defTabSz="685800" eaLnBrk="1" fontAlgn="auto" latinLnBrk="0" hangingPunct="1">
                <a:lnSpc>
                  <a:spcPct val="100000"/>
                </a:lnSpc>
                <a:spcBef>
                  <a:spcPts val="0"/>
                </a:spcBef>
                <a:spcAft>
                  <a:spcPts val="0"/>
                </a:spcAft>
                <a:buClrTx/>
                <a:buSzTx/>
                <a:buFontTx/>
                <a:buNone/>
                <a:defRPr/>
              </a:pPr>
              <a:r>
                <a:rPr kumimoji="0" lang="en-US" altLang="zh-CN" sz="5400" b="1" i="0" u="none" strike="noStrike" kern="0" cap="none" spc="0" normalizeH="0" baseline="0" noProof="0" dirty="0">
                  <a:ln>
                    <a:noFill/>
                  </a:ln>
                  <a:solidFill>
                    <a:sysClr val="windowText" lastClr="000000"/>
                  </a:solidFill>
                  <a:effectLst/>
                  <a:uLnTx/>
                  <a:uFillTx/>
                </a:rPr>
                <a:t>o</a:t>
              </a:r>
              <a:endParaRPr kumimoji="0" lang="zh-CN" altLang="en-US" sz="5400" b="1" i="0" u="none" strike="noStrike" kern="0" cap="none" spc="0" normalizeH="0" baseline="0" noProof="0" dirty="0">
                <a:ln>
                  <a:noFill/>
                </a:ln>
                <a:solidFill>
                  <a:sysClr val="windowText" lastClr="000000"/>
                </a:solidFill>
                <a:effectLst/>
                <a:uLnTx/>
                <a:uFillTx/>
              </a:endParaRPr>
            </a:p>
          </p:txBody>
        </p:sp>
      </p:grpSp>
      <p:sp>
        <p:nvSpPr>
          <p:cNvPr id="15" name="矩形 14"/>
          <p:cNvSpPr/>
          <p:nvPr/>
        </p:nvSpPr>
        <p:spPr>
          <a:xfrm>
            <a:off x="654971" y="1965921"/>
            <a:ext cx="4298950" cy="1569660"/>
          </a:xfrm>
          <a:prstGeom prst="rect">
            <a:avLst/>
          </a:prstGeom>
        </p:spPr>
        <p:txBody>
          <a:bodyPr wrap="square">
            <a:spAutoFit/>
          </a:bodyPr>
          <a:lstStyle/>
          <a:p>
            <a:pPr>
              <a:lnSpc>
                <a:spcPct val="150000"/>
              </a:lnSpc>
            </a:pPr>
            <a:r>
              <a:rPr lang="zh-CN" altLang="en-US" sz="1600" dirty="0" smtClean="0">
                <a:latin typeface="隶书" panose="02010509060101010101" pitchFamily="49" charset="-122"/>
                <a:ea typeface="隶书" panose="02010509060101010101" pitchFamily="49" charset="-122"/>
              </a:rPr>
              <a:t>  亮亮图文旗舰店</a:t>
            </a:r>
            <a:r>
              <a:rPr lang="en-US" altLang="zh-CN" sz="1600" dirty="0" smtClean="0">
                <a:latin typeface="隶书" panose="02010509060101010101" pitchFamily="49" charset="-122"/>
                <a:ea typeface="隶书" panose="02010509060101010101" pitchFamily="49" charset="-122"/>
              </a:rPr>
              <a:t>https://liangliangtuwen.tmall.com</a:t>
            </a:r>
          </a:p>
          <a:p>
            <a:pPr>
              <a:lnSpc>
                <a:spcPct val="150000"/>
              </a:lnSpc>
            </a:pPr>
            <a:r>
              <a:rPr lang="zh-CN" altLang="en-US" sz="1600" dirty="0" smtClean="0">
                <a:latin typeface="隶书" panose="02010509060101010101" pitchFamily="49" charset="-122"/>
                <a:ea typeface="隶书" panose="02010509060101010101" pitchFamily="49" charset="-122"/>
              </a:rPr>
              <a:t>添</a:t>
            </a:r>
            <a:r>
              <a:rPr lang="zh-CN" altLang="en-US" sz="1600" dirty="0">
                <a:latin typeface="隶书" panose="02010509060101010101" pitchFamily="49" charset="-122"/>
                <a:ea typeface="隶书" panose="02010509060101010101" pitchFamily="49" charset="-122"/>
              </a:rPr>
              <a:t>加文本信息点击添加文本信</a:t>
            </a:r>
            <a:r>
              <a:rPr lang="zh-CN" altLang="en-US" sz="1600" dirty="0" smtClean="0">
                <a:latin typeface="隶书" panose="02010509060101010101" pitchFamily="49" charset="-122"/>
                <a:ea typeface="隶书" panose="02010509060101010101" pitchFamily="49" charset="-122"/>
              </a:rPr>
              <a:t>息亮亮图文旗舰店</a:t>
            </a:r>
            <a:r>
              <a:rPr lang="en-US" altLang="zh-CN" sz="1600" dirty="0" smtClean="0">
                <a:latin typeface="隶书" panose="02010509060101010101" pitchFamily="49" charset="-122"/>
                <a:ea typeface="隶书" panose="02010509060101010101" pitchFamily="49" charset="-122"/>
              </a:rPr>
              <a:t>https://liangliangtuwen.tmall.com</a:t>
            </a:r>
            <a:endParaRPr lang="zh-CN" altLang="en-US" sz="1600" dirty="0">
              <a:latin typeface="隶书" panose="02010509060101010101" pitchFamily="49" charset="-122"/>
              <a:ea typeface="隶书" panose="02010509060101010101" pitchFamily="49" charset="-122"/>
            </a:endParaRPr>
          </a:p>
        </p:txBody>
      </p:sp>
      <p:sp>
        <p:nvSpPr>
          <p:cNvPr id="16" name="矩形 15"/>
          <p:cNvSpPr/>
          <p:nvPr/>
        </p:nvSpPr>
        <p:spPr>
          <a:xfrm>
            <a:off x="622501" y="4289733"/>
            <a:ext cx="4664291" cy="1142620"/>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a:t>
            </a:r>
          </a:p>
        </p:txBody>
      </p:sp>
      <p:sp>
        <p:nvSpPr>
          <p:cNvPr id="17" name="矩形 16"/>
          <p:cNvSpPr/>
          <p:nvPr/>
        </p:nvSpPr>
        <p:spPr>
          <a:xfrm>
            <a:off x="7009395" y="1965921"/>
            <a:ext cx="4298950" cy="1497718"/>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a:t>
            </a:r>
          </a:p>
        </p:txBody>
      </p:sp>
      <p:sp>
        <p:nvSpPr>
          <p:cNvPr id="18" name="矩形 17"/>
          <p:cNvSpPr/>
          <p:nvPr/>
        </p:nvSpPr>
        <p:spPr>
          <a:xfrm>
            <a:off x="6955268" y="4289733"/>
            <a:ext cx="4664291" cy="1142620"/>
          </a:xfrm>
          <a:prstGeom prst="rect">
            <a:avLst/>
          </a:prstGeom>
        </p:spPr>
        <p:txBody>
          <a:bodyPr wrap="square">
            <a:spAutoFit/>
          </a:bodyPr>
          <a:lstStyle/>
          <a:p>
            <a:pPr>
              <a:lnSpc>
                <a:spcPct val="150000"/>
              </a:lnSpc>
            </a:pPr>
            <a:r>
              <a:rPr lang="zh-CN" altLang="en-US" sz="16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a:t>
            </a:r>
          </a:p>
        </p:txBody>
      </p:sp>
      <p:grpSp>
        <p:nvGrpSpPr>
          <p:cNvPr id="13" name="组合 12"/>
          <p:cNvGrpSpPr/>
          <p:nvPr/>
        </p:nvGrpSpPr>
        <p:grpSpPr bwMode="auto">
          <a:xfrm>
            <a:off x="384982" y="212022"/>
            <a:ext cx="3929062" cy="1400176"/>
            <a:chOff x="0" y="0"/>
            <a:chExt cx="3929090" cy="1400182"/>
          </a:xfrm>
        </p:grpSpPr>
        <p:pic>
          <p:nvPicPr>
            <p:cNvPr id="14" name="Picture 3"/>
            <p:cNvPicPr>
              <a:picLocks noChangeAspect="1" noChangeArrowheads="1"/>
            </p:cNvPicPr>
            <p:nvPr/>
          </p:nvPicPr>
          <p:blipFill>
            <a:blip r:embed="rId4"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26" name="矩形 25"/>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wipe(down)">
                                      <p:cBhvr>
                                        <p:cTn id="11" dur="500"/>
                                        <p:tgtEl>
                                          <p:spTgt spid="15"/>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wipe(down)">
                                      <p:cBhvr>
                                        <p:cTn id="19" dur="500"/>
                                        <p:tgtEl>
                                          <p:spTgt spid="16"/>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down)">
                                      <p:cBhvr>
                                        <p:cTn id="23"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文本框 26"/>
          <p:cNvSpPr txBox="1">
            <a:spLocks noChangeArrowheads="1"/>
          </p:cNvSpPr>
          <p:nvPr/>
        </p:nvSpPr>
        <p:spPr bwMode="auto">
          <a:xfrm>
            <a:off x="2481983" y="3181350"/>
            <a:ext cx="6566767" cy="11570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点击添加文本信息点击添加文本信息点击添加文本信息点击添加文本信息点击添加文本信息点击添加文本信息点击添加文本信息 点击添加文本信息点击添加文本信息点击添加文本信息</a:t>
            </a:r>
          </a:p>
          <a:p>
            <a:pPr>
              <a:lnSpc>
                <a:spcPct val="150000"/>
              </a:lnSpc>
            </a:pPr>
            <a:endParaRPr lang="zh-CN" altLang="en-US" sz="1200" dirty="0">
              <a:latin typeface="隶书" panose="02010509060101010101" pitchFamily="49" charset="-122"/>
              <a:ea typeface="隶书" panose="02010509060101010101" pitchFamily="49" charset="-122"/>
            </a:endParaRPr>
          </a:p>
        </p:txBody>
      </p:sp>
      <p:sp>
        <p:nvSpPr>
          <p:cNvPr id="26" name="TextBox 12"/>
          <p:cNvSpPr txBox="1">
            <a:spLocks noChangeArrowheads="1"/>
          </p:cNvSpPr>
          <p:nvPr/>
        </p:nvSpPr>
        <p:spPr bwMode="auto">
          <a:xfrm>
            <a:off x="2509212" y="2633517"/>
            <a:ext cx="30718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pic>
        <p:nvPicPr>
          <p:cNvPr id="5" name="图片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2543" y="4886231"/>
            <a:ext cx="3502258" cy="1608760"/>
          </a:xfrm>
          <a:prstGeom prst="rect">
            <a:avLst/>
          </a:prstGeom>
        </p:spPr>
      </p:pic>
      <p:pic>
        <p:nvPicPr>
          <p:cNvPr id="27" name="图片 2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flipH="1">
            <a:off x="10032184" y="0"/>
            <a:ext cx="2159816" cy="3181350"/>
          </a:xfrm>
          <a:prstGeom prst="rect">
            <a:avLst/>
          </a:prstGeom>
        </p:spPr>
      </p:pic>
      <p:grpSp>
        <p:nvGrpSpPr>
          <p:cNvPr id="8" name="组合 7"/>
          <p:cNvGrpSpPr/>
          <p:nvPr/>
        </p:nvGrpSpPr>
        <p:grpSpPr bwMode="auto">
          <a:xfrm>
            <a:off x="384982" y="212022"/>
            <a:ext cx="3929062" cy="1400176"/>
            <a:chOff x="0" y="0"/>
            <a:chExt cx="3929090" cy="1400182"/>
          </a:xfrm>
        </p:grpSpPr>
        <p:pic>
          <p:nvPicPr>
            <p:cNvPr id="9" name="Picture 3"/>
            <p:cNvPicPr>
              <a:picLocks noChangeAspect="1" noChangeArrowheads="1"/>
            </p:cNvPicPr>
            <p:nvPr/>
          </p:nvPicPr>
          <p:blipFill>
            <a:blip r:embed="rId5"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11" name="矩形 10"/>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randombar(horizontal)">
                                      <p:cBhvr>
                                        <p:cTn id="7" dur="500"/>
                                        <p:tgtEl>
                                          <p:spTgt spid="26"/>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par>
                                <p:cTn id="12" presetID="22" presetClass="entr" presetSubtype="4" fill="hold" nodeType="withEffect">
                                  <p:stCondLst>
                                    <p:cond delay="0"/>
                                  </p:stCondLst>
                                  <p:childTnLst>
                                    <p:set>
                                      <p:cBhvr>
                                        <p:cTn id="13" dur="1" fill="hold">
                                          <p:stCondLst>
                                            <p:cond delay="0"/>
                                          </p:stCondLst>
                                        </p:cTn>
                                        <p:tgtEl>
                                          <p:spTgt spid="27"/>
                                        </p:tgtEl>
                                        <p:attrNameLst>
                                          <p:attrName>style.visibility</p:attrName>
                                        </p:attrNameLst>
                                      </p:cBhvr>
                                      <p:to>
                                        <p:strVal val="visible"/>
                                      </p:to>
                                    </p:set>
                                    <p:animEffect transition="in" filter="wipe(down)">
                                      <p:cBhvr>
                                        <p:cTn id="14" dur="500"/>
                                        <p:tgtEl>
                                          <p:spTgt spid="27"/>
                                        </p:tgtEl>
                                      </p:cBhvr>
                                    </p:animEffect>
                                  </p:childTnLst>
                                </p:cTn>
                              </p:par>
                              <p:par>
                                <p:cTn id="15" presetID="22" presetClass="entr" presetSubtype="4"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down)">
                                      <p:cBhvr>
                                        <p:cTn id="1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1685723" y="2264555"/>
            <a:ext cx="9316890" cy="3718495"/>
            <a:chOff x="1501165" y="1875507"/>
            <a:chExt cx="9316890" cy="3718495"/>
          </a:xfrm>
        </p:grpSpPr>
        <p:pic>
          <p:nvPicPr>
            <p:cNvPr id="2" name="图片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653293" y="3434956"/>
              <a:ext cx="507678" cy="524055"/>
            </a:xfrm>
            <a:prstGeom prst="rect">
              <a:avLst/>
            </a:prstGeom>
          </p:spPr>
        </p:pic>
        <p:cxnSp>
          <p:nvCxnSpPr>
            <p:cNvPr id="3" name="直接连接符 2"/>
            <p:cNvCxnSpPr/>
            <p:nvPr/>
          </p:nvCxnSpPr>
          <p:spPr>
            <a:xfrm flipV="1">
              <a:off x="4374588" y="2831088"/>
              <a:ext cx="679431" cy="577864"/>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4374588" y="3696984"/>
              <a:ext cx="679431" cy="0"/>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374588" y="3985016"/>
              <a:ext cx="679431" cy="648072"/>
            </a:xfrm>
            <a:prstGeom prst="line">
              <a:avLst/>
            </a:prstGeom>
            <a:ln w="19050">
              <a:solidFill>
                <a:schemeClr val="tx1"/>
              </a:solidFill>
              <a:prstDash val="sysDash"/>
            </a:ln>
          </p:spPr>
          <p:style>
            <a:lnRef idx="1">
              <a:schemeClr val="accent1"/>
            </a:lnRef>
            <a:fillRef idx="0">
              <a:schemeClr val="accent1"/>
            </a:fillRef>
            <a:effectRef idx="0">
              <a:schemeClr val="accent1"/>
            </a:effectRef>
            <a:fontRef idx="minor">
              <a:schemeClr val="tx1"/>
            </a:fontRef>
          </p:style>
        </p:cxnSp>
        <p:grpSp>
          <p:nvGrpSpPr>
            <p:cNvPr id="6" name="组合 5"/>
            <p:cNvGrpSpPr/>
            <p:nvPr/>
          </p:nvGrpSpPr>
          <p:grpSpPr>
            <a:xfrm>
              <a:off x="1501165" y="3048912"/>
              <a:ext cx="1152127" cy="1296144"/>
              <a:chOff x="1187624" y="2258908"/>
              <a:chExt cx="1152127" cy="1296144"/>
            </a:xfrm>
          </p:grpSpPr>
          <p:pic>
            <p:nvPicPr>
              <p:cNvPr id="7" name="图片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187624" y="2258908"/>
                <a:ext cx="1152127" cy="1296144"/>
              </a:xfrm>
              <a:prstGeom prst="rect">
                <a:avLst/>
              </a:prstGeom>
            </p:spPr>
          </p:pic>
          <p:sp>
            <p:nvSpPr>
              <p:cNvPr id="8" name="TextBox 14"/>
              <p:cNvSpPr txBox="1"/>
              <p:nvPr/>
            </p:nvSpPr>
            <p:spPr>
              <a:xfrm>
                <a:off x="1440521" y="2583814"/>
                <a:ext cx="646331" cy="646331"/>
              </a:xfrm>
              <a:prstGeom prst="rect">
                <a:avLst/>
              </a:prstGeom>
              <a:noFill/>
            </p:spPr>
            <p:txBody>
              <a:bodyPr wrap="none" rtlCol="0">
                <a:spAutoFit/>
              </a:bodyPr>
              <a:lstStyle/>
              <a:p>
                <a:pPr algn="ctr"/>
                <a:r>
                  <a:rPr lang="zh-CN" altLang="en-US" b="1" dirty="0">
                    <a:latin typeface="隶书" panose="02010509060101010101" pitchFamily="49" charset="-122"/>
                    <a:ea typeface="微软简标宋" pitchFamily="2" charset="-122"/>
                  </a:rPr>
                  <a:t>标题</a:t>
                </a:r>
                <a:endParaRPr lang="en-US" altLang="zh-CN" b="1" dirty="0">
                  <a:latin typeface="隶书" panose="02010509060101010101" pitchFamily="49" charset="-122"/>
                  <a:ea typeface="微软简标宋" pitchFamily="2" charset="-122"/>
                </a:endParaRPr>
              </a:p>
              <a:p>
                <a:pPr algn="ctr"/>
                <a:r>
                  <a:rPr lang="zh-CN" altLang="en-US" b="1" dirty="0">
                    <a:latin typeface="隶书" panose="02010509060101010101" pitchFamily="49" charset="-122"/>
                    <a:ea typeface="微软简标宋" pitchFamily="2" charset="-122"/>
                  </a:rPr>
                  <a:t>文字</a:t>
                </a:r>
              </a:p>
            </p:txBody>
          </p:sp>
        </p:grpSp>
        <p:grpSp>
          <p:nvGrpSpPr>
            <p:cNvPr id="9" name="组合 8"/>
            <p:cNvGrpSpPr/>
            <p:nvPr/>
          </p:nvGrpSpPr>
          <p:grpSpPr>
            <a:xfrm>
              <a:off x="3229357" y="3048912"/>
              <a:ext cx="1152127" cy="1296144"/>
              <a:chOff x="2846201" y="2258908"/>
              <a:chExt cx="1152127" cy="1296144"/>
            </a:xfrm>
          </p:grpSpPr>
          <p:pic>
            <p:nvPicPr>
              <p:cNvPr id="10" name="图片 9"/>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46201" y="2258908"/>
                <a:ext cx="1152127" cy="1296144"/>
              </a:xfrm>
              <a:prstGeom prst="rect">
                <a:avLst/>
              </a:prstGeom>
            </p:spPr>
          </p:pic>
          <p:sp>
            <p:nvSpPr>
              <p:cNvPr id="11" name="TextBox 17"/>
              <p:cNvSpPr txBox="1"/>
              <p:nvPr/>
            </p:nvSpPr>
            <p:spPr>
              <a:xfrm>
                <a:off x="3131840" y="2583813"/>
                <a:ext cx="646331" cy="646331"/>
              </a:xfrm>
              <a:prstGeom prst="rect">
                <a:avLst/>
              </a:prstGeom>
              <a:noFill/>
            </p:spPr>
            <p:txBody>
              <a:bodyPr wrap="none" rtlCol="0">
                <a:spAutoFit/>
              </a:bodyPr>
              <a:lstStyle/>
              <a:p>
                <a:pPr algn="ctr"/>
                <a:r>
                  <a:rPr lang="zh-CN" altLang="en-US" b="1" dirty="0">
                    <a:latin typeface="隶书" panose="02010509060101010101" pitchFamily="49" charset="-122"/>
                    <a:ea typeface="微软简标宋" pitchFamily="2" charset="-122"/>
                  </a:rPr>
                  <a:t>标题</a:t>
                </a:r>
                <a:endParaRPr lang="en-US" altLang="zh-CN" b="1" dirty="0">
                  <a:latin typeface="隶书" panose="02010509060101010101" pitchFamily="49" charset="-122"/>
                  <a:ea typeface="微软简标宋" pitchFamily="2" charset="-122"/>
                </a:endParaRPr>
              </a:p>
              <a:p>
                <a:pPr algn="ctr"/>
                <a:r>
                  <a:rPr lang="zh-CN" altLang="en-US" b="1" dirty="0">
                    <a:latin typeface="隶书" panose="02010509060101010101" pitchFamily="49" charset="-122"/>
                    <a:ea typeface="微软简标宋" pitchFamily="2" charset="-122"/>
                  </a:rPr>
                  <a:t>文字</a:t>
                </a:r>
              </a:p>
            </p:txBody>
          </p:sp>
        </p:grpSp>
        <p:grpSp>
          <p:nvGrpSpPr>
            <p:cNvPr id="12" name="组合 11"/>
            <p:cNvGrpSpPr/>
            <p:nvPr/>
          </p:nvGrpSpPr>
          <p:grpSpPr>
            <a:xfrm>
              <a:off x="5054019" y="1875507"/>
              <a:ext cx="1264785" cy="1205126"/>
              <a:chOff x="4596462" y="1085503"/>
              <a:chExt cx="1264785" cy="1205126"/>
            </a:xfrm>
          </p:grpSpPr>
          <p:pic>
            <p:nvPicPr>
              <p:cNvPr id="13" name="图片 1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96462" y="1085503"/>
                <a:ext cx="1264785" cy="1205126"/>
              </a:xfrm>
              <a:prstGeom prst="rect">
                <a:avLst/>
              </a:prstGeom>
            </p:spPr>
          </p:pic>
          <p:sp>
            <p:nvSpPr>
              <p:cNvPr id="14" name="TextBox 20"/>
              <p:cNvSpPr txBox="1"/>
              <p:nvPr/>
            </p:nvSpPr>
            <p:spPr>
              <a:xfrm>
                <a:off x="4788024" y="1463494"/>
                <a:ext cx="864096" cy="369332"/>
              </a:xfrm>
              <a:prstGeom prst="rect">
                <a:avLst/>
              </a:prstGeom>
              <a:noFill/>
            </p:spPr>
            <p:txBody>
              <a:bodyPr wrap="square" rtlCol="0">
                <a:spAutoFit/>
              </a:bodyPr>
              <a:lstStyle/>
              <a:p>
                <a:pPr algn="ctr"/>
                <a:r>
                  <a:rPr lang="zh-CN" altLang="en-US" b="1" dirty="0">
                    <a:solidFill>
                      <a:schemeClr val="bg1"/>
                    </a:solidFill>
                    <a:latin typeface="隶书" panose="02010509060101010101" pitchFamily="49" charset="-122"/>
                    <a:ea typeface="微软简标宋" pitchFamily="2" charset="-122"/>
                  </a:rPr>
                  <a:t>标题</a:t>
                </a:r>
              </a:p>
            </p:txBody>
          </p:sp>
        </p:grpSp>
        <p:grpSp>
          <p:nvGrpSpPr>
            <p:cNvPr id="15" name="组合 14"/>
            <p:cNvGrpSpPr/>
            <p:nvPr/>
          </p:nvGrpSpPr>
          <p:grpSpPr>
            <a:xfrm>
              <a:off x="5054019" y="3139930"/>
              <a:ext cx="1264785" cy="1205126"/>
              <a:chOff x="4596462" y="2349926"/>
              <a:chExt cx="1264785" cy="1205126"/>
            </a:xfrm>
          </p:grpSpPr>
          <p:pic>
            <p:nvPicPr>
              <p:cNvPr id="16" name="图片 15"/>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96462" y="2349926"/>
                <a:ext cx="1264785" cy="1205126"/>
              </a:xfrm>
              <a:prstGeom prst="rect">
                <a:avLst/>
              </a:prstGeom>
            </p:spPr>
          </p:pic>
          <p:sp>
            <p:nvSpPr>
              <p:cNvPr id="17" name="TextBox 24"/>
              <p:cNvSpPr txBox="1"/>
              <p:nvPr/>
            </p:nvSpPr>
            <p:spPr>
              <a:xfrm>
                <a:off x="4782738" y="2725619"/>
                <a:ext cx="864096" cy="369332"/>
              </a:xfrm>
              <a:prstGeom prst="rect">
                <a:avLst/>
              </a:prstGeom>
              <a:noFill/>
            </p:spPr>
            <p:txBody>
              <a:bodyPr wrap="square" rtlCol="0">
                <a:spAutoFit/>
              </a:bodyPr>
              <a:lstStyle/>
              <a:p>
                <a:pPr algn="ctr"/>
                <a:r>
                  <a:rPr lang="zh-CN" altLang="en-US" b="1" dirty="0">
                    <a:solidFill>
                      <a:schemeClr val="bg1"/>
                    </a:solidFill>
                    <a:latin typeface="隶书" panose="02010509060101010101" pitchFamily="49" charset="-122"/>
                    <a:ea typeface="微软简标宋" pitchFamily="2" charset="-122"/>
                  </a:rPr>
                  <a:t>标题</a:t>
                </a:r>
              </a:p>
            </p:txBody>
          </p:sp>
        </p:grpSp>
        <p:grpSp>
          <p:nvGrpSpPr>
            <p:cNvPr id="18" name="组合 17"/>
            <p:cNvGrpSpPr/>
            <p:nvPr/>
          </p:nvGrpSpPr>
          <p:grpSpPr>
            <a:xfrm>
              <a:off x="5054018" y="4388876"/>
              <a:ext cx="1264785" cy="1205126"/>
              <a:chOff x="4596461" y="3598872"/>
              <a:chExt cx="1264785" cy="1205126"/>
            </a:xfrm>
          </p:grpSpPr>
          <p:pic>
            <p:nvPicPr>
              <p:cNvPr id="19" name="图片 18"/>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4596461" y="3598872"/>
                <a:ext cx="1264785" cy="1205126"/>
              </a:xfrm>
              <a:prstGeom prst="rect">
                <a:avLst/>
              </a:prstGeom>
            </p:spPr>
          </p:pic>
          <p:sp>
            <p:nvSpPr>
              <p:cNvPr id="20" name="TextBox 27"/>
              <p:cNvSpPr txBox="1"/>
              <p:nvPr/>
            </p:nvSpPr>
            <p:spPr>
              <a:xfrm>
                <a:off x="4788024" y="3974565"/>
                <a:ext cx="864096" cy="369332"/>
              </a:xfrm>
              <a:prstGeom prst="rect">
                <a:avLst/>
              </a:prstGeom>
              <a:noFill/>
            </p:spPr>
            <p:txBody>
              <a:bodyPr wrap="square" rtlCol="0">
                <a:spAutoFit/>
              </a:bodyPr>
              <a:lstStyle/>
              <a:p>
                <a:pPr algn="ctr"/>
                <a:r>
                  <a:rPr lang="zh-CN" altLang="en-US" b="1" dirty="0">
                    <a:solidFill>
                      <a:schemeClr val="bg1"/>
                    </a:solidFill>
                    <a:latin typeface="隶书" panose="02010509060101010101" pitchFamily="49" charset="-122"/>
                    <a:ea typeface="微软简标宋" pitchFamily="2" charset="-122"/>
                  </a:rPr>
                  <a:t>标题</a:t>
                </a:r>
              </a:p>
            </p:txBody>
          </p:sp>
        </p:grpSp>
        <p:sp>
          <p:nvSpPr>
            <p:cNvPr id="21" name="TextBox 28"/>
            <p:cNvSpPr txBox="1"/>
            <p:nvPr/>
          </p:nvSpPr>
          <p:spPr>
            <a:xfrm>
              <a:off x="6407224" y="2161165"/>
              <a:ext cx="4410831" cy="603050"/>
            </a:xfrm>
            <a:prstGeom prst="rect">
              <a:avLst/>
            </a:prstGeom>
            <a:noFill/>
          </p:spPr>
          <p:txBody>
            <a:bodyPr wrap="square" rtlCol="0">
              <a:spAutoFit/>
            </a:bodyPr>
            <a:lstStyle/>
            <a:p>
              <a:pPr>
                <a:lnSpc>
                  <a:spcPct val="1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a:t>
              </a:r>
            </a:p>
          </p:txBody>
        </p:sp>
        <p:sp>
          <p:nvSpPr>
            <p:cNvPr id="22" name="TextBox 29"/>
            <p:cNvSpPr txBox="1"/>
            <p:nvPr/>
          </p:nvSpPr>
          <p:spPr>
            <a:xfrm>
              <a:off x="6407223" y="3466149"/>
              <a:ext cx="4410831" cy="603050"/>
            </a:xfrm>
            <a:prstGeom prst="rect">
              <a:avLst/>
            </a:prstGeom>
            <a:noFill/>
          </p:spPr>
          <p:txBody>
            <a:bodyPr wrap="square" rtlCol="0">
              <a:spAutoFit/>
            </a:bodyPr>
            <a:lstStyle/>
            <a:p>
              <a:pPr>
                <a:lnSpc>
                  <a:spcPct val="150000"/>
                </a:lnSpc>
              </a:pPr>
              <a:r>
                <a:rPr lang="zh-CN" altLang="en-US" sz="1200" dirty="0" smtClean="0">
                  <a:latin typeface="隶书" panose="02010509060101010101" pitchFamily="49" charset="-122"/>
                  <a:ea typeface="隶书" panose="02010509060101010101" pitchFamily="49" charset="-122"/>
                </a:rPr>
                <a:t> 亮亮图文旗舰店</a:t>
              </a:r>
              <a:r>
                <a:rPr lang="en-US" altLang="zh-CN" sz="1200" dirty="0" smtClean="0">
                  <a:latin typeface="隶书" panose="02010509060101010101" pitchFamily="49" charset="-122"/>
                  <a:ea typeface="隶书" panose="02010509060101010101" pitchFamily="49" charset="-122"/>
                </a:rPr>
                <a:t>https://liangliangtuwen.tmall.com</a:t>
              </a:r>
            </a:p>
            <a:p>
              <a:pPr>
                <a:lnSpc>
                  <a:spcPct val="150000"/>
                </a:lnSpc>
              </a:pPr>
              <a:r>
                <a:rPr lang="zh-CN" altLang="en-US" sz="1200" dirty="0" smtClean="0">
                  <a:latin typeface="隶书" panose="02010509060101010101" pitchFamily="49" charset="-122"/>
                  <a:ea typeface="隶书" panose="02010509060101010101" pitchFamily="49" charset="-122"/>
                </a:rPr>
                <a:t>本</a:t>
              </a:r>
              <a:r>
                <a:rPr lang="zh-CN" altLang="en-US" sz="1200" dirty="0">
                  <a:latin typeface="隶书" panose="02010509060101010101" pitchFamily="49" charset="-122"/>
                  <a:ea typeface="隶书" panose="02010509060101010101" pitchFamily="49" charset="-122"/>
                </a:rPr>
                <a:t>信息</a:t>
              </a:r>
            </a:p>
          </p:txBody>
        </p:sp>
        <p:sp>
          <p:nvSpPr>
            <p:cNvPr id="23" name="TextBox 30"/>
            <p:cNvSpPr txBox="1"/>
            <p:nvPr/>
          </p:nvSpPr>
          <p:spPr>
            <a:xfrm>
              <a:off x="6407223" y="4718402"/>
              <a:ext cx="4410831" cy="603050"/>
            </a:xfrm>
            <a:prstGeom prst="rect">
              <a:avLst/>
            </a:prstGeom>
            <a:noFill/>
          </p:spPr>
          <p:txBody>
            <a:bodyPr wrap="square" rtlCol="0">
              <a:spAutoFit/>
            </a:bodyPr>
            <a:lstStyle/>
            <a:p>
              <a:pPr>
                <a:lnSpc>
                  <a:spcPct val="1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a:t>
              </a:r>
            </a:p>
          </p:txBody>
        </p:sp>
      </p:grpSp>
      <p:grpSp>
        <p:nvGrpSpPr>
          <p:cNvPr id="33" name="组合 32"/>
          <p:cNvGrpSpPr/>
          <p:nvPr/>
        </p:nvGrpSpPr>
        <p:grpSpPr bwMode="auto">
          <a:xfrm>
            <a:off x="384982" y="212022"/>
            <a:ext cx="3929062" cy="1400176"/>
            <a:chOff x="0" y="0"/>
            <a:chExt cx="3929090" cy="1400182"/>
          </a:xfrm>
        </p:grpSpPr>
        <p:pic>
          <p:nvPicPr>
            <p:cNvPr id="34" name="Picture 3"/>
            <p:cNvPicPr>
              <a:picLocks noChangeAspect="1" noChangeArrowheads="1"/>
            </p:cNvPicPr>
            <p:nvPr/>
          </p:nvPicPr>
          <p:blipFill>
            <a:blip r:embed="rId7"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36" name="矩形 35"/>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ustDataLst>
      <p:tags r:id="rId1"/>
    </p:custData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wipe(left)">
                                      <p:cBhvr>
                                        <p:cTn id="7" dur="2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图片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矩形 23"/>
          <p:cNvSpPr>
            <a:spLocks noChangeArrowheads="1"/>
          </p:cNvSpPr>
          <p:nvPr/>
        </p:nvSpPr>
        <p:spPr bwMode="auto">
          <a:xfrm>
            <a:off x="1557204" y="4392208"/>
            <a:ext cx="6112417" cy="871392"/>
          </a:xfrm>
          <a:prstGeom prst="rect">
            <a:avLst/>
          </a:prstGeom>
          <a:noFill/>
          <a:ln>
            <a:noFill/>
          </a:ln>
        </p:spPr>
        <p:txBody>
          <a:bodyPr wrap="square">
            <a:spAutoFit/>
          </a:bodyPr>
          <a:lstStyle/>
          <a:p>
            <a:pPr algn="ctr">
              <a:lnSpc>
                <a:spcPct val="150000"/>
              </a:lnSpc>
            </a:pPr>
            <a:r>
              <a:rPr lang="zh-CN" altLang="en-US" sz="4000" dirty="0">
                <a:latin typeface="隶书" panose="02010509060101010101" pitchFamily="49" charset="-122"/>
                <a:ea typeface="隶书" panose="02010509060101010101" pitchFamily="49" charset="-122"/>
              </a:rPr>
              <a:t>点击添加标题</a:t>
            </a:r>
          </a:p>
        </p:txBody>
      </p:sp>
      <p:pic>
        <p:nvPicPr>
          <p:cNvPr id="7" name="图片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843701" y="852897"/>
            <a:ext cx="3685198" cy="3747483"/>
          </a:xfrm>
          <a:prstGeom prst="rect">
            <a:avLst/>
          </a:prstGeom>
        </p:spPr>
      </p:pic>
      <p:sp>
        <p:nvSpPr>
          <p:cNvPr id="8" name="文本框 7"/>
          <p:cNvSpPr txBox="1"/>
          <p:nvPr/>
        </p:nvSpPr>
        <p:spPr>
          <a:xfrm>
            <a:off x="3464501" y="2150549"/>
            <a:ext cx="1292662" cy="1287993"/>
          </a:xfrm>
          <a:prstGeom prst="rect">
            <a:avLst/>
          </a:prstGeom>
          <a:no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7200" b="1"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rPr>
              <a:t>肆</a:t>
            </a:r>
            <a:endParaRPr kumimoji="0" lang="zh-CN" altLang="en-US" sz="6000" b="1"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endParaRPr>
          </a:p>
        </p:txBody>
      </p:sp>
    </p:spTree>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par>
                          <p:cTn id="14" fill="hold">
                            <p:stCondLst>
                              <p:cond delay="1500"/>
                            </p:stCondLst>
                            <p:childTnLst>
                              <p:par>
                                <p:cTn id="15" presetID="2" presetClass="entr" presetSubtype="4"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图片 25"/>
          <p:cNvPicPr>
            <a:picLocks noChangeAspect="1"/>
          </p:cNvPicPr>
          <p:nvPr/>
        </p:nvPicPr>
        <p:blipFill rotWithShape="1">
          <a:blip r:embed="rId4" cstate="print">
            <a:extLst>
              <a:ext uri="{28A0092B-C50C-407E-A947-70E740481C1C}">
                <a14:useLocalDpi xmlns:a14="http://schemas.microsoft.com/office/drawing/2010/main" val="0"/>
              </a:ext>
            </a:extLst>
          </a:blip>
          <a:srcRect l="31993"/>
          <a:stretch>
            <a:fillRect/>
          </a:stretch>
        </p:blipFill>
        <p:spPr>
          <a:xfrm>
            <a:off x="7895771" y="0"/>
            <a:ext cx="4323355" cy="4767943"/>
          </a:xfrm>
          <a:prstGeom prst="rect">
            <a:avLst/>
          </a:prstGeom>
        </p:spPr>
      </p:pic>
      <p:sp>
        <p:nvSpPr>
          <p:cNvPr id="14" name="矩形 13"/>
          <p:cNvSpPr/>
          <p:nvPr/>
        </p:nvSpPr>
        <p:spPr>
          <a:xfrm>
            <a:off x="384982" y="1653322"/>
            <a:ext cx="738664" cy="445273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solidFill>
              <a:latin typeface="隶书" panose="02010509060101010101" pitchFamily="49" charset="-122"/>
              <a:ea typeface="隶书" panose="02010509060101010101" pitchFamily="49" charset="-122"/>
            </a:endParaRPr>
          </a:p>
        </p:txBody>
      </p:sp>
      <p:sp>
        <p:nvSpPr>
          <p:cNvPr id="15" name="文本框 14"/>
          <p:cNvSpPr txBox="1"/>
          <p:nvPr/>
        </p:nvSpPr>
        <p:spPr>
          <a:xfrm>
            <a:off x="773999" y="1612198"/>
            <a:ext cx="615553" cy="4284785"/>
          </a:xfrm>
          <a:prstGeom prst="rect">
            <a:avLst/>
          </a:prstGeom>
          <a:noFill/>
        </p:spPr>
        <p:txBody>
          <a:bodyPr vert="eaVert" wrap="square" rtlCol="0">
            <a:spAutoFit/>
          </a:bodyPr>
          <a:lstStyle/>
          <a:p>
            <a:r>
              <a:rPr lang="zh-CN" altLang="en-US" sz="2800" dirty="0">
                <a:latin typeface="隶书" panose="02010509060101010101" pitchFamily="49" charset="-122"/>
                <a:ea typeface="隶书" panose="02010509060101010101" pitchFamily="49" charset="-122"/>
              </a:rPr>
              <a:t>单击此处可添加标题</a:t>
            </a:r>
          </a:p>
        </p:txBody>
      </p:sp>
      <p:sp>
        <p:nvSpPr>
          <p:cNvPr id="16" name="文本框 15"/>
          <p:cNvSpPr txBox="1"/>
          <p:nvPr/>
        </p:nvSpPr>
        <p:spPr>
          <a:xfrm>
            <a:off x="7130913" y="1612198"/>
            <a:ext cx="923330" cy="4693436"/>
          </a:xfrm>
          <a:prstGeom prst="rect">
            <a:avLst/>
          </a:prstGeom>
          <a:noFill/>
        </p:spPr>
        <p:txBody>
          <a:bodyPr vert="eaVert" wrap="square" rtlCol="0">
            <a:spAutoFit/>
          </a:bodyPr>
          <a:lstStyle/>
          <a:p>
            <a:r>
              <a:rPr lang="zh-CN" altLang="en-US" sz="1600" kern="0" dirty="0">
                <a:latin typeface="隶书" panose="02010509060101010101" pitchFamily="49" charset="-122"/>
                <a:ea typeface="隶书" panose="02010509060101010101" pitchFamily="49" charset="-122"/>
              </a:rPr>
              <a:t>点击输入本栏的具体文字，简明扼要的说明分项内容，此为概念图解，请根据您的具体内容酌情修改。</a:t>
            </a:r>
            <a:endParaRPr lang="en-US" altLang="zh-CN" sz="1600" kern="0" dirty="0">
              <a:latin typeface="隶书" panose="02010509060101010101" pitchFamily="49" charset="-122"/>
              <a:ea typeface="隶书" panose="02010509060101010101" pitchFamily="49" charset="-122"/>
            </a:endParaRPr>
          </a:p>
          <a:p>
            <a:endParaRPr lang="zh-CN" altLang="en-US" sz="1600" dirty="0">
              <a:latin typeface="隶书" panose="02010509060101010101" pitchFamily="49" charset="-122"/>
              <a:ea typeface="隶书" panose="02010509060101010101" pitchFamily="49" charset="-122"/>
            </a:endParaRPr>
          </a:p>
        </p:txBody>
      </p:sp>
      <p:sp>
        <p:nvSpPr>
          <p:cNvPr id="17" name="文本框 16"/>
          <p:cNvSpPr txBox="1"/>
          <p:nvPr/>
        </p:nvSpPr>
        <p:spPr>
          <a:xfrm>
            <a:off x="4812069" y="1612198"/>
            <a:ext cx="923330" cy="4693436"/>
          </a:xfrm>
          <a:prstGeom prst="rect">
            <a:avLst/>
          </a:prstGeom>
          <a:noFill/>
        </p:spPr>
        <p:txBody>
          <a:bodyPr vert="eaVert" wrap="square" rtlCol="0">
            <a:spAutoFit/>
          </a:bodyPr>
          <a:lstStyle/>
          <a:p>
            <a:r>
              <a:rPr lang="zh-CN" altLang="en-US" sz="1600" kern="0" dirty="0">
                <a:latin typeface="隶书" panose="02010509060101010101" pitchFamily="49" charset="-122"/>
                <a:ea typeface="隶书" panose="02010509060101010101" pitchFamily="49" charset="-122"/>
              </a:rPr>
              <a:t>点击输入本栏的具体文字，简明扼要的说明分项内容，此为概念图解，请根据您的具体内容酌情修改。</a:t>
            </a:r>
            <a:endParaRPr lang="en-US" altLang="zh-CN" sz="1600" kern="0" dirty="0">
              <a:latin typeface="隶书" panose="02010509060101010101" pitchFamily="49" charset="-122"/>
              <a:ea typeface="隶书" panose="02010509060101010101" pitchFamily="49" charset="-122"/>
            </a:endParaRPr>
          </a:p>
          <a:p>
            <a:endParaRPr lang="zh-CN" altLang="en-US" sz="1600" dirty="0">
              <a:latin typeface="隶书" panose="02010509060101010101" pitchFamily="49" charset="-122"/>
              <a:ea typeface="隶书" panose="02010509060101010101" pitchFamily="49" charset="-122"/>
            </a:endParaRPr>
          </a:p>
        </p:txBody>
      </p:sp>
      <p:sp>
        <p:nvSpPr>
          <p:cNvPr id="18" name="文本框 17"/>
          <p:cNvSpPr txBox="1"/>
          <p:nvPr/>
        </p:nvSpPr>
        <p:spPr>
          <a:xfrm>
            <a:off x="2632085" y="1612198"/>
            <a:ext cx="923330" cy="4693436"/>
          </a:xfrm>
          <a:prstGeom prst="rect">
            <a:avLst/>
          </a:prstGeom>
          <a:noFill/>
        </p:spPr>
        <p:txBody>
          <a:bodyPr vert="eaVert" wrap="square" rtlCol="0">
            <a:spAutoFit/>
          </a:bodyPr>
          <a:lstStyle/>
          <a:p>
            <a:r>
              <a:rPr lang="zh-CN" altLang="en-US" sz="1600" kern="0" dirty="0">
                <a:latin typeface="隶书" panose="02010509060101010101" pitchFamily="49" charset="-122"/>
                <a:ea typeface="隶书" panose="02010509060101010101" pitchFamily="49" charset="-122"/>
              </a:rPr>
              <a:t>点击输入本栏的具体文字，简明扼要的说明分项内容，此为概念图解，请根据您的具体内容酌情修改。</a:t>
            </a:r>
            <a:endParaRPr lang="en-US" altLang="zh-CN" sz="1600" kern="0" dirty="0">
              <a:latin typeface="隶书" panose="02010509060101010101" pitchFamily="49" charset="-122"/>
              <a:ea typeface="隶书" panose="02010509060101010101" pitchFamily="49" charset="-122"/>
            </a:endParaRPr>
          </a:p>
          <a:p>
            <a:endParaRPr lang="zh-CN" altLang="en-US" sz="1600" dirty="0">
              <a:latin typeface="隶书" panose="02010509060101010101" pitchFamily="49" charset="-122"/>
              <a:ea typeface="隶书" panose="02010509060101010101" pitchFamily="49" charset="-122"/>
            </a:endParaRPr>
          </a:p>
        </p:txBody>
      </p:sp>
      <p:cxnSp>
        <p:nvCxnSpPr>
          <p:cNvPr id="19" name="直接连接符 18"/>
          <p:cNvCxnSpPr/>
          <p:nvPr/>
        </p:nvCxnSpPr>
        <p:spPr>
          <a:xfrm>
            <a:off x="4449378" y="1707126"/>
            <a:ext cx="0" cy="3392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6768781" y="1679830"/>
            <a:ext cx="0" cy="3392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1807381" y="1612198"/>
            <a:ext cx="492443" cy="3260031"/>
          </a:xfrm>
          <a:prstGeom prst="rect">
            <a:avLst/>
          </a:prstGeom>
          <a:noFill/>
        </p:spPr>
        <p:txBody>
          <a:bodyPr vert="eaVert" wrap="square" rtlCol="0">
            <a:spAutoFit/>
          </a:bodyPr>
          <a:lstStyle/>
          <a:p>
            <a:r>
              <a:rPr lang="zh-CN" altLang="en-US" sz="2000" dirty="0">
                <a:latin typeface="隶书" panose="02010509060101010101" pitchFamily="49" charset="-122"/>
                <a:ea typeface="隶书" panose="02010509060101010101" pitchFamily="49" charset="-122"/>
              </a:rPr>
              <a:t>标题一</a:t>
            </a:r>
          </a:p>
        </p:txBody>
      </p:sp>
      <p:cxnSp>
        <p:nvCxnSpPr>
          <p:cNvPr id="22" name="直接连接符 21"/>
          <p:cNvCxnSpPr/>
          <p:nvPr/>
        </p:nvCxnSpPr>
        <p:spPr>
          <a:xfrm>
            <a:off x="2355804" y="1707126"/>
            <a:ext cx="0" cy="3392557"/>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6122020" y="1640870"/>
            <a:ext cx="492443" cy="3260031"/>
          </a:xfrm>
          <a:prstGeom prst="rect">
            <a:avLst/>
          </a:prstGeom>
          <a:noFill/>
        </p:spPr>
        <p:txBody>
          <a:bodyPr vert="eaVert" wrap="square" rtlCol="0">
            <a:spAutoFit/>
          </a:bodyPr>
          <a:lstStyle/>
          <a:p>
            <a:r>
              <a:rPr lang="zh-CN" altLang="en-US" sz="2000" dirty="0">
                <a:latin typeface="隶书" panose="02010509060101010101" pitchFamily="49" charset="-122"/>
                <a:ea typeface="隶书" panose="02010509060101010101" pitchFamily="49" charset="-122"/>
              </a:rPr>
              <a:t>标题三</a:t>
            </a:r>
          </a:p>
        </p:txBody>
      </p:sp>
      <p:sp>
        <p:nvSpPr>
          <p:cNvPr id="24" name="文本框 23"/>
          <p:cNvSpPr txBox="1"/>
          <p:nvPr/>
        </p:nvSpPr>
        <p:spPr>
          <a:xfrm>
            <a:off x="3943392" y="1653322"/>
            <a:ext cx="492443" cy="3260031"/>
          </a:xfrm>
          <a:prstGeom prst="rect">
            <a:avLst/>
          </a:prstGeom>
          <a:noFill/>
        </p:spPr>
        <p:txBody>
          <a:bodyPr vert="eaVert" wrap="square" rtlCol="0">
            <a:spAutoFit/>
          </a:bodyPr>
          <a:lstStyle/>
          <a:p>
            <a:r>
              <a:rPr lang="zh-CN" altLang="en-US" sz="2000" dirty="0">
                <a:latin typeface="隶书" panose="02010509060101010101" pitchFamily="49" charset="-122"/>
                <a:ea typeface="隶书" panose="02010509060101010101" pitchFamily="49" charset="-122"/>
              </a:rPr>
              <a:t>标题二</a:t>
            </a:r>
          </a:p>
        </p:txBody>
      </p:sp>
      <p:grpSp>
        <p:nvGrpSpPr>
          <p:cNvPr id="25" name="组合 24"/>
          <p:cNvGrpSpPr/>
          <p:nvPr/>
        </p:nvGrpSpPr>
        <p:grpSpPr bwMode="auto">
          <a:xfrm>
            <a:off x="384982" y="212022"/>
            <a:ext cx="3929062" cy="1400176"/>
            <a:chOff x="0" y="0"/>
            <a:chExt cx="3929090" cy="1400182"/>
          </a:xfrm>
        </p:grpSpPr>
        <p:pic>
          <p:nvPicPr>
            <p:cNvPr id="27" name="Picture 3"/>
            <p:cNvPicPr>
              <a:picLocks noChangeAspect="1" noChangeArrowheads="1"/>
            </p:cNvPicPr>
            <p:nvPr/>
          </p:nvPicPr>
          <p:blipFill>
            <a:blip r:embed="rId5"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29" name="矩形 28"/>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ustDataLst>
      <p:tags r:id="rId1"/>
    </p:custData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anim calcmode="lin" valueType="num">
                                      <p:cBhvr>
                                        <p:cTn id="8" dur="1000" fill="hold"/>
                                        <p:tgtEl>
                                          <p:spTgt spid="15"/>
                                        </p:tgtEl>
                                        <p:attrNameLst>
                                          <p:attrName>ppt_x</p:attrName>
                                        </p:attrNameLst>
                                      </p:cBhvr>
                                      <p:tavLst>
                                        <p:tav tm="0">
                                          <p:val>
                                            <p:strVal val="#ppt_x"/>
                                          </p:val>
                                        </p:tav>
                                        <p:tav tm="100000">
                                          <p:val>
                                            <p:strVal val="#ppt_x"/>
                                          </p:val>
                                        </p:tav>
                                      </p:tavLst>
                                    </p:anim>
                                    <p:anim calcmode="lin" valueType="num">
                                      <p:cBhvr>
                                        <p:cTn id="9" dur="1000" fill="hold"/>
                                        <p:tgtEl>
                                          <p:spTgt spid="15"/>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1500" fill="hold"/>
                                        <p:tgtEl>
                                          <p:spTgt spid="16"/>
                                        </p:tgtEl>
                                        <p:attrNameLst>
                                          <p:attrName>ppt_w</p:attrName>
                                        </p:attrNameLst>
                                      </p:cBhvr>
                                      <p:tavLst>
                                        <p:tav tm="0">
                                          <p:val>
                                            <p:fltVal val="0"/>
                                          </p:val>
                                        </p:tav>
                                        <p:tav tm="100000">
                                          <p:val>
                                            <p:strVal val="#ppt_w"/>
                                          </p:val>
                                        </p:tav>
                                      </p:tavLst>
                                    </p:anim>
                                    <p:anim calcmode="lin" valueType="num">
                                      <p:cBhvr>
                                        <p:cTn id="13" dur="1500" fill="hold"/>
                                        <p:tgtEl>
                                          <p:spTgt spid="16"/>
                                        </p:tgtEl>
                                        <p:attrNameLst>
                                          <p:attrName>ppt_h</p:attrName>
                                        </p:attrNameLst>
                                      </p:cBhvr>
                                      <p:tavLst>
                                        <p:tav tm="0">
                                          <p:val>
                                            <p:fltVal val="0"/>
                                          </p:val>
                                        </p:tav>
                                        <p:tav tm="100000">
                                          <p:val>
                                            <p:strVal val="#ppt_h"/>
                                          </p:val>
                                        </p:tav>
                                      </p:tavLst>
                                    </p:anim>
                                    <p:animEffect transition="in" filter="fade">
                                      <p:cBhvr>
                                        <p:cTn id="14" dur="1500"/>
                                        <p:tgtEl>
                                          <p:spTgt spid="16"/>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 calcmode="lin" valueType="num">
                                      <p:cBhvr>
                                        <p:cTn id="17" dur="1500" fill="hold"/>
                                        <p:tgtEl>
                                          <p:spTgt spid="17"/>
                                        </p:tgtEl>
                                        <p:attrNameLst>
                                          <p:attrName>ppt_w</p:attrName>
                                        </p:attrNameLst>
                                      </p:cBhvr>
                                      <p:tavLst>
                                        <p:tav tm="0">
                                          <p:val>
                                            <p:fltVal val="0"/>
                                          </p:val>
                                        </p:tav>
                                        <p:tav tm="100000">
                                          <p:val>
                                            <p:strVal val="#ppt_w"/>
                                          </p:val>
                                        </p:tav>
                                      </p:tavLst>
                                    </p:anim>
                                    <p:anim calcmode="lin" valueType="num">
                                      <p:cBhvr>
                                        <p:cTn id="18" dur="1500" fill="hold"/>
                                        <p:tgtEl>
                                          <p:spTgt spid="17"/>
                                        </p:tgtEl>
                                        <p:attrNameLst>
                                          <p:attrName>ppt_h</p:attrName>
                                        </p:attrNameLst>
                                      </p:cBhvr>
                                      <p:tavLst>
                                        <p:tav tm="0">
                                          <p:val>
                                            <p:fltVal val="0"/>
                                          </p:val>
                                        </p:tav>
                                        <p:tav tm="100000">
                                          <p:val>
                                            <p:strVal val="#ppt_h"/>
                                          </p:val>
                                        </p:tav>
                                      </p:tavLst>
                                    </p:anim>
                                    <p:animEffect transition="in" filter="fade">
                                      <p:cBhvr>
                                        <p:cTn id="19" dur="1500"/>
                                        <p:tgtEl>
                                          <p:spTgt spid="17"/>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p:cTn id="22" dur="1500" fill="hold"/>
                                        <p:tgtEl>
                                          <p:spTgt spid="18"/>
                                        </p:tgtEl>
                                        <p:attrNameLst>
                                          <p:attrName>ppt_w</p:attrName>
                                        </p:attrNameLst>
                                      </p:cBhvr>
                                      <p:tavLst>
                                        <p:tav tm="0">
                                          <p:val>
                                            <p:fltVal val="0"/>
                                          </p:val>
                                        </p:tav>
                                        <p:tav tm="100000">
                                          <p:val>
                                            <p:strVal val="#ppt_w"/>
                                          </p:val>
                                        </p:tav>
                                      </p:tavLst>
                                    </p:anim>
                                    <p:anim calcmode="lin" valueType="num">
                                      <p:cBhvr>
                                        <p:cTn id="23" dur="1500" fill="hold"/>
                                        <p:tgtEl>
                                          <p:spTgt spid="18"/>
                                        </p:tgtEl>
                                        <p:attrNameLst>
                                          <p:attrName>ppt_h</p:attrName>
                                        </p:attrNameLst>
                                      </p:cBhvr>
                                      <p:tavLst>
                                        <p:tav tm="0">
                                          <p:val>
                                            <p:fltVal val="0"/>
                                          </p:val>
                                        </p:tav>
                                        <p:tav tm="100000">
                                          <p:val>
                                            <p:strVal val="#ppt_h"/>
                                          </p:val>
                                        </p:tav>
                                      </p:tavLst>
                                    </p:anim>
                                    <p:animEffect transition="in" filter="fade">
                                      <p:cBhvr>
                                        <p:cTn id="24" dur="1500"/>
                                        <p:tgtEl>
                                          <p:spTgt spid="18"/>
                                        </p:tgtEl>
                                      </p:cBhvr>
                                    </p:animEffect>
                                  </p:childTnLst>
                                </p:cTn>
                              </p:par>
                              <p:par>
                                <p:cTn id="25" presetID="53" presetClass="entr" presetSubtype="16"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anim calcmode="lin" valueType="num">
                                      <p:cBhvr>
                                        <p:cTn id="27" dur="1500" fill="hold"/>
                                        <p:tgtEl>
                                          <p:spTgt spid="19"/>
                                        </p:tgtEl>
                                        <p:attrNameLst>
                                          <p:attrName>ppt_w</p:attrName>
                                        </p:attrNameLst>
                                      </p:cBhvr>
                                      <p:tavLst>
                                        <p:tav tm="0">
                                          <p:val>
                                            <p:fltVal val="0"/>
                                          </p:val>
                                        </p:tav>
                                        <p:tav tm="100000">
                                          <p:val>
                                            <p:strVal val="#ppt_w"/>
                                          </p:val>
                                        </p:tav>
                                      </p:tavLst>
                                    </p:anim>
                                    <p:anim calcmode="lin" valueType="num">
                                      <p:cBhvr>
                                        <p:cTn id="28" dur="1500" fill="hold"/>
                                        <p:tgtEl>
                                          <p:spTgt spid="19"/>
                                        </p:tgtEl>
                                        <p:attrNameLst>
                                          <p:attrName>ppt_h</p:attrName>
                                        </p:attrNameLst>
                                      </p:cBhvr>
                                      <p:tavLst>
                                        <p:tav tm="0">
                                          <p:val>
                                            <p:fltVal val="0"/>
                                          </p:val>
                                        </p:tav>
                                        <p:tav tm="100000">
                                          <p:val>
                                            <p:strVal val="#ppt_h"/>
                                          </p:val>
                                        </p:tav>
                                      </p:tavLst>
                                    </p:anim>
                                    <p:animEffect transition="in" filter="fade">
                                      <p:cBhvr>
                                        <p:cTn id="29" dur="1500"/>
                                        <p:tgtEl>
                                          <p:spTgt spid="19"/>
                                        </p:tgtEl>
                                      </p:cBhvr>
                                    </p:animEffect>
                                  </p:childTnLst>
                                </p:cTn>
                              </p:par>
                              <p:par>
                                <p:cTn id="30" presetID="53" presetClass="entr" presetSubtype="16"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p:cTn id="32" dur="1500" fill="hold"/>
                                        <p:tgtEl>
                                          <p:spTgt spid="20"/>
                                        </p:tgtEl>
                                        <p:attrNameLst>
                                          <p:attrName>ppt_w</p:attrName>
                                        </p:attrNameLst>
                                      </p:cBhvr>
                                      <p:tavLst>
                                        <p:tav tm="0">
                                          <p:val>
                                            <p:fltVal val="0"/>
                                          </p:val>
                                        </p:tav>
                                        <p:tav tm="100000">
                                          <p:val>
                                            <p:strVal val="#ppt_w"/>
                                          </p:val>
                                        </p:tav>
                                      </p:tavLst>
                                    </p:anim>
                                    <p:anim calcmode="lin" valueType="num">
                                      <p:cBhvr>
                                        <p:cTn id="33" dur="1500" fill="hold"/>
                                        <p:tgtEl>
                                          <p:spTgt spid="20"/>
                                        </p:tgtEl>
                                        <p:attrNameLst>
                                          <p:attrName>ppt_h</p:attrName>
                                        </p:attrNameLst>
                                      </p:cBhvr>
                                      <p:tavLst>
                                        <p:tav tm="0">
                                          <p:val>
                                            <p:fltVal val="0"/>
                                          </p:val>
                                        </p:tav>
                                        <p:tav tm="100000">
                                          <p:val>
                                            <p:strVal val="#ppt_h"/>
                                          </p:val>
                                        </p:tav>
                                      </p:tavLst>
                                    </p:anim>
                                    <p:animEffect transition="in" filter="fade">
                                      <p:cBhvr>
                                        <p:cTn id="34" dur="1500"/>
                                        <p:tgtEl>
                                          <p:spTgt spid="20"/>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1500" fill="hold"/>
                                        <p:tgtEl>
                                          <p:spTgt spid="21"/>
                                        </p:tgtEl>
                                        <p:attrNameLst>
                                          <p:attrName>ppt_w</p:attrName>
                                        </p:attrNameLst>
                                      </p:cBhvr>
                                      <p:tavLst>
                                        <p:tav tm="0">
                                          <p:val>
                                            <p:fltVal val="0"/>
                                          </p:val>
                                        </p:tav>
                                        <p:tav tm="100000">
                                          <p:val>
                                            <p:strVal val="#ppt_w"/>
                                          </p:val>
                                        </p:tav>
                                      </p:tavLst>
                                    </p:anim>
                                    <p:anim calcmode="lin" valueType="num">
                                      <p:cBhvr>
                                        <p:cTn id="38" dur="1500" fill="hold"/>
                                        <p:tgtEl>
                                          <p:spTgt spid="21"/>
                                        </p:tgtEl>
                                        <p:attrNameLst>
                                          <p:attrName>ppt_h</p:attrName>
                                        </p:attrNameLst>
                                      </p:cBhvr>
                                      <p:tavLst>
                                        <p:tav tm="0">
                                          <p:val>
                                            <p:fltVal val="0"/>
                                          </p:val>
                                        </p:tav>
                                        <p:tav tm="100000">
                                          <p:val>
                                            <p:strVal val="#ppt_h"/>
                                          </p:val>
                                        </p:tav>
                                      </p:tavLst>
                                    </p:anim>
                                    <p:animEffect transition="in" filter="fade">
                                      <p:cBhvr>
                                        <p:cTn id="39" dur="1500"/>
                                        <p:tgtEl>
                                          <p:spTgt spid="21"/>
                                        </p:tgtEl>
                                      </p:cBhvr>
                                    </p:animEffect>
                                  </p:childTnLst>
                                </p:cTn>
                              </p:par>
                              <p:par>
                                <p:cTn id="40" presetID="53" presetClass="entr" presetSubtype="16" fill="hold" nodeType="withEffect">
                                  <p:stCondLst>
                                    <p:cond delay="0"/>
                                  </p:stCondLst>
                                  <p:childTnLst>
                                    <p:set>
                                      <p:cBhvr>
                                        <p:cTn id="41" dur="1" fill="hold">
                                          <p:stCondLst>
                                            <p:cond delay="0"/>
                                          </p:stCondLst>
                                        </p:cTn>
                                        <p:tgtEl>
                                          <p:spTgt spid="22"/>
                                        </p:tgtEl>
                                        <p:attrNameLst>
                                          <p:attrName>style.visibility</p:attrName>
                                        </p:attrNameLst>
                                      </p:cBhvr>
                                      <p:to>
                                        <p:strVal val="visible"/>
                                      </p:to>
                                    </p:set>
                                    <p:anim calcmode="lin" valueType="num">
                                      <p:cBhvr>
                                        <p:cTn id="42" dur="1500" fill="hold"/>
                                        <p:tgtEl>
                                          <p:spTgt spid="22"/>
                                        </p:tgtEl>
                                        <p:attrNameLst>
                                          <p:attrName>ppt_w</p:attrName>
                                        </p:attrNameLst>
                                      </p:cBhvr>
                                      <p:tavLst>
                                        <p:tav tm="0">
                                          <p:val>
                                            <p:fltVal val="0"/>
                                          </p:val>
                                        </p:tav>
                                        <p:tav tm="100000">
                                          <p:val>
                                            <p:strVal val="#ppt_w"/>
                                          </p:val>
                                        </p:tav>
                                      </p:tavLst>
                                    </p:anim>
                                    <p:anim calcmode="lin" valueType="num">
                                      <p:cBhvr>
                                        <p:cTn id="43" dur="1500" fill="hold"/>
                                        <p:tgtEl>
                                          <p:spTgt spid="22"/>
                                        </p:tgtEl>
                                        <p:attrNameLst>
                                          <p:attrName>ppt_h</p:attrName>
                                        </p:attrNameLst>
                                      </p:cBhvr>
                                      <p:tavLst>
                                        <p:tav tm="0">
                                          <p:val>
                                            <p:fltVal val="0"/>
                                          </p:val>
                                        </p:tav>
                                        <p:tav tm="100000">
                                          <p:val>
                                            <p:strVal val="#ppt_h"/>
                                          </p:val>
                                        </p:tav>
                                      </p:tavLst>
                                    </p:anim>
                                    <p:animEffect transition="in" filter="fade">
                                      <p:cBhvr>
                                        <p:cTn id="44" dur="1500"/>
                                        <p:tgtEl>
                                          <p:spTgt spid="22"/>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p:cTn id="47" dur="1500" fill="hold"/>
                                        <p:tgtEl>
                                          <p:spTgt spid="23"/>
                                        </p:tgtEl>
                                        <p:attrNameLst>
                                          <p:attrName>ppt_w</p:attrName>
                                        </p:attrNameLst>
                                      </p:cBhvr>
                                      <p:tavLst>
                                        <p:tav tm="0">
                                          <p:val>
                                            <p:fltVal val="0"/>
                                          </p:val>
                                        </p:tav>
                                        <p:tav tm="100000">
                                          <p:val>
                                            <p:strVal val="#ppt_w"/>
                                          </p:val>
                                        </p:tav>
                                      </p:tavLst>
                                    </p:anim>
                                    <p:anim calcmode="lin" valueType="num">
                                      <p:cBhvr>
                                        <p:cTn id="48" dur="1500" fill="hold"/>
                                        <p:tgtEl>
                                          <p:spTgt spid="23"/>
                                        </p:tgtEl>
                                        <p:attrNameLst>
                                          <p:attrName>ppt_h</p:attrName>
                                        </p:attrNameLst>
                                      </p:cBhvr>
                                      <p:tavLst>
                                        <p:tav tm="0">
                                          <p:val>
                                            <p:fltVal val="0"/>
                                          </p:val>
                                        </p:tav>
                                        <p:tav tm="100000">
                                          <p:val>
                                            <p:strVal val="#ppt_h"/>
                                          </p:val>
                                        </p:tav>
                                      </p:tavLst>
                                    </p:anim>
                                    <p:animEffect transition="in" filter="fade">
                                      <p:cBhvr>
                                        <p:cTn id="49" dur="1500"/>
                                        <p:tgtEl>
                                          <p:spTgt spid="23"/>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24"/>
                                        </p:tgtEl>
                                        <p:attrNameLst>
                                          <p:attrName>style.visibility</p:attrName>
                                        </p:attrNameLst>
                                      </p:cBhvr>
                                      <p:to>
                                        <p:strVal val="visible"/>
                                      </p:to>
                                    </p:set>
                                    <p:anim calcmode="lin" valueType="num">
                                      <p:cBhvr>
                                        <p:cTn id="52" dur="1500" fill="hold"/>
                                        <p:tgtEl>
                                          <p:spTgt spid="24"/>
                                        </p:tgtEl>
                                        <p:attrNameLst>
                                          <p:attrName>ppt_w</p:attrName>
                                        </p:attrNameLst>
                                      </p:cBhvr>
                                      <p:tavLst>
                                        <p:tav tm="0">
                                          <p:val>
                                            <p:fltVal val="0"/>
                                          </p:val>
                                        </p:tav>
                                        <p:tav tm="100000">
                                          <p:val>
                                            <p:strVal val="#ppt_w"/>
                                          </p:val>
                                        </p:tav>
                                      </p:tavLst>
                                    </p:anim>
                                    <p:anim calcmode="lin" valueType="num">
                                      <p:cBhvr>
                                        <p:cTn id="53" dur="1500" fill="hold"/>
                                        <p:tgtEl>
                                          <p:spTgt spid="24"/>
                                        </p:tgtEl>
                                        <p:attrNameLst>
                                          <p:attrName>ppt_h</p:attrName>
                                        </p:attrNameLst>
                                      </p:cBhvr>
                                      <p:tavLst>
                                        <p:tav tm="0">
                                          <p:val>
                                            <p:fltVal val="0"/>
                                          </p:val>
                                        </p:tav>
                                        <p:tav tm="100000">
                                          <p:val>
                                            <p:strVal val="#ppt_h"/>
                                          </p:val>
                                        </p:tav>
                                      </p:tavLst>
                                    </p:anim>
                                    <p:animEffect transition="in" filter="fade">
                                      <p:cBhvr>
                                        <p:cTn id="54" dur="1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21" grpId="0"/>
      <p:bldP spid="23" grpId="0"/>
      <p:bldP spid="2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1585519" y="1680703"/>
            <a:ext cx="6235816" cy="1476872"/>
            <a:chOff x="1585519" y="1680703"/>
            <a:chExt cx="6235816" cy="1476872"/>
          </a:xfrm>
        </p:grpSpPr>
        <p:grpSp>
          <p:nvGrpSpPr>
            <p:cNvPr id="2" name="组合 1"/>
            <p:cNvGrpSpPr/>
            <p:nvPr/>
          </p:nvGrpSpPr>
          <p:grpSpPr>
            <a:xfrm>
              <a:off x="1585519" y="1680703"/>
              <a:ext cx="1398553" cy="1476872"/>
              <a:chOff x="4722832" y="1085503"/>
              <a:chExt cx="1095906" cy="1119458"/>
            </a:xfrm>
          </p:grpSpPr>
          <p:pic>
            <p:nvPicPr>
              <p:cNvPr id="3" name="图片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722832" y="1085503"/>
                <a:ext cx="1095906" cy="1119458"/>
              </a:xfrm>
              <a:prstGeom prst="rect">
                <a:avLst/>
              </a:prstGeom>
            </p:spPr>
          </p:pic>
          <p:sp>
            <p:nvSpPr>
              <p:cNvPr id="4" name="TextBox 20"/>
              <p:cNvSpPr txBox="1"/>
              <p:nvPr/>
            </p:nvSpPr>
            <p:spPr>
              <a:xfrm>
                <a:off x="4788024" y="1310351"/>
                <a:ext cx="864096" cy="536572"/>
              </a:xfrm>
              <a:prstGeom prst="rect">
                <a:avLst/>
              </a:prstGeom>
              <a:noFill/>
            </p:spPr>
            <p:txBody>
              <a:bodyPr wrap="square" rtlCol="0">
                <a:spAutoFit/>
              </a:bodyPr>
              <a:lstStyle/>
              <a:p>
                <a:pPr algn="ctr"/>
                <a:r>
                  <a:rPr lang="zh-CN" altLang="en-US" sz="4000" b="1" dirty="0">
                    <a:solidFill>
                      <a:schemeClr val="bg1"/>
                    </a:solidFill>
                    <a:latin typeface="隶书" panose="02010509060101010101" pitchFamily="49" charset="-122"/>
                    <a:ea typeface="微软简标宋" pitchFamily="2" charset="-122"/>
                  </a:rPr>
                  <a:t>壹</a:t>
                </a:r>
              </a:p>
            </p:txBody>
          </p:sp>
        </p:grpSp>
        <p:sp>
          <p:nvSpPr>
            <p:cNvPr id="11" name="TextBox 28"/>
            <p:cNvSpPr txBox="1"/>
            <p:nvPr/>
          </p:nvSpPr>
          <p:spPr>
            <a:xfrm>
              <a:off x="3293991" y="2013135"/>
              <a:ext cx="4527344" cy="880049"/>
            </a:xfrm>
            <a:prstGeom prst="rect">
              <a:avLst/>
            </a:prstGeom>
            <a:noFill/>
          </p:spPr>
          <p:txBody>
            <a:bodyPr wrap="square" rtlCol="0">
              <a:spAutoFit/>
            </a:bodyPr>
            <a:lstStyle/>
            <a:p>
              <a:pPr>
                <a:lnSpc>
                  <a:spcPct val="1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点击添加文本信息点击添加文本信息点击添加文本信息点击添加文本信息点击添加文本信息</a:t>
              </a:r>
            </a:p>
          </p:txBody>
        </p:sp>
      </p:grpSp>
      <p:grpSp>
        <p:nvGrpSpPr>
          <p:cNvPr id="15" name="组合 14"/>
          <p:cNvGrpSpPr/>
          <p:nvPr/>
        </p:nvGrpSpPr>
        <p:grpSpPr>
          <a:xfrm>
            <a:off x="1585518" y="3156146"/>
            <a:ext cx="6235817" cy="1530306"/>
            <a:chOff x="1585518" y="3156146"/>
            <a:chExt cx="6235817" cy="1530306"/>
          </a:xfrm>
        </p:grpSpPr>
        <p:grpSp>
          <p:nvGrpSpPr>
            <p:cNvPr id="5" name="组合 4"/>
            <p:cNvGrpSpPr/>
            <p:nvPr/>
          </p:nvGrpSpPr>
          <p:grpSpPr>
            <a:xfrm>
              <a:off x="1585518" y="3156146"/>
              <a:ext cx="1398553" cy="1530306"/>
              <a:chOff x="4638968" y="2349926"/>
              <a:chExt cx="1179771" cy="1205126"/>
            </a:xfrm>
          </p:grpSpPr>
          <p:pic>
            <p:nvPicPr>
              <p:cNvPr id="6" name="图片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8968" y="2349926"/>
                <a:ext cx="1179771" cy="1205126"/>
              </a:xfrm>
              <a:prstGeom prst="rect">
                <a:avLst/>
              </a:prstGeom>
            </p:spPr>
          </p:pic>
          <p:sp>
            <p:nvSpPr>
              <p:cNvPr id="7" name="TextBox 24"/>
              <p:cNvSpPr txBox="1"/>
              <p:nvPr/>
            </p:nvSpPr>
            <p:spPr>
              <a:xfrm>
                <a:off x="4796806" y="2575878"/>
                <a:ext cx="864096" cy="536572"/>
              </a:xfrm>
              <a:prstGeom prst="rect">
                <a:avLst/>
              </a:prstGeom>
              <a:noFill/>
            </p:spPr>
            <p:txBody>
              <a:bodyPr wrap="square" rtlCol="0">
                <a:spAutoFit/>
              </a:bodyPr>
              <a:lstStyle/>
              <a:p>
                <a:pPr algn="ctr"/>
                <a:r>
                  <a:rPr lang="zh-CN" altLang="en-US" sz="4000" b="1" dirty="0">
                    <a:solidFill>
                      <a:schemeClr val="bg1"/>
                    </a:solidFill>
                    <a:latin typeface="隶书" panose="02010509060101010101" pitchFamily="49" charset="-122"/>
                    <a:ea typeface="微软简标宋" pitchFamily="2" charset="-122"/>
                  </a:rPr>
                  <a:t>贰</a:t>
                </a:r>
              </a:p>
            </p:txBody>
          </p:sp>
        </p:grpSp>
        <p:sp>
          <p:nvSpPr>
            <p:cNvPr id="12" name="TextBox 29"/>
            <p:cNvSpPr txBox="1"/>
            <p:nvPr/>
          </p:nvSpPr>
          <p:spPr>
            <a:xfrm>
              <a:off x="3293991" y="3443067"/>
              <a:ext cx="4527344" cy="880049"/>
            </a:xfrm>
            <a:prstGeom prst="rect">
              <a:avLst/>
            </a:prstGeom>
            <a:noFill/>
          </p:spPr>
          <p:txBody>
            <a:bodyPr wrap="square" rtlCol="0">
              <a:spAutoFit/>
            </a:bodyPr>
            <a:lstStyle/>
            <a:p>
              <a:pPr>
                <a:lnSpc>
                  <a:spcPct val="1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点击添加文本信息点击添加文本信息点击添加文本信息点击添加文本信息点击添加文本信息</a:t>
              </a:r>
            </a:p>
          </p:txBody>
        </p:sp>
      </p:grpSp>
      <p:grpSp>
        <p:nvGrpSpPr>
          <p:cNvPr id="22" name="组合 21"/>
          <p:cNvGrpSpPr/>
          <p:nvPr/>
        </p:nvGrpSpPr>
        <p:grpSpPr>
          <a:xfrm>
            <a:off x="1484851" y="4686452"/>
            <a:ext cx="6336484" cy="1475443"/>
            <a:chOff x="1484851" y="4686452"/>
            <a:chExt cx="6336484" cy="1475443"/>
          </a:xfrm>
        </p:grpSpPr>
        <p:grpSp>
          <p:nvGrpSpPr>
            <p:cNvPr id="8" name="组合 7"/>
            <p:cNvGrpSpPr/>
            <p:nvPr/>
          </p:nvGrpSpPr>
          <p:grpSpPr>
            <a:xfrm>
              <a:off x="1484851" y="4686452"/>
              <a:ext cx="1499220" cy="1475443"/>
              <a:chOff x="4638967" y="3598872"/>
              <a:chExt cx="1179771" cy="1205126"/>
            </a:xfrm>
          </p:grpSpPr>
          <p:pic>
            <p:nvPicPr>
              <p:cNvPr id="9" name="图片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638967" y="3598872"/>
                <a:ext cx="1179771" cy="1205126"/>
              </a:xfrm>
              <a:prstGeom prst="rect">
                <a:avLst/>
              </a:prstGeom>
            </p:spPr>
          </p:pic>
          <p:sp>
            <p:nvSpPr>
              <p:cNvPr id="10" name="TextBox 27"/>
              <p:cNvSpPr txBox="1"/>
              <p:nvPr/>
            </p:nvSpPr>
            <p:spPr>
              <a:xfrm>
                <a:off x="4788024" y="3856815"/>
                <a:ext cx="864096" cy="536572"/>
              </a:xfrm>
              <a:prstGeom prst="rect">
                <a:avLst/>
              </a:prstGeom>
              <a:noFill/>
            </p:spPr>
            <p:txBody>
              <a:bodyPr wrap="square" rtlCol="0">
                <a:spAutoFit/>
              </a:bodyPr>
              <a:lstStyle/>
              <a:p>
                <a:pPr algn="ctr"/>
                <a:r>
                  <a:rPr lang="zh-CN" altLang="en-US" sz="4000" b="1" dirty="0">
                    <a:solidFill>
                      <a:schemeClr val="bg1"/>
                    </a:solidFill>
                    <a:latin typeface="隶书" panose="02010509060101010101" pitchFamily="49" charset="-122"/>
                    <a:ea typeface="微软简标宋" pitchFamily="2" charset="-122"/>
                  </a:rPr>
                  <a:t>叁</a:t>
                </a:r>
              </a:p>
            </p:txBody>
          </p:sp>
        </p:grpSp>
        <p:sp>
          <p:nvSpPr>
            <p:cNvPr id="13" name="TextBox 30"/>
            <p:cNvSpPr txBox="1"/>
            <p:nvPr/>
          </p:nvSpPr>
          <p:spPr>
            <a:xfrm>
              <a:off x="3293991" y="5140248"/>
              <a:ext cx="4527344" cy="880049"/>
            </a:xfrm>
            <a:prstGeom prst="rect">
              <a:avLst/>
            </a:prstGeom>
            <a:noFill/>
          </p:spPr>
          <p:txBody>
            <a:bodyPr wrap="square" rtlCol="0">
              <a:spAutoFit/>
            </a:bodyPr>
            <a:lstStyle/>
            <a:p>
              <a:pPr>
                <a:lnSpc>
                  <a:spcPct val="1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点击添加文本信息点击添加文本信息点击添加文本信息点击添加文本信息点击添加文本信息</a:t>
              </a:r>
            </a:p>
          </p:txBody>
        </p:sp>
      </p:grpSp>
      <p:pic>
        <p:nvPicPr>
          <p:cNvPr id="19" name="图片 1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496424" y="844038"/>
            <a:ext cx="5628464" cy="5220401"/>
          </a:xfrm>
          <a:prstGeom prst="rect">
            <a:avLst/>
          </a:prstGeom>
        </p:spPr>
      </p:pic>
      <p:grpSp>
        <p:nvGrpSpPr>
          <p:cNvPr id="20" name="组合 19"/>
          <p:cNvGrpSpPr/>
          <p:nvPr/>
        </p:nvGrpSpPr>
        <p:grpSpPr bwMode="auto">
          <a:xfrm>
            <a:off x="384982" y="212022"/>
            <a:ext cx="3929062" cy="1400176"/>
            <a:chOff x="0" y="0"/>
            <a:chExt cx="3929090" cy="1400182"/>
          </a:xfrm>
        </p:grpSpPr>
        <p:pic>
          <p:nvPicPr>
            <p:cNvPr id="21" name="Picture 3"/>
            <p:cNvPicPr>
              <a:picLocks noChangeAspect="1" noChangeArrowheads="1"/>
            </p:cNvPicPr>
            <p:nvPr/>
          </p:nvPicPr>
          <p:blipFill>
            <a:blip r:embed="rId6"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24" name="矩形 23"/>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ustDataLst>
      <p:tags r:id="rId1"/>
    </p:custData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1000"/>
                                        <p:tgtEl>
                                          <p:spTgt spid="14"/>
                                        </p:tgtEl>
                                      </p:cBhvr>
                                    </p:animEffect>
                                    <p:anim calcmode="lin" valueType="num">
                                      <p:cBhvr>
                                        <p:cTn id="8" dur="1000" fill="hold"/>
                                        <p:tgtEl>
                                          <p:spTgt spid="14"/>
                                        </p:tgtEl>
                                        <p:attrNameLst>
                                          <p:attrName>ppt_x</p:attrName>
                                        </p:attrNameLst>
                                      </p:cBhvr>
                                      <p:tavLst>
                                        <p:tav tm="0">
                                          <p:val>
                                            <p:strVal val="#ppt_x"/>
                                          </p:val>
                                        </p:tav>
                                        <p:tav tm="100000">
                                          <p:val>
                                            <p:strVal val="#ppt_x"/>
                                          </p:val>
                                        </p:tav>
                                      </p:tavLst>
                                    </p:anim>
                                    <p:anim calcmode="lin" valueType="num">
                                      <p:cBhvr>
                                        <p:cTn id="9" dur="1000" fill="hold"/>
                                        <p:tgtEl>
                                          <p:spTgt spid="1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1000"/>
                                        <p:tgtEl>
                                          <p:spTgt spid="15"/>
                                        </p:tgtEl>
                                      </p:cBhvr>
                                    </p:animEffect>
                                    <p:anim calcmode="lin" valueType="num">
                                      <p:cBhvr>
                                        <p:cTn id="14" dur="1000" fill="hold"/>
                                        <p:tgtEl>
                                          <p:spTgt spid="15"/>
                                        </p:tgtEl>
                                        <p:attrNameLst>
                                          <p:attrName>ppt_x</p:attrName>
                                        </p:attrNameLst>
                                      </p:cBhvr>
                                      <p:tavLst>
                                        <p:tav tm="0">
                                          <p:val>
                                            <p:strVal val="#ppt_x"/>
                                          </p:val>
                                        </p:tav>
                                        <p:tav tm="100000">
                                          <p:val>
                                            <p:strVal val="#ppt_x"/>
                                          </p:val>
                                        </p:tav>
                                      </p:tavLst>
                                    </p:anim>
                                    <p:anim calcmode="lin" valueType="num">
                                      <p:cBhvr>
                                        <p:cTn id="15" dur="1000" fill="hold"/>
                                        <p:tgtEl>
                                          <p:spTgt spid="1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1000"/>
                                        <p:tgtEl>
                                          <p:spTgt spid="22"/>
                                        </p:tgtEl>
                                      </p:cBhvr>
                                    </p:animEffect>
                                    <p:anim calcmode="lin" valueType="num">
                                      <p:cBhvr>
                                        <p:cTn id="20" dur="1000" fill="hold"/>
                                        <p:tgtEl>
                                          <p:spTgt spid="22"/>
                                        </p:tgtEl>
                                        <p:attrNameLst>
                                          <p:attrName>ppt_x</p:attrName>
                                        </p:attrNameLst>
                                      </p:cBhvr>
                                      <p:tavLst>
                                        <p:tav tm="0">
                                          <p:val>
                                            <p:strVal val="#ppt_x"/>
                                          </p:val>
                                        </p:tav>
                                        <p:tav tm="100000">
                                          <p:val>
                                            <p:strVal val="#ppt_x"/>
                                          </p:val>
                                        </p:tav>
                                      </p:tavLst>
                                    </p:anim>
                                    <p:anim calcmode="lin" valueType="num">
                                      <p:cBhvr>
                                        <p:cTn id="21" dur="1000" fill="hold"/>
                                        <p:tgtEl>
                                          <p:spTgt spid="22"/>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22" presetClass="entr" presetSubtype="4" fill="hold" nodeType="afterEffect">
                                  <p:stCondLst>
                                    <p:cond delay="0"/>
                                  </p:stCondLst>
                                  <p:childTnLst>
                                    <p:set>
                                      <p:cBhvr>
                                        <p:cTn id="24" dur="1" fill="hold">
                                          <p:stCondLst>
                                            <p:cond delay="0"/>
                                          </p:stCondLst>
                                        </p:cTn>
                                        <p:tgtEl>
                                          <p:spTgt spid="19"/>
                                        </p:tgtEl>
                                        <p:attrNameLst>
                                          <p:attrName>style.visibility</p:attrName>
                                        </p:attrNameLst>
                                      </p:cBhvr>
                                      <p:to>
                                        <p:strVal val="visible"/>
                                      </p:to>
                                    </p:set>
                                    <p:animEffect transition="in" filter="wipe(down)">
                                      <p:cBhvr>
                                        <p:cTn id="2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12"/>
          <p:cNvSpPr txBox="1">
            <a:spLocks noChangeArrowheads="1"/>
          </p:cNvSpPr>
          <p:nvPr/>
        </p:nvSpPr>
        <p:spPr bwMode="auto">
          <a:xfrm>
            <a:off x="1196108" y="1664544"/>
            <a:ext cx="3071812"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汉仪尚巍手书W" panose="00020600040101010101" pitchFamily="18" charset="-122"/>
                <a:ea typeface="汉仪尚巍手书W" panose="00020600040101010101" pitchFamily="18" charset="-122"/>
              </a:rPr>
              <a:t>此处</a:t>
            </a:r>
            <a:r>
              <a:rPr lang="zh-CN" altLang="zh-CN" sz="2800" b="1" dirty="0">
                <a:latin typeface="汉仪尚巍手书W" panose="00020600040101010101" pitchFamily="18" charset="-122"/>
                <a:ea typeface="汉仪尚巍手书W" panose="00020600040101010101" pitchFamily="18" charset="-122"/>
              </a:rPr>
              <a:t>添加标题</a:t>
            </a:r>
          </a:p>
        </p:txBody>
      </p:sp>
      <p:pic>
        <p:nvPicPr>
          <p:cNvPr id="12" name="图片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004664" y="4130997"/>
            <a:ext cx="4187336" cy="2727003"/>
          </a:xfrm>
          <a:prstGeom prst="rect">
            <a:avLst/>
          </a:prstGeom>
        </p:spPr>
      </p:pic>
      <p:grpSp>
        <p:nvGrpSpPr>
          <p:cNvPr id="2" name="组合 1"/>
          <p:cNvGrpSpPr/>
          <p:nvPr/>
        </p:nvGrpSpPr>
        <p:grpSpPr>
          <a:xfrm>
            <a:off x="1096182" y="2504153"/>
            <a:ext cx="8152593" cy="1200329"/>
            <a:chOff x="1096182" y="2504153"/>
            <a:chExt cx="8152593" cy="1200329"/>
          </a:xfrm>
        </p:grpSpPr>
        <p:sp>
          <p:nvSpPr>
            <p:cNvPr id="3" name="文本框 26"/>
            <p:cNvSpPr txBox="1">
              <a:spLocks noChangeArrowheads="1"/>
            </p:cNvSpPr>
            <p:nvPr/>
          </p:nvSpPr>
          <p:spPr bwMode="auto">
            <a:xfrm>
              <a:off x="1815235" y="2504153"/>
              <a:ext cx="74335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点击添加文本信息点击添加文本信息点击添加文本信息点击添加文本信息点击添加文本信息点击添加文本信息点击添加文本信息 点击添加文本信息点击添加文本信息点击添加文本信息</a:t>
              </a:r>
            </a:p>
            <a:p>
              <a:pPr>
                <a:lnSpc>
                  <a:spcPct val="150000"/>
                </a:lnSpc>
              </a:pPr>
              <a:endParaRPr lang="zh-CN" altLang="en-US" sz="1200" dirty="0">
                <a:latin typeface="隶书" panose="02010509060101010101" pitchFamily="49" charset="-122"/>
                <a:ea typeface="隶书" panose="02010509060101010101" pitchFamily="49" charset="-122"/>
              </a:endParaRPr>
            </a:p>
          </p:txBody>
        </p:sp>
        <p:pic>
          <p:nvPicPr>
            <p:cNvPr id="5" name="Picture 3"/>
            <p:cNvPicPr>
              <a:picLocks noChangeAspect="1" noChangeArrowheads="1"/>
            </p:cNvPicPr>
            <p:nvPr/>
          </p:nvPicPr>
          <p:blipFill>
            <a:blip r:embed="rId5" cstate="print"/>
            <a:srcRect/>
            <a:stretch>
              <a:fillRect/>
            </a:stretch>
          </p:blipFill>
          <p:spPr bwMode="auto">
            <a:xfrm>
              <a:off x="1096182" y="2514139"/>
              <a:ext cx="840788" cy="100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 name="组合 6"/>
          <p:cNvGrpSpPr/>
          <p:nvPr/>
        </p:nvGrpSpPr>
        <p:grpSpPr>
          <a:xfrm>
            <a:off x="1196108" y="3849462"/>
            <a:ext cx="8152593" cy="1200329"/>
            <a:chOff x="1096182" y="2504153"/>
            <a:chExt cx="8152593" cy="1200329"/>
          </a:xfrm>
        </p:grpSpPr>
        <p:sp>
          <p:nvSpPr>
            <p:cNvPr id="8" name="文本框 26"/>
            <p:cNvSpPr txBox="1">
              <a:spLocks noChangeArrowheads="1"/>
            </p:cNvSpPr>
            <p:nvPr/>
          </p:nvSpPr>
          <p:spPr bwMode="auto">
            <a:xfrm>
              <a:off x="1815235" y="2504153"/>
              <a:ext cx="743354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pPr>
              <a:r>
                <a:rPr lang="zh-CN" altLang="en-US" sz="1200" dirty="0">
                  <a:latin typeface="隶书" panose="02010509060101010101" pitchFamily="49" charset="-122"/>
                  <a:ea typeface="隶书" panose="02010509060101010101" pitchFamily="49" charset="-122"/>
                </a:rPr>
                <a:t>点击添加文本信息点击添加文本信息点击添加文本信息点击添加文本信息 点击添加文本信息点击添加文本信息点击添加文本信息点击添加文本信息点击添加文本信息点击添加文本信息点击添加文本信息 点击添加文本信息点击添加文本信息点击添加文本信息</a:t>
              </a:r>
            </a:p>
            <a:p>
              <a:pPr>
                <a:lnSpc>
                  <a:spcPct val="150000"/>
                </a:lnSpc>
              </a:pPr>
              <a:endParaRPr lang="zh-CN" altLang="en-US" sz="1200" dirty="0">
                <a:latin typeface="隶书" panose="02010509060101010101" pitchFamily="49" charset="-122"/>
                <a:ea typeface="隶书" panose="02010509060101010101" pitchFamily="49" charset="-122"/>
              </a:endParaRPr>
            </a:p>
          </p:txBody>
        </p:sp>
        <p:pic>
          <p:nvPicPr>
            <p:cNvPr id="9" name="Picture 3"/>
            <p:cNvPicPr>
              <a:picLocks noChangeAspect="1" noChangeArrowheads="1"/>
            </p:cNvPicPr>
            <p:nvPr/>
          </p:nvPicPr>
          <p:blipFill>
            <a:blip r:embed="rId5" cstate="print"/>
            <a:srcRect/>
            <a:stretch>
              <a:fillRect/>
            </a:stretch>
          </p:blipFill>
          <p:spPr bwMode="auto">
            <a:xfrm>
              <a:off x="1096182" y="2514139"/>
              <a:ext cx="840788" cy="1008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组合 12"/>
          <p:cNvGrpSpPr/>
          <p:nvPr/>
        </p:nvGrpSpPr>
        <p:grpSpPr bwMode="auto">
          <a:xfrm>
            <a:off x="384982" y="212022"/>
            <a:ext cx="3929062" cy="1400176"/>
            <a:chOff x="0" y="0"/>
            <a:chExt cx="3929090" cy="1400182"/>
          </a:xfrm>
        </p:grpSpPr>
        <p:pic>
          <p:nvPicPr>
            <p:cNvPr id="14" name="Picture 3"/>
            <p:cNvPicPr>
              <a:picLocks noChangeAspect="1" noChangeArrowheads="1"/>
            </p:cNvPicPr>
            <p:nvPr/>
          </p:nvPicPr>
          <p:blipFill>
            <a:blip r:embed="rId5"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16" name="矩形 15"/>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Tree>
    <p:custDataLst>
      <p:tags r:id="rId1"/>
    </p:custDataLst>
  </p:cSld>
  <p:clrMapOvr>
    <a:masterClrMapping/>
  </p:clrMapOvr>
  <p:transition spd="med"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wipe(left)">
                                      <p:cBhvr>
                                        <p:cTn id="15" dur="500"/>
                                        <p:tgtEl>
                                          <p:spTgt spid="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descr="C:\Users\Thinkpad\Desktop\植物\-_0047_图层-38.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flipH="1">
            <a:off x="9340948" y="3333481"/>
            <a:ext cx="2700996" cy="3538588"/>
          </a:xfrm>
          <a:prstGeom prst="rect">
            <a:avLst/>
          </a:prstGeom>
          <a:noFill/>
          <a:extLst>
            <a:ext uri="{909E8E84-426E-40DD-AFC4-6F175D3DCCD1}">
              <a14:hiddenFill xmlns:a14="http://schemas.microsoft.com/office/drawing/2010/main">
                <a:solidFill>
                  <a:srgbClr val="FFFFFF"/>
                </a:solidFill>
              </a14:hiddenFill>
            </a:ext>
          </a:extLst>
        </p:spPr>
      </p:pic>
      <p:sp>
        <p:nvSpPr>
          <p:cNvPr id="5" name="文本框 26"/>
          <p:cNvSpPr txBox="1">
            <a:spLocks noChangeArrowheads="1"/>
          </p:cNvSpPr>
          <p:nvPr/>
        </p:nvSpPr>
        <p:spPr bwMode="auto">
          <a:xfrm>
            <a:off x="1663568" y="2774517"/>
            <a:ext cx="8682506" cy="14003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600" kern="0" dirty="0">
                <a:solidFill>
                  <a:srgbClr val="000000">
                    <a:lumMod val="65000"/>
                    <a:lumOff val="35000"/>
                  </a:srgbClr>
                </a:solidFill>
                <a:latin typeface="隶书" panose="02010509060101010101" pitchFamily="49" charset="-122"/>
                <a:ea typeface="隶书" panose="02010509060101010101" pitchFamily="49" charset="-122"/>
              </a:rPr>
              <a:t>点击输入本栏的具体文字，简明扼要的说明分项内容，此为概念图解，请根据您的具体内容酌情修改。点击输入本栏的具体文字，简明扼要的说明分项内容，此为概念图解，请根据您的具体内容酌情修改。</a:t>
            </a:r>
            <a:endParaRPr lang="en-US" altLang="zh-CN" sz="1600" kern="0" dirty="0">
              <a:solidFill>
                <a:srgbClr val="000000">
                  <a:lumMod val="65000"/>
                  <a:lumOff val="35000"/>
                </a:srgbClr>
              </a:solidFill>
              <a:latin typeface="隶书" panose="02010509060101010101" pitchFamily="49" charset="-122"/>
              <a:ea typeface="隶书" panose="02010509060101010101" pitchFamily="49" charset="-122"/>
            </a:endParaRPr>
          </a:p>
          <a:p>
            <a:pPr eaLnBrk="1" hangingPunct="1"/>
            <a:endParaRPr lang="zh-CN" altLang="en-US" sz="1300" dirty="0">
              <a:latin typeface="隶书" panose="02010509060101010101" pitchFamily="49" charset="-122"/>
              <a:ea typeface="隶书" panose="02010509060101010101" pitchFamily="49" charset="-122"/>
            </a:endParaRPr>
          </a:p>
        </p:txBody>
      </p:sp>
      <p:grpSp>
        <p:nvGrpSpPr>
          <p:cNvPr id="6" name="组合 5"/>
          <p:cNvGrpSpPr/>
          <p:nvPr/>
        </p:nvGrpSpPr>
        <p:grpSpPr bwMode="auto">
          <a:xfrm>
            <a:off x="384982" y="212022"/>
            <a:ext cx="3929062" cy="1400176"/>
            <a:chOff x="0" y="0"/>
            <a:chExt cx="3929090" cy="1400182"/>
          </a:xfrm>
        </p:grpSpPr>
        <p:pic>
          <p:nvPicPr>
            <p:cNvPr id="7" name="Picture 3"/>
            <p:cNvPicPr>
              <a:picLocks noChangeAspect="1" noChangeArrowheads="1"/>
            </p:cNvPicPr>
            <p:nvPr/>
          </p:nvPicPr>
          <p:blipFill>
            <a:blip r:embed="rId5" cstate="print"/>
            <a:srcRect/>
            <a:stretch>
              <a:fillRect/>
            </a:stretch>
          </p:blipFill>
          <p:spPr bwMode="auto">
            <a:xfrm>
              <a:off x="0" y="0"/>
              <a:ext cx="1166818" cy="1400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extBox 12"/>
            <p:cNvSpPr txBox="1">
              <a:spLocks noChangeArrowheads="1"/>
            </p:cNvSpPr>
            <p:nvPr/>
          </p:nvSpPr>
          <p:spPr bwMode="auto">
            <a:xfrm>
              <a:off x="857256" y="338139"/>
              <a:ext cx="3071834" cy="523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r>
                <a:rPr lang="zh-CN" altLang="en-US" sz="2800" b="1" dirty="0">
                  <a:latin typeface="隶书" panose="02010509060101010101" pitchFamily="49" charset="-122"/>
                  <a:ea typeface="隶书" panose="02010509060101010101" pitchFamily="49" charset="-122"/>
                </a:rPr>
                <a:t>此处</a:t>
              </a:r>
              <a:r>
                <a:rPr lang="zh-CN" altLang="zh-CN" sz="2800" b="1" dirty="0">
                  <a:latin typeface="隶书" panose="02010509060101010101" pitchFamily="49" charset="-122"/>
                  <a:ea typeface="隶书" panose="02010509060101010101" pitchFamily="49" charset="-122"/>
                </a:rPr>
                <a:t>添加标题</a:t>
              </a:r>
            </a:p>
          </p:txBody>
        </p:sp>
        <p:sp>
          <p:nvSpPr>
            <p:cNvPr id="9" name="矩形 8"/>
            <p:cNvSpPr>
              <a:spLocks noChangeArrowheads="1"/>
            </p:cNvSpPr>
            <p:nvPr/>
          </p:nvSpPr>
          <p:spPr bwMode="auto">
            <a:xfrm>
              <a:off x="857256" y="791984"/>
              <a:ext cx="2571768" cy="2539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050" dirty="0">
                  <a:latin typeface="隶书" panose="02010509060101010101" pitchFamily="49" charset="-122"/>
                  <a:ea typeface="隶书" panose="02010509060101010101" pitchFamily="49" charset="-122"/>
                </a:rPr>
                <a:t> PLEASE ADD YOUR  TITLE  HERE</a:t>
              </a:r>
              <a:endParaRPr lang="zh-CN" altLang="en-US" sz="1050" dirty="0">
                <a:latin typeface="隶书" panose="02010509060101010101" pitchFamily="49" charset="-122"/>
                <a:ea typeface="隶书" panose="02010509060101010101" pitchFamily="49" charset="-122"/>
              </a:endParaRPr>
            </a:p>
          </p:txBody>
        </p:sp>
      </p:grpSp>
      <p:sp>
        <p:nvSpPr>
          <p:cNvPr id="10" name="文本框 26"/>
          <p:cNvSpPr txBox="1">
            <a:spLocks noChangeArrowheads="1"/>
          </p:cNvSpPr>
          <p:nvPr/>
        </p:nvSpPr>
        <p:spPr bwMode="auto">
          <a:xfrm>
            <a:off x="1613892" y="4061808"/>
            <a:ext cx="7516041" cy="1769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nSpc>
                <a:spcPct val="150000"/>
              </a:lnSpc>
              <a:defRPr/>
            </a:pPr>
            <a:r>
              <a:rPr lang="zh-CN" altLang="en-US" sz="1600" kern="0" dirty="0">
                <a:solidFill>
                  <a:srgbClr val="000000">
                    <a:lumMod val="65000"/>
                    <a:lumOff val="35000"/>
                  </a:srgbClr>
                </a:solidFill>
                <a:latin typeface="隶书" panose="02010509060101010101" pitchFamily="49" charset="-122"/>
                <a:ea typeface="隶书" panose="02010509060101010101" pitchFamily="49" charset="-122"/>
              </a:rPr>
              <a:t>点击输入本栏的具体文字，简明扼要的说明分项内容，此为概念图解，请根据您的具体内容酌情修改。点击输入本栏的具体文字，简明扼要的说明分项内容，此为概念图解，请根据您的具体内容酌情修</a:t>
            </a:r>
            <a:r>
              <a:rPr lang="zh-CN" altLang="en-US" sz="1600" kern="0" dirty="0" smtClean="0">
                <a:solidFill>
                  <a:srgbClr val="000000">
                    <a:lumMod val="65000"/>
                    <a:lumOff val="35000"/>
                  </a:srgbClr>
                </a:solidFill>
                <a:latin typeface="隶书" panose="02010509060101010101" pitchFamily="49" charset="-122"/>
                <a:ea typeface="隶书" panose="02010509060101010101" pitchFamily="49" charset="-122"/>
              </a:rPr>
              <a:t>改亮亮图文旗舰店</a:t>
            </a:r>
            <a:r>
              <a:rPr lang="en-US" altLang="zh-CN" sz="1600" kern="0" dirty="0" smtClean="0">
                <a:solidFill>
                  <a:srgbClr val="000000">
                    <a:lumMod val="65000"/>
                    <a:lumOff val="35000"/>
                  </a:srgbClr>
                </a:solidFill>
                <a:latin typeface="隶书" panose="02010509060101010101" pitchFamily="49" charset="-122"/>
                <a:ea typeface="隶书" panose="02010509060101010101" pitchFamily="49" charset="-122"/>
              </a:rPr>
              <a:t>https://liangliangtuwen.tmall.com</a:t>
            </a:r>
            <a:r>
              <a:rPr lang="zh-CN" altLang="en-US" sz="1600" kern="0" dirty="0" smtClean="0">
                <a:solidFill>
                  <a:srgbClr val="000000">
                    <a:lumMod val="65000"/>
                    <a:lumOff val="35000"/>
                  </a:srgbClr>
                </a:solidFill>
                <a:latin typeface="隶书" panose="02010509060101010101" pitchFamily="49" charset="-122"/>
                <a:ea typeface="隶书" panose="02010509060101010101" pitchFamily="49" charset="-122"/>
              </a:rPr>
              <a:t>。</a:t>
            </a:r>
            <a:endParaRPr lang="en-US" altLang="zh-CN" sz="1600" kern="0" dirty="0">
              <a:solidFill>
                <a:srgbClr val="000000">
                  <a:lumMod val="65000"/>
                  <a:lumOff val="35000"/>
                </a:srgbClr>
              </a:solidFill>
              <a:latin typeface="隶书" panose="02010509060101010101" pitchFamily="49" charset="-122"/>
              <a:ea typeface="隶书" panose="02010509060101010101" pitchFamily="49" charset="-122"/>
            </a:endParaRPr>
          </a:p>
          <a:p>
            <a:pPr eaLnBrk="1" hangingPunct="1"/>
            <a:endParaRPr lang="zh-CN" altLang="en-US" sz="1300" dirty="0">
              <a:latin typeface="隶书" panose="02010509060101010101" pitchFamily="49" charset="-122"/>
              <a:ea typeface="隶书" panose="02010509060101010101" pitchFamily="49" charset="-122"/>
            </a:endParaRPr>
          </a:p>
        </p:txBody>
      </p:sp>
    </p:spTree>
    <p:custDataLst>
      <p:tags r:id="rId1"/>
    </p:custDataLst>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down)">
                                      <p:cBhvr>
                                        <p:cTn id="11" dur="500"/>
                                        <p:tgtEl>
                                          <p:spTgt spid="1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图片 2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5" name="文本框 24"/>
          <p:cNvSpPr txBox="1"/>
          <p:nvPr/>
        </p:nvSpPr>
        <p:spPr>
          <a:xfrm>
            <a:off x="1876847" y="2141007"/>
            <a:ext cx="4431983" cy="1287993"/>
          </a:xfrm>
          <a:prstGeom prst="rect">
            <a:avLst/>
          </a:prstGeom>
          <a:noFill/>
        </p:spPr>
        <p:txBody>
          <a:bodyPr vert="eaVert"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3800"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rPr>
              <a:t>谢谢</a:t>
            </a:r>
            <a:endParaRPr kumimoji="0" lang="zh-CN" altLang="en-US" sz="9600" i="0" u="none" strike="noStrike" kern="1200" cap="none" spc="0" normalizeH="0" baseline="0" noProof="0" dirty="0">
              <a:ln>
                <a:noFill/>
              </a:ln>
              <a:solidFill>
                <a:schemeClr val="tx1">
                  <a:lumMod val="85000"/>
                  <a:lumOff val="15000"/>
                </a:schemeClr>
              </a:solidFill>
              <a:effectLst/>
              <a:uLnTx/>
              <a:uFillTx/>
              <a:latin typeface="汉仪尚巍手书W" panose="00020600040101010101" pitchFamily="18" charset="-122"/>
              <a:ea typeface="汉仪尚巍手书W" panose="00020600040101010101" pitchFamily="18" charset="-122"/>
              <a:cs typeface="魂心" panose="02000009000000000000" pitchFamily="1" charset="-128"/>
            </a:endParaRPr>
          </a:p>
        </p:txBody>
      </p:sp>
    </p:spTree>
  </p:cSld>
  <p:clrMapOvr>
    <a:masterClrMapping/>
  </p:clrMapOvr>
  <p:transition spd="med" advClick="0" advTm="0">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barn(inVertical)">
                                      <p:cBhvr>
                                        <p:cTn id="7"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ISPRING_SLIDE_ID_2" val="{DBA624E7-B635-4A67-A042-32AA9D11E662}"/>
  <p:tag name="GENSWF_ADVANCE_TIME" val="5"/>
  <p:tag name="ISPRING_CUSTOM_TIMING_USED" val="1"/>
</p:tagLst>
</file>

<file path=ppt/tags/tag3.xml><?xml version="1.0" encoding="utf-8"?>
<p:tagLst xmlns:a="http://schemas.openxmlformats.org/drawingml/2006/main" xmlns:r="http://schemas.openxmlformats.org/officeDocument/2006/relationships" xmlns:p="http://schemas.openxmlformats.org/presentationml/2006/main">
  <p:tag name="ISPRING_SLIDE_ID_2" val="{8D570BB7-9FDB-448D-8DE5-4A2EF8A9ADD8}"/>
  <p:tag name="GENSWF_ADVANCE_TIME" val="5"/>
  <p:tag name="ISPRING_CUSTOM_TIMING_USED" val="1"/>
</p:tagLst>
</file>

<file path=ppt/tags/tag4.xml><?xml version="1.0" encoding="utf-8"?>
<p:tagLst xmlns:a="http://schemas.openxmlformats.org/drawingml/2006/main" xmlns:r="http://schemas.openxmlformats.org/officeDocument/2006/relationships" xmlns:p="http://schemas.openxmlformats.org/presentationml/2006/main">
  <p:tag name="ISPRING_SLIDE_ID_2" val="{D1822590-820F-491C-BA8B-667E1EB3642E}"/>
  <p:tag name="GENSWF_ADVANCE_TIME" val="5"/>
  <p:tag name="ISPRING_CUSTOM_TIMING_USED" val="1"/>
</p:tagLst>
</file>

<file path=ppt/tags/tag5.xml><?xml version="1.0" encoding="utf-8"?>
<p:tagLst xmlns:a="http://schemas.openxmlformats.org/drawingml/2006/main" xmlns:r="http://schemas.openxmlformats.org/officeDocument/2006/relationships" xmlns:p="http://schemas.openxmlformats.org/presentationml/2006/main">
  <p:tag name="ISPRING_SLIDE_ID_2" val="{C410F5D7-5EFE-4E9E-B11C-B9B2C4D78078}"/>
  <p:tag name="GENSWF_ADVANCE_TIME" val="5"/>
  <p:tag name="ISPRING_CUSTOM_TIMING_USED" val="1"/>
</p:tagLst>
</file>

<file path=ppt/tags/tag6.xml><?xml version="1.0" encoding="utf-8"?>
<p:tagLst xmlns:a="http://schemas.openxmlformats.org/drawingml/2006/main" xmlns:r="http://schemas.openxmlformats.org/officeDocument/2006/relationships" xmlns:p="http://schemas.openxmlformats.org/presentationml/2006/main">
  <p:tag name="ISPRING_SLIDE_ID_2" val="{77F8FDB7-3558-4317-8A77-678E22367803}"/>
  <p:tag name="GENSWF_ADVANCE_TIME" val="5"/>
  <p:tag name="ISPRING_CUSTOM_TIMING_USED" val="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1673</Words>
  <Application>Microsoft Office PowerPoint</Application>
  <PresentationFormat>宽屏</PresentationFormat>
  <Paragraphs>190</Paragraphs>
  <Slides>24</Slides>
  <Notes>24</Notes>
  <HiddenSlides>0</HiddenSlides>
  <MMClips>1</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24</vt:i4>
      </vt:variant>
    </vt:vector>
  </HeadingPairs>
  <TitlesOfParts>
    <vt:vector size="37" baseType="lpstr">
      <vt:lpstr>等线</vt:lpstr>
      <vt:lpstr>等线 Light</vt:lpstr>
      <vt:lpstr>汉仪尚巍手书W</vt:lpstr>
      <vt:lpstr>魂心</vt:lpstr>
      <vt:lpstr>经典繁方篆</vt:lpstr>
      <vt:lpstr>隶书</vt:lpstr>
      <vt:lpstr>宋体</vt:lpstr>
      <vt:lpstr>微软简标宋</vt:lpstr>
      <vt:lpstr>微软雅黑</vt:lpstr>
      <vt:lpstr>禹卫书法行书简体</vt:lpstr>
      <vt:lpstr>Arial</vt:lpstr>
      <vt:lpstr>Calibri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dc:creator>
  <cp:lastModifiedBy>faith123</cp:lastModifiedBy>
  <cp:revision>11</cp:revision>
  <dcterms:created xsi:type="dcterms:W3CDTF">2017-06-29T04:56:00Z</dcterms:created>
  <dcterms:modified xsi:type="dcterms:W3CDTF">2018-04-16T01:37:01Z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