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rts/chart1.xml" ContentType="application/vnd.openxmlformats-officedocument.drawingml.chart+xml"/>
  <Override PartName="/ppt/notesSlides/notesSlide16.xml" ContentType="application/vnd.openxmlformats-officedocument.presentationml.notesSlide+xml"/>
  <Override PartName="/ppt/charts/chart2.xml" ContentType="application/vnd.openxmlformats-officedocument.drawingml.chart+xml"/>
  <Override PartName="/ppt/notesSlides/notesSlide17.xml" ContentType="application/vnd.openxmlformats-officedocument.presentationml.notesSlide+xml"/>
  <Override PartName="/ppt/charts/chart3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8.xml" ContentType="application/vnd.openxmlformats-officedocument.presentationml.notesSlide+xml"/>
  <Override PartName="/ppt/charts/chart4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9.xml" ContentType="application/vnd.openxmlformats-officedocument.presentationml.notesSlide+xml"/>
  <Override PartName="/ppt/charts/chart5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6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7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0.xml" ContentType="application/vnd.openxmlformats-officedocument.presentationml.notesSlide+xml"/>
  <Override PartName="/ppt/charts/chart8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61" r:id="rId2"/>
    <p:sldId id="262" r:id="rId3"/>
    <p:sldId id="264" r:id="rId4"/>
    <p:sldId id="263" r:id="rId5"/>
    <p:sldId id="268" r:id="rId6"/>
    <p:sldId id="260" r:id="rId7"/>
    <p:sldId id="272" r:id="rId8"/>
    <p:sldId id="273" r:id="rId9"/>
    <p:sldId id="266" r:id="rId10"/>
    <p:sldId id="274" r:id="rId11"/>
    <p:sldId id="275" r:id="rId12"/>
    <p:sldId id="276" r:id="rId13"/>
    <p:sldId id="277" r:id="rId14"/>
    <p:sldId id="265" r:id="rId15"/>
    <p:sldId id="256" r:id="rId16"/>
    <p:sldId id="257" r:id="rId17"/>
    <p:sldId id="278" r:id="rId18"/>
    <p:sldId id="279" r:id="rId19"/>
    <p:sldId id="280" r:id="rId20"/>
    <p:sldId id="281" r:id="rId21"/>
    <p:sldId id="267" r:id="rId22"/>
    <p:sldId id="258" r:id="rId23"/>
    <p:sldId id="259" r:id="rId24"/>
    <p:sldId id="269" r:id="rId25"/>
    <p:sldId id="282" r:id="rId26"/>
    <p:sldId id="283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>
          <p15:clr>
            <a:srgbClr val="A4A3A4"/>
          </p15:clr>
        </p15:guide>
        <p15:guide id="2" pos="3840">
          <p15:clr>
            <a:srgbClr val="A4A3A4"/>
          </p15:clr>
        </p15:guide>
        <p15:guide id="3" pos="4838">
          <p15:clr>
            <a:srgbClr val="A4A3A4"/>
          </p15:clr>
        </p15:guide>
        <p15:guide id="4" pos="438">
          <p15:clr>
            <a:srgbClr val="A4A3A4"/>
          </p15:clr>
        </p15:guide>
        <p15:guide id="5" pos="7265">
          <p15:clr>
            <a:srgbClr val="A4A3A4"/>
          </p15:clr>
        </p15:guide>
        <p15:guide id="6" orient="horz" pos="23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FABAB"/>
    <a:srgbClr val="767171"/>
    <a:srgbClr val="3B3838"/>
    <a:srgbClr val="181717"/>
    <a:srgbClr val="A5A5A5"/>
    <a:srgbClr val="5B9BD5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42" autoAdjust="0"/>
  </p:normalViewPr>
  <p:slideViewPr>
    <p:cSldViewPr snapToGrid="0" showGuides="1">
      <p:cViewPr varScale="1">
        <p:scale>
          <a:sx n="84" d="100"/>
          <a:sy n="84" d="100"/>
        </p:scale>
        <p:origin x="378" y="120"/>
      </p:cViewPr>
      <p:guideLst>
        <p:guide orient="horz" pos="2137"/>
        <p:guide pos="3840"/>
        <p:guide pos="4838"/>
        <p:guide pos="438"/>
        <p:guide pos="7265"/>
        <p:guide orient="horz" pos="232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9" d="100"/>
        <a:sy n="139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image" Target="../media/image3.png"/><Relationship Id="rId4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image" Target="../media/image6.png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51002742003106E-2"/>
          <c:y val="6.7928566146945105E-2"/>
          <c:w val="0.92774899725799698"/>
          <c:h val="0.86414286770611004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ln w="28575" cap="rnd" cmpd="sng" algn="ctr">
              <a:solidFill>
                <a:schemeClr val="accent1"/>
              </a:solidFill>
              <a:prstDash val="solid"/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1"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08-41A6-AD54-94E6E6BC808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ln w="28575" cap="rnd" cmpd="sng" algn="ctr">
              <a:solidFill>
                <a:schemeClr val="bg1"/>
              </a:solidFill>
              <a:prstDash val="solid"/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2"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F08-41A6-AD54-94E6E6BC808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ln w="28575" cap="rnd" cmpd="sng" algn="ctr">
              <a:solidFill>
                <a:schemeClr val="accent3"/>
              </a:solidFill>
              <a:prstDash val="solid"/>
              <a:round/>
            </a:ln>
            <a:effectLst/>
          </c:spPr>
          <c:marker>
            <c:symbol val="picture"/>
            <c:spPr>
              <a:blipFill>
                <a:blip xmlns:r="http://schemas.openxmlformats.org/officeDocument/2006/relationships" r:embed="rId3"/>
                <a:stretch>
                  <a:fillRect/>
                </a:stretch>
              </a:blipFill>
              <a:ln w="25400" cap="flat" cmpd="sng" algn="ctr">
                <a:noFill/>
                <a:prstDash val="solid"/>
                <a:round/>
              </a:ln>
              <a:effectLst/>
            </c:spPr>
          </c:marker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F08-41A6-AD54-94E6E6BC80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2170624"/>
        <c:axId val="42180992"/>
      </c:lineChart>
      <c:catAx>
        <c:axId val="421706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2180992"/>
        <c:crosses val="autoZero"/>
        <c:auto val="1"/>
        <c:lblAlgn val="ctr"/>
        <c:lblOffset val="100"/>
        <c:noMultiLvlLbl val="0"/>
      </c:catAx>
      <c:valAx>
        <c:axId val="421809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6350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600" b="0" i="0" u="none" strike="noStrike" kern="1200" baseline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  <a:cs typeface="+mn-cs"/>
              </a:defRPr>
            </a:pPr>
            <a:endParaRPr lang="zh-CN"/>
          </a:p>
        </c:txPr>
        <c:crossAx val="42170624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4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2251002742003106E-2"/>
          <c:y val="6.7928566146945105E-2"/>
          <c:w val="0.92774899725799698"/>
          <c:h val="0.8641428677061100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blipFill>
              <a:blip xmlns:r="http://schemas.openxmlformats.org/officeDocument/2006/relationships" r:embed="rId1"/>
              <a:stretch>
                <a:fillRect/>
              </a:stretch>
            </a:blipFill>
            <a:ln w="28575" cap="rnd">
              <a:noFill/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2000" b="0" i="0" u="none" strike="noStrike" kern="1200" baseline="0">
                    <a:solidFill>
                      <a:schemeClr val="tx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Sheet1!$A$2:$A$6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5B-4BB8-AF5A-86C089779B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6576000"/>
        <c:axId val="60851328"/>
      </c:barChart>
      <c:catAx>
        <c:axId val="657600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60851328"/>
        <c:crosses val="autoZero"/>
        <c:auto val="1"/>
        <c:lblAlgn val="ctr"/>
        <c:lblOffset val="100"/>
        <c:noMultiLvlLbl val="0"/>
      </c:catAx>
      <c:valAx>
        <c:axId val="608513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65760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800" b="0" i="0" u="none" strike="noStrike" kern="1200" baseline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  <a:cs typeface="+mn-cs"/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Sheet1!$A$2:$A$7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08A-4974-B81E-41284E573F7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148354560"/>
        <c:axId val="163854976"/>
      </c:barChart>
      <c:catAx>
        <c:axId val="148354560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63854976"/>
        <c:crosses val="autoZero"/>
        <c:auto val="1"/>
        <c:lblAlgn val="ctr"/>
        <c:lblOffset val="100"/>
        <c:noMultiLvlLbl val="0"/>
      </c:catAx>
      <c:valAx>
        <c:axId val="1638549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4835456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ln w="19050">
              <a:solidFill>
                <a:schemeClr val="bg2">
                  <a:lumMod val="10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CB66-45B4-9AA3-982C322730AB}"/>
              </c:ext>
            </c:extLst>
          </c:dPt>
          <c:dPt>
            <c:idx val="1"/>
            <c:bubble3D val="0"/>
            <c:spPr>
              <a:solidFill>
                <a:schemeClr val="bg2">
                  <a:lumMod val="25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CB66-45B4-9AA3-982C322730AB}"/>
              </c:ext>
            </c:extLst>
          </c:dPt>
          <c:dPt>
            <c:idx val="2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CB66-45B4-9AA3-982C322730AB}"/>
              </c:ext>
            </c:extLst>
          </c:dPt>
          <c:dPt>
            <c:idx val="3"/>
            <c:bubble3D val="0"/>
            <c:spPr>
              <a:solidFill>
                <a:schemeClr val="bg2">
                  <a:lumMod val="75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CB66-45B4-9AA3-982C322730AB}"/>
              </c:ext>
            </c:extLst>
          </c:dPt>
          <c:dLbls>
            <c:dLbl>
              <c:idx val="0"/>
              <c:layout>
                <c:manualLayout>
                  <c:x val="-0.23914099080871701"/>
                  <c:y val="1.0477030739307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26462530348575097"/>
                      <c:h val="0.41990877003208799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1-CB66-45B4-9AA3-982C322730AB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CB66-45B4-9AA3-982C322730AB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66-45B4-9AA3-982C322730AB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B66-45B4-9AA3-982C322730A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4000" b="0" i="0" u="none" strike="noStrike" kern="1200" baseline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  <a:cs typeface="+mn-cs"/>
                  </a:defRPr>
                </a:pPr>
                <a:endParaRPr lang="zh-CN"/>
              </a:p>
            </c:txPr>
            <c:dLblPos val="bestFi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第一季度</c:v>
                </c:pt>
                <c:pt idx="1">
                  <c:v>第二季度</c:v>
                </c:pt>
                <c:pt idx="2">
                  <c:v>第三季度</c:v>
                </c:pt>
                <c:pt idx="3">
                  <c:v>第四季度</c:v>
                </c:pt>
              </c:strCache>
            </c:strRef>
          </c:cat>
          <c:val>
            <c:numRef>
              <c:f>Sheet1!$B$2:$B$5</c:f>
              <c:numCache>
                <c:formatCode>0%</c:formatCode>
                <c:ptCount val="4"/>
                <c:pt idx="0">
                  <c:v>0.52</c:v>
                </c:pt>
                <c:pt idx="1">
                  <c:v>0.23</c:v>
                </c:pt>
                <c:pt idx="2">
                  <c:v>0.16</c:v>
                </c:pt>
                <c:pt idx="3">
                  <c:v>0.09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CB66-45B4-9AA3-982C322730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2">
                <a:lumMod val="10000"/>
              </a:schemeClr>
            </a:solidFill>
            <a:ln w="19050">
              <a:solidFill>
                <a:schemeClr val="bg2">
                  <a:lumMod val="10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bg2">
                    <a:lumMod val="9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0FA4-4A03-B378-FF296683D887}"/>
              </c:ext>
            </c:extLst>
          </c:dPt>
          <c:dPt>
            <c:idx val="1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0FA4-4A03-B378-FF296683D887}"/>
              </c:ext>
            </c:extLst>
          </c:dPt>
          <c:dLbls>
            <c:dLbl>
              <c:idx val="1"/>
              <c:layout>
                <c:manualLayout>
                  <c:x val="0.120244500896257"/>
                  <c:y val="-0.2751356782371289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2400" b="0" i="0" u="none" strike="noStrike" kern="1200" baseline="0">
                      <a:solidFill>
                        <a:schemeClr val="bg2">
                          <a:lumMod val="10000"/>
                        </a:schemeClr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1813809582651"/>
                      <c:h val="0.3094667374685690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0FA4-4A03-B378-FF296683D8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FA4-4A03-B378-FF296683D8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9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2">
                <a:lumMod val="10000"/>
              </a:schemeClr>
            </a:solidFill>
            <a:ln w="19050">
              <a:solidFill>
                <a:schemeClr val="bg2">
                  <a:lumMod val="10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bg2">
                    <a:lumMod val="9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BDD-434E-96B7-63737647713C}"/>
              </c:ext>
            </c:extLst>
          </c:dPt>
          <c:dPt>
            <c:idx val="1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BDD-434E-96B7-63737647713C}"/>
              </c:ext>
            </c:extLst>
          </c:dPt>
          <c:dLbls>
            <c:dLbl>
              <c:idx val="1"/>
              <c:layout>
                <c:manualLayout>
                  <c:x val="0.120244500896257"/>
                  <c:y val="-0.2751356782371289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2400" b="0" i="0" u="none" strike="noStrike" kern="1200" baseline="0">
                      <a:solidFill>
                        <a:schemeClr val="bg2">
                          <a:lumMod val="10000"/>
                        </a:schemeClr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1813809582651"/>
                      <c:h val="0.3094667374685690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5BDD-434E-96B7-63737647713C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5BDD-434E-96B7-6373764771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9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销售额</c:v>
                </c:pt>
              </c:strCache>
            </c:strRef>
          </c:tx>
          <c:spPr>
            <a:solidFill>
              <a:schemeClr val="bg2">
                <a:lumMod val="10000"/>
              </a:schemeClr>
            </a:solidFill>
            <a:ln w="19050">
              <a:solidFill>
                <a:schemeClr val="bg2">
                  <a:lumMod val="10000"/>
                </a:schemeClr>
              </a:solidFill>
            </a:ln>
          </c:spPr>
          <c:dPt>
            <c:idx val="0"/>
            <c:bubble3D val="0"/>
            <c:spPr>
              <a:solidFill>
                <a:schemeClr val="bg2">
                  <a:lumMod val="90000"/>
                </a:schemeClr>
              </a:solidFill>
              <a:ln w="19050">
                <a:solidFill>
                  <a:schemeClr val="bg2">
                    <a:lumMod val="9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E8FA-4032-8D78-2165B1FBEAD5}"/>
              </c:ext>
            </c:extLst>
          </c:dPt>
          <c:dPt>
            <c:idx val="1"/>
            <c:bubble3D val="0"/>
            <c:spPr>
              <a:solidFill>
                <a:schemeClr val="bg2">
                  <a:lumMod val="10000"/>
                </a:schemeClr>
              </a:solidFill>
              <a:ln w="19050">
                <a:solidFill>
                  <a:schemeClr val="bg2">
                    <a:lumMod val="10000"/>
                  </a:schemeClr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E8FA-4032-8D78-2165B1FBEAD5}"/>
              </c:ext>
            </c:extLst>
          </c:dPt>
          <c:dLbls>
            <c:dLbl>
              <c:idx val="1"/>
              <c:layout>
                <c:manualLayout>
                  <c:x val="0.120244500896257"/>
                  <c:y val="-0.27513567823712898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lang="zh-CN" sz="2400" b="0" i="0" u="none" strike="noStrike" kern="1200" baseline="0">
                      <a:solidFill>
                        <a:schemeClr val="bg2">
                          <a:lumMod val="10000"/>
                        </a:schemeClr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  <a:cs typeface="+mn-cs"/>
                    </a:defRPr>
                  </a:pPr>
                  <a:endParaRPr lang="zh-CN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391813809582651"/>
                      <c:h val="0.30946673746856901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3-E8FA-4032-8D78-2165B1FBEA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195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0%</c:formatCode>
                <c:ptCount val="2"/>
                <c:pt idx="0">
                  <c:v>0.4</c:v>
                </c:pt>
                <c:pt idx="1">
                  <c:v>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E8FA-4032-8D78-2165B1FBEAD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319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cat>
            <c:strRef>
              <c:f>Sheet1!$A$2:$A$7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D6-4DA7-9B90-B181747630E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bg1"/>
            </a:solidFill>
            <a:ln w="25400">
              <a:noFill/>
            </a:ln>
            <a:effectLst/>
          </c:spPr>
          <c:cat>
            <c:strRef>
              <c:f>Sheet1!$A$2:$A$7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  <c:pt idx="4">
                  <c:v>4</c:v>
                </c:pt>
                <c:pt idx="5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D6-4DA7-9B90-B181747630E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42748928"/>
        <c:axId val="46670592"/>
      </c:areaChart>
      <c:catAx>
        <c:axId val="427489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6670592"/>
        <c:crosses val="autoZero"/>
        <c:auto val="1"/>
        <c:lblAlgn val="ctr"/>
        <c:lblOffset val="100"/>
        <c:noMultiLvlLbl val="0"/>
      </c:catAx>
      <c:valAx>
        <c:axId val="4667059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42748928"/>
        <c:crosses val="autoZero"/>
        <c:crossBetween val="midCat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  <a:endParaRPr lang="zh-CN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38B23F-152A-4D82-9449-4BDCA8170DF9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8794BB-A33A-4672-9C39-ACE4065FC1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26697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0349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95674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908401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12433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426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126341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227583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6674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76650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19688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10210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670331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8010434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146583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169283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44442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86872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59913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02770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140462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576834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899014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130644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12964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424098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8794BB-A33A-4672-9C39-ACE4065FC19F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50666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D1315E-1CB9-4E03-8B03-3EC977FC971F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D1315E-1CB9-4E03-8B03-3EC977FC971F}" type="datetimeFigureOut">
              <a:rPr lang="zh-CN" altLang="en-US" smtClean="0"/>
              <a:t>2020/3/9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903462-DF38-4029-9C02-A3951422C6C0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2.wdp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7.xml"/><Relationship Id="rId4" Type="http://schemas.openxmlformats.org/officeDocument/2006/relationships/chart" Target="../charts/char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438400" y="2755100"/>
            <a:ext cx="73152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zh-CN" altLang="en-US" sz="48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高中生英语故事</a:t>
            </a:r>
            <a:r>
              <a:rPr lang="en-US" altLang="zh-CN" sz="48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ppt</a:t>
            </a:r>
            <a:r>
              <a:rPr lang="zh-CN" altLang="en-US" sz="48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模板</a:t>
            </a:r>
            <a:endParaRPr lang="en-US" altLang="zh-CN" sz="4800" b="0" i="0" dirty="0">
              <a:solidFill>
                <a:schemeClr val="bg1"/>
              </a:solidFill>
              <a:effectLst/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438400" y="3795703"/>
            <a:ext cx="7315200" cy="585797"/>
            <a:chOff x="2438400" y="3776653"/>
            <a:chExt cx="7315200" cy="585797"/>
          </a:xfrm>
        </p:grpSpPr>
        <p:sp>
          <p:nvSpPr>
            <p:cNvPr id="10" name="矩形 9"/>
            <p:cNvSpPr/>
            <p:nvPr/>
          </p:nvSpPr>
          <p:spPr>
            <a:xfrm>
              <a:off x="4399598" y="3776653"/>
              <a:ext cx="3392805" cy="58579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438400" y="3869496"/>
              <a:ext cx="73152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2000" b="0" i="0" dirty="0">
                  <a:solidFill>
                    <a:schemeClr val="bg1"/>
                  </a:solidFill>
                  <a:effectLst/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REPORT TEMPLATE</a:t>
              </a:r>
            </a:p>
          </p:txBody>
        </p:sp>
      </p:grpSp>
      <p:sp>
        <p:nvSpPr>
          <p:cNvPr id="12" name="等腰三角形 11"/>
          <p:cNvSpPr/>
          <p:nvPr/>
        </p:nvSpPr>
        <p:spPr>
          <a:xfrm>
            <a:off x="4399599" y="4238624"/>
            <a:ext cx="172402" cy="142875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0800000">
            <a:off x="7620001" y="3795702"/>
            <a:ext cx="172402" cy="142875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452328" y="6183580"/>
            <a:ext cx="7315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12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REPORTER : SUGAR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5087761" y="6458058"/>
            <a:ext cx="2016479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400800" y="-192528"/>
            <a:ext cx="0" cy="1849875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95324" y="552091"/>
            <a:ext cx="10837863" cy="5676181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" name="矩形 1"/>
          <p:cNvSpPr/>
          <p:nvPr/>
        </p:nvSpPr>
        <p:spPr>
          <a:xfrm>
            <a:off x="2794465" y="1398390"/>
            <a:ext cx="405320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32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INTRODUCTION</a:t>
            </a:r>
          </a:p>
        </p:txBody>
      </p:sp>
      <p:cxnSp>
        <p:nvCxnSpPr>
          <p:cNvPr id="7" name="直接连接符 6"/>
          <p:cNvCxnSpPr/>
          <p:nvPr/>
        </p:nvCxnSpPr>
        <p:spPr>
          <a:xfrm>
            <a:off x="1672237" y="5357902"/>
            <a:ext cx="8850701" cy="0"/>
          </a:xfrm>
          <a:prstGeom prst="line">
            <a:avLst/>
          </a:prstGeom>
          <a:ln w="25400">
            <a:solidFill>
              <a:schemeClr val="bg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 flipV="1">
            <a:off x="10522519" y="1673525"/>
            <a:ext cx="0" cy="3692105"/>
          </a:xfrm>
          <a:prstGeom prst="line">
            <a:avLst/>
          </a:prstGeom>
          <a:ln w="25400">
            <a:solidFill>
              <a:schemeClr val="bg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 flipV="1">
            <a:off x="1669062" y="1673526"/>
            <a:ext cx="5930" cy="3692104"/>
          </a:xfrm>
          <a:prstGeom prst="line">
            <a:avLst/>
          </a:prstGeom>
          <a:ln w="25400">
            <a:solidFill>
              <a:schemeClr val="bg1"/>
            </a:solidFill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7089206" y="1673525"/>
            <a:ext cx="3433312" cy="0"/>
          </a:xfrm>
          <a:prstGeom prst="line">
            <a:avLst/>
          </a:prstGeom>
          <a:ln w="25400">
            <a:solidFill>
              <a:schemeClr val="bg1"/>
            </a:solidFill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>
            <a:off x="1671817" y="1673525"/>
            <a:ext cx="948906" cy="0"/>
          </a:xfrm>
          <a:prstGeom prst="line">
            <a:avLst/>
          </a:prstGeom>
          <a:ln w="25400">
            <a:solidFill>
              <a:schemeClr val="bg1"/>
            </a:solidFill>
            <a:headEnd type="none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矩形 20"/>
          <p:cNvSpPr/>
          <p:nvPr/>
        </p:nvSpPr>
        <p:spPr>
          <a:xfrm>
            <a:off x="2149415" y="2203762"/>
            <a:ext cx="7893170" cy="28657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2" presetClass="entr" presetSubtype="2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41" presetClass="entr" presetSubtype="0" fill="hold" grpId="0" nodeType="withEffect">
                                  <p:stCondLst>
                                    <p:cond delay="38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" tmFilter="0,0; .5, 1; 1, 1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2" grpId="0"/>
      <p:bldP spid="2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914152" y="570254"/>
            <a:ext cx="3933646" cy="879895"/>
            <a:chOff x="914152" y="570254"/>
            <a:chExt cx="3933646" cy="879895"/>
          </a:xfrm>
        </p:grpSpPr>
        <p:sp>
          <p:nvSpPr>
            <p:cNvPr id="3" name="矩形 2"/>
            <p:cNvSpPr/>
            <p:nvPr/>
          </p:nvSpPr>
          <p:spPr>
            <a:xfrm>
              <a:off x="914152" y="570254"/>
              <a:ext cx="3933646" cy="879895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>
              <a:off x="947828" y="1188954"/>
              <a:ext cx="343148" cy="240474"/>
            </a:xfrm>
            <a:prstGeom prst="triangle">
              <a:avLst>
                <a:gd name="adj" fmla="val 0"/>
              </a:avLst>
            </a:prstGeom>
            <a:solidFill>
              <a:schemeClr val="bg1"/>
            </a:solidFill>
            <a:ln w="381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等腰三角形 4"/>
            <p:cNvSpPr/>
            <p:nvPr/>
          </p:nvSpPr>
          <p:spPr>
            <a:xfrm rot="10800000">
              <a:off x="4470975" y="588013"/>
              <a:ext cx="343148" cy="240474"/>
            </a:xfrm>
            <a:prstGeom prst="triangle">
              <a:avLst>
                <a:gd name="adj" fmla="val 0"/>
              </a:avLst>
            </a:prstGeom>
            <a:solidFill>
              <a:schemeClr val="bg1"/>
            </a:solidFill>
            <a:ln w="38100">
              <a:solidFill>
                <a:schemeClr val="bg2">
                  <a:lumMod val="1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" name="矩形 1"/>
          <p:cNvSpPr/>
          <p:nvPr/>
        </p:nvSpPr>
        <p:spPr>
          <a:xfrm>
            <a:off x="1189951" y="659987"/>
            <a:ext cx="3382049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44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CONTENT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1871591" y="2610815"/>
            <a:ext cx="681375" cy="681375"/>
            <a:chOff x="2866816" y="2504421"/>
            <a:chExt cx="943184" cy="943184"/>
          </a:xfrm>
        </p:grpSpPr>
        <p:grpSp>
          <p:nvGrpSpPr>
            <p:cNvPr id="11" name="组合 10"/>
            <p:cNvGrpSpPr/>
            <p:nvPr/>
          </p:nvGrpSpPr>
          <p:grpSpPr>
            <a:xfrm>
              <a:off x="2866816" y="2504421"/>
              <a:ext cx="943184" cy="943184"/>
              <a:chOff x="3173998" y="2528145"/>
              <a:chExt cx="638355" cy="638355"/>
            </a:xfrm>
          </p:grpSpPr>
          <p:sp>
            <p:nvSpPr>
              <p:cNvPr id="6" name="矩形 5"/>
              <p:cNvSpPr/>
              <p:nvPr/>
            </p:nvSpPr>
            <p:spPr>
              <a:xfrm>
                <a:off x="3173998" y="2528145"/>
                <a:ext cx="638355" cy="638355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3234823" y="2588970"/>
                <a:ext cx="516704" cy="5167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3279524" y="2633671"/>
                <a:ext cx="427302" cy="427302"/>
              </a:xfrm>
              <a:prstGeom prst="rect">
                <a:avLst/>
              </a:prstGeom>
              <a:solidFill>
                <a:srgbClr val="1817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2976621" y="2611817"/>
              <a:ext cx="72357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3200" b="0" i="0" dirty="0">
                  <a:solidFill>
                    <a:schemeClr val="bg1"/>
                  </a:solidFill>
                  <a:effectLst/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1</a:t>
              </a:r>
            </a:p>
          </p:txBody>
        </p:sp>
      </p:grpSp>
      <p:sp>
        <p:nvSpPr>
          <p:cNvPr id="35" name="矩形 34"/>
          <p:cNvSpPr/>
          <p:nvPr/>
        </p:nvSpPr>
        <p:spPr>
          <a:xfrm>
            <a:off x="2758062" y="2733716"/>
            <a:ext cx="31999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  <p:grpSp>
        <p:nvGrpSpPr>
          <p:cNvPr id="41" name="组合 40"/>
          <p:cNvGrpSpPr/>
          <p:nvPr/>
        </p:nvGrpSpPr>
        <p:grpSpPr>
          <a:xfrm>
            <a:off x="1871591" y="4163570"/>
            <a:ext cx="681375" cy="681375"/>
            <a:chOff x="2866816" y="2504421"/>
            <a:chExt cx="943184" cy="943184"/>
          </a:xfrm>
        </p:grpSpPr>
        <p:grpSp>
          <p:nvGrpSpPr>
            <p:cNvPr id="43" name="组合 42"/>
            <p:cNvGrpSpPr/>
            <p:nvPr/>
          </p:nvGrpSpPr>
          <p:grpSpPr>
            <a:xfrm>
              <a:off x="2866816" y="2504421"/>
              <a:ext cx="943184" cy="943184"/>
              <a:chOff x="3173998" y="2528145"/>
              <a:chExt cx="638355" cy="638355"/>
            </a:xfrm>
          </p:grpSpPr>
          <p:sp>
            <p:nvSpPr>
              <p:cNvPr id="45" name="矩形 44"/>
              <p:cNvSpPr/>
              <p:nvPr/>
            </p:nvSpPr>
            <p:spPr>
              <a:xfrm>
                <a:off x="3173998" y="2528145"/>
                <a:ext cx="638355" cy="638355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矩形 45"/>
              <p:cNvSpPr/>
              <p:nvPr/>
            </p:nvSpPr>
            <p:spPr>
              <a:xfrm>
                <a:off x="3234823" y="2588970"/>
                <a:ext cx="516704" cy="5167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3279524" y="2633671"/>
                <a:ext cx="427302" cy="427302"/>
              </a:xfrm>
              <a:prstGeom prst="rect">
                <a:avLst/>
              </a:prstGeom>
              <a:solidFill>
                <a:srgbClr val="1817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矩形 43"/>
            <p:cNvSpPr/>
            <p:nvPr/>
          </p:nvSpPr>
          <p:spPr>
            <a:xfrm>
              <a:off x="2976621" y="2611817"/>
              <a:ext cx="723575" cy="809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32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3</a:t>
              </a:r>
              <a:endParaRPr lang="en-US" altLang="zh-CN" sz="32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42" name="矩形 41"/>
          <p:cNvSpPr/>
          <p:nvPr/>
        </p:nvSpPr>
        <p:spPr>
          <a:xfrm>
            <a:off x="2758062" y="4286471"/>
            <a:ext cx="31999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  <p:grpSp>
        <p:nvGrpSpPr>
          <p:cNvPr id="49" name="组合 48"/>
          <p:cNvGrpSpPr/>
          <p:nvPr/>
        </p:nvGrpSpPr>
        <p:grpSpPr>
          <a:xfrm>
            <a:off x="6616120" y="2610815"/>
            <a:ext cx="681375" cy="681375"/>
            <a:chOff x="2866816" y="2504421"/>
            <a:chExt cx="943184" cy="943184"/>
          </a:xfrm>
        </p:grpSpPr>
        <p:grpSp>
          <p:nvGrpSpPr>
            <p:cNvPr id="51" name="组合 50"/>
            <p:cNvGrpSpPr/>
            <p:nvPr/>
          </p:nvGrpSpPr>
          <p:grpSpPr>
            <a:xfrm>
              <a:off x="2866816" y="2504421"/>
              <a:ext cx="943184" cy="943184"/>
              <a:chOff x="3173998" y="2528145"/>
              <a:chExt cx="638355" cy="638355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3173998" y="2528145"/>
                <a:ext cx="638355" cy="638355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3234823" y="2588970"/>
                <a:ext cx="516704" cy="5167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矩形 54"/>
              <p:cNvSpPr/>
              <p:nvPr/>
            </p:nvSpPr>
            <p:spPr>
              <a:xfrm>
                <a:off x="3279524" y="2633671"/>
                <a:ext cx="427302" cy="427302"/>
              </a:xfrm>
              <a:prstGeom prst="rect">
                <a:avLst/>
              </a:prstGeom>
              <a:solidFill>
                <a:srgbClr val="1817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2976621" y="2611817"/>
              <a:ext cx="723575" cy="809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32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</a:t>
              </a:r>
              <a:endParaRPr lang="en-US" altLang="zh-CN" sz="32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50" name="矩形 49"/>
          <p:cNvSpPr/>
          <p:nvPr/>
        </p:nvSpPr>
        <p:spPr>
          <a:xfrm>
            <a:off x="7502591" y="2733716"/>
            <a:ext cx="31999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  <p:grpSp>
        <p:nvGrpSpPr>
          <p:cNvPr id="57" name="组合 56"/>
          <p:cNvGrpSpPr/>
          <p:nvPr/>
        </p:nvGrpSpPr>
        <p:grpSpPr>
          <a:xfrm>
            <a:off x="6616120" y="4163570"/>
            <a:ext cx="681375" cy="681375"/>
            <a:chOff x="2866816" y="2504421"/>
            <a:chExt cx="943184" cy="943184"/>
          </a:xfrm>
        </p:grpSpPr>
        <p:grpSp>
          <p:nvGrpSpPr>
            <p:cNvPr id="59" name="组合 58"/>
            <p:cNvGrpSpPr/>
            <p:nvPr/>
          </p:nvGrpSpPr>
          <p:grpSpPr>
            <a:xfrm>
              <a:off x="2866816" y="2504421"/>
              <a:ext cx="943184" cy="943184"/>
              <a:chOff x="3173998" y="2528145"/>
              <a:chExt cx="638355" cy="638355"/>
            </a:xfrm>
          </p:grpSpPr>
          <p:sp>
            <p:nvSpPr>
              <p:cNvPr id="61" name="矩形 60"/>
              <p:cNvSpPr/>
              <p:nvPr/>
            </p:nvSpPr>
            <p:spPr>
              <a:xfrm>
                <a:off x="3173998" y="2528145"/>
                <a:ext cx="638355" cy="638355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3234823" y="2588970"/>
                <a:ext cx="516704" cy="516704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3279524" y="2633671"/>
                <a:ext cx="427302" cy="427302"/>
              </a:xfrm>
              <a:prstGeom prst="rect">
                <a:avLst/>
              </a:prstGeom>
              <a:solidFill>
                <a:srgbClr val="1817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0" name="矩形 59"/>
            <p:cNvSpPr/>
            <p:nvPr/>
          </p:nvSpPr>
          <p:spPr>
            <a:xfrm>
              <a:off x="2976621" y="2611817"/>
              <a:ext cx="723575" cy="80946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32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4</a:t>
              </a:r>
              <a:endParaRPr lang="en-US" altLang="zh-CN" sz="32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sp>
        <p:nvSpPr>
          <p:cNvPr id="58" name="矩形 57"/>
          <p:cNvSpPr/>
          <p:nvPr/>
        </p:nvSpPr>
        <p:spPr>
          <a:xfrm>
            <a:off x="7502591" y="4286471"/>
            <a:ext cx="31999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  <p:sp>
        <p:nvSpPr>
          <p:cNvPr id="64" name="矩形 63"/>
          <p:cNvSpPr/>
          <p:nvPr/>
        </p:nvSpPr>
        <p:spPr>
          <a:xfrm>
            <a:off x="0" y="6211019"/>
            <a:ext cx="12192001" cy="483079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3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67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2" grpId="0"/>
      <p:bldP spid="50" grpId="0"/>
      <p:bldP spid="5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" y="2296900"/>
            <a:ext cx="12192001" cy="189757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700000">
            <a:off x="6670456" y="1567264"/>
            <a:ext cx="3356847" cy="335684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2700000">
            <a:off x="6932279" y="1829087"/>
            <a:ext cx="2833201" cy="2833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2700000">
            <a:off x="7130013" y="2026821"/>
            <a:ext cx="2437733" cy="243773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539119" y="1922248"/>
            <a:ext cx="1481496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1</a:t>
            </a:r>
            <a:endParaRPr lang="zh-CN" altLang="en-US" sz="1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66264" y="3187628"/>
            <a:ext cx="45487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WISE, LIFE IS A LEARNED TEACHER, IT OFTEN SALUTARY INFLUENCE OF EDUCATION, SILENT TO GUIDE US, GIVE US INSPIRATION IN LIFE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1652166" y="2469665"/>
            <a:ext cx="4394950" cy="6159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6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669209" y="2504293"/>
            <a:ext cx="43418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1" animBg="1"/>
      <p:bldP spid="6" grpId="0" animBg="1"/>
      <p:bldP spid="7" grpId="0" animBg="1"/>
      <p:bldP spid="3" grpId="0"/>
      <p:bldP spid="12" grpId="0"/>
      <p:bldP spid="13" grpId="0" animBg="1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b="0" i="0" dirty="0">
                      <a:solidFill>
                        <a:schemeClr val="bg1"/>
                      </a:solidFill>
                      <a:effectLst/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1</a:t>
                  </a: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矩形 13"/>
          <p:cNvSpPr/>
          <p:nvPr/>
        </p:nvSpPr>
        <p:spPr>
          <a:xfrm>
            <a:off x="7913601" y="1896019"/>
            <a:ext cx="225895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TITLE HERE</a:t>
            </a:r>
          </a:p>
        </p:txBody>
      </p:sp>
      <p:sp>
        <p:nvSpPr>
          <p:cNvPr id="15" name="矩形 14"/>
          <p:cNvSpPr/>
          <p:nvPr/>
        </p:nvSpPr>
        <p:spPr>
          <a:xfrm>
            <a:off x="7913601" y="2763619"/>
            <a:ext cx="3206156" cy="317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 IS A LEARNED TEACHER, IT OFTEN SALUTARY INFLUENCE OF EDUCATION</a:t>
            </a:r>
            <a:endParaRPr lang="en-US" altLang="zh-CN" sz="1400" dirty="0">
              <a:solidFill>
                <a:schemeClr val="bg2">
                  <a:lumMod val="10000"/>
                </a:schemeClr>
              </a:solidFill>
            </a:endParaRPr>
          </a:p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cxnSp>
        <p:nvCxnSpPr>
          <p:cNvPr id="16" name="直接连接符 15"/>
          <p:cNvCxnSpPr/>
          <p:nvPr/>
        </p:nvCxnSpPr>
        <p:spPr>
          <a:xfrm>
            <a:off x="8029714" y="2510989"/>
            <a:ext cx="2484121" cy="0"/>
          </a:xfrm>
          <a:prstGeom prst="line">
            <a:avLst/>
          </a:prstGeom>
          <a:ln w="28575">
            <a:solidFill>
              <a:srgbClr val="18171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842469" y="1955800"/>
            <a:ext cx="6574331" cy="3862088"/>
            <a:chOff x="842469" y="1955800"/>
            <a:chExt cx="6574331" cy="3862088"/>
          </a:xfrm>
        </p:grpSpPr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42469" y="2109599"/>
              <a:ext cx="5696353" cy="3560220"/>
            </a:xfrm>
            <a:prstGeom prst="rect">
              <a:avLst/>
            </a:prstGeom>
            <a:ln w="152400">
              <a:solidFill>
                <a:schemeClr val="bg2">
                  <a:lumMod val="10000"/>
                </a:schemeClr>
              </a:solidFill>
            </a:ln>
          </p:spPr>
        </p:pic>
        <p:sp>
          <p:nvSpPr>
            <p:cNvPr id="17" name="矩形 16"/>
            <p:cNvSpPr/>
            <p:nvPr/>
          </p:nvSpPr>
          <p:spPr>
            <a:xfrm>
              <a:off x="6640422" y="1955800"/>
              <a:ext cx="776378" cy="3862088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8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1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363638"/>
            <a:ext cx="12192000" cy="14837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1630195" y="1695808"/>
            <a:ext cx="8931609" cy="4628791"/>
          </a:xfrm>
          <a:prstGeom prst="rect">
            <a:avLst/>
          </a:prstGeom>
          <a:solidFill>
            <a:schemeClr val="bg1"/>
          </a:solidFill>
          <a:ln w="28575">
            <a:noFill/>
          </a:ln>
          <a:effectLst>
            <a:outerShdw blurRad="101600" dist="50800" dir="5400000" algn="t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dirty="0"/>
          </a:p>
        </p:txBody>
      </p:sp>
      <p:grpSp>
        <p:nvGrpSpPr>
          <p:cNvPr id="4" name="组合 3"/>
          <p:cNvGrpSpPr/>
          <p:nvPr/>
        </p:nvGrpSpPr>
        <p:grpSpPr>
          <a:xfrm>
            <a:off x="695325" y="332543"/>
            <a:ext cx="4429125" cy="812151"/>
            <a:chOff x="695325" y="386330"/>
            <a:chExt cx="4429125" cy="812151"/>
          </a:xfrm>
        </p:grpSpPr>
        <p:grpSp>
          <p:nvGrpSpPr>
            <p:cNvPr id="6" name="组合 5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9" name="组合 8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11" name="组合 10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3" name="矩形 12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4" name="矩形 13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5" name="矩形 14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2" name="矩形 11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2">
                          <a:lumMod val="10000"/>
                        </a:schemeClr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2">
                        <a:lumMod val="10000"/>
                      </a:schemeClr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10" name="矩形 9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7" name="矩形 6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/>
            </a:p>
          </p:txBody>
        </p:sp>
        <p:cxnSp>
          <p:nvCxnSpPr>
            <p:cNvPr id="8" name="直接连接符 7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2223602" y="4012822"/>
            <a:ext cx="1928484" cy="1882736"/>
            <a:chOff x="3016135" y="2068799"/>
            <a:chExt cx="1928484" cy="1882736"/>
          </a:xfrm>
        </p:grpSpPr>
        <p:sp>
          <p:nvSpPr>
            <p:cNvPr id="26" name="矩形 25"/>
            <p:cNvSpPr/>
            <p:nvPr/>
          </p:nvSpPr>
          <p:spPr>
            <a:xfrm>
              <a:off x="3024026" y="2068799"/>
              <a:ext cx="19127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27" name="矩形 26"/>
            <p:cNvSpPr/>
            <p:nvPr/>
          </p:nvSpPr>
          <p:spPr>
            <a:xfrm>
              <a:off x="3016135" y="2458819"/>
              <a:ext cx="1928484" cy="149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5074609" y="4012822"/>
            <a:ext cx="1928484" cy="1882736"/>
            <a:chOff x="3016135" y="2068799"/>
            <a:chExt cx="1928484" cy="1882736"/>
          </a:xfrm>
        </p:grpSpPr>
        <p:sp>
          <p:nvSpPr>
            <p:cNvPr id="29" name="矩形 28"/>
            <p:cNvSpPr/>
            <p:nvPr/>
          </p:nvSpPr>
          <p:spPr>
            <a:xfrm>
              <a:off x="3024026" y="2068799"/>
              <a:ext cx="19127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30" name="矩形 29"/>
            <p:cNvSpPr/>
            <p:nvPr/>
          </p:nvSpPr>
          <p:spPr>
            <a:xfrm>
              <a:off x="3016135" y="2458819"/>
              <a:ext cx="1928484" cy="149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7925615" y="4012822"/>
            <a:ext cx="1928484" cy="1882736"/>
            <a:chOff x="3016135" y="2068799"/>
            <a:chExt cx="1928484" cy="1882736"/>
          </a:xfrm>
        </p:grpSpPr>
        <p:sp>
          <p:nvSpPr>
            <p:cNvPr id="32" name="矩形 31"/>
            <p:cNvSpPr/>
            <p:nvPr/>
          </p:nvSpPr>
          <p:spPr>
            <a:xfrm>
              <a:off x="3024026" y="2068799"/>
              <a:ext cx="19127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0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3016135" y="2458819"/>
              <a:ext cx="1928484" cy="149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sp>
        <p:nvSpPr>
          <p:cNvPr id="37" name="矩形 36"/>
          <p:cNvSpPr/>
          <p:nvPr/>
        </p:nvSpPr>
        <p:spPr>
          <a:xfrm>
            <a:off x="7399267" y="4080926"/>
            <a:ext cx="130175" cy="171662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矩形 37"/>
          <p:cNvSpPr/>
          <p:nvPr/>
        </p:nvSpPr>
        <p:spPr>
          <a:xfrm>
            <a:off x="4548260" y="4080926"/>
            <a:ext cx="130175" cy="171662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0" name="组合 39"/>
          <p:cNvGrpSpPr/>
          <p:nvPr/>
        </p:nvGrpSpPr>
        <p:grpSpPr>
          <a:xfrm>
            <a:off x="4799016" y="1910991"/>
            <a:ext cx="2276475" cy="484792"/>
            <a:chOff x="4799016" y="2013344"/>
            <a:chExt cx="2276475" cy="484792"/>
          </a:xfrm>
        </p:grpSpPr>
        <p:sp>
          <p:nvSpPr>
            <p:cNvPr id="39" name="矩形 38"/>
            <p:cNvSpPr/>
            <p:nvPr/>
          </p:nvSpPr>
          <p:spPr>
            <a:xfrm>
              <a:off x="4799016" y="2013344"/>
              <a:ext cx="2276475" cy="479341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4807777" y="2036471"/>
              <a:ext cx="22589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</p:grpSp>
      <p:sp>
        <p:nvSpPr>
          <p:cNvPr id="17" name="矩形 16"/>
          <p:cNvSpPr/>
          <p:nvPr/>
        </p:nvSpPr>
        <p:spPr>
          <a:xfrm>
            <a:off x="2025958" y="2480746"/>
            <a:ext cx="7949584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 IS A LEARNED TEACHER, IT OFTEN SALUTARY INFLUENCE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8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37" grpId="0" animBg="1"/>
      <p:bldP spid="3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b="0" i="0" dirty="0">
                      <a:solidFill>
                        <a:schemeClr val="bg1"/>
                      </a:solidFill>
                      <a:effectLst/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1</a:t>
                  </a: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9" name="组合 18"/>
          <p:cNvGrpSpPr/>
          <p:nvPr/>
        </p:nvGrpSpPr>
        <p:grpSpPr>
          <a:xfrm>
            <a:off x="695325" y="1823409"/>
            <a:ext cx="4429125" cy="1000664"/>
            <a:chOff x="712578" y="1880559"/>
            <a:chExt cx="4429125" cy="1000664"/>
          </a:xfrm>
        </p:grpSpPr>
        <p:sp>
          <p:nvSpPr>
            <p:cNvPr id="13" name="矩形 12"/>
            <p:cNvSpPr/>
            <p:nvPr/>
          </p:nvSpPr>
          <p:spPr>
            <a:xfrm>
              <a:off x="712578" y="1880559"/>
              <a:ext cx="4429125" cy="1000664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996740" y="2104846"/>
              <a:ext cx="3860800" cy="5520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253159" y="2092907"/>
            <a:ext cx="3291246" cy="468015"/>
            <a:chOff x="1253159" y="2092907"/>
            <a:chExt cx="3291246" cy="468015"/>
          </a:xfrm>
        </p:grpSpPr>
        <p:sp>
          <p:nvSpPr>
            <p:cNvPr id="20" name="矩形 19"/>
            <p:cNvSpPr/>
            <p:nvPr/>
          </p:nvSpPr>
          <p:spPr>
            <a:xfrm>
              <a:off x="2285453" y="2099257"/>
              <a:ext cx="22589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1253159" y="2092907"/>
              <a:ext cx="57579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01</a:t>
              </a:r>
            </a:p>
          </p:txBody>
        </p:sp>
      </p:grpSp>
      <p:sp>
        <p:nvSpPr>
          <p:cNvPr id="22" name="矩形 21"/>
          <p:cNvSpPr/>
          <p:nvPr/>
        </p:nvSpPr>
        <p:spPr>
          <a:xfrm>
            <a:off x="6275597" y="1877133"/>
            <a:ext cx="53355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23" name="等腰三角形 22"/>
          <p:cNvSpPr/>
          <p:nvPr/>
        </p:nvSpPr>
        <p:spPr>
          <a:xfrm rot="5400000">
            <a:off x="5549179" y="2195443"/>
            <a:ext cx="297648" cy="256593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矩形 40"/>
          <p:cNvSpPr/>
          <p:nvPr/>
        </p:nvSpPr>
        <p:spPr>
          <a:xfrm>
            <a:off x="6121984" y="1823409"/>
            <a:ext cx="62542" cy="100066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6" name="组合 45"/>
          <p:cNvGrpSpPr/>
          <p:nvPr/>
        </p:nvGrpSpPr>
        <p:grpSpPr>
          <a:xfrm>
            <a:off x="695325" y="5157159"/>
            <a:ext cx="4429125" cy="1000664"/>
            <a:chOff x="712578" y="1880559"/>
            <a:chExt cx="4429125" cy="1000664"/>
          </a:xfrm>
        </p:grpSpPr>
        <p:sp>
          <p:nvSpPr>
            <p:cNvPr id="51" name="矩形 50"/>
            <p:cNvSpPr/>
            <p:nvPr/>
          </p:nvSpPr>
          <p:spPr>
            <a:xfrm>
              <a:off x="712578" y="1880559"/>
              <a:ext cx="4429125" cy="1000664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996740" y="2104846"/>
              <a:ext cx="3860800" cy="5520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1215059" y="5426657"/>
            <a:ext cx="3329346" cy="468015"/>
            <a:chOff x="1215059" y="5426657"/>
            <a:chExt cx="3329346" cy="468015"/>
          </a:xfrm>
        </p:grpSpPr>
        <p:sp>
          <p:nvSpPr>
            <p:cNvPr id="47" name="矩形 46"/>
            <p:cNvSpPr/>
            <p:nvPr/>
          </p:nvSpPr>
          <p:spPr>
            <a:xfrm>
              <a:off x="2285453" y="5433007"/>
              <a:ext cx="22589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48" name="矩形 47"/>
            <p:cNvSpPr/>
            <p:nvPr/>
          </p:nvSpPr>
          <p:spPr>
            <a:xfrm>
              <a:off x="1215059" y="5426657"/>
              <a:ext cx="5886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03</a:t>
              </a:r>
            </a:p>
          </p:txBody>
        </p:sp>
      </p:grpSp>
      <p:sp>
        <p:nvSpPr>
          <p:cNvPr id="49" name="矩形 48"/>
          <p:cNvSpPr/>
          <p:nvPr/>
        </p:nvSpPr>
        <p:spPr>
          <a:xfrm>
            <a:off x="6275597" y="5210883"/>
            <a:ext cx="53355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0" name="等腰三角形 49"/>
          <p:cNvSpPr/>
          <p:nvPr/>
        </p:nvSpPr>
        <p:spPr>
          <a:xfrm rot="5400000">
            <a:off x="5549179" y="5529193"/>
            <a:ext cx="297648" cy="256593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矩形 44"/>
          <p:cNvSpPr/>
          <p:nvPr/>
        </p:nvSpPr>
        <p:spPr>
          <a:xfrm>
            <a:off x="6121984" y="5157159"/>
            <a:ext cx="62542" cy="100066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6" name="组合 55"/>
          <p:cNvGrpSpPr/>
          <p:nvPr/>
        </p:nvGrpSpPr>
        <p:grpSpPr>
          <a:xfrm flipH="1">
            <a:off x="7182060" y="3490284"/>
            <a:ext cx="4429125" cy="1000664"/>
            <a:chOff x="712578" y="1880559"/>
            <a:chExt cx="4429125" cy="1000664"/>
          </a:xfrm>
        </p:grpSpPr>
        <p:sp>
          <p:nvSpPr>
            <p:cNvPr id="61" name="矩形 60"/>
            <p:cNvSpPr/>
            <p:nvPr/>
          </p:nvSpPr>
          <p:spPr>
            <a:xfrm>
              <a:off x="712578" y="1880559"/>
              <a:ext cx="4429125" cy="1000664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>
              <a:off x="996740" y="2104846"/>
              <a:ext cx="3860800" cy="55209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762105" y="3759782"/>
            <a:ext cx="3304070" cy="468015"/>
            <a:chOff x="7762105" y="3759782"/>
            <a:chExt cx="3304070" cy="468015"/>
          </a:xfrm>
        </p:grpSpPr>
        <p:sp>
          <p:nvSpPr>
            <p:cNvPr id="57" name="矩形 56"/>
            <p:cNvSpPr/>
            <p:nvPr/>
          </p:nvSpPr>
          <p:spPr>
            <a:xfrm flipH="1">
              <a:off x="7762105" y="3766132"/>
              <a:ext cx="22589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58" name="矩形 57"/>
            <p:cNvSpPr/>
            <p:nvPr/>
          </p:nvSpPr>
          <p:spPr>
            <a:xfrm flipH="1">
              <a:off x="10477552" y="3759782"/>
              <a:ext cx="588623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02</a:t>
              </a:r>
            </a:p>
          </p:txBody>
        </p:sp>
      </p:grpSp>
      <p:sp>
        <p:nvSpPr>
          <p:cNvPr id="59" name="矩形 58"/>
          <p:cNvSpPr/>
          <p:nvPr/>
        </p:nvSpPr>
        <p:spPr>
          <a:xfrm flipH="1">
            <a:off x="695325" y="3544008"/>
            <a:ext cx="5335588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60" name="等腰三角形 59"/>
          <p:cNvSpPr/>
          <p:nvPr/>
        </p:nvSpPr>
        <p:spPr>
          <a:xfrm rot="16200000" flipH="1">
            <a:off x="6459683" y="3862318"/>
            <a:ext cx="297648" cy="256593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矩形 54"/>
          <p:cNvSpPr/>
          <p:nvPr/>
        </p:nvSpPr>
        <p:spPr>
          <a:xfrm flipH="1">
            <a:off x="6121984" y="3490284"/>
            <a:ext cx="62542" cy="100066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41" grpId="0" animBg="1"/>
      <p:bldP spid="50" grpId="0" animBg="1"/>
      <p:bldP spid="45" grpId="0" animBg="1"/>
      <p:bldP spid="60" grpId="0" animBg="1"/>
      <p:bldP spid="5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-195259" y="1926112"/>
            <a:ext cx="12687300" cy="28575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182313" y="4499597"/>
            <a:ext cx="28186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4762552" y="4499597"/>
            <a:ext cx="28186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8342791" y="4499597"/>
            <a:ext cx="281867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1201129" y="2009504"/>
            <a:ext cx="2781675" cy="2131352"/>
            <a:chOff x="1201129" y="2009504"/>
            <a:chExt cx="2781675" cy="2131352"/>
          </a:xfrm>
        </p:grpSpPr>
        <p:grpSp>
          <p:nvGrpSpPr>
            <p:cNvPr id="27" name="组合 26"/>
            <p:cNvGrpSpPr/>
            <p:nvPr/>
          </p:nvGrpSpPr>
          <p:grpSpPr>
            <a:xfrm>
              <a:off x="1255665" y="2009504"/>
              <a:ext cx="2671971" cy="1950188"/>
              <a:chOff x="1952349" y="2280574"/>
              <a:chExt cx="2671971" cy="1950188"/>
            </a:xfrm>
          </p:grpSpPr>
          <p:grpSp>
            <p:nvGrpSpPr>
              <p:cNvPr id="15" name="组合 14"/>
              <p:cNvGrpSpPr/>
              <p:nvPr/>
            </p:nvGrpSpPr>
            <p:grpSpPr>
              <a:xfrm>
                <a:off x="1952349" y="3230098"/>
                <a:ext cx="2671971" cy="1000664"/>
                <a:chOff x="712578" y="1880559"/>
                <a:chExt cx="4429125" cy="1000664"/>
              </a:xfrm>
            </p:grpSpPr>
            <p:sp>
              <p:nvSpPr>
                <p:cNvPr id="16" name="矩形 15"/>
                <p:cNvSpPr/>
                <p:nvPr/>
              </p:nvSpPr>
              <p:spPr>
                <a:xfrm>
                  <a:off x="712578" y="1880559"/>
                  <a:ext cx="4429125" cy="1000664"/>
                </a:xfrm>
                <a:prstGeom prst="rect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7" name="矩形 16"/>
                <p:cNvSpPr/>
                <p:nvPr/>
              </p:nvSpPr>
              <p:spPr>
                <a:xfrm>
                  <a:off x="1056255" y="2104846"/>
                  <a:ext cx="3741769" cy="5520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19" name="直接连接符 18"/>
              <p:cNvCxnSpPr/>
              <p:nvPr/>
            </p:nvCxnSpPr>
            <p:spPr>
              <a:xfrm flipV="1">
                <a:off x="1965049" y="2320471"/>
                <a:ext cx="1335985" cy="922327"/>
              </a:xfrm>
              <a:prstGeom prst="line">
                <a:avLst/>
              </a:prstGeom>
              <a:ln w="38100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/>
              <p:cNvCxnSpPr/>
              <p:nvPr/>
            </p:nvCxnSpPr>
            <p:spPr>
              <a:xfrm flipH="1" flipV="1">
                <a:off x="3294684" y="2331843"/>
                <a:ext cx="1315032" cy="922326"/>
              </a:xfrm>
              <a:prstGeom prst="line">
                <a:avLst/>
              </a:prstGeom>
              <a:ln w="38100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椭圆 24"/>
              <p:cNvSpPr/>
              <p:nvPr/>
            </p:nvSpPr>
            <p:spPr>
              <a:xfrm>
                <a:off x="3213568" y="2280574"/>
                <a:ext cx="102537" cy="1025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/>
              <p:cNvSpPr/>
              <p:nvPr/>
            </p:nvSpPr>
            <p:spPr>
              <a:xfrm>
                <a:off x="2158036" y="3511633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50" name="矩形 49"/>
            <p:cNvSpPr/>
            <p:nvPr/>
          </p:nvSpPr>
          <p:spPr>
            <a:xfrm>
              <a:off x="1201129" y="3806859"/>
              <a:ext cx="2781675" cy="33399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4784109" y="2009504"/>
            <a:ext cx="2781675" cy="2131352"/>
            <a:chOff x="4784109" y="2009504"/>
            <a:chExt cx="2781675" cy="2131352"/>
          </a:xfrm>
        </p:grpSpPr>
        <p:grpSp>
          <p:nvGrpSpPr>
            <p:cNvPr id="29" name="组合 28"/>
            <p:cNvGrpSpPr/>
            <p:nvPr/>
          </p:nvGrpSpPr>
          <p:grpSpPr>
            <a:xfrm>
              <a:off x="4835904" y="2009504"/>
              <a:ext cx="2671971" cy="1950188"/>
              <a:chOff x="1952349" y="2280574"/>
              <a:chExt cx="2671971" cy="1950188"/>
            </a:xfrm>
          </p:grpSpPr>
          <p:grpSp>
            <p:nvGrpSpPr>
              <p:cNvPr id="30" name="组合 29"/>
              <p:cNvGrpSpPr/>
              <p:nvPr/>
            </p:nvGrpSpPr>
            <p:grpSpPr>
              <a:xfrm>
                <a:off x="1952349" y="3230098"/>
                <a:ext cx="2671971" cy="1000664"/>
                <a:chOff x="712578" y="1880559"/>
                <a:chExt cx="4429125" cy="1000664"/>
              </a:xfrm>
            </p:grpSpPr>
            <p:sp>
              <p:nvSpPr>
                <p:cNvPr id="35" name="矩形 34"/>
                <p:cNvSpPr/>
                <p:nvPr/>
              </p:nvSpPr>
              <p:spPr>
                <a:xfrm>
                  <a:off x="712578" y="1880559"/>
                  <a:ext cx="4429125" cy="1000664"/>
                </a:xfrm>
                <a:prstGeom prst="rect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1056255" y="2104846"/>
                  <a:ext cx="3741769" cy="5520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31" name="直接连接符 30"/>
              <p:cNvCxnSpPr/>
              <p:nvPr/>
            </p:nvCxnSpPr>
            <p:spPr>
              <a:xfrm flipV="1">
                <a:off x="1965049" y="2320471"/>
                <a:ext cx="1335985" cy="922327"/>
              </a:xfrm>
              <a:prstGeom prst="line">
                <a:avLst/>
              </a:prstGeom>
              <a:ln w="38100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 flipH="1" flipV="1">
                <a:off x="3294684" y="2331843"/>
                <a:ext cx="1315032" cy="922326"/>
              </a:xfrm>
              <a:prstGeom prst="line">
                <a:avLst/>
              </a:prstGeom>
              <a:ln w="38100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椭圆 32"/>
              <p:cNvSpPr/>
              <p:nvPr/>
            </p:nvSpPr>
            <p:spPr>
              <a:xfrm>
                <a:off x="3213568" y="2280574"/>
                <a:ext cx="102537" cy="1025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2158036" y="3511633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51" name="矩形 50"/>
            <p:cNvSpPr/>
            <p:nvPr/>
          </p:nvSpPr>
          <p:spPr>
            <a:xfrm>
              <a:off x="4784109" y="3806859"/>
              <a:ext cx="2781675" cy="33399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8367090" y="2009504"/>
            <a:ext cx="2781675" cy="2131352"/>
            <a:chOff x="8367090" y="2009504"/>
            <a:chExt cx="2781675" cy="2131352"/>
          </a:xfrm>
        </p:grpSpPr>
        <p:grpSp>
          <p:nvGrpSpPr>
            <p:cNvPr id="38" name="组合 37"/>
            <p:cNvGrpSpPr/>
            <p:nvPr/>
          </p:nvGrpSpPr>
          <p:grpSpPr>
            <a:xfrm>
              <a:off x="8416143" y="2009504"/>
              <a:ext cx="2671971" cy="1950188"/>
              <a:chOff x="1952349" y="2280574"/>
              <a:chExt cx="2671971" cy="1950188"/>
            </a:xfrm>
          </p:grpSpPr>
          <p:grpSp>
            <p:nvGrpSpPr>
              <p:cNvPr id="39" name="组合 38"/>
              <p:cNvGrpSpPr/>
              <p:nvPr/>
            </p:nvGrpSpPr>
            <p:grpSpPr>
              <a:xfrm>
                <a:off x="1952349" y="3230098"/>
                <a:ext cx="2671971" cy="1000664"/>
                <a:chOff x="712578" y="1880559"/>
                <a:chExt cx="4429125" cy="1000664"/>
              </a:xfrm>
            </p:grpSpPr>
            <p:sp>
              <p:nvSpPr>
                <p:cNvPr id="44" name="矩形 43"/>
                <p:cNvSpPr/>
                <p:nvPr/>
              </p:nvSpPr>
              <p:spPr>
                <a:xfrm>
                  <a:off x="712578" y="1880559"/>
                  <a:ext cx="4429125" cy="1000664"/>
                </a:xfrm>
                <a:prstGeom prst="rect">
                  <a:avLst/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5" name="矩形 44"/>
                <p:cNvSpPr/>
                <p:nvPr/>
              </p:nvSpPr>
              <p:spPr>
                <a:xfrm>
                  <a:off x="1056255" y="2104846"/>
                  <a:ext cx="3741769" cy="552091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innerShdw blurRad="114300">
                    <a:prstClr val="black"/>
                  </a:inn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cxnSp>
            <p:nvCxnSpPr>
              <p:cNvPr id="40" name="直接连接符 39"/>
              <p:cNvCxnSpPr/>
              <p:nvPr/>
            </p:nvCxnSpPr>
            <p:spPr>
              <a:xfrm flipV="1">
                <a:off x="1965049" y="2320471"/>
                <a:ext cx="1335985" cy="922327"/>
              </a:xfrm>
              <a:prstGeom prst="line">
                <a:avLst/>
              </a:prstGeom>
              <a:ln w="38100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直接连接符 40"/>
              <p:cNvCxnSpPr/>
              <p:nvPr/>
            </p:nvCxnSpPr>
            <p:spPr>
              <a:xfrm flipH="1" flipV="1">
                <a:off x="3294684" y="2331843"/>
                <a:ext cx="1315032" cy="922326"/>
              </a:xfrm>
              <a:prstGeom prst="line">
                <a:avLst/>
              </a:prstGeom>
              <a:ln w="38100">
                <a:solidFill>
                  <a:schemeClr val="bg2">
                    <a:lumMod val="1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椭圆 41"/>
              <p:cNvSpPr/>
              <p:nvPr/>
            </p:nvSpPr>
            <p:spPr>
              <a:xfrm>
                <a:off x="3213568" y="2280574"/>
                <a:ext cx="102537" cy="102537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矩形 42"/>
              <p:cNvSpPr/>
              <p:nvPr/>
            </p:nvSpPr>
            <p:spPr>
              <a:xfrm>
                <a:off x="2158036" y="3511633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52" name="矩形 51"/>
            <p:cNvSpPr/>
            <p:nvPr/>
          </p:nvSpPr>
          <p:spPr>
            <a:xfrm>
              <a:off x="8367090" y="3806859"/>
              <a:ext cx="2781675" cy="33399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  <a:effectLst>
              <a:softEdge rad="1270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矩形 21"/>
          <p:cNvSpPr/>
          <p:nvPr/>
        </p:nvSpPr>
        <p:spPr>
          <a:xfrm>
            <a:off x="0" y="0"/>
            <a:ext cx="12192000" cy="19380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b="0" i="0" dirty="0">
                      <a:solidFill>
                        <a:schemeClr val="bg1"/>
                      </a:solidFill>
                      <a:effectLst/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1</a:t>
                  </a: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7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7" presetClass="entr" presetSubtype="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8" grpId="0"/>
      <p:bldP spid="37" grpId="0"/>
      <p:bldP spid="4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268277" y="0"/>
            <a:ext cx="211455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1" y="2296900"/>
            <a:ext cx="12192001" cy="189757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700000">
            <a:off x="6670456" y="1567264"/>
            <a:ext cx="3356847" cy="335684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2700000">
            <a:off x="6932279" y="1829087"/>
            <a:ext cx="2833201" cy="2833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2700000">
            <a:off x="7130013" y="2026821"/>
            <a:ext cx="2437733" cy="243773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7539119" y="1922248"/>
            <a:ext cx="1564852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</a:t>
            </a:r>
            <a:endParaRPr lang="zh-CN" altLang="en-US" sz="1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1566264" y="3187628"/>
            <a:ext cx="45487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WISE, LIFE IS A LEARNED TEACHER, IT OFTEN SALUTARY INFLUENCE OF EDUCATION, SILENT TO GUIDE US, GIVE US INSPIRATION IN LIFE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1652166" y="2469665"/>
            <a:ext cx="4394950" cy="6159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6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1669209" y="2504293"/>
            <a:ext cx="43418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3" grpId="0"/>
      <p:bldP spid="12" grpId="0"/>
      <p:bldP spid="13" grpId="0" animBg="1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12"/>
          <p:cNvSpPr/>
          <p:nvPr/>
        </p:nvSpPr>
        <p:spPr>
          <a:xfrm rot="2700000">
            <a:off x="5005654" y="2862224"/>
            <a:ext cx="2153728" cy="2153728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 rot="2700000">
            <a:off x="5151701" y="3008271"/>
            <a:ext cx="1861634" cy="18616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 rot="2700000">
            <a:off x="5252737" y="3109307"/>
            <a:ext cx="1659561" cy="1659561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1" name="组合 20"/>
          <p:cNvGrpSpPr/>
          <p:nvPr/>
        </p:nvGrpSpPr>
        <p:grpSpPr>
          <a:xfrm>
            <a:off x="5625318" y="3508732"/>
            <a:ext cx="914400" cy="860712"/>
            <a:chOff x="8350370" y="933582"/>
            <a:chExt cx="914400" cy="860712"/>
          </a:xfrm>
        </p:grpSpPr>
        <p:cxnSp>
          <p:nvCxnSpPr>
            <p:cNvPr id="18" name="直接连接符 17"/>
            <p:cNvCxnSpPr/>
            <p:nvPr/>
          </p:nvCxnSpPr>
          <p:spPr>
            <a:xfrm>
              <a:off x="8350370" y="1363938"/>
              <a:ext cx="914400" cy="0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直接连接符 19"/>
            <p:cNvCxnSpPr/>
            <p:nvPr/>
          </p:nvCxnSpPr>
          <p:spPr>
            <a:xfrm>
              <a:off x="8807570" y="933582"/>
              <a:ext cx="0" cy="860712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0" name="组合 59"/>
          <p:cNvGrpSpPr/>
          <p:nvPr/>
        </p:nvGrpSpPr>
        <p:grpSpPr>
          <a:xfrm>
            <a:off x="5542026" y="3388214"/>
            <a:ext cx="1172425" cy="1101749"/>
            <a:chOff x="5542026" y="3388214"/>
            <a:chExt cx="1172425" cy="1101749"/>
          </a:xfrm>
        </p:grpSpPr>
        <p:sp>
          <p:nvSpPr>
            <p:cNvPr id="24" name="矩形 23"/>
            <p:cNvSpPr/>
            <p:nvPr/>
          </p:nvSpPr>
          <p:spPr>
            <a:xfrm>
              <a:off x="6185139" y="3405684"/>
              <a:ext cx="52931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W</a:t>
              </a:r>
            </a:p>
          </p:txBody>
        </p:sp>
        <p:sp>
          <p:nvSpPr>
            <p:cNvPr id="25" name="矩形 24"/>
            <p:cNvSpPr/>
            <p:nvPr/>
          </p:nvSpPr>
          <p:spPr>
            <a:xfrm>
              <a:off x="6246053" y="4010236"/>
              <a:ext cx="40748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5542026" y="3388214"/>
              <a:ext cx="42511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S</a:t>
              </a:r>
            </a:p>
          </p:txBody>
        </p:sp>
        <p:sp>
          <p:nvSpPr>
            <p:cNvPr id="26" name="矩形 25"/>
            <p:cNvSpPr/>
            <p:nvPr/>
          </p:nvSpPr>
          <p:spPr>
            <a:xfrm>
              <a:off x="5542026" y="4028298"/>
              <a:ext cx="46519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O</a:t>
              </a:r>
            </a:p>
          </p:txBody>
        </p:sp>
      </p:grpSp>
      <p:sp>
        <p:nvSpPr>
          <p:cNvPr id="30" name="等腰三角形 29"/>
          <p:cNvSpPr/>
          <p:nvPr/>
        </p:nvSpPr>
        <p:spPr>
          <a:xfrm rot="2700000">
            <a:off x="6775570" y="2458046"/>
            <a:ext cx="735634" cy="854479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等腰三角形 30"/>
          <p:cNvSpPr/>
          <p:nvPr/>
        </p:nvSpPr>
        <p:spPr>
          <a:xfrm rot="8100000">
            <a:off x="6746910" y="4584904"/>
            <a:ext cx="735634" cy="854479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2" name="等腰三角形 31"/>
          <p:cNvSpPr/>
          <p:nvPr/>
        </p:nvSpPr>
        <p:spPr>
          <a:xfrm rot="13500000">
            <a:off x="4680797" y="4561330"/>
            <a:ext cx="735634" cy="854479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等腰三角形 32"/>
          <p:cNvSpPr/>
          <p:nvPr/>
        </p:nvSpPr>
        <p:spPr>
          <a:xfrm rot="18900000">
            <a:off x="4675060" y="2443773"/>
            <a:ext cx="735634" cy="854479"/>
          </a:xfrm>
          <a:prstGeom prst="triangle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3" name="组合 42"/>
          <p:cNvGrpSpPr/>
          <p:nvPr/>
        </p:nvGrpSpPr>
        <p:grpSpPr>
          <a:xfrm>
            <a:off x="8308956" y="1681127"/>
            <a:ext cx="2582648" cy="1960288"/>
            <a:chOff x="8032731" y="1519202"/>
            <a:chExt cx="2582648" cy="1960288"/>
          </a:xfrm>
        </p:grpSpPr>
        <p:sp>
          <p:nvSpPr>
            <p:cNvPr id="35" name="矩形 34"/>
            <p:cNvSpPr/>
            <p:nvPr/>
          </p:nvSpPr>
          <p:spPr>
            <a:xfrm>
              <a:off x="8032731" y="2094495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37" name="组合 36"/>
            <p:cNvGrpSpPr/>
            <p:nvPr/>
          </p:nvGrpSpPr>
          <p:grpSpPr>
            <a:xfrm>
              <a:off x="8253179" y="1519202"/>
              <a:ext cx="2276475" cy="484792"/>
              <a:chOff x="4799016" y="2013344"/>
              <a:chExt cx="2276475" cy="484792"/>
            </a:xfrm>
          </p:grpSpPr>
          <p:sp>
            <p:nvSpPr>
              <p:cNvPr id="38" name="矩形 37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49" name="组合 48"/>
          <p:cNvGrpSpPr/>
          <p:nvPr/>
        </p:nvGrpSpPr>
        <p:grpSpPr>
          <a:xfrm>
            <a:off x="8308956" y="4355368"/>
            <a:ext cx="2582648" cy="1907887"/>
            <a:chOff x="10873317" y="1463924"/>
            <a:chExt cx="2582648" cy="1907887"/>
          </a:xfrm>
        </p:grpSpPr>
        <p:sp>
          <p:nvSpPr>
            <p:cNvPr id="45" name="矩形 44"/>
            <p:cNvSpPr/>
            <p:nvPr/>
          </p:nvSpPr>
          <p:spPr>
            <a:xfrm>
              <a:off x="10873317" y="1463924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46" name="组合 45"/>
            <p:cNvGrpSpPr/>
            <p:nvPr/>
          </p:nvGrpSpPr>
          <p:grpSpPr>
            <a:xfrm>
              <a:off x="11084240" y="2887019"/>
              <a:ext cx="2276475" cy="484792"/>
              <a:chOff x="4799016" y="2013344"/>
              <a:chExt cx="2276475" cy="484792"/>
            </a:xfrm>
          </p:grpSpPr>
          <p:sp>
            <p:nvSpPr>
              <p:cNvPr id="47" name="矩形 46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矩形 47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50" name="组合 49"/>
          <p:cNvGrpSpPr/>
          <p:nvPr/>
        </p:nvGrpSpPr>
        <p:grpSpPr>
          <a:xfrm flipH="1">
            <a:off x="1266769" y="1681127"/>
            <a:ext cx="2582648" cy="1960288"/>
            <a:chOff x="8032731" y="1519202"/>
            <a:chExt cx="2582648" cy="1960288"/>
          </a:xfrm>
        </p:grpSpPr>
        <p:sp>
          <p:nvSpPr>
            <p:cNvPr id="51" name="矩形 50"/>
            <p:cNvSpPr/>
            <p:nvPr/>
          </p:nvSpPr>
          <p:spPr>
            <a:xfrm>
              <a:off x="8032731" y="2094495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52" name="组合 51"/>
            <p:cNvGrpSpPr/>
            <p:nvPr/>
          </p:nvGrpSpPr>
          <p:grpSpPr>
            <a:xfrm>
              <a:off x="8253179" y="1519202"/>
              <a:ext cx="2276475" cy="484792"/>
              <a:chOff x="4799016" y="2013344"/>
              <a:chExt cx="2276475" cy="484792"/>
            </a:xfrm>
          </p:grpSpPr>
          <p:sp>
            <p:nvSpPr>
              <p:cNvPr id="53" name="矩形 52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矩形 53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55" name="组合 54"/>
          <p:cNvGrpSpPr/>
          <p:nvPr/>
        </p:nvGrpSpPr>
        <p:grpSpPr>
          <a:xfrm flipH="1">
            <a:off x="1266769" y="4355368"/>
            <a:ext cx="2582648" cy="1907887"/>
            <a:chOff x="10873317" y="1463924"/>
            <a:chExt cx="2582648" cy="1907887"/>
          </a:xfrm>
        </p:grpSpPr>
        <p:sp>
          <p:nvSpPr>
            <p:cNvPr id="56" name="矩形 55"/>
            <p:cNvSpPr/>
            <p:nvPr/>
          </p:nvSpPr>
          <p:spPr>
            <a:xfrm>
              <a:off x="10873317" y="1463924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57" name="组合 56"/>
            <p:cNvGrpSpPr/>
            <p:nvPr/>
          </p:nvGrpSpPr>
          <p:grpSpPr>
            <a:xfrm>
              <a:off x="11084240" y="2887019"/>
              <a:ext cx="2276475" cy="484792"/>
              <a:chOff x="4799016" y="2013344"/>
              <a:chExt cx="2276475" cy="484792"/>
            </a:xfrm>
          </p:grpSpPr>
          <p:sp>
            <p:nvSpPr>
              <p:cNvPr id="58" name="矩形 57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矩形 58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sp>
        <p:nvSpPr>
          <p:cNvPr id="62" name="矩形 61"/>
          <p:cNvSpPr/>
          <p:nvPr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      </a:t>
            </a:r>
          </a:p>
          <a:p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</a:p>
          <a:p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8" presetClass="emp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1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8" presetID="3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5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3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900" decel="100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5" presetClass="entr" presetSubtype="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8" presetClass="emph" presetSubtype="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Rot by="21600000">
                                      <p:cBhvr>
                                        <p:cTn id="4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3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900" decel="100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8" presetClass="emph" presetSubtype="0" fill="hold" grpId="2" nodeType="withEffect">
                                  <p:stCondLst>
                                    <p:cond delay="800"/>
                                  </p:stCondLst>
                                  <p:childTnLst>
                                    <p:animRot by="21600000">
                                      <p:cBhvr>
                                        <p:cTn id="5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37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5" presetClass="entr" presetSubtype="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8" presetClass="emph" presetSubtype="0" fill="hold" grpId="2" nodeType="withEffect">
                                  <p:stCondLst>
                                    <p:cond delay="900"/>
                                  </p:stCondLst>
                                  <p:childTnLst>
                                    <p:animRot by="21600000">
                                      <p:cBhvr>
                                        <p:cTn id="6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37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5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8" presetClass="emph" presetSubtype="0" fill="hold" grpId="2" nodeType="withEffect">
                                  <p:stCondLst>
                                    <p:cond delay="700"/>
                                  </p:stCondLst>
                                  <p:childTnLst>
                                    <p:animRot by="21600000">
                                      <p:cBhvr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8" presetClass="emph" presetSubtype="0" fill="hold" grpId="2" nodeType="withEffect">
                                  <p:stCondLst>
                                    <p:cond delay="600"/>
                                  </p:stCondLst>
                                  <p:childTnLst>
                                    <p:animRot by="21600000">
                                      <p:cBhvr>
                                        <p:cTn id="9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6" presetID="21" presetClass="entr" presetSubtype="1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8" dur="2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42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2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42" presetClass="entr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  <p:bldP spid="13" grpId="2" animBg="1"/>
      <p:bldP spid="14" grpId="0" animBg="1"/>
      <p:bldP spid="14" grpId="1" animBg="1"/>
      <p:bldP spid="14" grpId="2" animBg="1"/>
      <p:bldP spid="15" grpId="0" animBg="1"/>
      <p:bldP spid="15" grpId="1" animBg="1"/>
      <p:bldP spid="15" grpId="2" animBg="1"/>
      <p:bldP spid="30" grpId="0" animBg="1"/>
      <p:bldP spid="30" grpId="1" animBg="1"/>
      <p:bldP spid="30" grpId="2" animBg="1"/>
      <p:bldP spid="31" grpId="0" animBg="1"/>
      <p:bldP spid="31" grpId="1" animBg="1"/>
      <p:bldP spid="31" grpId="2" animBg="1"/>
      <p:bldP spid="32" grpId="0" animBg="1"/>
      <p:bldP spid="32" grpId="1" animBg="1"/>
      <p:bldP spid="32" grpId="2" animBg="1"/>
      <p:bldP spid="33" grpId="0" animBg="1"/>
      <p:bldP spid="33" grpId="1" animBg="1"/>
      <p:bldP spid="33" grpId="2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4" name="组合 3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9" name="组合 8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1" name="矩形 10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" name="矩形 12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0" name="矩形 9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8" name="矩形 7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组合 15"/>
          <p:cNvGrpSpPr/>
          <p:nvPr/>
        </p:nvGrpSpPr>
        <p:grpSpPr>
          <a:xfrm>
            <a:off x="4714875" y="2781300"/>
            <a:ext cx="2762250" cy="2762250"/>
            <a:chOff x="4800600" y="2343150"/>
            <a:chExt cx="2762250" cy="2762250"/>
          </a:xfrm>
        </p:grpSpPr>
        <p:sp>
          <p:nvSpPr>
            <p:cNvPr id="2" name="矩形 1"/>
            <p:cNvSpPr/>
            <p:nvPr/>
          </p:nvSpPr>
          <p:spPr>
            <a:xfrm>
              <a:off x="4800600" y="2343150"/>
              <a:ext cx="2762250" cy="276225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>
              <a:off x="4914900" y="2457450"/>
              <a:ext cx="2533650" cy="2533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5000625" y="2543175"/>
              <a:ext cx="2362200" cy="2362200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05" name="组合 104"/>
          <p:cNvGrpSpPr/>
          <p:nvPr/>
        </p:nvGrpSpPr>
        <p:grpSpPr>
          <a:xfrm>
            <a:off x="8632806" y="1681127"/>
            <a:ext cx="2582648" cy="1960288"/>
            <a:chOff x="8632806" y="1681127"/>
            <a:chExt cx="2582648" cy="1960288"/>
          </a:xfrm>
        </p:grpSpPr>
        <p:sp>
          <p:nvSpPr>
            <p:cNvPr id="49" name="矩形 48"/>
            <p:cNvSpPr/>
            <p:nvPr/>
          </p:nvSpPr>
          <p:spPr>
            <a:xfrm>
              <a:off x="8632806" y="2256420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50" name="组合 49"/>
            <p:cNvGrpSpPr/>
            <p:nvPr/>
          </p:nvGrpSpPr>
          <p:grpSpPr>
            <a:xfrm>
              <a:off x="8853254" y="1681127"/>
              <a:ext cx="2276475" cy="484792"/>
              <a:chOff x="4799016" y="2013344"/>
              <a:chExt cx="2276475" cy="484792"/>
            </a:xfrm>
          </p:grpSpPr>
          <p:sp>
            <p:nvSpPr>
              <p:cNvPr id="51" name="矩形 50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矩形 51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56" name="组合 55"/>
          <p:cNvGrpSpPr/>
          <p:nvPr/>
        </p:nvGrpSpPr>
        <p:grpSpPr>
          <a:xfrm rot="5400000">
            <a:off x="7873973" y="2431208"/>
            <a:ext cx="509801" cy="225792"/>
            <a:chOff x="6704883" y="1533361"/>
            <a:chExt cx="1128270" cy="461930"/>
          </a:xfrm>
        </p:grpSpPr>
        <p:sp>
          <p:nvSpPr>
            <p:cNvPr id="53" name="箭头: 燕尾形 52"/>
            <p:cNvSpPr/>
            <p:nvPr/>
          </p:nvSpPr>
          <p:spPr>
            <a:xfrm>
              <a:off x="670488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4" name="箭头: 燕尾形 53"/>
            <p:cNvSpPr/>
            <p:nvPr/>
          </p:nvSpPr>
          <p:spPr>
            <a:xfrm>
              <a:off x="703805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5" name="箭头: 燕尾形 54"/>
            <p:cNvSpPr/>
            <p:nvPr/>
          </p:nvSpPr>
          <p:spPr>
            <a:xfrm>
              <a:off x="737122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4147018" y="1998499"/>
            <a:ext cx="509801" cy="225792"/>
            <a:chOff x="6704883" y="1533361"/>
            <a:chExt cx="1128270" cy="461930"/>
          </a:xfrm>
        </p:grpSpPr>
        <p:sp>
          <p:nvSpPr>
            <p:cNvPr id="58" name="箭头: 燕尾形 57"/>
            <p:cNvSpPr/>
            <p:nvPr/>
          </p:nvSpPr>
          <p:spPr>
            <a:xfrm>
              <a:off x="670488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9" name="箭头: 燕尾形 58"/>
            <p:cNvSpPr/>
            <p:nvPr/>
          </p:nvSpPr>
          <p:spPr>
            <a:xfrm>
              <a:off x="703805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0" name="箭头: 燕尾形 59"/>
            <p:cNvSpPr/>
            <p:nvPr/>
          </p:nvSpPr>
          <p:spPr>
            <a:xfrm>
              <a:off x="737122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1" name="组合 60"/>
          <p:cNvGrpSpPr/>
          <p:nvPr/>
        </p:nvGrpSpPr>
        <p:grpSpPr>
          <a:xfrm rot="16200000">
            <a:off x="3718616" y="5506853"/>
            <a:ext cx="509801" cy="225792"/>
            <a:chOff x="6704883" y="1533361"/>
            <a:chExt cx="1128270" cy="461930"/>
          </a:xfrm>
        </p:grpSpPr>
        <p:sp>
          <p:nvSpPr>
            <p:cNvPr id="62" name="箭头: 燕尾形 61"/>
            <p:cNvSpPr/>
            <p:nvPr/>
          </p:nvSpPr>
          <p:spPr>
            <a:xfrm>
              <a:off x="670488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3" name="箭头: 燕尾形 62"/>
            <p:cNvSpPr/>
            <p:nvPr/>
          </p:nvSpPr>
          <p:spPr>
            <a:xfrm>
              <a:off x="703805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4" name="箭头: 燕尾形 63"/>
            <p:cNvSpPr/>
            <p:nvPr/>
          </p:nvSpPr>
          <p:spPr>
            <a:xfrm>
              <a:off x="737122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5" name="组合 64"/>
          <p:cNvGrpSpPr/>
          <p:nvPr/>
        </p:nvGrpSpPr>
        <p:grpSpPr>
          <a:xfrm rot="10800000">
            <a:off x="7407689" y="6000290"/>
            <a:ext cx="509801" cy="225792"/>
            <a:chOff x="6704883" y="1533361"/>
            <a:chExt cx="1128270" cy="461930"/>
          </a:xfrm>
        </p:grpSpPr>
        <p:sp>
          <p:nvSpPr>
            <p:cNvPr id="66" name="箭头: 燕尾形 65"/>
            <p:cNvSpPr/>
            <p:nvPr/>
          </p:nvSpPr>
          <p:spPr>
            <a:xfrm>
              <a:off x="670488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7" name="箭头: 燕尾形 66"/>
            <p:cNvSpPr/>
            <p:nvPr/>
          </p:nvSpPr>
          <p:spPr>
            <a:xfrm>
              <a:off x="703805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68" name="箭头: 燕尾形 67"/>
            <p:cNvSpPr/>
            <p:nvPr/>
          </p:nvSpPr>
          <p:spPr>
            <a:xfrm>
              <a:off x="7371223" y="1533361"/>
              <a:ext cx="461930" cy="461930"/>
            </a:xfrm>
            <a:prstGeom prst="chevron">
              <a:avLst>
                <a:gd name="adj" fmla="val 58248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8632806" y="4793518"/>
            <a:ext cx="2582648" cy="1431637"/>
            <a:chOff x="8632806" y="4793518"/>
            <a:chExt cx="2582648" cy="1431637"/>
          </a:xfrm>
        </p:grpSpPr>
        <p:sp>
          <p:nvSpPr>
            <p:cNvPr id="75" name="矩形 74"/>
            <p:cNvSpPr/>
            <p:nvPr/>
          </p:nvSpPr>
          <p:spPr>
            <a:xfrm>
              <a:off x="8632806" y="4793518"/>
              <a:ext cx="2582648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76" name="组合 75"/>
            <p:cNvGrpSpPr/>
            <p:nvPr/>
          </p:nvGrpSpPr>
          <p:grpSpPr>
            <a:xfrm>
              <a:off x="8843729" y="5740363"/>
              <a:ext cx="2276475" cy="484792"/>
              <a:chOff x="4799016" y="2013344"/>
              <a:chExt cx="2276475" cy="484792"/>
            </a:xfrm>
          </p:grpSpPr>
          <p:sp>
            <p:nvSpPr>
              <p:cNvPr id="77" name="矩形 76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8" name="矩形 77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9569" y="4317268"/>
            <a:ext cx="2582648" cy="1907887"/>
            <a:chOff x="809569" y="4317268"/>
            <a:chExt cx="2582648" cy="1907887"/>
          </a:xfrm>
        </p:grpSpPr>
        <p:sp>
          <p:nvSpPr>
            <p:cNvPr id="80" name="矩形 79"/>
            <p:cNvSpPr/>
            <p:nvPr/>
          </p:nvSpPr>
          <p:spPr>
            <a:xfrm flipH="1">
              <a:off x="809569" y="4317268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81" name="组合 80"/>
            <p:cNvGrpSpPr/>
            <p:nvPr/>
          </p:nvGrpSpPr>
          <p:grpSpPr>
            <a:xfrm flipH="1">
              <a:off x="904819" y="5740363"/>
              <a:ext cx="2276475" cy="484792"/>
              <a:chOff x="4799016" y="2013344"/>
              <a:chExt cx="2276475" cy="484792"/>
            </a:xfrm>
          </p:grpSpPr>
          <p:sp>
            <p:nvSpPr>
              <p:cNvPr id="82" name="矩形 81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3" name="矩形 82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102" name="组合 101"/>
          <p:cNvGrpSpPr/>
          <p:nvPr/>
        </p:nvGrpSpPr>
        <p:grpSpPr>
          <a:xfrm>
            <a:off x="809569" y="1681127"/>
            <a:ext cx="2582648" cy="1960288"/>
            <a:chOff x="809569" y="1681127"/>
            <a:chExt cx="2582648" cy="1960288"/>
          </a:xfrm>
        </p:grpSpPr>
        <p:sp>
          <p:nvSpPr>
            <p:cNvPr id="85" name="矩形 84"/>
            <p:cNvSpPr/>
            <p:nvPr/>
          </p:nvSpPr>
          <p:spPr>
            <a:xfrm flipH="1">
              <a:off x="809569" y="2256420"/>
              <a:ext cx="2582648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86" name="组合 85"/>
            <p:cNvGrpSpPr/>
            <p:nvPr/>
          </p:nvGrpSpPr>
          <p:grpSpPr>
            <a:xfrm flipH="1">
              <a:off x="895294" y="1681127"/>
              <a:ext cx="2276475" cy="484792"/>
              <a:chOff x="4799016" y="2013344"/>
              <a:chExt cx="2276475" cy="484792"/>
            </a:xfrm>
          </p:grpSpPr>
          <p:sp>
            <p:nvSpPr>
              <p:cNvPr id="87" name="矩形 86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8" name="矩形 87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grpSp>
        <p:nvGrpSpPr>
          <p:cNvPr id="98" name="组合 97"/>
          <p:cNvGrpSpPr/>
          <p:nvPr/>
        </p:nvGrpSpPr>
        <p:grpSpPr>
          <a:xfrm>
            <a:off x="5766440" y="1908578"/>
            <a:ext cx="1932419" cy="1941463"/>
            <a:chOff x="5766440" y="1908578"/>
            <a:chExt cx="1932419" cy="1941463"/>
          </a:xfrm>
        </p:grpSpPr>
        <p:grpSp>
          <p:nvGrpSpPr>
            <p:cNvPr id="24" name="组合 23"/>
            <p:cNvGrpSpPr/>
            <p:nvPr/>
          </p:nvGrpSpPr>
          <p:grpSpPr>
            <a:xfrm>
              <a:off x="5766440" y="1908578"/>
              <a:ext cx="1932419" cy="1941463"/>
              <a:chOff x="5654243" y="1781718"/>
              <a:chExt cx="2369617" cy="2380707"/>
            </a:xfrm>
          </p:grpSpPr>
          <p:grpSp>
            <p:nvGrpSpPr>
              <p:cNvPr id="19" name="组合 18"/>
              <p:cNvGrpSpPr/>
              <p:nvPr/>
            </p:nvGrpSpPr>
            <p:grpSpPr>
              <a:xfrm>
                <a:off x="6096000" y="2234565"/>
                <a:ext cx="1927860" cy="1927860"/>
                <a:chOff x="6805613" y="2381250"/>
                <a:chExt cx="1352550" cy="1352550"/>
              </a:xfrm>
            </p:grpSpPr>
            <p:sp>
              <p:nvSpPr>
                <p:cNvPr id="17" name="矩形: 圆角 16"/>
                <p:cNvSpPr/>
                <p:nvPr/>
              </p:nvSpPr>
              <p:spPr>
                <a:xfrm>
                  <a:off x="6805613" y="2381250"/>
                  <a:ext cx="1352550" cy="1352550"/>
                </a:xfrm>
                <a:prstGeom prst="roundRect">
                  <a:avLst>
                    <a:gd name="adj" fmla="val 6804"/>
                  </a:avLst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矩形: 圆角 17"/>
                <p:cNvSpPr/>
                <p:nvPr/>
              </p:nvSpPr>
              <p:spPr>
                <a:xfrm>
                  <a:off x="6895661" y="2471298"/>
                  <a:ext cx="1172455" cy="1172455"/>
                </a:xfrm>
                <a:prstGeom prst="roundRect">
                  <a:avLst>
                    <a:gd name="adj" fmla="val 518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1" name="矩形: 圆角 20"/>
              <p:cNvSpPr/>
              <p:nvPr/>
            </p:nvSpPr>
            <p:spPr>
              <a:xfrm>
                <a:off x="5654243" y="1781718"/>
                <a:ext cx="511611" cy="511611"/>
              </a:xfrm>
              <a:prstGeom prst="roundRect">
                <a:avLst>
                  <a:gd name="adj" fmla="val 6804"/>
                </a:avLst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3" name="矩形: 圆角 22"/>
              <p:cNvSpPr/>
              <p:nvPr/>
            </p:nvSpPr>
            <p:spPr>
              <a:xfrm rot="2545011">
                <a:off x="5866397" y="2117075"/>
                <a:ext cx="417919" cy="200091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89" name="组合 88"/>
            <p:cNvGrpSpPr/>
            <p:nvPr/>
          </p:nvGrpSpPr>
          <p:grpSpPr>
            <a:xfrm>
              <a:off x="5861041" y="1974173"/>
              <a:ext cx="213593" cy="278040"/>
              <a:chOff x="1584325" y="5105400"/>
              <a:chExt cx="368300" cy="479426"/>
            </a:xfrm>
            <a:solidFill>
              <a:schemeClr val="bg1"/>
            </a:solidFill>
          </p:grpSpPr>
          <p:sp>
            <p:nvSpPr>
              <p:cNvPr id="90" name="Freeform 44"/>
              <p:cNvSpPr/>
              <p:nvPr/>
            </p:nvSpPr>
            <p:spPr bwMode="auto">
              <a:xfrm>
                <a:off x="1641475" y="5105400"/>
                <a:ext cx="255588" cy="184150"/>
              </a:xfrm>
              <a:custGeom>
                <a:avLst/>
                <a:gdLst>
                  <a:gd name="T0" fmla="*/ 14 w 68"/>
                  <a:gd name="T1" fmla="*/ 49 h 49"/>
                  <a:gd name="T2" fmla="*/ 14 w 68"/>
                  <a:gd name="T3" fmla="*/ 34 h 49"/>
                  <a:gd name="T4" fmla="*/ 20 w 68"/>
                  <a:gd name="T5" fmla="*/ 20 h 49"/>
                  <a:gd name="T6" fmla="*/ 34 w 68"/>
                  <a:gd name="T7" fmla="*/ 15 h 49"/>
                  <a:gd name="T8" fmla="*/ 48 w 68"/>
                  <a:gd name="T9" fmla="*/ 20 h 49"/>
                  <a:gd name="T10" fmla="*/ 54 w 68"/>
                  <a:gd name="T11" fmla="*/ 34 h 49"/>
                  <a:gd name="T12" fmla="*/ 54 w 68"/>
                  <a:gd name="T13" fmla="*/ 49 h 49"/>
                  <a:gd name="T14" fmla="*/ 68 w 68"/>
                  <a:gd name="T15" fmla="*/ 49 h 49"/>
                  <a:gd name="T16" fmla="*/ 68 w 68"/>
                  <a:gd name="T17" fmla="*/ 34 h 49"/>
                  <a:gd name="T18" fmla="*/ 34 w 68"/>
                  <a:gd name="T19" fmla="*/ 0 h 49"/>
                  <a:gd name="T20" fmla="*/ 0 w 68"/>
                  <a:gd name="T21" fmla="*/ 34 h 49"/>
                  <a:gd name="T22" fmla="*/ 0 w 68"/>
                  <a:gd name="T23" fmla="*/ 49 h 49"/>
                  <a:gd name="T24" fmla="*/ 14 w 68"/>
                  <a:gd name="T25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8" h="49">
                    <a:moveTo>
                      <a:pt x="14" y="49"/>
                    </a:move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29"/>
                      <a:pt x="16" y="24"/>
                      <a:pt x="20" y="20"/>
                    </a:cubicBezTo>
                    <a:cubicBezTo>
                      <a:pt x="24" y="17"/>
                      <a:pt x="29" y="15"/>
                      <a:pt x="34" y="15"/>
                    </a:cubicBezTo>
                    <a:cubicBezTo>
                      <a:pt x="39" y="15"/>
                      <a:pt x="44" y="17"/>
                      <a:pt x="48" y="20"/>
                    </a:cubicBezTo>
                    <a:cubicBezTo>
                      <a:pt x="52" y="24"/>
                      <a:pt x="54" y="29"/>
                      <a:pt x="54" y="34"/>
                    </a:cubicBezTo>
                    <a:cubicBezTo>
                      <a:pt x="54" y="49"/>
                      <a:pt x="54" y="49"/>
                      <a:pt x="54" y="49"/>
                    </a:cubicBezTo>
                    <a:cubicBezTo>
                      <a:pt x="68" y="49"/>
                      <a:pt x="68" y="49"/>
                      <a:pt x="68" y="49"/>
                    </a:cubicBezTo>
                    <a:cubicBezTo>
                      <a:pt x="68" y="34"/>
                      <a:pt x="68" y="34"/>
                      <a:pt x="68" y="34"/>
                    </a:cubicBezTo>
                    <a:cubicBezTo>
                      <a:pt x="68" y="15"/>
                      <a:pt x="53" y="0"/>
                      <a:pt x="34" y="0"/>
                    </a:cubicBezTo>
                    <a:cubicBezTo>
                      <a:pt x="15" y="0"/>
                      <a:pt x="0" y="15"/>
                      <a:pt x="0" y="34"/>
                    </a:cubicBezTo>
                    <a:cubicBezTo>
                      <a:pt x="0" y="49"/>
                      <a:pt x="0" y="49"/>
                      <a:pt x="0" y="49"/>
                    </a:cubicBezTo>
                    <a:lnTo>
                      <a:pt x="14" y="4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  <p:sp>
            <p:nvSpPr>
              <p:cNvPr id="91" name="Freeform 45"/>
              <p:cNvSpPr>
                <a:spLocks noEditPoints="1"/>
              </p:cNvSpPr>
              <p:nvPr/>
            </p:nvSpPr>
            <p:spPr bwMode="auto">
              <a:xfrm>
                <a:off x="1584325" y="5326063"/>
                <a:ext cx="368300" cy="258763"/>
              </a:xfrm>
              <a:custGeom>
                <a:avLst/>
                <a:gdLst>
                  <a:gd name="T0" fmla="*/ 0 w 98"/>
                  <a:gd name="T1" fmla="*/ 0 h 69"/>
                  <a:gd name="T2" fmla="*/ 0 w 98"/>
                  <a:gd name="T3" fmla="*/ 69 h 69"/>
                  <a:gd name="T4" fmla="*/ 98 w 98"/>
                  <a:gd name="T5" fmla="*/ 69 h 69"/>
                  <a:gd name="T6" fmla="*/ 98 w 98"/>
                  <a:gd name="T7" fmla="*/ 0 h 69"/>
                  <a:gd name="T8" fmla="*/ 0 w 98"/>
                  <a:gd name="T9" fmla="*/ 0 h 69"/>
                  <a:gd name="T10" fmla="*/ 54 w 98"/>
                  <a:gd name="T11" fmla="*/ 39 h 69"/>
                  <a:gd name="T12" fmla="*/ 54 w 98"/>
                  <a:gd name="T13" fmla="*/ 52 h 69"/>
                  <a:gd name="T14" fmla="*/ 44 w 98"/>
                  <a:gd name="T15" fmla="*/ 52 h 69"/>
                  <a:gd name="T16" fmla="*/ 44 w 98"/>
                  <a:gd name="T17" fmla="*/ 39 h 69"/>
                  <a:gd name="T18" fmla="*/ 38 w 98"/>
                  <a:gd name="T19" fmla="*/ 29 h 69"/>
                  <a:gd name="T20" fmla="*/ 49 w 98"/>
                  <a:gd name="T21" fmla="*/ 19 h 69"/>
                  <a:gd name="T22" fmla="*/ 59 w 98"/>
                  <a:gd name="T23" fmla="*/ 29 h 69"/>
                  <a:gd name="T24" fmla="*/ 54 w 98"/>
                  <a:gd name="T25" fmla="*/ 39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98" h="69">
                    <a:moveTo>
                      <a:pt x="0" y="0"/>
                    </a:moveTo>
                    <a:cubicBezTo>
                      <a:pt x="0" y="69"/>
                      <a:pt x="0" y="69"/>
                      <a:pt x="0" y="69"/>
                    </a:cubicBezTo>
                    <a:cubicBezTo>
                      <a:pt x="98" y="69"/>
                      <a:pt x="98" y="69"/>
                      <a:pt x="98" y="69"/>
                    </a:cubicBezTo>
                    <a:cubicBezTo>
                      <a:pt x="98" y="0"/>
                      <a:pt x="98" y="0"/>
                      <a:pt x="98" y="0"/>
                    </a:cubicBezTo>
                    <a:lnTo>
                      <a:pt x="0" y="0"/>
                    </a:lnTo>
                    <a:close/>
                    <a:moveTo>
                      <a:pt x="54" y="39"/>
                    </a:moveTo>
                    <a:cubicBezTo>
                      <a:pt x="54" y="52"/>
                      <a:pt x="54" y="52"/>
                      <a:pt x="54" y="52"/>
                    </a:cubicBezTo>
                    <a:cubicBezTo>
                      <a:pt x="44" y="52"/>
                      <a:pt x="44" y="52"/>
                      <a:pt x="44" y="52"/>
                    </a:cubicBezTo>
                    <a:cubicBezTo>
                      <a:pt x="44" y="39"/>
                      <a:pt x="44" y="39"/>
                      <a:pt x="44" y="39"/>
                    </a:cubicBezTo>
                    <a:cubicBezTo>
                      <a:pt x="41" y="37"/>
                      <a:pt x="38" y="33"/>
                      <a:pt x="38" y="29"/>
                    </a:cubicBezTo>
                    <a:cubicBezTo>
                      <a:pt x="38" y="24"/>
                      <a:pt x="43" y="19"/>
                      <a:pt x="49" y="19"/>
                    </a:cubicBezTo>
                    <a:cubicBezTo>
                      <a:pt x="55" y="19"/>
                      <a:pt x="59" y="24"/>
                      <a:pt x="59" y="29"/>
                    </a:cubicBezTo>
                    <a:cubicBezTo>
                      <a:pt x="59" y="33"/>
                      <a:pt x="57" y="37"/>
                      <a:pt x="54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101" name="组合 100"/>
          <p:cNvGrpSpPr/>
          <p:nvPr/>
        </p:nvGrpSpPr>
        <p:grpSpPr>
          <a:xfrm>
            <a:off x="6380730" y="3740730"/>
            <a:ext cx="1941463" cy="1932419"/>
            <a:chOff x="6380730" y="3740730"/>
            <a:chExt cx="1941463" cy="1932419"/>
          </a:xfrm>
        </p:grpSpPr>
        <p:grpSp>
          <p:nvGrpSpPr>
            <p:cNvPr id="37" name="组合 36"/>
            <p:cNvGrpSpPr/>
            <p:nvPr/>
          </p:nvGrpSpPr>
          <p:grpSpPr>
            <a:xfrm rot="5400000">
              <a:off x="6385252" y="3736208"/>
              <a:ext cx="1932419" cy="1941463"/>
              <a:chOff x="5654243" y="1781718"/>
              <a:chExt cx="2369617" cy="2380707"/>
            </a:xfrm>
          </p:grpSpPr>
          <p:grpSp>
            <p:nvGrpSpPr>
              <p:cNvPr id="38" name="组合 37"/>
              <p:cNvGrpSpPr/>
              <p:nvPr/>
            </p:nvGrpSpPr>
            <p:grpSpPr>
              <a:xfrm>
                <a:off x="6096000" y="2234565"/>
                <a:ext cx="1927860" cy="1927860"/>
                <a:chOff x="6805613" y="2381250"/>
                <a:chExt cx="1352550" cy="1352550"/>
              </a:xfrm>
            </p:grpSpPr>
            <p:sp>
              <p:nvSpPr>
                <p:cNvPr id="41" name="矩形: 圆角 40"/>
                <p:cNvSpPr/>
                <p:nvPr/>
              </p:nvSpPr>
              <p:spPr>
                <a:xfrm>
                  <a:off x="6805613" y="2381250"/>
                  <a:ext cx="1352550" cy="1352550"/>
                </a:xfrm>
                <a:prstGeom prst="roundRect">
                  <a:avLst>
                    <a:gd name="adj" fmla="val 6804"/>
                  </a:avLst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矩形: 圆角 41"/>
                <p:cNvSpPr/>
                <p:nvPr/>
              </p:nvSpPr>
              <p:spPr>
                <a:xfrm>
                  <a:off x="6895661" y="2471298"/>
                  <a:ext cx="1172455" cy="1172455"/>
                </a:xfrm>
                <a:prstGeom prst="roundRect">
                  <a:avLst>
                    <a:gd name="adj" fmla="val 518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9" name="矩形: 圆角 38"/>
              <p:cNvSpPr/>
              <p:nvPr/>
            </p:nvSpPr>
            <p:spPr>
              <a:xfrm>
                <a:off x="5654243" y="1781718"/>
                <a:ext cx="511611" cy="511611"/>
              </a:xfrm>
              <a:prstGeom prst="roundRect">
                <a:avLst>
                  <a:gd name="adj" fmla="val 6804"/>
                </a:avLst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40" name="矩形: 圆角 39"/>
              <p:cNvSpPr/>
              <p:nvPr/>
            </p:nvSpPr>
            <p:spPr>
              <a:xfrm rot="2545011">
                <a:off x="5866397" y="2117075"/>
                <a:ext cx="417919" cy="200091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92" name="组合 91"/>
            <p:cNvGrpSpPr/>
            <p:nvPr/>
          </p:nvGrpSpPr>
          <p:grpSpPr>
            <a:xfrm>
              <a:off x="7969791" y="3859802"/>
              <a:ext cx="318165" cy="194259"/>
              <a:chOff x="11139488" y="1350963"/>
              <a:chExt cx="481013" cy="293688"/>
            </a:xfrm>
            <a:solidFill>
              <a:schemeClr val="bg1"/>
            </a:solidFill>
          </p:grpSpPr>
          <p:sp>
            <p:nvSpPr>
              <p:cNvPr id="93" name="Freeform 125"/>
              <p:cNvSpPr/>
              <p:nvPr/>
            </p:nvSpPr>
            <p:spPr bwMode="auto">
              <a:xfrm>
                <a:off x="11139488" y="1350963"/>
                <a:ext cx="481013" cy="184150"/>
              </a:xfrm>
              <a:custGeom>
                <a:avLst/>
                <a:gdLst>
                  <a:gd name="T0" fmla="*/ 303 w 303"/>
                  <a:gd name="T1" fmla="*/ 57 h 116"/>
                  <a:gd name="T2" fmla="*/ 152 w 303"/>
                  <a:gd name="T3" fmla="*/ 0 h 116"/>
                  <a:gd name="T4" fmla="*/ 0 w 303"/>
                  <a:gd name="T5" fmla="*/ 57 h 116"/>
                  <a:gd name="T6" fmla="*/ 152 w 303"/>
                  <a:gd name="T7" fmla="*/ 116 h 116"/>
                  <a:gd name="T8" fmla="*/ 303 w 303"/>
                  <a:gd name="T9" fmla="*/ 57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3" h="116">
                    <a:moveTo>
                      <a:pt x="303" y="57"/>
                    </a:moveTo>
                    <a:lnTo>
                      <a:pt x="152" y="0"/>
                    </a:lnTo>
                    <a:lnTo>
                      <a:pt x="0" y="57"/>
                    </a:lnTo>
                    <a:lnTo>
                      <a:pt x="152" y="116"/>
                    </a:lnTo>
                    <a:lnTo>
                      <a:pt x="303" y="57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  <p:sp>
            <p:nvSpPr>
              <p:cNvPr id="94" name="Freeform 126"/>
              <p:cNvSpPr/>
              <p:nvPr/>
            </p:nvSpPr>
            <p:spPr bwMode="auto">
              <a:xfrm>
                <a:off x="11233150" y="1516063"/>
                <a:ext cx="293688" cy="128588"/>
              </a:xfrm>
              <a:custGeom>
                <a:avLst/>
                <a:gdLst>
                  <a:gd name="T0" fmla="*/ 39 w 78"/>
                  <a:gd name="T1" fmla="*/ 15 h 34"/>
                  <a:gd name="T2" fmla="*/ 0 w 78"/>
                  <a:gd name="T3" fmla="*/ 0 h 34"/>
                  <a:gd name="T4" fmla="*/ 0 w 78"/>
                  <a:gd name="T5" fmla="*/ 20 h 34"/>
                  <a:gd name="T6" fmla="*/ 39 w 78"/>
                  <a:gd name="T7" fmla="*/ 34 h 34"/>
                  <a:gd name="T8" fmla="*/ 78 w 78"/>
                  <a:gd name="T9" fmla="*/ 20 h 34"/>
                  <a:gd name="T10" fmla="*/ 78 w 78"/>
                  <a:gd name="T11" fmla="*/ 0 h 34"/>
                  <a:gd name="T12" fmla="*/ 39 w 78"/>
                  <a:gd name="T13" fmla="*/ 15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8" h="34">
                    <a:moveTo>
                      <a:pt x="39" y="15"/>
                    </a:moveTo>
                    <a:cubicBezTo>
                      <a:pt x="0" y="0"/>
                      <a:pt x="0" y="0"/>
                      <a:pt x="0" y="0"/>
                    </a:cubicBezTo>
                    <a:cubicBezTo>
                      <a:pt x="0" y="20"/>
                      <a:pt x="0" y="20"/>
                      <a:pt x="0" y="20"/>
                    </a:cubicBezTo>
                    <a:cubicBezTo>
                      <a:pt x="0" y="28"/>
                      <a:pt x="17" y="34"/>
                      <a:pt x="39" y="34"/>
                    </a:cubicBezTo>
                    <a:cubicBezTo>
                      <a:pt x="61" y="34"/>
                      <a:pt x="78" y="28"/>
                      <a:pt x="78" y="20"/>
                    </a:cubicBezTo>
                    <a:cubicBezTo>
                      <a:pt x="78" y="0"/>
                      <a:pt x="78" y="0"/>
                      <a:pt x="78" y="0"/>
                    </a:cubicBezTo>
                    <a:lnTo>
                      <a:pt x="39" y="15"/>
                    </a:lnTo>
                    <a:close/>
                  </a:path>
                </a:pathLst>
              </a:custGeom>
              <a:grpFill/>
              <a:ln>
                <a:noFill/>
              </a:ln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zh-CN" altLang="en-US"/>
              </a:p>
            </p:txBody>
          </p:sp>
        </p:grpSp>
      </p:grpSp>
      <p:grpSp>
        <p:nvGrpSpPr>
          <p:cNvPr id="100" name="组合 99"/>
          <p:cNvGrpSpPr/>
          <p:nvPr/>
        </p:nvGrpSpPr>
        <p:grpSpPr>
          <a:xfrm>
            <a:off x="4444532" y="4374740"/>
            <a:ext cx="1932419" cy="1941463"/>
            <a:chOff x="4444532" y="4374740"/>
            <a:chExt cx="1932419" cy="1941463"/>
          </a:xfrm>
        </p:grpSpPr>
        <p:grpSp>
          <p:nvGrpSpPr>
            <p:cNvPr id="31" name="组合 30"/>
            <p:cNvGrpSpPr/>
            <p:nvPr/>
          </p:nvGrpSpPr>
          <p:grpSpPr>
            <a:xfrm rot="10800000">
              <a:off x="4444532" y="4374740"/>
              <a:ext cx="1932419" cy="1941463"/>
              <a:chOff x="5654243" y="1781718"/>
              <a:chExt cx="2369617" cy="2380707"/>
            </a:xfrm>
          </p:grpSpPr>
          <p:grpSp>
            <p:nvGrpSpPr>
              <p:cNvPr id="32" name="组合 31"/>
              <p:cNvGrpSpPr/>
              <p:nvPr/>
            </p:nvGrpSpPr>
            <p:grpSpPr>
              <a:xfrm>
                <a:off x="6096000" y="2234565"/>
                <a:ext cx="1927860" cy="1927860"/>
                <a:chOff x="6805613" y="2381250"/>
                <a:chExt cx="1352550" cy="1352550"/>
              </a:xfrm>
            </p:grpSpPr>
            <p:sp>
              <p:nvSpPr>
                <p:cNvPr id="35" name="矩形: 圆角 34"/>
                <p:cNvSpPr/>
                <p:nvPr/>
              </p:nvSpPr>
              <p:spPr>
                <a:xfrm>
                  <a:off x="6805613" y="2381250"/>
                  <a:ext cx="1352550" cy="1352550"/>
                </a:xfrm>
                <a:prstGeom prst="roundRect">
                  <a:avLst>
                    <a:gd name="adj" fmla="val 6804"/>
                  </a:avLst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6" name="矩形: 圆角 35"/>
                <p:cNvSpPr/>
                <p:nvPr/>
              </p:nvSpPr>
              <p:spPr>
                <a:xfrm>
                  <a:off x="6895661" y="2471298"/>
                  <a:ext cx="1172455" cy="1172455"/>
                </a:xfrm>
                <a:prstGeom prst="roundRect">
                  <a:avLst>
                    <a:gd name="adj" fmla="val 518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33" name="矩形: 圆角 32"/>
              <p:cNvSpPr/>
              <p:nvPr/>
            </p:nvSpPr>
            <p:spPr>
              <a:xfrm>
                <a:off x="5654243" y="1781718"/>
                <a:ext cx="511611" cy="511611"/>
              </a:xfrm>
              <a:prstGeom prst="roundRect">
                <a:avLst>
                  <a:gd name="adj" fmla="val 6804"/>
                </a:avLst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4" name="矩形: 圆角 33"/>
              <p:cNvSpPr/>
              <p:nvPr/>
            </p:nvSpPr>
            <p:spPr>
              <a:xfrm rot="2545011">
                <a:off x="5866397" y="2117075"/>
                <a:ext cx="417919" cy="200091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5" name="Freeform 29"/>
            <p:cNvSpPr>
              <a:spLocks noEditPoints="1"/>
            </p:cNvSpPr>
            <p:nvPr/>
          </p:nvSpPr>
          <p:spPr bwMode="auto">
            <a:xfrm>
              <a:off x="6042411" y="5980033"/>
              <a:ext cx="246697" cy="267034"/>
            </a:xfrm>
            <a:custGeom>
              <a:avLst/>
              <a:gdLst>
                <a:gd name="T0" fmla="*/ 59 w 118"/>
                <a:gd name="T1" fmla="*/ 0 h 128"/>
                <a:gd name="T2" fmla="*/ 59 w 118"/>
                <a:gd name="T3" fmla="*/ 0 h 128"/>
                <a:gd name="T4" fmla="*/ 59 w 118"/>
                <a:gd name="T5" fmla="*/ 0 h 128"/>
                <a:gd name="T6" fmla="*/ 59 w 118"/>
                <a:gd name="T7" fmla="*/ 0 h 128"/>
                <a:gd name="T8" fmla="*/ 59 w 118"/>
                <a:gd name="T9" fmla="*/ 0 h 128"/>
                <a:gd name="T10" fmla="*/ 0 w 118"/>
                <a:gd name="T11" fmla="*/ 21 h 128"/>
                <a:gd name="T12" fmla="*/ 59 w 118"/>
                <a:gd name="T13" fmla="*/ 128 h 128"/>
                <a:gd name="T14" fmla="*/ 59 w 118"/>
                <a:gd name="T15" fmla="*/ 128 h 128"/>
                <a:gd name="T16" fmla="*/ 59 w 118"/>
                <a:gd name="T17" fmla="*/ 128 h 128"/>
                <a:gd name="T18" fmla="*/ 59 w 118"/>
                <a:gd name="T19" fmla="*/ 128 h 128"/>
                <a:gd name="T20" fmla="*/ 59 w 118"/>
                <a:gd name="T21" fmla="*/ 128 h 128"/>
                <a:gd name="T22" fmla="*/ 118 w 118"/>
                <a:gd name="T23" fmla="*/ 21 h 128"/>
                <a:gd name="T24" fmla="*/ 59 w 118"/>
                <a:gd name="T25" fmla="*/ 0 h 128"/>
                <a:gd name="T26" fmla="*/ 54 w 118"/>
                <a:gd name="T27" fmla="*/ 87 h 128"/>
                <a:gd name="T28" fmla="*/ 54 w 118"/>
                <a:gd name="T29" fmla="*/ 87 h 128"/>
                <a:gd name="T30" fmla="*/ 54 w 118"/>
                <a:gd name="T31" fmla="*/ 87 h 128"/>
                <a:gd name="T32" fmla="*/ 33 w 118"/>
                <a:gd name="T33" fmla="*/ 65 h 128"/>
                <a:gd name="T34" fmla="*/ 43 w 118"/>
                <a:gd name="T35" fmla="*/ 55 h 128"/>
                <a:gd name="T36" fmla="*/ 54 w 118"/>
                <a:gd name="T37" fmla="*/ 66 h 128"/>
                <a:gd name="T38" fmla="*/ 78 w 118"/>
                <a:gd name="T39" fmla="*/ 42 h 128"/>
                <a:gd name="T40" fmla="*/ 89 w 118"/>
                <a:gd name="T41" fmla="*/ 52 h 128"/>
                <a:gd name="T42" fmla="*/ 54 w 118"/>
                <a:gd name="T43" fmla="*/ 8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8" h="128">
                  <a:moveTo>
                    <a:pt x="59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3" y="16"/>
                    <a:pt x="18" y="21"/>
                    <a:pt x="0" y="21"/>
                  </a:cubicBezTo>
                  <a:cubicBezTo>
                    <a:pt x="0" y="67"/>
                    <a:pt x="27" y="107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91" y="107"/>
                    <a:pt x="118" y="67"/>
                    <a:pt x="118" y="21"/>
                  </a:cubicBezTo>
                  <a:cubicBezTo>
                    <a:pt x="100" y="21"/>
                    <a:pt x="75" y="16"/>
                    <a:pt x="59" y="0"/>
                  </a:cubicBezTo>
                  <a:close/>
                  <a:moveTo>
                    <a:pt x="54" y="87"/>
                  </a:moveTo>
                  <a:cubicBezTo>
                    <a:pt x="54" y="87"/>
                    <a:pt x="54" y="87"/>
                    <a:pt x="54" y="87"/>
                  </a:cubicBezTo>
                  <a:cubicBezTo>
                    <a:pt x="54" y="87"/>
                    <a:pt x="54" y="87"/>
                    <a:pt x="54" y="87"/>
                  </a:cubicBezTo>
                  <a:cubicBezTo>
                    <a:pt x="33" y="65"/>
                    <a:pt x="33" y="65"/>
                    <a:pt x="33" y="65"/>
                  </a:cubicBezTo>
                  <a:cubicBezTo>
                    <a:pt x="43" y="55"/>
                    <a:pt x="43" y="55"/>
                    <a:pt x="43" y="55"/>
                  </a:cubicBezTo>
                  <a:cubicBezTo>
                    <a:pt x="54" y="66"/>
                    <a:pt x="54" y="66"/>
                    <a:pt x="54" y="66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89" y="52"/>
                    <a:pt x="89" y="52"/>
                    <a:pt x="89" y="52"/>
                  </a:cubicBezTo>
                  <a:lnTo>
                    <a:pt x="54" y="8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9" name="组合 98"/>
          <p:cNvGrpSpPr/>
          <p:nvPr/>
        </p:nvGrpSpPr>
        <p:grpSpPr>
          <a:xfrm>
            <a:off x="3762288" y="2480421"/>
            <a:ext cx="1941463" cy="1932419"/>
            <a:chOff x="3762288" y="2480421"/>
            <a:chExt cx="1941463" cy="1932419"/>
          </a:xfrm>
        </p:grpSpPr>
        <p:grpSp>
          <p:nvGrpSpPr>
            <p:cNvPr id="25" name="组合 24"/>
            <p:cNvGrpSpPr/>
            <p:nvPr/>
          </p:nvGrpSpPr>
          <p:grpSpPr>
            <a:xfrm rot="16200000">
              <a:off x="3766810" y="2475899"/>
              <a:ext cx="1932419" cy="1941463"/>
              <a:chOff x="5654243" y="1781718"/>
              <a:chExt cx="2369617" cy="2380707"/>
            </a:xfrm>
          </p:grpSpPr>
          <p:grpSp>
            <p:nvGrpSpPr>
              <p:cNvPr id="26" name="组合 25"/>
              <p:cNvGrpSpPr/>
              <p:nvPr/>
            </p:nvGrpSpPr>
            <p:grpSpPr>
              <a:xfrm>
                <a:off x="6096000" y="2234565"/>
                <a:ext cx="1927860" cy="1927860"/>
                <a:chOff x="6805613" y="2381250"/>
                <a:chExt cx="1352550" cy="1352550"/>
              </a:xfrm>
            </p:grpSpPr>
            <p:sp>
              <p:nvSpPr>
                <p:cNvPr id="29" name="矩形: 圆角 28"/>
                <p:cNvSpPr/>
                <p:nvPr/>
              </p:nvSpPr>
              <p:spPr>
                <a:xfrm>
                  <a:off x="6805613" y="2381250"/>
                  <a:ext cx="1352550" cy="1352550"/>
                </a:xfrm>
                <a:prstGeom prst="roundRect">
                  <a:avLst>
                    <a:gd name="adj" fmla="val 6804"/>
                  </a:avLst>
                </a:prstGeom>
                <a:solidFill>
                  <a:schemeClr val="bg2">
                    <a:lumMod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0" name="矩形: 圆角 29"/>
                <p:cNvSpPr/>
                <p:nvPr/>
              </p:nvSpPr>
              <p:spPr>
                <a:xfrm>
                  <a:off x="6895661" y="2471298"/>
                  <a:ext cx="1172455" cy="1172455"/>
                </a:xfrm>
                <a:prstGeom prst="roundRect">
                  <a:avLst>
                    <a:gd name="adj" fmla="val 5184"/>
                  </a:avLst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  <p:sp>
            <p:nvSpPr>
              <p:cNvPr id="27" name="矩形: 圆角 26"/>
              <p:cNvSpPr/>
              <p:nvPr/>
            </p:nvSpPr>
            <p:spPr>
              <a:xfrm>
                <a:off x="5654243" y="1781718"/>
                <a:ext cx="511611" cy="511611"/>
              </a:xfrm>
              <a:prstGeom prst="roundRect">
                <a:avLst>
                  <a:gd name="adj" fmla="val 6804"/>
                </a:avLst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8" name="矩形: 圆角 27"/>
              <p:cNvSpPr/>
              <p:nvPr/>
            </p:nvSpPr>
            <p:spPr>
              <a:xfrm rot="2545011">
                <a:off x="5866397" y="2117075"/>
                <a:ext cx="417919" cy="200091"/>
              </a:xfrm>
              <a:prstGeom prst="round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96" name="Freeform 138"/>
            <p:cNvSpPr>
              <a:spLocks noEditPoints="1"/>
            </p:cNvSpPr>
            <p:nvPr/>
          </p:nvSpPr>
          <p:spPr bwMode="auto">
            <a:xfrm>
              <a:off x="3887096" y="4069423"/>
              <a:ext cx="147870" cy="280030"/>
            </a:xfrm>
            <a:custGeom>
              <a:avLst/>
              <a:gdLst>
                <a:gd name="T0" fmla="*/ 0 w 160"/>
                <a:gd name="T1" fmla="*/ 0 h 303"/>
                <a:gd name="T2" fmla="*/ 0 w 160"/>
                <a:gd name="T3" fmla="*/ 303 h 303"/>
                <a:gd name="T4" fmla="*/ 80 w 160"/>
                <a:gd name="T5" fmla="*/ 234 h 303"/>
                <a:gd name="T6" fmla="*/ 160 w 160"/>
                <a:gd name="T7" fmla="*/ 303 h 303"/>
                <a:gd name="T8" fmla="*/ 160 w 160"/>
                <a:gd name="T9" fmla="*/ 0 h 303"/>
                <a:gd name="T10" fmla="*/ 0 w 160"/>
                <a:gd name="T11" fmla="*/ 0 h 303"/>
                <a:gd name="T12" fmla="*/ 108 w 160"/>
                <a:gd name="T13" fmla="*/ 170 h 303"/>
                <a:gd name="T14" fmla="*/ 80 w 160"/>
                <a:gd name="T15" fmla="*/ 156 h 303"/>
                <a:gd name="T16" fmla="*/ 52 w 160"/>
                <a:gd name="T17" fmla="*/ 170 h 303"/>
                <a:gd name="T18" fmla="*/ 56 w 160"/>
                <a:gd name="T19" fmla="*/ 139 h 303"/>
                <a:gd name="T20" fmla="*/ 33 w 160"/>
                <a:gd name="T21" fmla="*/ 116 h 303"/>
                <a:gd name="T22" fmla="*/ 66 w 160"/>
                <a:gd name="T23" fmla="*/ 111 h 303"/>
                <a:gd name="T24" fmla="*/ 80 w 160"/>
                <a:gd name="T25" fmla="*/ 83 h 303"/>
                <a:gd name="T26" fmla="*/ 94 w 160"/>
                <a:gd name="T27" fmla="*/ 111 h 303"/>
                <a:gd name="T28" fmla="*/ 127 w 160"/>
                <a:gd name="T29" fmla="*/ 116 h 303"/>
                <a:gd name="T30" fmla="*/ 104 w 160"/>
                <a:gd name="T31" fmla="*/ 139 h 303"/>
                <a:gd name="T32" fmla="*/ 108 w 160"/>
                <a:gd name="T33" fmla="*/ 170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60" h="303">
                  <a:moveTo>
                    <a:pt x="0" y="0"/>
                  </a:moveTo>
                  <a:lnTo>
                    <a:pt x="0" y="303"/>
                  </a:lnTo>
                  <a:lnTo>
                    <a:pt x="80" y="234"/>
                  </a:lnTo>
                  <a:lnTo>
                    <a:pt x="160" y="303"/>
                  </a:lnTo>
                  <a:lnTo>
                    <a:pt x="160" y="0"/>
                  </a:lnTo>
                  <a:lnTo>
                    <a:pt x="0" y="0"/>
                  </a:lnTo>
                  <a:close/>
                  <a:moveTo>
                    <a:pt x="108" y="170"/>
                  </a:moveTo>
                  <a:lnTo>
                    <a:pt x="80" y="156"/>
                  </a:lnTo>
                  <a:lnTo>
                    <a:pt x="52" y="170"/>
                  </a:lnTo>
                  <a:lnTo>
                    <a:pt x="56" y="139"/>
                  </a:lnTo>
                  <a:lnTo>
                    <a:pt x="33" y="116"/>
                  </a:lnTo>
                  <a:lnTo>
                    <a:pt x="66" y="111"/>
                  </a:lnTo>
                  <a:lnTo>
                    <a:pt x="80" y="83"/>
                  </a:lnTo>
                  <a:lnTo>
                    <a:pt x="94" y="111"/>
                  </a:lnTo>
                  <a:lnTo>
                    <a:pt x="127" y="116"/>
                  </a:lnTo>
                  <a:lnTo>
                    <a:pt x="104" y="139"/>
                  </a:lnTo>
                  <a:lnTo>
                    <a:pt x="108" y="17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45" name="矩形 44"/>
          <p:cNvSpPr/>
          <p:nvPr/>
        </p:nvSpPr>
        <p:spPr>
          <a:xfrm>
            <a:off x="6290322" y="2464796"/>
            <a:ext cx="1335622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80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W</a:t>
            </a:r>
          </a:p>
        </p:txBody>
      </p:sp>
      <p:sp>
        <p:nvSpPr>
          <p:cNvPr id="44" name="矩形 43"/>
          <p:cNvSpPr/>
          <p:nvPr/>
        </p:nvSpPr>
        <p:spPr>
          <a:xfrm>
            <a:off x="4418651" y="2624385"/>
            <a:ext cx="98616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80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S</a:t>
            </a:r>
          </a:p>
        </p:txBody>
      </p:sp>
      <p:sp>
        <p:nvSpPr>
          <p:cNvPr id="47" name="矩形 46"/>
          <p:cNvSpPr/>
          <p:nvPr/>
        </p:nvSpPr>
        <p:spPr>
          <a:xfrm>
            <a:off x="4690617" y="4561312"/>
            <a:ext cx="111921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80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O</a:t>
            </a:r>
          </a:p>
        </p:txBody>
      </p:sp>
      <p:sp>
        <p:nvSpPr>
          <p:cNvPr id="46" name="矩形 45"/>
          <p:cNvSpPr/>
          <p:nvPr/>
        </p:nvSpPr>
        <p:spPr>
          <a:xfrm>
            <a:off x="6704883" y="4303482"/>
            <a:ext cx="926857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80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T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nodeType="withEffect">
                                  <p:stCondLst>
                                    <p:cond delay="6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nodeType="withEffect">
                                  <p:stCondLst>
                                    <p:cond delay="7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79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2" presetClass="entr" presetSubtype="4" fill="hold" nodeType="withEffect">
                                  <p:stCondLst>
                                    <p:cond delay="88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9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nodeType="withEffect">
                                  <p:stCondLst>
                                    <p:cond delay="96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nodeType="withEffect">
                                  <p:stCondLst>
                                    <p:cond delay="105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109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4" grpId="0"/>
      <p:bldP spid="47" grpId="0"/>
      <p:bldP spid="4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12"/>
          <p:cNvSpPr/>
          <p:nvPr/>
        </p:nvSpPr>
        <p:spPr>
          <a:xfrm>
            <a:off x="0" y="1463454"/>
            <a:ext cx="12192000" cy="5394546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箭头: 燕尾形 13"/>
          <p:cNvSpPr/>
          <p:nvPr/>
        </p:nvSpPr>
        <p:spPr>
          <a:xfrm rot="5400000">
            <a:off x="4931345" y="2074653"/>
            <a:ext cx="2324100" cy="2324100"/>
          </a:xfrm>
          <a:prstGeom prst="chevron">
            <a:avLst>
              <a:gd name="adj" fmla="val 31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92719" y="2068813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 16"/>
          <p:cNvSpPr/>
          <p:nvPr/>
        </p:nvSpPr>
        <p:spPr>
          <a:xfrm>
            <a:off x="5055291" y="3063884"/>
            <a:ext cx="207620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STEP 01</a:t>
            </a:r>
          </a:p>
        </p:txBody>
      </p:sp>
      <p:sp>
        <p:nvSpPr>
          <p:cNvPr id="18" name="矩形 17"/>
          <p:cNvSpPr/>
          <p:nvPr/>
        </p:nvSpPr>
        <p:spPr>
          <a:xfrm>
            <a:off x="7255445" y="2068813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9" name="Freeform 138"/>
          <p:cNvSpPr>
            <a:spLocks noEditPoints="1"/>
          </p:cNvSpPr>
          <p:nvPr/>
        </p:nvSpPr>
        <p:spPr bwMode="auto">
          <a:xfrm>
            <a:off x="1007456" y="2403920"/>
            <a:ext cx="467057" cy="884490"/>
          </a:xfrm>
          <a:custGeom>
            <a:avLst/>
            <a:gdLst>
              <a:gd name="T0" fmla="*/ 0 w 160"/>
              <a:gd name="T1" fmla="*/ 0 h 303"/>
              <a:gd name="T2" fmla="*/ 0 w 160"/>
              <a:gd name="T3" fmla="*/ 303 h 303"/>
              <a:gd name="T4" fmla="*/ 80 w 160"/>
              <a:gd name="T5" fmla="*/ 234 h 303"/>
              <a:gd name="T6" fmla="*/ 160 w 160"/>
              <a:gd name="T7" fmla="*/ 303 h 303"/>
              <a:gd name="T8" fmla="*/ 160 w 160"/>
              <a:gd name="T9" fmla="*/ 0 h 303"/>
              <a:gd name="T10" fmla="*/ 0 w 160"/>
              <a:gd name="T11" fmla="*/ 0 h 303"/>
              <a:gd name="T12" fmla="*/ 108 w 160"/>
              <a:gd name="T13" fmla="*/ 170 h 303"/>
              <a:gd name="T14" fmla="*/ 80 w 160"/>
              <a:gd name="T15" fmla="*/ 156 h 303"/>
              <a:gd name="T16" fmla="*/ 52 w 160"/>
              <a:gd name="T17" fmla="*/ 170 h 303"/>
              <a:gd name="T18" fmla="*/ 56 w 160"/>
              <a:gd name="T19" fmla="*/ 139 h 303"/>
              <a:gd name="T20" fmla="*/ 33 w 160"/>
              <a:gd name="T21" fmla="*/ 116 h 303"/>
              <a:gd name="T22" fmla="*/ 66 w 160"/>
              <a:gd name="T23" fmla="*/ 111 h 303"/>
              <a:gd name="T24" fmla="*/ 80 w 160"/>
              <a:gd name="T25" fmla="*/ 83 h 303"/>
              <a:gd name="T26" fmla="*/ 94 w 160"/>
              <a:gd name="T27" fmla="*/ 111 h 303"/>
              <a:gd name="T28" fmla="*/ 127 w 160"/>
              <a:gd name="T29" fmla="*/ 116 h 303"/>
              <a:gd name="T30" fmla="*/ 104 w 160"/>
              <a:gd name="T31" fmla="*/ 139 h 303"/>
              <a:gd name="T32" fmla="*/ 108 w 160"/>
              <a:gd name="T33" fmla="*/ 17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0" h="303">
                <a:moveTo>
                  <a:pt x="0" y="0"/>
                </a:moveTo>
                <a:lnTo>
                  <a:pt x="0" y="303"/>
                </a:lnTo>
                <a:lnTo>
                  <a:pt x="80" y="234"/>
                </a:lnTo>
                <a:lnTo>
                  <a:pt x="160" y="303"/>
                </a:lnTo>
                <a:lnTo>
                  <a:pt x="160" y="0"/>
                </a:lnTo>
                <a:lnTo>
                  <a:pt x="0" y="0"/>
                </a:lnTo>
                <a:close/>
                <a:moveTo>
                  <a:pt x="108" y="170"/>
                </a:moveTo>
                <a:lnTo>
                  <a:pt x="80" y="156"/>
                </a:lnTo>
                <a:lnTo>
                  <a:pt x="52" y="170"/>
                </a:lnTo>
                <a:lnTo>
                  <a:pt x="56" y="139"/>
                </a:lnTo>
                <a:lnTo>
                  <a:pt x="33" y="116"/>
                </a:lnTo>
                <a:lnTo>
                  <a:pt x="66" y="111"/>
                </a:lnTo>
                <a:lnTo>
                  <a:pt x="80" y="83"/>
                </a:lnTo>
                <a:lnTo>
                  <a:pt x="94" y="111"/>
                </a:lnTo>
                <a:lnTo>
                  <a:pt x="127" y="116"/>
                </a:lnTo>
                <a:lnTo>
                  <a:pt x="104" y="139"/>
                </a:lnTo>
                <a:lnTo>
                  <a:pt x="108" y="1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20" name="组合 19"/>
          <p:cNvGrpSpPr/>
          <p:nvPr/>
        </p:nvGrpSpPr>
        <p:grpSpPr>
          <a:xfrm>
            <a:off x="1578887" y="2422532"/>
            <a:ext cx="3228514" cy="968972"/>
            <a:chOff x="8153381" y="1618938"/>
            <a:chExt cx="3228514" cy="968972"/>
          </a:xfrm>
        </p:grpSpPr>
        <p:sp>
          <p:nvSpPr>
            <p:cNvPr id="21" name="矩形 20"/>
            <p:cNvSpPr/>
            <p:nvPr/>
          </p:nvSpPr>
          <p:spPr>
            <a:xfrm>
              <a:off x="8153381" y="2126245"/>
              <a:ext cx="3228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22" name="组合 21"/>
            <p:cNvGrpSpPr/>
            <p:nvPr/>
          </p:nvGrpSpPr>
          <p:grpSpPr>
            <a:xfrm>
              <a:off x="8253180" y="1618938"/>
              <a:ext cx="1921464" cy="424373"/>
              <a:chOff x="4799017" y="2113080"/>
              <a:chExt cx="1921464" cy="424373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4799017" y="2113080"/>
                <a:ext cx="1921464" cy="4232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4803398" y="2137343"/>
                <a:ext cx="191270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0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sp>
        <p:nvSpPr>
          <p:cNvPr id="25" name="矩形 24"/>
          <p:cNvSpPr/>
          <p:nvPr/>
        </p:nvSpPr>
        <p:spPr>
          <a:xfrm>
            <a:off x="7458028" y="2402164"/>
            <a:ext cx="38334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28" name="箭头: 燕尾形 27"/>
          <p:cNvSpPr/>
          <p:nvPr/>
        </p:nvSpPr>
        <p:spPr>
          <a:xfrm rot="5400000">
            <a:off x="4931345" y="4270597"/>
            <a:ext cx="2324100" cy="2324100"/>
          </a:xfrm>
          <a:prstGeom prst="chevron">
            <a:avLst>
              <a:gd name="adj" fmla="val 31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692719" y="4264757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矩形 29"/>
          <p:cNvSpPr/>
          <p:nvPr/>
        </p:nvSpPr>
        <p:spPr>
          <a:xfrm>
            <a:off x="5047276" y="5259828"/>
            <a:ext cx="209224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STEP 02</a:t>
            </a:r>
          </a:p>
        </p:txBody>
      </p:sp>
      <p:sp>
        <p:nvSpPr>
          <p:cNvPr id="31" name="矩形 30"/>
          <p:cNvSpPr/>
          <p:nvPr/>
        </p:nvSpPr>
        <p:spPr>
          <a:xfrm>
            <a:off x="7255445" y="4264757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/>
          <p:cNvGrpSpPr/>
          <p:nvPr/>
        </p:nvGrpSpPr>
        <p:grpSpPr>
          <a:xfrm>
            <a:off x="1578887" y="4618476"/>
            <a:ext cx="3228514" cy="968972"/>
            <a:chOff x="8153381" y="1618938"/>
            <a:chExt cx="3228514" cy="968972"/>
          </a:xfrm>
        </p:grpSpPr>
        <p:sp>
          <p:nvSpPr>
            <p:cNvPr id="35" name="矩形 34"/>
            <p:cNvSpPr/>
            <p:nvPr/>
          </p:nvSpPr>
          <p:spPr>
            <a:xfrm>
              <a:off x="8153381" y="2126245"/>
              <a:ext cx="3228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8253180" y="1618938"/>
              <a:ext cx="1921464" cy="424373"/>
              <a:chOff x="4799017" y="2113080"/>
              <a:chExt cx="1921464" cy="424373"/>
            </a:xfrm>
          </p:grpSpPr>
          <p:sp>
            <p:nvSpPr>
              <p:cNvPr id="37" name="矩形 36"/>
              <p:cNvSpPr/>
              <p:nvPr/>
            </p:nvSpPr>
            <p:spPr>
              <a:xfrm>
                <a:off x="4799017" y="2113080"/>
                <a:ext cx="1921464" cy="4232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8" name="矩形 37"/>
              <p:cNvSpPr/>
              <p:nvPr/>
            </p:nvSpPr>
            <p:spPr>
              <a:xfrm>
                <a:off x="4803398" y="2137343"/>
                <a:ext cx="191270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0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sp>
        <p:nvSpPr>
          <p:cNvPr id="34" name="矩形 33"/>
          <p:cNvSpPr/>
          <p:nvPr/>
        </p:nvSpPr>
        <p:spPr>
          <a:xfrm>
            <a:off x="7458028" y="4598108"/>
            <a:ext cx="38334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39" name="Freeform 29"/>
          <p:cNvSpPr>
            <a:spLocks noEditPoints="1"/>
          </p:cNvSpPr>
          <p:nvPr/>
        </p:nvSpPr>
        <p:spPr bwMode="auto">
          <a:xfrm>
            <a:off x="906169" y="4594651"/>
            <a:ext cx="652717" cy="837996"/>
          </a:xfrm>
          <a:custGeom>
            <a:avLst/>
            <a:gdLst>
              <a:gd name="T0" fmla="*/ 59 w 118"/>
              <a:gd name="T1" fmla="*/ 0 h 128"/>
              <a:gd name="T2" fmla="*/ 59 w 118"/>
              <a:gd name="T3" fmla="*/ 0 h 128"/>
              <a:gd name="T4" fmla="*/ 59 w 118"/>
              <a:gd name="T5" fmla="*/ 0 h 128"/>
              <a:gd name="T6" fmla="*/ 59 w 118"/>
              <a:gd name="T7" fmla="*/ 0 h 128"/>
              <a:gd name="T8" fmla="*/ 59 w 118"/>
              <a:gd name="T9" fmla="*/ 0 h 128"/>
              <a:gd name="T10" fmla="*/ 0 w 118"/>
              <a:gd name="T11" fmla="*/ 21 h 128"/>
              <a:gd name="T12" fmla="*/ 59 w 118"/>
              <a:gd name="T13" fmla="*/ 128 h 128"/>
              <a:gd name="T14" fmla="*/ 59 w 118"/>
              <a:gd name="T15" fmla="*/ 128 h 128"/>
              <a:gd name="T16" fmla="*/ 59 w 118"/>
              <a:gd name="T17" fmla="*/ 128 h 128"/>
              <a:gd name="T18" fmla="*/ 59 w 118"/>
              <a:gd name="T19" fmla="*/ 128 h 128"/>
              <a:gd name="T20" fmla="*/ 59 w 118"/>
              <a:gd name="T21" fmla="*/ 128 h 128"/>
              <a:gd name="T22" fmla="*/ 118 w 118"/>
              <a:gd name="T23" fmla="*/ 21 h 128"/>
              <a:gd name="T24" fmla="*/ 59 w 118"/>
              <a:gd name="T25" fmla="*/ 0 h 128"/>
              <a:gd name="T26" fmla="*/ 54 w 118"/>
              <a:gd name="T27" fmla="*/ 87 h 128"/>
              <a:gd name="T28" fmla="*/ 54 w 118"/>
              <a:gd name="T29" fmla="*/ 87 h 128"/>
              <a:gd name="T30" fmla="*/ 54 w 118"/>
              <a:gd name="T31" fmla="*/ 87 h 128"/>
              <a:gd name="T32" fmla="*/ 33 w 118"/>
              <a:gd name="T33" fmla="*/ 65 h 128"/>
              <a:gd name="T34" fmla="*/ 43 w 118"/>
              <a:gd name="T35" fmla="*/ 55 h 128"/>
              <a:gd name="T36" fmla="*/ 54 w 118"/>
              <a:gd name="T37" fmla="*/ 66 h 128"/>
              <a:gd name="T38" fmla="*/ 78 w 118"/>
              <a:gd name="T39" fmla="*/ 42 h 128"/>
              <a:gd name="T40" fmla="*/ 89 w 118"/>
              <a:gd name="T41" fmla="*/ 52 h 128"/>
              <a:gd name="T42" fmla="*/ 54 w 118"/>
              <a:gd name="T43" fmla="*/ 8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8" h="128">
                <a:moveTo>
                  <a:pt x="59" y="0"/>
                </a:move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43" y="16"/>
                  <a:pt x="18" y="21"/>
                  <a:pt x="0" y="21"/>
                </a:cubicBezTo>
                <a:cubicBezTo>
                  <a:pt x="0" y="67"/>
                  <a:pt x="27" y="107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91" y="107"/>
                  <a:pt x="118" y="67"/>
                  <a:pt x="118" y="21"/>
                </a:cubicBezTo>
                <a:cubicBezTo>
                  <a:pt x="100" y="21"/>
                  <a:pt x="75" y="16"/>
                  <a:pt x="59" y="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4" y="87"/>
                  <a:pt x="54" y="87"/>
                  <a:pt x="54" y="87"/>
                </a:cubicBezTo>
                <a:cubicBezTo>
                  <a:pt x="33" y="65"/>
                  <a:pt x="33" y="65"/>
                  <a:pt x="33" y="65"/>
                </a:cubicBezTo>
                <a:cubicBezTo>
                  <a:pt x="43" y="55"/>
                  <a:pt x="43" y="55"/>
                  <a:pt x="43" y="55"/>
                </a:cubicBezTo>
                <a:cubicBezTo>
                  <a:pt x="54" y="66"/>
                  <a:pt x="54" y="66"/>
                  <a:pt x="54" y="66"/>
                </a:cubicBezTo>
                <a:cubicBezTo>
                  <a:pt x="78" y="42"/>
                  <a:pt x="78" y="42"/>
                  <a:pt x="78" y="42"/>
                </a:cubicBezTo>
                <a:cubicBezTo>
                  <a:pt x="89" y="52"/>
                  <a:pt x="89" y="52"/>
                  <a:pt x="89" y="52"/>
                </a:cubicBezTo>
                <a:lnTo>
                  <a:pt x="54" y="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8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6" grpId="0" animBg="1"/>
      <p:bldP spid="18" grpId="0" animBg="1"/>
      <p:bldP spid="19" grpId="0" animBg="1"/>
      <p:bldP spid="25" grpId="0"/>
      <p:bldP spid="28" grpId="0" animBg="1"/>
      <p:bldP spid="29" grpId="0" animBg="1"/>
      <p:bldP spid="31" grpId="0" animBg="1"/>
      <p:bldP spid="34" grpId="0"/>
      <p:bldP spid="39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箭头: 燕尾形 56"/>
          <p:cNvSpPr/>
          <p:nvPr/>
        </p:nvSpPr>
        <p:spPr>
          <a:xfrm rot="5400000">
            <a:off x="4931345" y="832447"/>
            <a:ext cx="2324100" cy="2324100"/>
          </a:xfrm>
          <a:prstGeom prst="chevron">
            <a:avLst>
              <a:gd name="adj" fmla="val 31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692719" y="826607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5046474" y="1821678"/>
            <a:ext cx="209384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STEP 03</a:t>
            </a:r>
          </a:p>
        </p:txBody>
      </p:sp>
      <p:sp>
        <p:nvSpPr>
          <p:cNvPr id="60" name="矩形 59"/>
          <p:cNvSpPr/>
          <p:nvPr/>
        </p:nvSpPr>
        <p:spPr>
          <a:xfrm>
            <a:off x="7255445" y="826607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61" name="Freeform 138"/>
          <p:cNvSpPr>
            <a:spLocks noEditPoints="1"/>
          </p:cNvSpPr>
          <p:nvPr/>
        </p:nvSpPr>
        <p:spPr bwMode="auto">
          <a:xfrm>
            <a:off x="1007456" y="1161714"/>
            <a:ext cx="467057" cy="884490"/>
          </a:xfrm>
          <a:custGeom>
            <a:avLst/>
            <a:gdLst>
              <a:gd name="T0" fmla="*/ 0 w 160"/>
              <a:gd name="T1" fmla="*/ 0 h 303"/>
              <a:gd name="T2" fmla="*/ 0 w 160"/>
              <a:gd name="T3" fmla="*/ 303 h 303"/>
              <a:gd name="T4" fmla="*/ 80 w 160"/>
              <a:gd name="T5" fmla="*/ 234 h 303"/>
              <a:gd name="T6" fmla="*/ 160 w 160"/>
              <a:gd name="T7" fmla="*/ 303 h 303"/>
              <a:gd name="T8" fmla="*/ 160 w 160"/>
              <a:gd name="T9" fmla="*/ 0 h 303"/>
              <a:gd name="T10" fmla="*/ 0 w 160"/>
              <a:gd name="T11" fmla="*/ 0 h 303"/>
              <a:gd name="T12" fmla="*/ 108 w 160"/>
              <a:gd name="T13" fmla="*/ 170 h 303"/>
              <a:gd name="T14" fmla="*/ 80 w 160"/>
              <a:gd name="T15" fmla="*/ 156 h 303"/>
              <a:gd name="T16" fmla="*/ 52 w 160"/>
              <a:gd name="T17" fmla="*/ 170 h 303"/>
              <a:gd name="T18" fmla="*/ 56 w 160"/>
              <a:gd name="T19" fmla="*/ 139 h 303"/>
              <a:gd name="T20" fmla="*/ 33 w 160"/>
              <a:gd name="T21" fmla="*/ 116 h 303"/>
              <a:gd name="T22" fmla="*/ 66 w 160"/>
              <a:gd name="T23" fmla="*/ 111 h 303"/>
              <a:gd name="T24" fmla="*/ 80 w 160"/>
              <a:gd name="T25" fmla="*/ 83 h 303"/>
              <a:gd name="T26" fmla="*/ 94 w 160"/>
              <a:gd name="T27" fmla="*/ 111 h 303"/>
              <a:gd name="T28" fmla="*/ 127 w 160"/>
              <a:gd name="T29" fmla="*/ 116 h 303"/>
              <a:gd name="T30" fmla="*/ 104 w 160"/>
              <a:gd name="T31" fmla="*/ 139 h 303"/>
              <a:gd name="T32" fmla="*/ 108 w 160"/>
              <a:gd name="T33" fmla="*/ 170 h 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160" h="303">
                <a:moveTo>
                  <a:pt x="0" y="0"/>
                </a:moveTo>
                <a:lnTo>
                  <a:pt x="0" y="303"/>
                </a:lnTo>
                <a:lnTo>
                  <a:pt x="80" y="234"/>
                </a:lnTo>
                <a:lnTo>
                  <a:pt x="160" y="303"/>
                </a:lnTo>
                <a:lnTo>
                  <a:pt x="160" y="0"/>
                </a:lnTo>
                <a:lnTo>
                  <a:pt x="0" y="0"/>
                </a:lnTo>
                <a:close/>
                <a:moveTo>
                  <a:pt x="108" y="170"/>
                </a:moveTo>
                <a:lnTo>
                  <a:pt x="80" y="156"/>
                </a:lnTo>
                <a:lnTo>
                  <a:pt x="52" y="170"/>
                </a:lnTo>
                <a:lnTo>
                  <a:pt x="56" y="139"/>
                </a:lnTo>
                <a:lnTo>
                  <a:pt x="33" y="116"/>
                </a:lnTo>
                <a:lnTo>
                  <a:pt x="66" y="111"/>
                </a:lnTo>
                <a:lnTo>
                  <a:pt x="80" y="83"/>
                </a:lnTo>
                <a:lnTo>
                  <a:pt x="94" y="111"/>
                </a:lnTo>
                <a:lnTo>
                  <a:pt x="127" y="116"/>
                </a:lnTo>
                <a:lnTo>
                  <a:pt x="104" y="139"/>
                </a:lnTo>
                <a:lnTo>
                  <a:pt x="108" y="17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grpSp>
        <p:nvGrpSpPr>
          <p:cNvPr id="62" name="组合 61"/>
          <p:cNvGrpSpPr/>
          <p:nvPr/>
        </p:nvGrpSpPr>
        <p:grpSpPr>
          <a:xfrm>
            <a:off x="1578887" y="1180326"/>
            <a:ext cx="3228514" cy="968972"/>
            <a:chOff x="8153381" y="1618938"/>
            <a:chExt cx="3228514" cy="968972"/>
          </a:xfrm>
        </p:grpSpPr>
        <p:sp>
          <p:nvSpPr>
            <p:cNvPr id="63" name="矩形 62"/>
            <p:cNvSpPr/>
            <p:nvPr/>
          </p:nvSpPr>
          <p:spPr>
            <a:xfrm>
              <a:off x="8153381" y="2126245"/>
              <a:ext cx="3228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64" name="组合 63"/>
            <p:cNvGrpSpPr/>
            <p:nvPr/>
          </p:nvGrpSpPr>
          <p:grpSpPr>
            <a:xfrm>
              <a:off x="8253180" y="1618938"/>
              <a:ext cx="1921464" cy="424373"/>
              <a:chOff x="4799017" y="2113080"/>
              <a:chExt cx="1921464" cy="424373"/>
            </a:xfrm>
          </p:grpSpPr>
          <p:sp>
            <p:nvSpPr>
              <p:cNvPr id="65" name="矩形 64"/>
              <p:cNvSpPr/>
              <p:nvPr/>
            </p:nvSpPr>
            <p:spPr>
              <a:xfrm>
                <a:off x="4799017" y="2113080"/>
                <a:ext cx="1921464" cy="4232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66" name="矩形 65"/>
              <p:cNvSpPr/>
              <p:nvPr/>
            </p:nvSpPr>
            <p:spPr>
              <a:xfrm>
                <a:off x="4803398" y="2137343"/>
                <a:ext cx="191270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0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sp>
        <p:nvSpPr>
          <p:cNvPr id="67" name="矩形 66"/>
          <p:cNvSpPr/>
          <p:nvPr/>
        </p:nvSpPr>
        <p:spPr>
          <a:xfrm>
            <a:off x="7458028" y="1159958"/>
            <a:ext cx="38334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68" name="箭头: 燕尾形 67"/>
          <p:cNvSpPr/>
          <p:nvPr/>
        </p:nvSpPr>
        <p:spPr>
          <a:xfrm rot="5400000">
            <a:off x="4931345" y="3028391"/>
            <a:ext cx="2324100" cy="2324100"/>
          </a:xfrm>
          <a:prstGeom prst="chevron">
            <a:avLst>
              <a:gd name="adj" fmla="val 31967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92719" y="3022551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矩形 69"/>
          <p:cNvSpPr/>
          <p:nvPr/>
        </p:nvSpPr>
        <p:spPr>
          <a:xfrm>
            <a:off x="5044070" y="4017622"/>
            <a:ext cx="209865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STEP 04</a:t>
            </a:r>
          </a:p>
        </p:txBody>
      </p:sp>
      <p:sp>
        <p:nvSpPr>
          <p:cNvPr id="71" name="矩形 70"/>
          <p:cNvSpPr/>
          <p:nvPr/>
        </p:nvSpPr>
        <p:spPr>
          <a:xfrm>
            <a:off x="7255445" y="3022551"/>
            <a:ext cx="4238625" cy="1574006"/>
          </a:xfrm>
          <a:prstGeom prst="rect">
            <a:avLst/>
          </a:prstGeom>
          <a:noFill/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72" name="组合 71"/>
          <p:cNvGrpSpPr/>
          <p:nvPr/>
        </p:nvGrpSpPr>
        <p:grpSpPr>
          <a:xfrm>
            <a:off x="1578887" y="3376270"/>
            <a:ext cx="3228514" cy="968972"/>
            <a:chOff x="8153381" y="1618938"/>
            <a:chExt cx="3228514" cy="968972"/>
          </a:xfrm>
        </p:grpSpPr>
        <p:sp>
          <p:nvSpPr>
            <p:cNvPr id="73" name="矩形 72"/>
            <p:cNvSpPr/>
            <p:nvPr/>
          </p:nvSpPr>
          <p:spPr>
            <a:xfrm>
              <a:off x="8153381" y="2126245"/>
              <a:ext cx="322851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2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</a:t>
              </a:r>
              <a:endParaRPr lang="zh-CN" altLang="en-US" sz="1200" dirty="0">
                <a:solidFill>
                  <a:schemeClr val="bg1"/>
                </a:solidFill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8253180" y="1618938"/>
              <a:ext cx="1921464" cy="424373"/>
              <a:chOff x="4799017" y="2113080"/>
              <a:chExt cx="1921464" cy="424373"/>
            </a:xfrm>
          </p:grpSpPr>
          <p:sp>
            <p:nvSpPr>
              <p:cNvPr id="75" name="矩形 74"/>
              <p:cNvSpPr/>
              <p:nvPr/>
            </p:nvSpPr>
            <p:spPr>
              <a:xfrm>
                <a:off x="4799017" y="2113080"/>
                <a:ext cx="1921464" cy="423237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76" name="矩形 75"/>
              <p:cNvSpPr/>
              <p:nvPr/>
            </p:nvSpPr>
            <p:spPr>
              <a:xfrm>
                <a:off x="4803398" y="2137343"/>
                <a:ext cx="191270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0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  <p:sp>
        <p:nvSpPr>
          <p:cNvPr id="77" name="矩形 76"/>
          <p:cNvSpPr/>
          <p:nvPr/>
        </p:nvSpPr>
        <p:spPr>
          <a:xfrm>
            <a:off x="7458028" y="3355902"/>
            <a:ext cx="383345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sp>
        <p:nvSpPr>
          <p:cNvPr id="78" name="Freeform 29"/>
          <p:cNvSpPr>
            <a:spLocks noEditPoints="1"/>
          </p:cNvSpPr>
          <p:nvPr/>
        </p:nvSpPr>
        <p:spPr bwMode="auto">
          <a:xfrm>
            <a:off x="906169" y="3352445"/>
            <a:ext cx="652717" cy="837996"/>
          </a:xfrm>
          <a:custGeom>
            <a:avLst/>
            <a:gdLst>
              <a:gd name="T0" fmla="*/ 59 w 118"/>
              <a:gd name="T1" fmla="*/ 0 h 128"/>
              <a:gd name="T2" fmla="*/ 59 w 118"/>
              <a:gd name="T3" fmla="*/ 0 h 128"/>
              <a:gd name="T4" fmla="*/ 59 w 118"/>
              <a:gd name="T5" fmla="*/ 0 h 128"/>
              <a:gd name="T6" fmla="*/ 59 w 118"/>
              <a:gd name="T7" fmla="*/ 0 h 128"/>
              <a:gd name="T8" fmla="*/ 59 w 118"/>
              <a:gd name="T9" fmla="*/ 0 h 128"/>
              <a:gd name="T10" fmla="*/ 0 w 118"/>
              <a:gd name="T11" fmla="*/ 21 h 128"/>
              <a:gd name="T12" fmla="*/ 59 w 118"/>
              <a:gd name="T13" fmla="*/ 128 h 128"/>
              <a:gd name="T14" fmla="*/ 59 w 118"/>
              <a:gd name="T15" fmla="*/ 128 h 128"/>
              <a:gd name="T16" fmla="*/ 59 w 118"/>
              <a:gd name="T17" fmla="*/ 128 h 128"/>
              <a:gd name="T18" fmla="*/ 59 w 118"/>
              <a:gd name="T19" fmla="*/ 128 h 128"/>
              <a:gd name="T20" fmla="*/ 59 w 118"/>
              <a:gd name="T21" fmla="*/ 128 h 128"/>
              <a:gd name="T22" fmla="*/ 118 w 118"/>
              <a:gd name="T23" fmla="*/ 21 h 128"/>
              <a:gd name="T24" fmla="*/ 59 w 118"/>
              <a:gd name="T25" fmla="*/ 0 h 128"/>
              <a:gd name="T26" fmla="*/ 54 w 118"/>
              <a:gd name="T27" fmla="*/ 87 h 128"/>
              <a:gd name="T28" fmla="*/ 54 w 118"/>
              <a:gd name="T29" fmla="*/ 87 h 128"/>
              <a:gd name="T30" fmla="*/ 54 w 118"/>
              <a:gd name="T31" fmla="*/ 87 h 128"/>
              <a:gd name="T32" fmla="*/ 33 w 118"/>
              <a:gd name="T33" fmla="*/ 65 h 128"/>
              <a:gd name="T34" fmla="*/ 43 w 118"/>
              <a:gd name="T35" fmla="*/ 55 h 128"/>
              <a:gd name="T36" fmla="*/ 54 w 118"/>
              <a:gd name="T37" fmla="*/ 66 h 128"/>
              <a:gd name="T38" fmla="*/ 78 w 118"/>
              <a:gd name="T39" fmla="*/ 42 h 128"/>
              <a:gd name="T40" fmla="*/ 89 w 118"/>
              <a:gd name="T41" fmla="*/ 52 h 128"/>
              <a:gd name="T42" fmla="*/ 54 w 118"/>
              <a:gd name="T43" fmla="*/ 87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8" h="128">
                <a:moveTo>
                  <a:pt x="59" y="0"/>
                </a:move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43" y="16"/>
                  <a:pt x="18" y="21"/>
                  <a:pt x="0" y="21"/>
                </a:cubicBezTo>
                <a:cubicBezTo>
                  <a:pt x="0" y="67"/>
                  <a:pt x="27" y="107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59" y="128"/>
                  <a:pt x="59" y="128"/>
                  <a:pt x="59" y="128"/>
                </a:cubicBezTo>
                <a:cubicBezTo>
                  <a:pt x="91" y="107"/>
                  <a:pt x="118" y="67"/>
                  <a:pt x="118" y="21"/>
                </a:cubicBezTo>
                <a:cubicBezTo>
                  <a:pt x="100" y="21"/>
                  <a:pt x="75" y="16"/>
                  <a:pt x="59" y="0"/>
                </a:cubicBezTo>
                <a:close/>
                <a:moveTo>
                  <a:pt x="54" y="87"/>
                </a:moveTo>
                <a:cubicBezTo>
                  <a:pt x="54" y="87"/>
                  <a:pt x="54" y="87"/>
                  <a:pt x="54" y="87"/>
                </a:cubicBezTo>
                <a:cubicBezTo>
                  <a:pt x="54" y="87"/>
                  <a:pt x="54" y="87"/>
                  <a:pt x="54" y="87"/>
                </a:cubicBezTo>
                <a:cubicBezTo>
                  <a:pt x="33" y="65"/>
                  <a:pt x="33" y="65"/>
                  <a:pt x="33" y="65"/>
                </a:cubicBezTo>
                <a:cubicBezTo>
                  <a:pt x="43" y="55"/>
                  <a:pt x="43" y="55"/>
                  <a:pt x="43" y="55"/>
                </a:cubicBezTo>
                <a:cubicBezTo>
                  <a:pt x="54" y="66"/>
                  <a:pt x="54" y="66"/>
                  <a:pt x="54" y="66"/>
                </a:cubicBezTo>
                <a:cubicBezTo>
                  <a:pt x="78" y="42"/>
                  <a:pt x="78" y="42"/>
                  <a:pt x="78" y="42"/>
                </a:cubicBezTo>
                <a:cubicBezTo>
                  <a:pt x="89" y="52"/>
                  <a:pt x="89" y="52"/>
                  <a:pt x="89" y="52"/>
                </a:cubicBezTo>
                <a:lnTo>
                  <a:pt x="54" y="8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 dirty="0"/>
          </a:p>
        </p:txBody>
      </p:sp>
      <p:sp>
        <p:nvSpPr>
          <p:cNvPr id="79" name="矩形 78"/>
          <p:cNvSpPr/>
          <p:nvPr/>
        </p:nvSpPr>
        <p:spPr>
          <a:xfrm>
            <a:off x="-414068" y="5975684"/>
            <a:ext cx="12939623" cy="88231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5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57" grpId="0" animBg="1"/>
      <p:bldP spid="58" grpId="0" animBg="1"/>
      <p:bldP spid="60" grpId="0" animBg="1"/>
      <p:bldP spid="61" grpId="0" animBg="1"/>
      <p:bldP spid="67" grpId="0"/>
      <p:bldP spid="68" grpId="0" animBg="1"/>
      <p:bldP spid="69" grpId="0" animBg="1"/>
      <p:bldP spid="71" grpId="0" animBg="1"/>
      <p:bldP spid="77" grpId="0"/>
      <p:bldP spid="7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" y="2296900"/>
            <a:ext cx="12192001" cy="189757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700000">
            <a:off x="1976093" y="1567264"/>
            <a:ext cx="3356847" cy="335684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2700000">
            <a:off x="2237916" y="1829087"/>
            <a:ext cx="2833201" cy="2833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2700000">
            <a:off x="2435650" y="2026821"/>
            <a:ext cx="2437733" cy="243773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844756" y="1922248"/>
            <a:ext cx="1572866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3</a:t>
            </a:r>
            <a:endParaRPr lang="zh-CN" altLang="en-US" sz="1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756824" y="3187628"/>
            <a:ext cx="45487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WISE, LIFE IS A LEARNED TEACHER, IT OFTEN SALUTARY INFLUENCE OF EDUCATION, SILENT TO GUIDE US, GIVE US INSPIRATION IN LIFE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6842726" y="2469665"/>
            <a:ext cx="4394950" cy="6159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6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859769" y="2504293"/>
            <a:ext cx="43418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9" presetClass="entr" presetSubtype="0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9" presetClass="entr" presetSubtype="0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3" grpId="0"/>
      <p:bldP spid="12" grpId="0"/>
      <p:bldP spid="13" grpId="0" animBg="1"/>
      <p:bldP spid="1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" y="0"/>
            <a:ext cx="7680959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7" name="组合 26"/>
          <p:cNvGrpSpPr/>
          <p:nvPr/>
        </p:nvGrpSpPr>
        <p:grpSpPr>
          <a:xfrm>
            <a:off x="695325" y="332543"/>
            <a:ext cx="4429125" cy="812151"/>
            <a:chOff x="695325" y="386330"/>
            <a:chExt cx="4429125" cy="812151"/>
          </a:xfrm>
        </p:grpSpPr>
        <p:grpSp>
          <p:nvGrpSpPr>
            <p:cNvPr id="13" name="组合 1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14" name="组合 13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16" name="组合 15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8" name="矩形 17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9" name="矩形 18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0" name="矩形 19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7" name="矩形 16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2">
                          <a:lumMod val="10000"/>
                        </a:schemeClr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2">
                        <a:lumMod val="10000"/>
                      </a:schemeClr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15" name="矩形 14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/>
            </a:p>
          </p:txBody>
        </p:sp>
        <p:cxnSp>
          <p:nvCxnSpPr>
            <p:cNvPr id="26" name="直接连接符 25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" name="组合 2"/>
          <p:cNvGrpSpPr/>
          <p:nvPr/>
        </p:nvGrpSpPr>
        <p:grpSpPr>
          <a:xfrm>
            <a:off x="471592" y="1764185"/>
            <a:ext cx="6802360" cy="3886243"/>
            <a:chOff x="471592" y="1764185"/>
            <a:chExt cx="6802360" cy="3886243"/>
          </a:xfrm>
        </p:grpSpPr>
        <p:grpSp>
          <p:nvGrpSpPr>
            <p:cNvPr id="2" name="组合 1"/>
            <p:cNvGrpSpPr/>
            <p:nvPr/>
          </p:nvGrpSpPr>
          <p:grpSpPr>
            <a:xfrm>
              <a:off x="471592" y="1764185"/>
              <a:ext cx="6636568" cy="3886243"/>
              <a:chOff x="471592" y="1764185"/>
              <a:chExt cx="6636568" cy="3886243"/>
            </a:xfrm>
          </p:grpSpPr>
          <p:grpSp>
            <p:nvGrpSpPr>
              <p:cNvPr id="37" name="组合 36"/>
              <p:cNvGrpSpPr/>
              <p:nvPr/>
            </p:nvGrpSpPr>
            <p:grpSpPr>
              <a:xfrm>
                <a:off x="471592" y="2133516"/>
                <a:ext cx="6520879" cy="3516912"/>
                <a:chOff x="471592" y="2064094"/>
                <a:chExt cx="6520879" cy="3273166"/>
              </a:xfrm>
            </p:grpSpPr>
            <p:graphicFrame>
              <p:nvGraphicFramePr>
                <p:cNvPr id="30" name="图表 29"/>
                <p:cNvGraphicFramePr/>
                <p:nvPr/>
              </p:nvGraphicFramePr>
              <p:xfrm>
                <a:off x="471592" y="2064094"/>
                <a:ext cx="6520879" cy="2902650"/>
              </p:xfrm>
              <a:graphic>
                <a:graphicData uri="http://schemas.openxmlformats.org/drawingml/2006/chart">
                  <c:chart xmlns:c="http://schemas.openxmlformats.org/drawingml/2006/chart" xmlns:r="http://schemas.openxmlformats.org/officeDocument/2006/relationships" r:id="rId3"/>
                </a:graphicData>
              </a:graphic>
            </p:graphicFrame>
            <p:sp>
              <p:nvSpPr>
                <p:cNvPr id="33" name="矩形 32"/>
                <p:cNvSpPr/>
                <p:nvPr/>
              </p:nvSpPr>
              <p:spPr>
                <a:xfrm>
                  <a:off x="1299920" y="4967928"/>
                  <a:ext cx="777777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fontAlgn="t"/>
                  <a:r>
                    <a:rPr lang="en-US" altLang="zh-CN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2013</a:t>
                  </a:r>
                </a:p>
              </p:txBody>
            </p:sp>
            <p:sp>
              <p:nvSpPr>
                <p:cNvPr id="34" name="矩形 33"/>
                <p:cNvSpPr/>
                <p:nvPr/>
              </p:nvSpPr>
              <p:spPr>
                <a:xfrm>
                  <a:off x="2788707" y="4967927"/>
                  <a:ext cx="780983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fontAlgn="t"/>
                  <a:r>
                    <a:rPr lang="en-US" altLang="zh-CN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2014</a:t>
                  </a:r>
                </a:p>
              </p:txBody>
            </p:sp>
            <p:sp>
              <p:nvSpPr>
                <p:cNvPr id="35" name="矩形 34"/>
                <p:cNvSpPr/>
                <p:nvPr/>
              </p:nvSpPr>
              <p:spPr>
                <a:xfrm>
                  <a:off x="4277494" y="4967926"/>
                  <a:ext cx="77938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fontAlgn="t"/>
                  <a:r>
                    <a:rPr lang="en-US" altLang="zh-CN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2015</a:t>
                  </a:r>
                </a:p>
              </p:txBody>
            </p:sp>
            <p:sp>
              <p:nvSpPr>
                <p:cNvPr id="36" name="矩形 35"/>
                <p:cNvSpPr/>
                <p:nvPr/>
              </p:nvSpPr>
              <p:spPr>
                <a:xfrm>
                  <a:off x="5766280" y="4967923"/>
                  <a:ext cx="779381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fontAlgn="t"/>
                  <a:r>
                    <a:rPr lang="en-US" altLang="zh-CN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2016</a:t>
                  </a:r>
                </a:p>
              </p:txBody>
            </p:sp>
          </p:grpSp>
          <p:sp>
            <p:nvSpPr>
              <p:cNvPr id="38" name="矩形 37"/>
              <p:cNvSpPr/>
              <p:nvPr/>
            </p:nvSpPr>
            <p:spPr>
              <a:xfrm>
                <a:off x="5047981" y="1764185"/>
                <a:ext cx="2060179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UNIT: MILLION</a:t>
                </a:r>
              </a:p>
            </p:txBody>
          </p:sp>
        </p:grpSp>
        <p:grpSp>
          <p:nvGrpSpPr>
            <p:cNvPr id="49" name="组合 48"/>
            <p:cNvGrpSpPr/>
            <p:nvPr/>
          </p:nvGrpSpPr>
          <p:grpSpPr>
            <a:xfrm>
              <a:off x="6430451" y="2627997"/>
              <a:ext cx="838691" cy="276999"/>
              <a:chOff x="6430451" y="2783274"/>
              <a:chExt cx="838691" cy="276999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6430451" y="2783274"/>
                <a:ext cx="83869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1200" dirty="0">
                    <a:solidFill>
                      <a:srgbClr val="A5A5A5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PART A</a:t>
                </a:r>
              </a:p>
            </p:txBody>
          </p:sp>
          <p:sp>
            <p:nvSpPr>
              <p:cNvPr id="42" name="矩形 41"/>
              <p:cNvSpPr/>
              <p:nvPr/>
            </p:nvSpPr>
            <p:spPr>
              <a:xfrm>
                <a:off x="6440612" y="2788015"/>
                <a:ext cx="801534" cy="240914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0" name="组合 49"/>
            <p:cNvGrpSpPr/>
            <p:nvPr/>
          </p:nvGrpSpPr>
          <p:grpSpPr>
            <a:xfrm>
              <a:off x="6417374" y="2981877"/>
              <a:ext cx="837089" cy="276999"/>
              <a:chOff x="6417374" y="3137154"/>
              <a:chExt cx="837089" cy="276999"/>
            </a:xfrm>
          </p:grpSpPr>
          <p:sp>
            <p:nvSpPr>
              <p:cNvPr id="40" name="矩形 39"/>
              <p:cNvSpPr/>
              <p:nvPr/>
            </p:nvSpPr>
            <p:spPr>
              <a:xfrm>
                <a:off x="6417374" y="3137154"/>
                <a:ext cx="837089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1200" dirty="0">
                    <a:solidFill>
                      <a:srgbClr val="5B9BD5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PART B</a:t>
                </a:r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6440612" y="3145670"/>
                <a:ext cx="801534" cy="240914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1" name="组合 50"/>
            <p:cNvGrpSpPr/>
            <p:nvPr/>
          </p:nvGrpSpPr>
          <p:grpSpPr>
            <a:xfrm>
              <a:off x="6430451" y="3631042"/>
              <a:ext cx="843501" cy="276999"/>
              <a:chOff x="6430451" y="3786319"/>
              <a:chExt cx="843501" cy="276999"/>
            </a:xfrm>
          </p:grpSpPr>
          <p:sp>
            <p:nvSpPr>
              <p:cNvPr id="41" name="矩形 40"/>
              <p:cNvSpPr/>
              <p:nvPr/>
            </p:nvSpPr>
            <p:spPr>
              <a:xfrm>
                <a:off x="6430451" y="3786319"/>
                <a:ext cx="843501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12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PART C</a:t>
                </a:r>
              </a:p>
            </p:txBody>
          </p:sp>
          <p:sp>
            <p:nvSpPr>
              <p:cNvPr id="47" name="矩形 46"/>
              <p:cNvSpPr/>
              <p:nvPr/>
            </p:nvSpPr>
            <p:spPr>
              <a:xfrm>
                <a:off x="6440612" y="3797252"/>
                <a:ext cx="801534" cy="240914"/>
              </a:xfrm>
              <a:prstGeom prst="rect">
                <a:avLst/>
              </a:prstGeom>
              <a:noFill/>
              <a:ln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52" name="矩形 51"/>
          <p:cNvSpPr/>
          <p:nvPr/>
        </p:nvSpPr>
        <p:spPr>
          <a:xfrm>
            <a:off x="8160170" y="2546449"/>
            <a:ext cx="3567009" cy="14927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SILENT TO GUIDE US, GIVE US INSPIRATION IN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8260079" y="1789613"/>
            <a:ext cx="3272979" cy="615930"/>
            <a:chOff x="8260079" y="1789613"/>
            <a:chExt cx="3272979" cy="615930"/>
          </a:xfrm>
        </p:grpSpPr>
        <p:sp>
          <p:nvSpPr>
            <p:cNvPr id="57" name="矩形 56"/>
            <p:cNvSpPr/>
            <p:nvPr/>
          </p:nvSpPr>
          <p:spPr>
            <a:xfrm>
              <a:off x="8260080" y="1789613"/>
              <a:ext cx="3272978" cy="61593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181717"/>
              </a:solidFill>
            </a:ln>
            <a:effectLst>
              <a:innerShdw blurRad="762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8260079" y="1851208"/>
              <a:ext cx="3239703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dist" fontAlgn="t"/>
              <a:r>
                <a:rPr lang="en-US" altLang="zh-CN" sz="28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$ 2,000,000,000</a:t>
              </a: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8160170" y="4305678"/>
            <a:ext cx="3567009" cy="1401629"/>
            <a:chOff x="8160170" y="4305678"/>
            <a:chExt cx="3567009" cy="1401629"/>
          </a:xfrm>
        </p:grpSpPr>
        <p:sp>
          <p:nvSpPr>
            <p:cNvPr id="58" name="矩形 57"/>
            <p:cNvSpPr/>
            <p:nvPr/>
          </p:nvSpPr>
          <p:spPr>
            <a:xfrm>
              <a:off x="8171179" y="4305678"/>
              <a:ext cx="22589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8160170" y="4774744"/>
              <a:ext cx="3567009" cy="932563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61" name="直接连接符 60"/>
            <p:cNvCxnSpPr/>
            <p:nvPr/>
          </p:nvCxnSpPr>
          <p:spPr>
            <a:xfrm>
              <a:off x="8260079" y="4760993"/>
              <a:ext cx="2484121" cy="0"/>
            </a:xfrm>
            <a:prstGeom prst="line">
              <a:avLst/>
            </a:prstGeom>
            <a:ln w="28575">
              <a:solidFill>
                <a:srgbClr val="181717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680325" y="-66502"/>
            <a:ext cx="4511675" cy="699100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4" name="组合 3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7" name="组合 6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9" name="组合 8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1" name="矩形 10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3" name="矩形 12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10" name="矩形 9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8" name="矩形 7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5" name="矩形 4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6" name="直接连接符 5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-1742536" y="1604513"/>
            <a:ext cx="586596" cy="3416061"/>
            <a:chOff x="-1742536" y="1604513"/>
            <a:chExt cx="586596" cy="3416061"/>
          </a:xfrm>
        </p:grpSpPr>
        <p:sp>
          <p:nvSpPr>
            <p:cNvPr id="20" name="等腰三角形 19"/>
            <p:cNvSpPr/>
            <p:nvPr/>
          </p:nvSpPr>
          <p:spPr>
            <a:xfrm>
              <a:off x="-1742536" y="1604513"/>
              <a:ext cx="586596" cy="3416061"/>
            </a:xfrm>
            <a:prstGeom prst="triangle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等腰三角形 20"/>
            <p:cNvSpPr/>
            <p:nvPr/>
          </p:nvSpPr>
          <p:spPr>
            <a:xfrm>
              <a:off x="-1576388" y="1604513"/>
              <a:ext cx="247650" cy="1314900"/>
            </a:xfrm>
            <a:prstGeom prst="triangle">
              <a:avLst/>
            </a:prstGeom>
            <a:solidFill>
              <a:schemeClr val="bg2">
                <a:lumMod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-98464" y="2149248"/>
            <a:ext cx="6847934" cy="3988027"/>
            <a:chOff x="-12199" y="2149248"/>
            <a:chExt cx="6847934" cy="3988027"/>
          </a:xfrm>
        </p:grpSpPr>
        <p:graphicFrame>
          <p:nvGraphicFramePr>
            <p:cNvPr id="15" name="图表 14"/>
            <p:cNvGraphicFramePr/>
            <p:nvPr/>
          </p:nvGraphicFramePr>
          <p:xfrm>
            <a:off x="-12199" y="2149248"/>
            <a:ext cx="6847934" cy="3788868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6" name="矩形 15"/>
            <p:cNvSpPr/>
            <p:nvPr/>
          </p:nvSpPr>
          <p:spPr>
            <a:xfrm>
              <a:off x="1975825" y="5767943"/>
              <a:ext cx="777777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2013</a:t>
              </a:r>
            </a:p>
          </p:txBody>
        </p:sp>
        <p:sp>
          <p:nvSpPr>
            <p:cNvPr id="17" name="矩形 16"/>
            <p:cNvSpPr/>
            <p:nvPr/>
          </p:nvSpPr>
          <p:spPr>
            <a:xfrm>
              <a:off x="3257527" y="5767943"/>
              <a:ext cx="78098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2014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4542435" y="5767943"/>
              <a:ext cx="7793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2015</a:t>
              </a:r>
            </a:p>
          </p:txBody>
        </p:sp>
        <p:sp>
          <p:nvSpPr>
            <p:cNvPr id="19" name="矩形 18"/>
            <p:cNvSpPr/>
            <p:nvPr/>
          </p:nvSpPr>
          <p:spPr>
            <a:xfrm>
              <a:off x="5825741" y="5767943"/>
              <a:ext cx="77938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2016</a:t>
              </a:r>
            </a:p>
          </p:txBody>
        </p:sp>
        <p:sp>
          <p:nvSpPr>
            <p:cNvPr id="24" name="矩形 23"/>
            <p:cNvSpPr/>
            <p:nvPr/>
          </p:nvSpPr>
          <p:spPr>
            <a:xfrm>
              <a:off x="695725" y="5767943"/>
              <a:ext cx="776175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2012</a:t>
              </a: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693574" y="1633146"/>
            <a:ext cx="2060179" cy="369332"/>
            <a:chOff x="-193621" y="1770604"/>
            <a:chExt cx="2060179" cy="369332"/>
          </a:xfrm>
        </p:grpSpPr>
        <p:sp>
          <p:nvSpPr>
            <p:cNvPr id="26" name="矩形 25"/>
            <p:cNvSpPr/>
            <p:nvPr/>
          </p:nvSpPr>
          <p:spPr>
            <a:xfrm>
              <a:off x="-173740" y="1775872"/>
              <a:ext cx="2020417" cy="339746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>
              <a:off x="-193621" y="1770604"/>
              <a:ext cx="206017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UNIT: MILLION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8129170" y="1574843"/>
            <a:ext cx="3573066" cy="2026687"/>
            <a:chOff x="8129170" y="1574843"/>
            <a:chExt cx="3573066" cy="2026687"/>
          </a:xfrm>
        </p:grpSpPr>
        <p:sp>
          <p:nvSpPr>
            <p:cNvPr id="29" name="矩形 28"/>
            <p:cNvSpPr/>
            <p:nvPr/>
          </p:nvSpPr>
          <p:spPr>
            <a:xfrm>
              <a:off x="8135227" y="2108814"/>
              <a:ext cx="3567009" cy="14927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SILENT TO GUIDE US, GIVE US INSPIRATION IN LIFE</a:t>
              </a:r>
              <a:endParaRPr lang="zh-CN" alt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0" name="矩形 29"/>
            <p:cNvSpPr/>
            <p:nvPr/>
          </p:nvSpPr>
          <p:spPr>
            <a:xfrm>
              <a:off x="8129170" y="1574843"/>
              <a:ext cx="2258952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</p:grpSp>
      <p:sp>
        <p:nvSpPr>
          <p:cNvPr id="31" name="矩形 30"/>
          <p:cNvSpPr/>
          <p:nvPr/>
        </p:nvSpPr>
        <p:spPr>
          <a:xfrm>
            <a:off x="8042905" y="4043682"/>
            <a:ext cx="201706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80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70</a:t>
            </a:r>
            <a:r>
              <a:rPr lang="en-US" altLang="zh-CN" sz="28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%</a:t>
            </a:r>
          </a:p>
        </p:txBody>
      </p:sp>
      <p:grpSp>
        <p:nvGrpSpPr>
          <p:cNvPr id="23" name="组合 22"/>
          <p:cNvGrpSpPr/>
          <p:nvPr/>
        </p:nvGrpSpPr>
        <p:grpSpPr>
          <a:xfrm>
            <a:off x="8193945" y="5367121"/>
            <a:ext cx="3307892" cy="615930"/>
            <a:chOff x="8193945" y="5367121"/>
            <a:chExt cx="3307892" cy="615930"/>
          </a:xfrm>
        </p:grpSpPr>
        <p:sp>
          <p:nvSpPr>
            <p:cNvPr id="33" name="矩形 32"/>
            <p:cNvSpPr/>
            <p:nvPr/>
          </p:nvSpPr>
          <p:spPr>
            <a:xfrm>
              <a:off x="8228859" y="5367121"/>
              <a:ext cx="3272978" cy="61593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rgbClr val="181717"/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8193945" y="5468818"/>
              <a:ext cx="3242791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1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, IT OFTEN SALUTARY INFLUENCE </a:t>
              </a:r>
              <a:endParaRPr lang="zh-CN" altLang="en-US" sz="11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8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9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33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872343"/>
            <a:ext cx="7680325" cy="498565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993759" y="2454000"/>
            <a:ext cx="7159919" cy="2959704"/>
            <a:chOff x="993759" y="2885319"/>
            <a:chExt cx="7159919" cy="2959704"/>
          </a:xfrm>
        </p:grpSpPr>
        <p:graphicFrame>
          <p:nvGraphicFramePr>
            <p:cNvPr id="15" name="图表 14"/>
            <p:cNvGraphicFramePr/>
            <p:nvPr/>
          </p:nvGraphicFramePr>
          <p:xfrm>
            <a:off x="1509365" y="2885319"/>
            <a:ext cx="6644313" cy="29597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矩形 16"/>
            <p:cNvSpPr/>
            <p:nvPr/>
          </p:nvSpPr>
          <p:spPr>
            <a:xfrm>
              <a:off x="993759" y="3523106"/>
              <a:ext cx="64633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2012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993759" y="3067843"/>
              <a:ext cx="63831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2011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993759" y="3978369"/>
              <a:ext cx="64633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2013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993759" y="4433632"/>
              <a:ext cx="6479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2014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993759" y="4888895"/>
              <a:ext cx="6479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2015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993759" y="5344157"/>
              <a:ext cx="6479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2016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993759" y="5498944"/>
            <a:ext cx="6459464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SILENT TO GUIDE US, GIVE US INSPIRATION IN LIFE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pSp>
        <p:nvGrpSpPr>
          <p:cNvPr id="44" name="组合 43"/>
          <p:cNvGrpSpPr/>
          <p:nvPr/>
        </p:nvGrpSpPr>
        <p:grpSpPr>
          <a:xfrm>
            <a:off x="7964430" y="4617714"/>
            <a:ext cx="4038322" cy="1884211"/>
            <a:chOff x="7964430" y="4617714"/>
            <a:chExt cx="4038322" cy="1884211"/>
          </a:xfrm>
        </p:grpSpPr>
        <p:grpSp>
          <p:nvGrpSpPr>
            <p:cNvPr id="26" name="组合 25"/>
            <p:cNvGrpSpPr/>
            <p:nvPr/>
          </p:nvGrpSpPr>
          <p:grpSpPr>
            <a:xfrm>
              <a:off x="8039099" y="4617714"/>
              <a:ext cx="968487" cy="601810"/>
              <a:chOff x="1274763" y="323851"/>
              <a:chExt cx="403226" cy="236538"/>
            </a:xfrm>
            <a:solidFill>
              <a:schemeClr val="bg2">
                <a:lumMod val="10000"/>
              </a:schemeClr>
            </a:solidFill>
          </p:grpSpPr>
          <p:sp>
            <p:nvSpPr>
              <p:cNvPr id="27" name="Freeform 34"/>
              <p:cNvSpPr/>
              <p:nvPr/>
            </p:nvSpPr>
            <p:spPr bwMode="auto">
              <a:xfrm>
                <a:off x="1274763" y="323851"/>
                <a:ext cx="317500" cy="236538"/>
              </a:xfrm>
              <a:custGeom>
                <a:avLst/>
                <a:gdLst>
                  <a:gd name="T0" fmla="*/ 110 w 158"/>
                  <a:gd name="T1" fmla="*/ 55 h 118"/>
                  <a:gd name="T2" fmla="*/ 109 w 158"/>
                  <a:gd name="T3" fmla="*/ 50 h 118"/>
                  <a:gd name="T4" fmla="*/ 119 w 158"/>
                  <a:gd name="T5" fmla="*/ 33 h 118"/>
                  <a:gd name="T6" fmla="*/ 119 w 158"/>
                  <a:gd name="T7" fmla="*/ 24 h 118"/>
                  <a:gd name="T8" fmla="*/ 119 w 158"/>
                  <a:gd name="T9" fmla="*/ 16 h 118"/>
                  <a:gd name="T10" fmla="*/ 118 w 158"/>
                  <a:gd name="T11" fmla="*/ 15 h 118"/>
                  <a:gd name="T12" fmla="*/ 117 w 158"/>
                  <a:gd name="T13" fmla="*/ 8 h 118"/>
                  <a:gd name="T14" fmla="*/ 99 w 158"/>
                  <a:gd name="T15" fmla="*/ 0 h 118"/>
                  <a:gd name="T16" fmla="*/ 81 w 158"/>
                  <a:gd name="T17" fmla="*/ 5 h 118"/>
                  <a:gd name="T18" fmla="*/ 78 w 158"/>
                  <a:gd name="T19" fmla="*/ 13 h 118"/>
                  <a:gd name="T20" fmla="*/ 77 w 158"/>
                  <a:gd name="T21" fmla="*/ 15 h 118"/>
                  <a:gd name="T22" fmla="*/ 77 w 158"/>
                  <a:gd name="T23" fmla="*/ 23 h 118"/>
                  <a:gd name="T24" fmla="*/ 77 w 158"/>
                  <a:gd name="T25" fmla="*/ 32 h 118"/>
                  <a:gd name="T26" fmla="*/ 87 w 158"/>
                  <a:gd name="T27" fmla="*/ 49 h 118"/>
                  <a:gd name="T28" fmla="*/ 86 w 158"/>
                  <a:gd name="T29" fmla="*/ 55 h 118"/>
                  <a:gd name="T30" fmla="*/ 69 w 158"/>
                  <a:gd name="T31" fmla="*/ 63 h 118"/>
                  <a:gd name="T32" fmla="*/ 52 w 158"/>
                  <a:gd name="T33" fmla="*/ 56 h 118"/>
                  <a:gd name="T34" fmla="*/ 51 w 158"/>
                  <a:gd name="T35" fmla="*/ 52 h 118"/>
                  <a:gd name="T36" fmla="*/ 58 w 158"/>
                  <a:gd name="T37" fmla="*/ 38 h 118"/>
                  <a:gd name="T38" fmla="*/ 59 w 158"/>
                  <a:gd name="T39" fmla="*/ 32 h 118"/>
                  <a:gd name="T40" fmla="*/ 58 w 158"/>
                  <a:gd name="T41" fmla="*/ 18 h 118"/>
                  <a:gd name="T42" fmla="*/ 44 w 158"/>
                  <a:gd name="T43" fmla="*/ 12 h 118"/>
                  <a:gd name="T44" fmla="*/ 29 w 158"/>
                  <a:gd name="T45" fmla="*/ 16 h 118"/>
                  <a:gd name="T46" fmla="*/ 26 w 158"/>
                  <a:gd name="T47" fmla="*/ 31 h 118"/>
                  <a:gd name="T48" fmla="*/ 27 w 158"/>
                  <a:gd name="T49" fmla="*/ 38 h 118"/>
                  <a:gd name="T50" fmla="*/ 34 w 158"/>
                  <a:gd name="T51" fmla="*/ 51 h 118"/>
                  <a:gd name="T52" fmla="*/ 33 w 158"/>
                  <a:gd name="T53" fmla="*/ 56 h 118"/>
                  <a:gd name="T54" fmla="*/ 8 w 158"/>
                  <a:gd name="T55" fmla="*/ 70 h 118"/>
                  <a:gd name="T56" fmla="*/ 3 w 158"/>
                  <a:gd name="T57" fmla="*/ 89 h 118"/>
                  <a:gd name="T58" fmla="*/ 41 w 158"/>
                  <a:gd name="T59" fmla="*/ 99 h 118"/>
                  <a:gd name="T60" fmla="*/ 48 w 158"/>
                  <a:gd name="T61" fmla="*/ 76 h 118"/>
                  <a:gd name="T62" fmla="*/ 57 w 158"/>
                  <a:gd name="T63" fmla="*/ 70 h 118"/>
                  <a:gd name="T64" fmla="*/ 53 w 158"/>
                  <a:gd name="T65" fmla="*/ 73 h 118"/>
                  <a:gd name="T66" fmla="*/ 47 w 158"/>
                  <a:gd name="T67" fmla="*/ 99 h 118"/>
                  <a:gd name="T68" fmla="*/ 155 w 158"/>
                  <a:gd name="T69" fmla="*/ 99 h 118"/>
                  <a:gd name="T70" fmla="*/ 150 w 158"/>
                  <a:gd name="T71" fmla="*/ 78 h 118"/>
                  <a:gd name="T72" fmla="*/ 110 w 158"/>
                  <a:gd name="T73" fmla="*/ 55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8" h="118">
                    <a:moveTo>
                      <a:pt x="110" y="55"/>
                    </a:moveTo>
                    <a:cubicBezTo>
                      <a:pt x="109" y="50"/>
                      <a:pt x="109" y="50"/>
                      <a:pt x="109" y="50"/>
                    </a:cubicBezTo>
                    <a:cubicBezTo>
                      <a:pt x="113" y="47"/>
                      <a:pt x="117" y="42"/>
                      <a:pt x="119" y="33"/>
                    </a:cubicBezTo>
                    <a:cubicBezTo>
                      <a:pt x="122" y="27"/>
                      <a:pt x="119" y="24"/>
                      <a:pt x="119" y="24"/>
                    </a:cubicBezTo>
                    <a:cubicBezTo>
                      <a:pt x="119" y="16"/>
                      <a:pt x="119" y="16"/>
                      <a:pt x="119" y="16"/>
                    </a:cubicBezTo>
                    <a:cubicBezTo>
                      <a:pt x="119" y="16"/>
                      <a:pt x="118" y="15"/>
                      <a:pt x="118" y="15"/>
                    </a:cubicBezTo>
                    <a:cubicBezTo>
                      <a:pt x="118" y="13"/>
                      <a:pt x="118" y="10"/>
                      <a:pt x="117" y="8"/>
                    </a:cubicBezTo>
                    <a:cubicBezTo>
                      <a:pt x="114" y="5"/>
                      <a:pt x="110" y="1"/>
                      <a:pt x="99" y="0"/>
                    </a:cubicBezTo>
                    <a:cubicBezTo>
                      <a:pt x="92" y="0"/>
                      <a:pt x="84" y="3"/>
                      <a:pt x="81" y="5"/>
                    </a:cubicBezTo>
                    <a:cubicBezTo>
                      <a:pt x="80" y="7"/>
                      <a:pt x="79" y="10"/>
                      <a:pt x="78" y="13"/>
                    </a:cubicBezTo>
                    <a:cubicBezTo>
                      <a:pt x="78" y="13"/>
                      <a:pt x="78" y="14"/>
                      <a:pt x="77" y="1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7" y="23"/>
                      <a:pt x="74" y="27"/>
                      <a:pt x="77" y="32"/>
                    </a:cubicBezTo>
                    <a:cubicBezTo>
                      <a:pt x="79" y="41"/>
                      <a:pt x="83" y="46"/>
                      <a:pt x="87" y="49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4" y="56"/>
                      <a:pt x="76" y="60"/>
                      <a:pt x="69" y="63"/>
                    </a:cubicBezTo>
                    <a:cubicBezTo>
                      <a:pt x="61" y="59"/>
                      <a:pt x="52" y="56"/>
                      <a:pt x="52" y="56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4" y="50"/>
                      <a:pt x="57" y="46"/>
                      <a:pt x="58" y="38"/>
                    </a:cubicBezTo>
                    <a:cubicBezTo>
                      <a:pt x="59" y="37"/>
                      <a:pt x="59" y="34"/>
                      <a:pt x="59" y="32"/>
                    </a:cubicBezTo>
                    <a:cubicBezTo>
                      <a:pt x="59" y="30"/>
                      <a:pt x="60" y="23"/>
                      <a:pt x="58" y="18"/>
                    </a:cubicBezTo>
                    <a:cubicBezTo>
                      <a:pt x="56" y="16"/>
                      <a:pt x="52" y="13"/>
                      <a:pt x="44" y="12"/>
                    </a:cubicBezTo>
                    <a:cubicBezTo>
                      <a:pt x="38" y="12"/>
                      <a:pt x="32" y="14"/>
                      <a:pt x="29" y="16"/>
                    </a:cubicBezTo>
                    <a:cubicBezTo>
                      <a:pt x="26" y="20"/>
                      <a:pt x="26" y="27"/>
                      <a:pt x="26" y="31"/>
                    </a:cubicBezTo>
                    <a:cubicBezTo>
                      <a:pt x="25" y="33"/>
                      <a:pt x="25" y="36"/>
                      <a:pt x="27" y="38"/>
                    </a:cubicBezTo>
                    <a:cubicBezTo>
                      <a:pt x="28" y="45"/>
                      <a:pt x="31" y="49"/>
                      <a:pt x="34" y="51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3" y="56"/>
                      <a:pt x="13" y="65"/>
                      <a:pt x="8" y="70"/>
                    </a:cubicBezTo>
                    <a:cubicBezTo>
                      <a:pt x="4" y="73"/>
                      <a:pt x="0" y="85"/>
                      <a:pt x="3" y="89"/>
                    </a:cubicBezTo>
                    <a:cubicBezTo>
                      <a:pt x="14" y="94"/>
                      <a:pt x="27" y="98"/>
                      <a:pt x="41" y="99"/>
                    </a:cubicBezTo>
                    <a:cubicBezTo>
                      <a:pt x="40" y="91"/>
                      <a:pt x="44" y="80"/>
                      <a:pt x="48" y="76"/>
                    </a:cubicBezTo>
                    <a:cubicBezTo>
                      <a:pt x="50" y="75"/>
                      <a:pt x="53" y="73"/>
                      <a:pt x="57" y="70"/>
                    </a:cubicBezTo>
                    <a:cubicBezTo>
                      <a:pt x="55" y="72"/>
                      <a:pt x="54" y="73"/>
                      <a:pt x="53" y="73"/>
                    </a:cubicBezTo>
                    <a:cubicBezTo>
                      <a:pt x="47" y="78"/>
                      <a:pt x="43" y="93"/>
                      <a:pt x="47" y="99"/>
                    </a:cubicBezTo>
                    <a:cubicBezTo>
                      <a:pt x="75" y="113"/>
                      <a:pt x="119" y="118"/>
                      <a:pt x="155" y="99"/>
                    </a:cubicBezTo>
                    <a:cubicBezTo>
                      <a:pt x="158" y="94"/>
                      <a:pt x="153" y="82"/>
                      <a:pt x="150" y="78"/>
                    </a:cubicBezTo>
                    <a:cubicBezTo>
                      <a:pt x="144" y="69"/>
                      <a:pt x="121" y="57"/>
                      <a:pt x="110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" name="Freeform 35"/>
              <p:cNvSpPr/>
              <p:nvPr/>
            </p:nvSpPr>
            <p:spPr bwMode="auto">
              <a:xfrm>
                <a:off x="1536701" y="344489"/>
                <a:ext cx="141288" cy="174625"/>
              </a:xfrm>
              <a:custGeom>
                <a:avLst/>
                <a:gdLst>
                  <a:gd name="T0" fmla="*/ 62 w 70"/>
                  <a:gd name="T1" fmla="*/ 57 h 86"/>
                  <a:gd name="T2" fmla="*/ 37 w 70"/>
                  <a:gd name="T3" fmla="*/ 44 h 86"/>
                  <a:gd name="T4" fmla="*/ 36 w 70"/>
                  <a:gd name="T5" fmla="*/ 39 h 86"/>
                  <a:gd name="T6" fmla="*/ 43 w 70"/>
                  <a:gd name="T7" fmla="*/ 26 h 86"/>
                  <a:gd name="T8" fmla="*/ 44 w 70"/>
                  <a:gd name="T9" fmla="*/ 19 h 86"/>
                  <a:gd name="T10" fmla="*/ 41 w 70"/>
                  <a:gd name="T11" fmla="*/ 4 h 86"/>
                  <a:gd name="T12" fmla="*/ 26 w 70"/>
                  <a:gd name="T13" fmla="*/ 0 h 86"/>
                  <a:gd name="T14" fmla="*/ 12 w 70"/>
                  <a:gd name="T15" fmla="*/ 6 h 86"/>
                  <a:gd name="T16" fmla="*/ 11 w 70"/>
                  <a:gd name="T17" fmla="*/ 20 h 86"/>
                  <a:gd name="T18" fmla="*/ 12 w 70"/>
                  <a:gd name="T19" fmla="*/ 26 h 86"/>
                  <a:gd name="T20" fmla="*/ 19 w 70"/>
                  <a:gd name="T21" fmla="*/ 40 h 86"/>
                  <a:gd name="T22" fmla="*/ 18 w 70"/>
                  <a:gd name="T23" fmla="*/ 44 h 86"/>
                  <a:gd name="T24" fmla="*/ 0 w 70"/>
                  <a:gd name="T25" fmla="*/ 52 h 86"/>
                  <a:gd name="T26" fmla="*/ 22 w 70"/>
                  <a:gd name="T27" fmla="*/ 64 h 86"/>
                  <a:gd name="T28" fmla="*/ 29 w 70"/>
                  <a:gd name="T29" fmla="*/ 86 h 86"/>
                  <a:gd name="T30" fmla="*/ 67 w 70"/>
                  <a:gd name="T31" fmla="*/ 77 h 86"/>
                  <a:gd name="T32" fmla="*/ 62 w 70"/>
                  <a:gd name="T33" fmla="*/ 5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0" h="86">
                    <a:moveTo>
                      <a:pt x="62" y="57"/>
                    </a:moveTo>
                    <a:cubicBezTo>
                      <a:pt x="57" y="53"/>
                      <a:pt x="37" y="44"/>
                      <a:pt x="37" y="44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9" y="37"/>
                      <a:pt x="42" y="33"/>
                      <a:pt x="43" y="26"/>
                    </a:cubicBezTo>
                    <a:cubicBezTo>
                      <a:pt x="45" y="24"/>
                      <a:pt x="45" y="21"/>
                      <a:pt x="44" y="19"/>
                    </a:cubicBezTo>
                    <a:cubicBezTo>
                      <a:pt x="44" y="15"/>
                      <a:pt x="44" y="8"/>
                      <a:pt x="41" y="4"/>
                    </a:cubicBezTo>
                    <a:cubicBezTo>
                      <a:pt x="39" y="2"/>
                      <a:pt x="32" y="0"/>
                      <a:pt x="26" y="0"/>
                    </a:cubicBezTo>
                    <a:cubicBezTo>
                      <a:pt x="18" y="0"/>
                      <a:pt x="14" y="4"/>
                      <a:pt x="12" y="6"/>
                    </a:cubicBezTo>
                    <a:cubicBezTo>
                      <a:pt x="10" y="11"/>
                      <a:pt x="11" y="18"/>
                      <a:pt x="11" y="20"/>
                    </a:cubicBezTo>
                    <a:cubicBezTo>
                      <a:pt x="11" y="22"/>
                      <a:pt x="11" y="25"/>
                      <a:pt x="12" y="26"/>
                    </a:cubicBezTo>
                    <a:cubicBezTo>
                      <a:pt x="13" y="34"/>
                      <a:pt x="16" y="37"/>
                      <a:pt x="19" y="40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44"/>
                      <a:pt x="9" y="47"/>
                      <a:pt x="0" y="52"/>
                    </a:cubicBezTo>
                    <a:cubicBezTo>
                      <a:pt x="8" y="56"/>
                      <a:pt x="18" y="61"/>
                      <a:pt x="22" y="64"/>
                    </a:cubicBezTo>
                    <a:cubicBezTo>
                      <a:pt x="26" y="68"/>
                      <a:pt x="30" y="79"/>
                      <a:pt x="29" y="86"/>
                    </a:cubicBezTo>
                    <a:cubicBezTo>
                      <a:pt x="43" y="86"/>
                      <a:pt x="56" y="82"/>
                      <a:pt x="67" y="77"/>
                    </a:cubicBezTo>
                    <a:cubicBezTo>
                      <a:pt x="70" y="73"/>
                      <a:pt x="66" y="61"/>
                      <a:pt x="62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9256713" y="4646971"/>
              <a:ext cx="2276475" cy="484792"/>
              <a:chOff x="4799016" y="2013344"/>
              <a:chExt cx="2276475" cy="484792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7964430" y="5289285"/>
              <a:ext cx="4038322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SILENT TO GUIDE US, GIVE US INSPIRATION IN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93241" y="1882492"/>
            <a:ext cx="2017067" cy="983331"/>
            <a:chOff x="9189690" y="1844006"/>
            <a:chExt cx="2017067" cy="983331"/>
          </a:xfrm>
        </p:grpSpPr>
        <p:sp>
          <p:nvSpPr>
            <p:cNvPr id="35" name="矩形 34"/>
            <p:cNvSpPr/>
            <p:nvPr/>
          </p:nvSpPr>
          <p:spPr>
            <a:xfrm>
              <a:off x="9653888" y="1844006"/>
              <a:ext cx="1086683" cy="9833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9189690" y="2020971"/>
              <a:ext cx="2017067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4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45</a:t>
              </a:r>
              <a:r>
                <a:rPr lang="en-US" altLang="zh-CN" sz="12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%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985685" y="1872343"/>
            <a:ext cx="2017067" cy="983331"/>
            <a:chOff x="9189690" y="1844006"/>
            <a:chExt cx="2017067" cy="983331"/>
          </a:xfrm>
        </p:grpSpPr>
        <p:sp>
          <p:nvSpPr>
            <p:cNvPr id="38" name="矩形 37"/>
            <p:cNvSpPr/>
            <p:nvPr/>
          </p:nvSpPr>
          <p:spPr>
            <a:xfrm>
              <a:off x="9653888" y="1844006"/>
              <a:ext cx="1086683" cy="983331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 w="38100"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9189690" y="2020971"/>
              <a:ext cx="2017067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75</a:t>
              </a:r>
              <a:r>
                <a:rPr lang="en-US" altLang="zh-CN" sz="12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%</a:t>
              </a:r>
            </a:p>
          </p:txBody>
        </p:sp>
      </p:grpSp>
      <p:sp>
        <p:nvSpPr>
          <p:cNvPr id="40" name="矩形 39"/>
          <p:cNvSpPr/>
          <p:nvPr/>
        </p:nvSpPr>
        <p:spPr>
          <a:xfrm>
            <a:off x="8774949" y="2020971"/>
            <a:ext cx="20170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5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V</a:t>
            </a:r>
          </a:p>
        </p:txBody>
      </p:sp>
      <p:sp>
        <p:nvSpPr>
          <p:cNvPr id="41" name="矩形 40"/>
          <p:cNvSpPr/>
          <p:nvPr/>
        </p:nvSpPr>
        <p:spPr>
          <a:xfrm>
            <a:off x="10442410" y="3019178"/>
            <a:ext cx="1111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8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2016</a:t>
            </a:r>
          </a:p>
        </p:txBody>
      </p:sp>
      <p:sp>
        <p:nvSpPr>
          <p:cNvPr id="42" name="矩形 41"/>
          <p:cNvSpPr/>
          <p:nvPr/>
        </p:nvSpPr>
        <p:spPr>
          <a:xfrm>
            <a:off x="8058427" y="3019178"/>
            <a:ext cx="1111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8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2015</a:t>
            </a:r>
          </a:p>
        </p:txBody>
      </p:sp>
      <p:sp>
        <p:nvSpPr>
          <p:cNvPr id="43" name="矩形 42"/>
          <p:cNvSpPr/>
          <p:nvPr/>
        </p:nvSpPr>
        <p:spPr>
          <a:xfrm>
            <a:off x="7971069" y="3499626"/>
            <a:ext cx="4038322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8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5" grpId="0"/>
      <p:bldP spid="40" grpId="0"/>
      <p:bldP spid="41" grpId="0"/>
      <p:bldP spid="42" grpId="0"/>
      <p:bldP spid="4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图表 14"/>
          <p:cNvGraphicFramePr/>
          <p:nvPr/>
        </p:nvGraphicFramePr>
        <p:xfrm>
          <a:off x="1471900" y="1781848"/>
          <a:ext cx="5535680" cy="36904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2" name="组合 31"/>
          <p:cNvGrpSpPr/>
          <p:nvPr/>
        </p:nvGrpSpPr>
        <p:grpSpPr>
          <a:xfrm>
            <a:off x="652245" y="2250425"/>
            <a:ext cx="1685364" cy="2774662"/>
            <a:chOff x="652245" y="2250425"/>
            <a:chExt cx="1685364" cy="2774662"/>
          </a:xfrm>
        </p:grpSpPr>
        <p:grpSp>
          <p:nvGrpSpPr>
            <p:cNvPr id="18" name="组合 17"/>
            <p:cNvGrpSpPr/>
            <p:nvPr/>
          </p:nvGrpSpPr>
          <p:grpSpPr>
            <a:xfrm>
              <a:off x="652245" y="2250425"/>
              <a:ext cx="1683760" cy="461665"/>
              <a:chOff x="695325" y="2482652"/>
              <a:chExt cx="1683760" cy="461665"/>
            </a:xfrm>
          </p:grpSpPr>
          <p:sp>
            <p:nvSpPr>
              <p:cNvPr id="16" name="矩形 15"/>
              <p:cNvSpPr/>
              <p:nvPr/>
            </p:nvSpPr>
            <p:spPr>
              <a:xfrm>
                <a:off x="695325" y="2497824"/>
                <a:ext cx="681375" cy="431320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1399330" y="2482652"/>
                <a:ext cx="9797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/>
                <a:r>
                  <a:rPr lang="en-US" altLang="zh-CN" sz="2400" dirty="0"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2016</a:t>
                </a:r>
              </a:p>
            </p:txBody>
          </p:sp>
        </p:grpSp>
        <p:grpSp>
          <p:nvGrpSpPr>
            <p:cNvPr id="19" name="组合 18"/>
            <p:cNvGrpSpPr/>
            <p:nvPr/>
          </p:nvGrpSpPr>
          <p:grpSpPr>
            <a:xfrm>
              <a:off x="652245" y="3021424"/>
              <a:ext cx="1683760" cy="461665"/>
              <a:chOff x="695325" y="2482652"/>
              <a:chExt cx="1683760" cy="461665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695325" y="2497824"/>
                <a:ext cx="681375" cy="431320"/>
              </a:xfrm>
              <a:prstGeom prst="rect">
                <a:avLst/>
              </a:prstGeom>
              <a:solidFill>
                <a:srgbClr val="3B3838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21" name="矩形 20"/>
              <p:cNvSpPr/>
              <p:nvPr/>
            </p:nvSpPr>
            <p:spPr>
              <a:xfrm>
                <a:off x="1399330" y="2482652"/>
                <a:ext cx="9797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/>
                <a:r>
                  <a:rPr lang="en-US" altLang="zh-CN" sz="2400" dirty="0"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2015</a:t>
                </a:r>
              </a:p>
            </p:txBody>
          </p:sp>
        </p:grpSp>
        <p:grpSp>
          <p:nvGrpSpPr>
            <p:cNvPr id="22" name="组合 21"/>
            <p:cNvGrpSpPr/>
            <p:nvPr/>
          </p:nvGrpSpPr>
          <p:grpSpPr>
            <a:xfrm>
              <a:off x="652245" y="3792423"/>
              <a:ext cx="1685364" cy="461665"/>
              <a:chOff x="695325" y="2482652"/>
              <a:chExt cx="1685364" cy="461665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695325" y="2497824"/>
                <a:ext cx="681375" cy="431320"/>
              </a:xfrm>
              <a:prstGeom prst="rect">
                <a:avLst/>
              </a:prstGeom>
              <a:solidFill>
                <a:srgbClr val="76717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1399330" y="2482652"/>
                <a:ext cx="98135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/>
                <a:r>
                  <a:rPr lang="en-US" altLang="zh-CN" sz="2400" dirty="0"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2014</a:t>
                </a:r>
              </a:p>
            </p:txBody>
          </p:sp>
        </p:grpSp>
        <p:grpSp>
          <p:nvGrpSpPr>
            <p:cNvPr id="25" name="组合 24"/>
            <p:cNvGrpSpPr/>
            <p:nvPr/>
          </p:nvGrpSpPr>
          <p:grpSpPr>
            <a:xfrm>
              <a:off x="652245" y="4563422"/>
              <a:ext cx="1680554" cy="461665"/>
              <a:chOff x="695325" y="2482652"/>
              <a:chExt cx="1680554" cy="461665"/>
            </a:xfrm>
          </p:grpSpPr>
          <p:sp>
            <p:nvSpPr>
              <p:cNvPr id="26" name="矩形 25"/>
              <p:cNvSpPr/>
              <p:nvPr/>
            </p:nvSpPr>
            <p:spPr>
              <a:xfrm>
                <a:off x="695325" y="2497824"/>
                <a:ext cx="681375" cy="431320"/>
              </a:xfrm>
              <a:prstGeom prst="rect">
                <a:avLst/>
              </a:prstGeom>
              <a:solidFill>
                <a:srgbClr val="AFABA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矩形 26"/>
              <p:cNvSpPr/>
              <p:nvPr/>
            </p:nvSpPr>
            <p:spPr>
              <a:xfrm>
                <a:off x="1399330" y="2482652"/>
                <a:ext cx="97654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base"/>
                <a:r>
                  <a:rPr lang="en-US" altLang="zh-CN" sz="2400" dirty="0"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2013</a:t>
                </a:r>
              </a:p>
            </p:txBody>
          </p:sp>
        </p:grpSp>
      </p:grpSp>
      <p:grpSp>
        <p:nvGrpSpPr>
          <p:cNvPr id="33" name="组合 32"/>
          <p:cNvGrpSpPr/>
          <p:nvPr/>
        </p:nvGrpSpPr>
        <p:grpSpPr>
          <a:xfrm>
            <a:off x="6604000" y="4075983"/>
            <a:ext cx="4611454" cy="1313957"/>
            <a:chOff x="6604000" y="4075983"/>
            <a:chExt cx="4611454" cy="1313957"/>
          </a:xfrm>
        </p:grpSpPr>
        <p:sp>
          <p:nvSpPr>
            <p:cNvPr id="28" name="矩形 27"/>
            <p:cNvSpPr/>
            <p:nvPr/>
          </p:nvSpPr>
          <p:spPr>
            <a:xfrm>
              <a:off x="6604000" y="4651276"/>
              <a:ext cx="461145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8853254" y="4075983"/>
              <a:ext cx="2276475" cy="484792"/>
              <a:chOff x="4799016" y="2013344"/>
              <a:chExt cx="2276475" cy="484792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5" name="图表 14"/>
          <p:cNvGraphicFramePr/>
          <p:nvPr/>
        </p:nvGraphicFramePr>
        <p:xfrm>
          <a:off x="861244" y="2040675"/>
          <a:ext cx="3115735" cy="2077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5" name="组合 34"/>
          <p:cNvGrpSpPr/>
          <p:nvPr/>
        </p:nvGrpSpPr>
        <p:grpSpPr>
          <a:xfrm>
            <a:off x="1159133" y="4326208"/>
            <a:ext cx="2554460" cy="2010208"/>
            <a:chOff x="1159133" y="4326208"/>
            <a:chExt cx="2554460" cy="2010208"/>
          </a:xfrm>
        </p:grpSpPr>
        <p:grpSp>
          <p:nvGrpSpPr>
            <p:cNvPr id="18" name="组合 17"/>
            <p:cNvGrpSpPr/>
            <p:nvPr/>
          </p:nvGrpSpPr>
          <p:grpSpPr>
            <a:xfrm>
              <a:off x="1298126" y="4326208"/>
              <a:ext cx="2276475" cy="484792"/>
              <a:chOff x="4799016" y="2013344"/>
              <a:chExt cx="2276475" cy="484792"/>
            </a:xfrm>
          </p:grpSpPr>
          <p:sp>
            <p:nvSpPr>
              <p:cNvPr id="19" name="矩形 18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矩形 19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1159133" y="4951421"/>
              <a:ext cx="2554460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aphicFrame>
        <p:nvGraphicFramePr>
          <p:cNvPr id="24" name="图表 23"/>
          <p:cNvGraphicFramePr/>
          <p:nvPr/>
        </p:nvGraphicFramePr>
        <p:xfrm>
          <a:off x="4524595" y="2040675"/>
          <a:ext cx="3115735" cy="2077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36" name="组合 35"/>
          <p:cNvGrpSpPr/>
          <p:nvPr/>
        </p:nvGrpSpPr>
        <p:grpSpPr>
          <a:xfrm>
            <a:off x="4822484" y="4326208"/>
            <a:ext cx="2554460" cy="2010208"/>
            <a:chOff x="4822484" y="4326208"/>
            <a:chExt cx="2554460" cy="2010208"/>
          </a:xfrm>
        </p:grpSpPr>
        <p:grpSp>
          <p:nvGrpSpPr>
            <p:cNvPr id="25" name="组合 24"/>
            <p:cNvGrpSpPr/>
            <p:nvPr/>
          </p:nvGrpSpPr>
          <p:grpSpPr>
            <a:xfrm>
              <a:off x="4961477" y="4326208"/>
              <a:ext cx="2276475" cy="484792"/>
              <a:chOff x="4799016" y="2013344"/>
              <a:chExt cx="2276475" cy="484792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26" name="矩形 25"/>
            <p:cNvSpPr/>
            <p:nvPr/>
          </p:nvSpPr>
          <p:spPr>
            <a:xfrm>
              <a:off x="4822484" y="4951421"/>
              <a:ext cx="2554460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aphicFrame>
        <p:nvGraphicFramePr>
          <p:cNvPr id="30" name="图表 29"/>
          <p:cNvGraphicFramePr/>
          <p:nvPr/>
        </p:nvGraphicFramePr>
        <p:xfrm>
          <a:off x="8187946" y="2040675"/>
          <a:ext cx="3115735" cy="20771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pSp>
        <p:nvGrpSpPr>
          <p:cNvPr id="37" name="组合 36"/>
          <p:cNvGrpSpPr/>
          <p:nvPr/>
        </p:nvGrpSpPr>
        <p:grpSpPr>
          <a:xfrm>
            <a:off x="8485835" y="4326208"/>
            <a:ext cx="2554460" cy="2010208"/>
            <a:chOff x="8485835" y="4326208"/>
            <a:chExt cx="2554460" cy="2010208"/>
          </a:xfrm>
        </p:grpSpPr>
        <p:grpSp>
          <p:nvGrpSpPr>
            <p:cNvPr id="31" name="组合 30"/>
            <p:cNvGrpSpPr/>
            <p:nvPr/>
          </p:nvGrpSpPr>
          <p:grpSpPr>
            <a:xfrm>
              <a:off x="8624828" y="4326208"/>
              <a:ext cx="2276475" cy="484792"/>
              <a:chOff x="4799016" y="2013344"/>
              <a:chExt cx="2276475" cy="484792"/>
            </a:xfrm>
          </p:grpSpPr>
          <p:sp>
            <p:nvSpPr>
              <p:cNvPr id="33" name="矩形 32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32" name="矩形 31"/>
            <p:cNvSpPr/>
            <p:nvPr/>
          </p:nvSpPr>
          <p:spPr>
            <a:xfrm>
              <a:off x="8485835" y="4951421"/>
              <a:ext cx="2554460" cy="138499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19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1" presetClass="entr" presetSubtype="1" fill="hold" grpId="0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5" grpId="0">
        <p:bldAsOne/>
      </p:bldGraphic>
      <p:bldGraphic spid="24" grpId="0">
        <p:bldAsOne/>
      </p:bldGraphic>
      <p:bldGraphic spid="30" grpId="0">
        <p:bldAsOne/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矩形 15"/>
          <p:cNvSpPr/>
          <p:nvPr/>
        </p:nvSpPr>
        <p:spPr>
          <a:xfrm>
            <a:off x="0" y="1872343"/>
            <a:ext cx="7680325" cy="498565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3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组合 23"/>
          <p:cNvGrpSpPr/>
          <p:nvPr/>
        </p:nvGrpSpPr>
        <p:grpSpPr>
          <a:xfrm>
            <a:off x="1022334" y="2454000"/>
            <a:ext cx="6240709" cy="2959704"/>
            <a:chOff x="993759" y="2885319"/>
            <a:chExt cx="6166924" cy="2959704"/>
          </a:xfrm>
        </p:grpSpPr>
        <p:graphicFrame>
          <p:nvGraphicFramePr>
            <p:cNvPr id="15" name="图表 14"/>
            <p:cNvGraphicFramePr/>
            <p:nvPr/>
          </p:nvGraphicFramePr>
          <p:xfrm>
            <a:off x="1509367" y="2885319"/>
            <a:ext cx="5651316" cy="2959704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7" name="矩形 16"/>
            <p:cNvSpPr/>
            <p:nvPr/>
          </p:nvSpPr>
          <p:spPr>
            <a:xfrm>
              <a:off x="993759" y="3523106"/>
              <a:ext cx="64633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2012</a:t>
              </a:r>
            </a:p>
          </p:txBody>
        </p:sp>
        <p:sp>
          <p:nvSpPr>
            <p:cNvPr id="18" name="矩形 17"/>
            <p:cNvSpPr/>
            <p:nvPr/>
          </p:nvSpPr>
          <p:spPr>
            <a:xfrm>
              <a:off x="993759" y="3067843"/>
              <a:ext cx="638316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2011</a:t>
              </a:r>
            </a:p>
          </p:txBody>
        </p:sp>
        <p:sp>
          <p:nvSpPr>
            <p:cNvPr id="20" name="矩形 19"/>
            <p:cNvSpPr/>
            <p:nvPr/>
          </p:nvSpPr>
          <p:spPr>
            <a:xfrm>
              <a:off x="993759" y="3978369"/>
              <a:ext cx="646331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2013</a:t>
              </a:r>
            </a:p>
          </p:txBody>
        </p:sp>
        <p:sp>
          <p:nvSpPr>
            <p:cNvPr id="21" name="矩形 20"/>
            <p:cNvSpPr/>
            <p:nvPr/>
          </p:nvSpPr>
          <p:spPr>
            <a:xfrm>
              <a:off x="993759" y="4433632"/>
              <a:ext cx="6479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2014</a:t>
              </a:r>
            </a:p>
          </p:txBody>
        </p:sp>
        <p:sp>
          <p:nvSpPr>
            <p:cNvPr id="22" name="矩形 21"/>
            <p:cNvSpPr/>
            <p:nvPr/>
          </p:nvSpPr>
          <p:spPr>
            <a:xfrm>
              <a:off x="993759" y="4888895"/>
              <a:ext cx="6479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2015</a:t>
              </a:r>
            </a:p>
          </p:txBody>
        </p:sp>
        <p:sp>
          <p:nvSpPr>
            <p:cNvPr id="23" name="矩形 22"/>
            <p:cNvSpPr/>
            <p:nvPr/>
          </p:nvSpPr>
          <p:spPr>
            <a:xfrm>
              <a:off x="993759" y="5344157"/>
              <a:ext cx="647934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2016</a:t>
              </a:r>
            </a:p>
          </p:txBody>
        </p:sp>
      </p:grpSp>
      <p:sp>
        <p:nvSpPr>
          <p:cNvPr id="25" name="矩形 24"/>
          <p:cNvSpPr/>
          <p:nvPr/>
        </p:nvSpPr>
        <p:spPr>
          <a:xfrm>
            <a:off x="993759" y="5498944"/>
            <a:ext cx="6459464" cy="9325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SILENT TO GUIDE US, GIVE US INSPIRATION IN LIFE</a:t>
            </a:r>
            <a:endParaRPr lang="zh-CN" altLang="en-US" sz="1400" dirty="0">
              <a:solidFill>
                <a:schemeClr val="bg1"/>
              </a:solidFill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7964430" y="4617714"/>
            <a:ext cx="4038322" cy="1884211"/>
            <a:chOff x="7964430" y="4617714"/>
            <a:chExt cx="4038322" cy="1884211"/>
          </a:xfrm>
        </p:grpSpPr>
        <p:grpSp>
          <p:nvGrpSpPr>
            <p:cNvPr id="26" name="组合 25"/>
            <p:cNvGrpSpPr/>
            <p:nvPr/>
          </p:nvGrpSpPr>
          <p:grpSpPr>
            <a:xfrm>
              <a:off x="8039099" y="4617714"/>
              <a:ext cx="968487" cy="601810"/>
              <a:chOff x="1274763" y="323851"/>
              <a:chExt cx="403226" cy="236538"/>
            </a:xfrm>
            <a:solidFill>
              <a:schemeClr val="bg2">
                <a:lumMod val="10000"/>
              </a:schemeClr>
            </a:solidFill>
          </p:grpSpPr>
          <p:sp>
            <p:nvSpPr>
              <p:cNvPr id="27" name="Freeform 34"/>
              <p:cNvSpPr/>
              <p:nvPr/>
            </p:nvSpPr>
            <p:spPr bwMode="auto">
              <a:xfrm>
                <a:off x="1274763" y="323851"/>
                <a:ext cx="317500" cy="236538"/>
              </a:xfrm>
              <a:custGeom>
                <a:avLst/>
                <a:gdLst>
                  <a:gd name="T0" fmla="*/ 110 w 158"/>
                  <a:gd name="T1" fmla="*/ 55 h 118"/>
                  <a:gd name="T2" fmla="*/ 109 w 158"/>
                  <a:gd name="T3" fmla="*/ 50 h 118"/>
                  <a:gd name="T4" fmla="*/ 119 w 158"/>
                  <a:gd name="T5" fmla="*/ 33 h 118"/>
                  <a:gd name="T6" fmla="*/ 119 w 158"/>
                  <a:gd name="T7" fmla="*/ 24 h 118"/>
                  <a:gd name="T8" fmla="*/ 119 w 158"/>
                  <a:gd name="T9" fmla="*/ 16 h 118"/>
                  <a:gd name="T10" fmla="*/ 118 w 158"/>
                  <a:gd name="T11" fmla="*/ 15 h 118"/>
                  <a:gd name="T12" fmla="*/ 117 w 158"/>
                  <a:gd name="T13" fmla="*/ 8 h 118"/>
                  <a:gd name="T14" fmla="*/ 99 w 158"/>
                  <a:gd name="T15" fmla="*/ 0 h 118"/>
                  <a:gd name="T16" fmla="*/ 81 w 158"/>
                  <a:gd name="T17" fmla="*/ 5 h 118"/>
                  <a:gd name="T18" fmla="*/ 78 w 158"/>
                  <a:gd name="T19" fmla="*/ 13 h 118"/>
                  <a:gd name="T20" fmla="*/ 77 w 158"/>
                  <a:gd name="T21" fmla="*/ 15 h 118"/>
                  <a:gd name="T22" fmla="*/ 77 w 158"/>
                  <a:gd name="T23" fmla="*/ 23 h 118"/>
                  <a:gd name="T24" fmla="*/ 77 w 158"/>
                  <a:gd name="T25" fmla="*/ 32 h 118"/>
                  <a:gd name="T26" fmla="*/ 87 w 158"/>
                  <a:gd name="T27" fmla="*/ 49 h 118"/>
                  <a:gd name="T28" fmla="*/ 86 w 158"/>
                  <a:gd name="T29" fmla="*/ 55 h 118"/>
                  <a:gd name="T30" fmla="*/ 69 w 158"/>
                  <a:gd name="T31" fmla="*/ 63 h 118"/>
                  <a:gd name="T32" fmla="*/ 52 w 158"/>
                  <a:gd name="T33" fmla="*/ 56 h 118"/>
                  <a:gd name="T34" fmla="*/ 51 w 158"/>
                  <a:gd name="T35" fmla="*/ 52 h 118"/>
                  <a:gd name="T36" fmla="*/ 58 w 158"/>
                  <a:gd name="T37" fmla="*/ 38 h 118"/>
                  <a:gd name="T38" fmla="*/ 59 w 158"/>
                  <a:gd name="T39" fmla="*/ 32 h 118"/>
                  <a:gd name="T40" fmla="*/ 58 w 158"/>
                  <a:gd name="T41" fmla="*/ 18 h 118"/>
                  <a:gd name="T42" fmla="*/ 44 w 158"/>
                  <a:gd name="T43" fmla="*/ 12 h 118"/>
                  <a:gd name="T44" fmla="*/ 29 w 158"/>
                  <a:gd name="T45" fmla="*/ 16 h 118"/>
                  <a:gd name="T46" fmla="*/ 26 w 158"/>
                  <a:gd name="T47" fmla="*/ 31 h 118"/>
                  <a:gd name="T48" fmla="*/ 27 w 158"/>
                  <a:gd name="T49" fmla="*/ 38 h 118"/>
                  <a:gd name="T50" fmla="*/ 34 w 158"/>
                  <a:gd name="T51" fmla="*/ 51 h 118"/>
                  <a:gd name="T52" fmla="*/ 33 w 158"/>
                  <a:gd name="T53" fmla="*/ 56 h 118"/>
                  <a:gd name="T54" fmla="*/ 8 w 158"/>
                  <a:gd name="T55" fmla="*/ 70 h 118"/>
                  <a:gd name="T56" fmla="*/ 3 w 158"/>
                  <a:gd name="T57" fmla="*/ 89 h 118"/>
                  <a:gd name="T58" fmla="*/ 41 w 158"/>
                  <a:gd name="T59" fmla="*/ 99 h 118"/>
                  <a:gd name="T60" fmla="*/ 48 w 158"/>
                  <a:gd name="T61" fmla="*/ 76 h 118"/>
                  <a:gd name="T62" fmla="*/ 57 w 158"/>
                  <a:gd name="T63" fmla="*/ 70 h 118"/>
                  <a:gd name="T64" fmla="*/ 53 w 158"/>
                  <a:gd name="T65" fmla="*/ 73 h 118"/>
                  <a:gd name="T66" fmla="*/ 47 w 158"/>
                  <a:gd name="T67" fmla="*/ 99 h 118"/>
                  <a:gd name="T68" fmla="*/ 155 w 158"/>
                  <a:gd name="T69" fmla="*/ 99 h 118"/>
                  <a:gd name="T70" fmla="*/ 150 w 158"/>
                  <a:gd name="T71" fmla="*/ 78 h 118"/>
                  <a:gd name="T72" fmla="*/ 110 w 158"/>
                  <a:gd name="T73" fmla="*/ 55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58" h="118">
                    <a:moveTo>
                      <a:pt x="110" y="55"/>
                    </a:moveTo>
                    <a:cubicBezTo>
                      <a:pt x="109" y="50"/>
                      <a:pt x="109" y="50"/>
                      <a:pt x="109" y="50"/>
                    </a:cubicBezTo>
                    <a:cubicBezTo>
                      <a:pt x="113" y="47"/>
                      <a:pt x="117" y="42"/>
                      <a:pt x="119" y="33"/>
                    </a:cubicBezTo>
                    <a:cubicBezTo>
                      <a:pt x="122" y="27"/>
                      <a:pt x="119" y="24"/>
                      <a:pt x="119" y="24"/>
                    </a:cubicBezTo>
                    <a:cubicBezTo>
                      <a:pt x="119" y="16"/>
                      <a:pt x="119" y="16"/>
                      <a:pt x="119" y="16"/>
                    </a:cubicBezTo>
                    <a:cubicBezTo>
                      <a:pt x="119" y="16"/>
                      <a:pt x="118" y="15"/>
                      <a:pt x="118" y="15"/>
                    </a:cubicBezTo>
                    <a:cubicBezTo>
                      <a:pt x="118" y="13"/>
                      <a:pt x="118" y="10"/>
                      <a:pt x="117" y="8"/>
                    </a:cubicBezTo>
                    <a:cubicBezTo>
                      <a:pt x="114" y="5"/>
                      <a:pt x="110" y="1"/>
                      <a:pt x="99" y="0"/>
                    </a:cubicBezTo>
                    <a:cubicBezTo>
                      <a:pt x="92" y="0"/>
                      <a:pt x="84" y="3"/>
                      <a:pt x="81" y="5"/>
                    </a:cubicBezTo>
                    <a:cubicBezTo>
                      <a:pt x="80" y="7"/>
                      <a:pt x="79" y="10"/>
                      <a:pt x="78" y="13"/>
                    </a:cubicBezTo>
                    <a:cubicBezTo>
                      <a:pt x="78" y="13"/>
                      <a:pt x="78" y="14"/>
                      <a:pt x="77" y="15"/>
                    </a:cubicBezTo>
                    <a:cubicBezTo>
                      <a:pt x="77" y="23"/>
                      <a:pt x="77" y="23"/>
                      <a:pt x="77" y="23"/>
                    </a:cubicBezTo>
                    <a:cubicBezTo>
                      <a:pt x="77" y="23"/>
                      <a:pt x="74" y="27"/>
                      <a:pt x="77" y="32"/>
                    </a:cubicBezTo>
                    <a:cubicBezTo>
                      <a:pt x="79" y="41"/>
                      <a:pt x="83" y="46"/>
                      <a:pt x="87" y="49"/>
                    </a:cubicBezTo>
                    <a:cubicBezTo>
                      <a:pt x="86" y="55"/>
                      <a:pt x="86" y="55"/>
                      <a:pt x="86" y="55"/>
                    </a:cubicBezTo>
                    <a:cubicBezTo>
                      <a:pt x="84" y="56"/>
                      <a:pt x="76" y="60"/>
                      <a:pt x="69" y="63"/>
                    </a:cubicBezTo>
                    <a:cubicBezTo>
                      <a:pt x="61" y="59"/>
                      <a:pt x="52" y="56"/>
                      <a:pt x="52" y="56"/>
                    </a:cubicBezTo>
                    <a:cubicBezTo>
                      <a:pt x="51" y="52"/>
                      <a:pt x="51" y="52"/>
                      <a:pt x="51" y="52"/>
                    </a:cubicBezTo>
                    <a:cubicBezTo>
                      <a:pt x="54" y="50"/>
                      <a:pt x="57" y="46"/>
                      <a:pt x="58" y="38"/>
                    </a:cubicBezTo>
                    <a:cubicBezTo>
                      <a:pt x="59" y="37"/>
                      <a:pt x="59" y="34"/>
                      <a:pt x="59" y="32"/>
                    </a:cubicBezTo>
                    <a:cubicBezTo>
                      <a:pt x="59" y="30"/>
                      <a:pt x="60" y="23"/>
                      <a:pt x="58" y="18"/>
                    </a:cubicBezTo>
                    <a:cubicBezTo>
                      <a:pt x="56" y="16"/>
                      <a:pt x="52" y="13"/>
                      <a:pt x="44" y="12"/>
                    </a:cubicBezTo>
                    <a:cubicBezTo>
                      <a:pt x="38" y="12"/>
                      <a:pt x="32" y="14"/>
                      <a:pt x="29" y="16"/>
                    </a:cubicBezTo>
                    <a:cubicBezTo>
                      <a:pt x="26" y="20"/>
                      <a:pt x="26" y="27"/>
                      <a:pt x="26" y="31"/>
                    </a:cubicBezTo>
                    <a:cubicBezTo>
                      <a:pt x="25" y="33"/>
                      <a:pt x="25" y="36"/>
                      <a:pt x="27" y="38"/>
                    </a:cubicBezTo>
                    <a:cubicBezTo>
                      <a:pt x="28" y="45"/>
                      <a:pt x="31" y="49"/>
                      <a:pt x="34" y="51"/>
                    </a:cubicBezTo>
                    <a:cubicBezTo>
                      <a:pt x="33" y="56"/>
                      <a:pt x="33" y="56"/>
                      <a:pt x="33" y="56"/>
                    </a:cubicBezTo>
                    <a:cubicBezTo>
                      <a:pt x="33" y="56"/>
                      <a:pt x="13" y="65"/>
                      <a:pt x="8" y="70"/>
                    </a:cubicBezTo>
                    <a:cubicBezTo>
                      <a:pt x="4" y="73"/>
                      <a:pt x="0" y="85"/>
                      <a:pt x="3" y="89"/>
                    </a:cubicBezTo>
                    <a:cubicBezTo>
                      <a:pt x="14" y="94"/>
                      <a:pt x="27" y="98"/>
                      <a:pt x="41" y="99"/>
                    </a:cubicBezTo>
                    <a:cubicBezTo>
                      <a:pt x="40" y="91"/>
                      <a:pt x="44" y="80"/>
                      <a:pt x="48" y="76"/>
                    </a:cubicBezTo>
                    <a:cubicBezTo>
                      <a:pt x="50" y="75"/>
                      <a:pt x="53" y="73"/>
                      <a:pt x="57" y="70"/>
                    </a:cubicBezTo>
                    <a:cubicBezTo>
                      <a:pt x="55" y="72"/>
                      <a:pt x="54" y="73"/>
                      <a:pt x="53" y="73"/>
                    </a:cubicBezTo>
                    <a:cubicBezTo>
                      <a:pt x="47" y="78"/>
                      <a:pt x="43" y="93"/>
                      <a:pt x="47" y="99"/>
                    </a:cubicBezTo>
                    <a:cubicBezTo>
                      <a:pt x="75" y="113"/>
                      <a:pt x="119" y="118"/>
                      <a:pt x="155" y="99"/>
                    </a:cubicBezTo>
                    <a:cubicBezTo>
                      <a:pt x="158" y="94"/>
                      <a:pt x="153" y="82"/>
                      <a:pt x="150" y="78"/>
                    </a:cubicBezTo>
                    <a:cubicBezTo>
                      <a:pt x="144" y="69"/>
                      <a:pt x="121" y="57"/>
                      <a:pt x="110" y="5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  <p:sp>
            <p:nvSpPr>
              <p:cNvPr id="28" name="Freeform 35"/>
              <p:cNvSpPr/>
              <p:nvPr/>
            </p:nvSpPr>
            <p:spPr bwMode="auto">
              <a:xfrm>
                <a:off x="1536701" y="344489"/>
                <a:ext cx="141288" cy="174625"/>
              </a:xfrm>
              <a:custGeom>
                <a:avLst/>
                <a:gdLst>
                  <a:gd name="T0" fmla="*/ 62 w 70"/>
                  <a:gd name="T1" fmla="*/ 57 h 86"/>
                  <a:gd name="T2" fmla="*/ 37 w 70"/>
                  <a:gd name="T3" fmla="*/ 44 h 86"/>
                  <a:gd name="T4" fmla="*/ 36 w 70"/>
                  <a:gd name="T5" fmla="*/ 39 h 86"/>
                  <a:gd name="T6" fmla="*/ 43 w 70"/>
                  <a:gd name="T7" fmla="*/ 26 h 86"/>
                  <a:gd name="T8" fmla="*/ 44 w 70"/>
                  <a:gd name="T9" fmla="*/ 19 h 86"/>
                  <a:gd name="T10" fmla="*/ 41 w 70"/>
                  <a:gd name="T11" fmla="*/ 4 h 86"/>
                  <a:gd name="T12" fmla="*/ 26 w 70"/>
                  <a:gd name="T13" fmla="*/ 0 h 86"/>
                  <a:gd name="T14" fmla="*/ 12 w 70"/>
                  <a:gd name="T15" fmla="*/ 6 h 86"/>
                  <a:gd name="T16" fmla="*/ 11 w 70"/>
                  <a:gd name="T17" fmla="*/ 20 h 86"/>
                  <a:gd name="T18" fmla="*/ 12 w 70"/>
                  <a:gd name="T19" fmla="*/ 26 h 86"/>
                  <a:gd name="T20" fmla="*/ 19 w 70"/>
                  <a:gd name="T21" fmla="*/ 40 h 86"/>
                  <a:gd name="T22" fmla="*/ 18 w 70"/>
                  <a:gd name="T23" fmla="*/ 44 h 86"/>
                  <a:gd name="T24" fmla="*/ 0 w 70"/>
                  <a:gd name="T25" fmla="*/ 52 h 86"/>
                  <a:gd name="T26" fmla="*/ 22 w 70"/>
                  <a:gd name="T27" fmla="*/ 64 h 86"/>
                  <a:gd name="T28" fmla="*/ 29 w 70"/>
                  <a:gd name="T29" fmla="*/ 86 h 86"/>
                  <a:gd name="T30" fmla="*/ 67 w 70"/>
                  <a:gd name="T31" fmla="*/ 77 h 86"/>
                  <a:gd name="T32" fmla="*/ 62 w 70"/>
                  <a:gd name="T33" fmla="*/ 57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70" h="86">
                    <a:moveTo>
                      <a:pt x="62" y="57"/>
                    </a:moveTo>
                    <a:cubicBezTo>
                      <a:pt x="57" y="53"/>
                      <a:pt x="37" y="44"/>
                      <a:pt x="37" y="44"/>
                    </a:cubicBezTo>
                    <a:cubicBezTo>
                      <a:pt x="36" y="39"/>
                      <a:pt x="36" y="39"/>
                      <a:pt x="36" y="39"/>
                    </a:cubicBezTo>
                    <a:cubicBezTo>
                      <a:pt x="39" y="37"/>
                      <a:pt x="42" y="33"/>
                      <a:pt x="43" y="26"/>
                    </a:cubicBezTo>
                    <a:cubicBezTo>
                      <a:pt x="45" y="24"/>
                      <a:pt x="45" y="21"/>
                      <a:pt x="44" y="19"/>
                    </a:cubicBezTo>
                    <a:cubicBezTo>
                      <a:pt x="44" y="15"/>
                      <a:pt x="44" y="8"/>
                      <a:pt x="41" y="4"/>
                    </a:cubicBezTo>
                    <a:cubicBezTo>
                      <a:pt x="39" y="2"/>
                      <a:pt x="32" y="0"/>
                      <a:pt x="26" y="0"/>
                    </a:cubicBezTo>
                    <a:cubicBezTo>
                      <a:pt x="18" y="0"/>
                      <a:pt x="14" y="4"/>
                      <a:pt x="12" y="6"/>
                    </a:cubicBezTo>
                    <a:cubicBezTo>
                      <a:pt x="10" y="11"/>
                      <a:pt x="11" y="18"/>
                      <a:pt x="11" y="20"/>
                    </a:cubicBezTo>
                    <a:cubicBezTo>
                      <a:pt x="11" y="22"/>
                      <a:pt x="11" y="25"/>
                      <a:pt x="12" y="26"/>
                    </a:cubicBezTo>
                    <a:cubicBezTo>
                      <a:pt x="13" y="34"/>
                      <a:pt x="16" y="37"/>
                      <a:pt x="19" y="40"/>
                    </a:cubicBezTo>
                    <a:cubicBezTo>
                      <a:pt x="18" y="44"/>
                      <a:pt x="18" y="44"/>
                      <a:pt x="18" y="44"/>
                    </a:cubicBezTo>
                    <a:cubicBezTo>
                      <a:pt x="18" y="44"/>
                      <a:pt x="9" y="47"/>
                      <a:pt x="0" y="52"/>
                    </a:cubicBezTo>
                    <a:cubicBezTo>
                      <a:pt x="8" y="56"/>
                      <a:pt x="18" y="61"/>
                      <a:pt x="22" y="64"/>
                    </a:cubicBezTo>
                    <a:cubicBezTo>
                      <a:pt x="26" y="68"/>
                      <a:pt x="30" y="79"/>
                      <a:pt x="29" y="86"/>
                    </a:cubicBezTo>
                    <a:cubicBezTo>
                      <a:pt x="43" y="86"/>
                      <a:pt x="56" y="82"/>
                      <a:pt x="67" y="77"/>
                    </a:cubicBezTo>
                    <a:cubicBezTo>
                      <a:pt x="70" y="73"/>
                      <a:pt x="66" y="61"/>
                      <a:pt x="62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endParaRPr lang="en-US"/>
              </a:p>
            </p:txBody>
          </p:sp>
        </p:grpSp>
        <p:grpSp>
          <p:nvGrpSpPr>
            <p:cNvPr id="30" name="组合 29"/>
            <p:cNvGrpSpPr/>
            <p:nvPr/>
          </p:nvGrpSpPr>
          <p:grpSpPr>
            <a:xfrm>
              <a:off x="9256713" y="4646971"/>
              <a:ext cx="2276475" cy="484792"/>
              <a:chOff x="4799016" y="2013344"/>
              <a:chExt cx="2276475" cy="484792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7964430" y="5289285"/>
              <a:ext cx="4038322" cy="121264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SILENT TO GUIDE US, GIVE US INSPIRATION IN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7593241" y="1882492"/>
            <a:ext cx="2017067" cy="983331"/>
            <a:chOff x="9189690" y="1844006"/>
            <a:chExt cx="2017067" cy="983331"/>
          </a:xfrm>
        </p:grpSpPr>
        <p:sp>
          <p:nvSpPr>
            <p:cNvPr id="35" name="矩形 34"/>
            <p:cNvSpPr/>
            <p:nvPr/>
          </p:nvSpPr>
          <p:spPr>
            <a:xfrm>
              <a:off x="9653888" y="1844006"/>
              <a:ext cx="1086683" cy="983331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/>
            <p:cNvSpPr/>
            <p:nvPr/>
          </p:nvSpPr>
          <p:spPr>
            <a:xfrm>
              <a:off x="9189690" y="2020971"/>
              <a:ext cx="2017067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44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45</a:t>
              </a:r>
              <a:r>
                <a:rPr lang="en-US" altLang="zh-CN" sz="12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%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9985685" y="1872343"/>
            <a:ext cx="2017067" cy="983331"/>
            <a:chOff x="9189690" y="1844006"/>
            <a:chExt cx="2017067" cy="983331"/>
          </a:xfrm>
        </p:grpSpPr>
        <p:sp>
          <p:nvSpPr>
            <p:cNvPr id="38" name="矩形 37"/>
            <p:cNvSpPr/>
            <p:nvPr/>
          </p:nvSpPr>
          <p:spPr>
            <a:xfrm>
              <a:off x="9653888" y="1844006"/>
              <a:ext cx="1086683" cy="983331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 w="38100"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矩形 38"/>
            <p:cNvSpPr/>
            <p:nvPr/>
          </p:nvSpPr>
          <p:spPr>
            <a:xfrm>
              <a:off x="9189690" y="2020971"/>
              <a:ext cx="2017067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75</a:t>
              </a:r>
              <a:r>
                <a:rPr lang="en-US" altLang="zh-CN" sz="12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%</a:t>
              </a:r>
            </a:p>
          </p:txBody>
        </p:sp>
      </p:grpSp>
      <p:sp>
        <p:nvSpPr>
          <p:cNvPr id="40" name="矩形 39"/>
          <p:cNvSpPr/>
          <p:nvPr/>
        </p:nvSpPr>
        <p:spPr>
          <a:xfrm>
            <a:off x="8774949" y="2020971"/>
            <a:ext cx="201706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54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V</a:t>
            </a:r>
          </a:p>
        </p:txBody>
      </p:sp>
      <p:sp>
        <p:nvSpPr>
          <p:cNvPr id="41" name="矩形 40"/>
          <p:cNvSpPr/>
          <p:nvPr/>
        </p:nvSpPr>
        <p:spPr>
          <a:xfrm>
            <a:off x="10442410" y="3019178"/>
            <a:ext cx="1111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8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2016</a:t>
            </a:r>
          </a:p>
        </p:txBody>
      </p:sp>
      <p:sp>
        <p:nvSpPr>
          <p:cNvPr id="42" name="矩形 41"/>
          <p:cNvSpPr/>
          <p:nvPr/>
        </p:nvSpPr>
        <p:spPr>
          <a:xfrm>
            <a:off x="8058427" y="3019178"/>
            <a:ext cx="111120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t"/>
            <a:r>
              <a:rPr lang="en-US" altLang="zh-CN" sz="28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2015</a:t>
            </a:r>
          </a:p>
        </p:txBody>
      </p:sp>
      <p:sp>
        <p:nvSpPr>
          <p:cNvPr id="43" name="矩形 42"/>
          <p:cNvSpPr/>
          <p:nvPr/>
        </p:nvSpPr>
        <p:spPr>
          <a:xfrm>
            <a:off x="7971069" y="3499626"/>
            <a:ext cx="4038322" cy="6524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7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49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53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57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6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5" grpId="0"/>
      <p:bldP spid="40" grpId="0"/>
      <p:bldP spid="41" grpId="0"/>
      <p:bldP spid="42" grpId="0"/>
      <p:bldP spid="4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2401306" y="0"/>
            <a:ext cx="2114550" cy="6858000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-1" y="2296900"/>
            <a:ext cx="12192001" cy="1897574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 rot="2700000">
            <a:off x="1803485" y="1567264"/>
            <a:ext cx="3356847" cy="3356847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 rot="2700000">
            <a:off x="2065308" y="1829087"/>
            <a:ext cx="2833201" cy="283320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 rot="2700000">
            <a:off x="2263042" y="2026821"/>
            <a:ext cx="2437733" cy="243773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2551377" y="1922248"/>
            <a:ext cx="1598515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4</a:t>
            </a:r>
            <a:endParaRPr lang="zh-CN" altLang="en-US" sz="16600" dirty="0">
              <a:solidFill>
                <a:schemeClr val="bg1"/>
              </a:solidFill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462729" y="3187628"/>
            <a:ext cx="454878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WISE, LIFE IS A LEARNED TEACHER, IT OFTEN SALUTARY INFLUENCE OF EDUCATION, SILENT TO GUIDE US, GIVE US INSPIRATION IN LIFE</a:t>
            </a:r>
            <a:endParaRPr lang="zh-CN" altLang="en-US" sz="1400" dirty="0"/>
          </a:p>
        </p:txBody>
      </p:sp>
      <p:sp>
        <p:nvSpPr>
          <p:cNvPr id="13" name="矩形 12"/>
          <p:cNvSpPr/>
          <p:nvPr/>
        </p:nvSpPr>
        <p:spPr>
          <a:xfrm>
            <a:off x="6548631" y="2469665"/>
            <a:ext cx="4394950" cy="61593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762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6565674" y="2504293"/>
            <a:ext cx="434181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 fontAlgn="t"/>
            <a:r>
              <a:rPr lang="en-US" altLang="zh-CN" sz="3200" dirty="0">
                <a:solidFill>
                  <a:schemeClr val="bg2">
                    <a:lumMod val="10000"/>
                  </a:schemeClr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ADD TITLE HERE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7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9" presetClass="entr" presetSubtype="0" decel="10000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9" presetClass="entr" presetSubtype="0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3" grpId="0"/>
      <p:bldP spid="12" grpId="0"/>
      <p:bldP spid="13" grpId="0" animBg="1"/>
      <p:bldP spid="1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11500"/>
                    </a14:imgEffect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7620000"/>
          </a:xfrm>
          <a:prstGeom prst="rect">
            <a:avLst/>
          </a:prstGeom>
        </p:spPr>
      </p:pic>
      <p:sp>
        <p:nvSpPr>
          <p:cNvPr id="2" name="矩形 1"/>
          <p:cNvSpPr/>
          <p:nvPr/>
        </p:nvSpPr>
        <p:spPr>
          <a:xfrm>
            <a:off x="641230" y="642668"/>
            <a:ext cx="10909540" cy="5572664"/>
          </a:xfrm>
          <a:prstGeom prst="rect">
            <a:avLst/>
          </a:prstGeom>
          <a:gradFill>
            <a:gsLst>
              <a:gs pos="43000">
                <a:srgbClr val="302D2D">
                  <a:alpha val="60000"/>
                </a:srgbClr>
              </a:gs>
              <a:gs pos="0">
                <a:schemeClr val="bg2">
                  <a:lumMod val="25000"/>
                  <a:alpha val="40000"/>
                </a:schemeClr>
              </a:gs>
              <a:gs pos="100000">
                <a:schemeClr val="bg2">
                  <a:lumMod val="10000"/>
                  <a:alpha val="90000"/>
                </a:scheme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390650" y="2927662"/>
            <a:ext cx="9544050" cy="26395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LIFE OF THE ELDERLY IS A WISE, LIFE IS A LEARNED TEACHER, IT OFTEN SALUTARY INFLUENCE OF EDUCATION, SILENT TO GUIDE US, GIVE US INSPIRATION IN LIFE. </a:t>
            </a:r>
            <a:endParaRPr lang="zh-CN" altLang="en-US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等腰三角形 5"/>
          <p:cNvSpPr/>
          <p:nvPr/>
        </p:nvSpPr>
        <p:spPr>
          <a:xfrm rot="10800000">
            <a:off x="5929313" y="2417470"/>
            <a:ext cx="333375" cy="287393"/>
          </a:xfrm>
          <a:prstGeom prst="triangle">
            <a:avLst/>
          </a:prstGeom>
          <a:solidFill>
            <a:schemeClr val="bg1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8" name="组合 7"/>
          <p:cNvGrpSpPr/>
          <p:nvPr/>
        </p:nvGrpSpPr>
        <p:grpSpPr>
          <a:xfrm>
            <a:off x="2533291" y="1108495"/>
            <a:ext cx="7125419" cy="979097"/>
            <a:chOff x="2533291" y="1108495"/>
            <a:chExt cx="7125419" cy="979097"/>
          </a:xfrm>
        </p:grpSpPr>
        <p:sp>
          <p:nvSpPr>
            <p:cNvPr id="4" name="矩形 3"/>
            <p:cNvSpPr/>
            <p:nvPr/>
          </p:nvSpPr>
          <p:spPr>
            <a:xfrm>
              <a:off x="2533291" y="1108495"/>
              <a:ext cx="7125419" cy="97909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bg2">
                  <a:lumMod val="10000"/>
                </a:schemeClr>
              </a:solidFill>
            </a:ln>
            <a:effectLst>
              <a:innerShdw blurRad="114300">
                <a:prstClr val="black"/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>
              <a:off x="3208235" y="1208948"/>
              <a:ext cx="5775531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4800" dirty="0">
                  <a:solidFill>
                    <a:schemeClr val="bg2">
                      <a:lumMod val="10000"/>
                    </a:schemeClr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2363638"/>
            <a:ext cx="12192000" cy="1483743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5" name="组合 4"/>
          <p:cNvGrpSpPr/>
          <p:nvPr/>
        </p:nvGrpSpPr>
        <p:grpSpPr>
          <a:xfrm>
            <a:off x="1287009" y="1816203"/>
            <a:ext cx="2411263" cy="4339897"/>
            <a:chOff x="1161869" y="1017917"/>
            <a:chExt cx="2411263" cy="4339897"/>
          </a:xfrm>
          <a:effectLst>
            <a:outerShdw blurRad="508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4" name="矩形 3"/>
            <p:cNvSpPr/>
            <p:nvPr/>
          </p:nvSpPr>
          <p:spPr>
            <a:xfrm>
              <a:off x="1161869" y="5121456"/>
              <a:ext cx="2411263" cy="236358"/>
            </a:xfrm>
            <a:custGeom>
              <a:avLst/>
              <a:gdLst>
                <a:gd name="connsiteX0" fmla="*/ 0 w 2363638"/>
                <a:gd name="connsiteY0" fmla="*/ 0 h 186906"/>
                <a:gd name="connsiteX1" fmla="*/ 2363638 w 2363638"/>
                <a:gd name="connsiteY1" fmla="*/ 0 h 186906"/>
                <a:gd name="connsiteX2" fmla="*/ 2363638 w 2363638"/>
                <a:gd name="connsiteY2" fmla="*/ 186906 h 186906"/>
                <a:gd name="connsiteX3" fmla="*/ 0 w 2363638"/>
                <a:gd name="connsiteY3" fmla="*/ 186906 h 186906"/>
                <a:gd name="connsiteX4" fmla="*/ 0 w 2363638"/>
                <a:gd name="connsiteY4" fmla="*/ 0 h 186906"/>
                <a:gd name="connsiteX0-1" fmla="*/ 0 w 2363638"/>
                <a:gd name="connsiteY0-2" fmla="*/ 0 h 186906"/>
                <a:gd name="connsiteX1-3" fmla="*/ 2363638 w 2363638"/>
                <a:gd name="connsiteY1-4" fmla="*/ 0 h 186906"/>
                <a:gd name="connsiteX2-5" fmla="*/ 2363638 w 2363638"/>
                <a:gd name="connsiteY2-6" fmla="*/ 186906 h 186906"/>
                <a:gd name="connsiteX3-7" fmla="*/ 0 w 2363638"/>
                <a:gd name="connsiteY3-8" fmla="*/ 186906 h 186906"/>
                <a:gd name="connsiteX4-9" fmla="*/ 0 w 2363638"/>
                <a:gd name="connsiteY4-10" fmla="*/ 0 h 186906"/>
                <a:gd name="connsiteX0-11" fmla="*/ 0 w 2363638"/>
                <a:gd name="connsiteY0-12" fmla="*/ 0 h 186906"/>
                <a:gd name="connsiteX1-13" fmla="*/ 2363638 w 2363638"/>
                <a:gd name="connsiteY1-14" fmla="*/ 0 h 186906"/>
                <a:gd name="connsiteX2-15" fmla="*/ 2363638 w 2363638"/>
                <a:gd name="connsiteY2-16" fmla="*/ 186906 h 186906"/>
                <a:gd name="connsiteX3-17" fmla="*/ 0 w 2363638"/>
                <a:gd name="connsiteY3-18" fmla="*/ 186906 h 186906"/>
                <a:gd name="connsiteX4-19" fmla="*/ 0 w 2363638"/>
                <a:gd name="connsiteY4-20" fmla="*/ 0 h 186906"/>
                <a:gd name="connsiteX0-21" fmla="*/ 0 w 2363638"/>
                <a:gd name="connsiteY0-22" fmla="*/ 0 h 186906"/>
                <a:gd name="connsiteX1-23" fmla="*/ 2363638 w 2363638"/>
                <a:gd name="connsiteY1-24" fmla="*/ 0 h 186906"/>
                <a:gd name="connsiteX2-25" fmla="*/ 2363638 w 2363638"/>
                <a:gd name="connsiteY2-26" fmla="*/ 186906 h 186906"/>
                <a:gd name="connsiteX3-27" fmla="*/ 0 w 2363638"/>
                <a:gd name="connsiteY3-28" fmla="*/ 186906 h 186906"/>
                <a:gd name="connsiteX4-29" fmla="*/ 0 w 2363638"/>
                <a:gd name="connsiteY4-30" fmla="*/ 0 h 186906"/>
                <a:gd name="connsiteX0-31" fmla="*/ 0 w 2363638"/>
                <a:gd name="connsiteY0-32" fmla="*/ 0 h 186906"/>
                <a:gd name="connsiteX1-33" fmla="*/ 2363638 w 2363638"/>
                <a:gd name="connsiteY1-34" fmla="*/ 0 h 186906"/>
                <a:gd name="connsiteX2-35" fmla="*/ 2363638 w 2363638"/>
                <a:gd name="connsiteY2-36" fmla="*/ 186906 h 186906"/>
                <a:gd name="connsiteX3-37" fmla="*/ 0 w 2363638"/>
                <a:gd name="connsiteY3-38" fmla="*/ 186906 h 186906"/>
                <a:gd name="connsiteX4-39" fmla="*/ 0 w 2363638"/>
                <a:gd name="connsiteY4-40" fmla="*/ 0 h 186906"/>
                <a:gd name="connsiteX0-41" fmla="*/ 0 w 2363638"/>
                <a:gd name="connsiteY0-42" fmla="*/ 0 h 186906"/>
                <a:gd name="connsiteX1-43" fmla="*/ 2363638 w 2363638"/>
                <a:gd name="connsiteY1-44" fmla="*/ 0 h 186906"/>
                <a:gd name="connsiteX2-45" fmla="*/ 2363638 w 2363638"/>
                <a:gd name="connsiteY2-46" fmla="*/ 186906 h 186906"/>
                <a:gd name="connsiteX3-47" fmla="*/ 0 w 2363638"/>
                <a:gd name="connsiteY3-48" fmla="*/ 186906 h 186906"/>
                <a:gd name="connsiteX4-49" fmla="*/ 0 w 2363638"/>
                <a:gd name="connsiteY4-50" fmla="*/ 0 h 186906"/>
                <a:gd name="connsiteX0-51" fmla="*/ 0 w 2363638"/>
                <a:gd name="connsiteY0-52" fmla="*/ 0 h 186906"/>
                <a:gd name="connsiteX1-53" fmla="*/ 2363638 w 2363638"/>
                <a:gd name="connsiteY1-54" fmla="*/ 0 h 186906"/>
                <a:gd name="connsiteX2-55" fmla="*/ 2363638 w 2363638"/>
                <a:gd name="connsiteY2-56" fmla="*/ 186906 h 186906"/>
                <a:gd name="connsiteX3-57" fmla="*/ 0 w 2363638"/>
                <a:gd name="connsiteY3-58" fmla="*/ 186906 h 186906"/>
                <a:gd name="connsiteX4-59" fmla="*/ 0 w 2363638"/>
                <a:gd name="connsiteY4-60" fmla="*/ 0 h 186906"/>
                <a:gd name="connsiteX0-61" fmla="*/ 0 w 2363638"/>
                <a:gd name="connsiteY0-62" fmla="*/ 0 h 186906"/>
                <a:gd name="connsiteX1-63" fmla="*/ 2363638 w 2363638"/>
                <a:gd name="connsiteY1-64" fmla="*/ 0 h 186906"/>
                <a:gd name="connsiteX2-65" fmla="*/ 2363638 w 2363638"/>
                <a:gd name="connsiteY2-66" fmla="*/ 186906 h 186906"/>
                <a:gd name="connsiteX3-67" fmla="*/ 0 w 2363638"/>
                <a:gd name="connsiteY3-68" fmla="*/ 186906 h 186906"/>
                <a:gd name="connsiteX4-69" fmla="*/ 0 w 2363638"/>
                <a:gd name="connsiteY4-70" fmla="*/ 0 h 186906"/>
                <a:gd name="connsiteX0-71" fmla="*/ 0 w 2363638"/>
                <a:gd name="connsiteY0-72" fmla="*/ 0 h 186906"/>
                <a:gd name="connsiteX1-73" fmla="*/ 2363638 w 2363638"/>
                <a:gd name="connsiteY1-74" fmla="*/ 0 h 186906"/>
                <a:gd name="connsiteX2-75" fmla="*/ 2363638 w 2363638"/>
                <a:gd name="connsiteY2-76" fmla="*/ 186906 h 186906"/>
                <a:gd name="connsiteX3-77" fmla="*/ 0 w 2363638"/>
                <a:gd name="connsiteY3-78" fmla="*/ 186906 h 186906"/>
                <a:gd name="connsiteX4-79" fmla="*/ 0 w 2363638"/>
                <a:gd name="connsiteY4-80" fmla="*/ 0 h 1869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363638" h="186906">
                  <a:moveTo>
                    <a:pt x="0" y="0"/>
                  </a:moveTo>
                  <a:lnTo>
                    <a:pt x="2363638" y="0"/>
                  </a:lnTo>
                  <a:lnTo>
                    <a:pt x="2363638" y="186906"/>
                  </a:lnTo>
                  <a:cubicBezTo>
                    <a:pt x="1544009" y="156600"/>
                    <a:pt x="811409" y="130018"/>
                    <a:pt x="0" y="18690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" name="矩形 2"/>
            <p:cNvSpPr/>
            <p:nvPr/>
          </p:nvSpPr>
          <p:spPr>
            <a:xfrm>
              <a:off x="1190445" y="1017917"/>
              <a:ext cx="2363638" cy="4209691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4890369" y="1816203"/>
            <a:ext cx="2411263" cy="4339897"/>
            <a:chOff x="1161869" y="1017917"/>
            <a:chExt cx="2411263" cy="4339897"/>
          </a:xfrm>
          <a:effectLst>
            <a:outerShdw blurRad="508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14" name="矩形 3"/>
            <p:cNvSpPr/>
            <p:nvPr/>
          </p:nvSpPr>
          <p:spPr>
            <a:xfrm>
              <a:off x="1161869" y="5121456"/>
              <a:ext cx="2411263" cy="236358"/>
            </a:xfrm>
            <a:custGeom>
              <a:avLst/>
              <a:gdLst>
                <a:gd name="connsiteX0" fmla="*/ 0 w 2363638"/>
                <a:gd name="connsiteY0" fmla="*/ 0 h 186906"/>
                <a:gd name="connsiteX1" fmla="*/ 2363638 w 2363638"/>
                <a:gd name="connsiteY1" fmla="*/ 0 h 186906"/>
                <a:gd name="connsiteX2" fmla="*/ 2363638 w 2363638"/>
                <a:gd name="connsiteY2" fmla="*/ 186906 h 186906"/>
                <a:gd name="connsiteX3" fmla="*/ 0 w 2363638"/>
                <a:gd name="connsiteY3" fmla="*/ 186906 h 186906"/>
                <a:gd name="connsiteX4" fmla="*/ 0 w 2363638"/>
                <a:gd name="connsiteY4" fmla="*/ 0 h 186906"/>
                <a:gd name="connsiteX0-1" fmla="*/ 0 w 2363638"/>
                <a:gd name="connsiteY0-2" fmla="*/ 0 h 186906"/>
                <a:gd name="connsiteX1-3" fmla="*/ 2363638 w 2363638"/>
                <a:gd name="connsiteY1-4" fmla="*/ 0 h 186906"/>
                <a:gd name="connsiteX2-5" fmla="*/ 2363638 w 2363638"/>
                <a:gd name="connsiteY2-6" fmla="*/ 186906 h 186906"/>
                <a:gd name="connsiteX3-7" fmla="*/ 0 w 2363638"/>
                <a:gd name="connsiteY3-8" fmla="*/ 186906 h 186906"/>
                <a:gd name="connsiteX4-9" fmla="*/ 0 w 2363638"/>
                <a:gd name="connsiteY4-10" fmla="*/ 0 h 186906"/>
                <a:gd name="connsiteX0-11" fmla="*/ 0 w 2363638"/>
                <a:gd name="connsiteY0-12" fmla="*/ 0 h 186906"/>
                <a:gd name="connsiteX1-13" fmla="*/ 2363638 w 2363638"/>
                <a:gd name="connsiteY1-14" fmla="*/ 0 h 186906"/>
                <a:gd name="connsiteX2-15" fmla="*/ 2363638 w 2363638"/>
                <a:gd name="connsiteY2-16" fmla="*/ 186906 h 186906"/>
                <a:gd name="connsiteX3-17" fmla="*/ 0 w 2363638"/>
                <a:gd name="connsiteY3-18" fmla="*/ 186906 h 186906"/>
                <a:gd name="connsiteX4-19" fmla="*/ 0 w 2363638"/>
                <a:gd name="connsiteY4-20" fmla="*/ 0 h 186906"/>
                <a:gd name="connsiteX0-21" fmla="*/ 0 w 2363638"/>
                <a:gd name="connsiteY0-22" fmla="*/ 0 h 186906"/>
                <a:gd name="connsiteX1-23" fmla="*/ 2363638 w 2363638"/>
                <a:gd name="connsiteY1-24" fmla="*/ 0 h 186906"/>
                <a:gd name="connsiteX2-25" fmla="*/ 2363638 w 2363638"/>
                <a:gd name="connsiteY2-26" fmla="*/ 186906 h 186906"/>
                <a:gd name="connsiteX3-27" fmla="*/ 0 w 2363638"/>
                <a:gd name="connsiteY3-28" fmla="*/ 186906 h 186906"/>
                <a:gd name="connsiteX4-29" fmla="*/ 0 w 2363638"/>
                <a:gd name="connsiteY4-30" fmla="*/ 0 h 186906"/>
                <a:gd name="connsiteX0-31" fmla="*/ 0 w 2363638"/>
                <a:gd name="connsiteY0-32" fmla="*/ 0 h 186906"/>
                <a:gd name="connsiteX1-33" fmla="*/ 2363638 w 2363638"/>
                <a:gd name="connsiteY1-34" fmla="*/ 0 h 186906"/>
                <a:gd name="connsiteX2-35" fmla="*/ 2363638 w 2363638"/>
                <a:gd name="connsiteY2-36" fmla="*/ 186906 h 186906"/>
                <a:gd name="connsiteX3-37" fmla="*/ 0 w 2363638"/>
                <a:gd name="connsiteY3-38" fmla="*/ 186906 h 186906"/>
                <a:gd name="connsiteX4-39" fmla="*/ 0 w 2363638"/>
                <a:gd name="connsiteY4-40" fmla="*/ 0 h 186906"/>
                <a:gd name="connsiteX0-41" fmla="*/ 0 w 2363638"/>
                <a:gd name="connsiteY0-42" fmla="*/ 0 h 186906"/>
                <a:gd name="connsiteX1-43" fmla="*/ 2363638 w 2363638"/>
                <a:gd name="connsiteY1-44" fmla="*/ 0 h 186906"/>
                <a:gd name="connsiteX2-45" fmla="*/ 2363638 w 2363638"/>
                <a:gd name="connsiteY2-46" fmla="*/ 186906 h 186906"/>
                <a:gd name="connsiteX3-47" fmla="*/ 0 w 2363638"/>
                <a:gd name="connsiteY3-48" fmla="*/ 186906 h 186906"/>
                <a:gd name="connsiteX4-49" fmla="*/ 0 w 2363638"/>
                <a:gd name="connsiteY4-50" fmla="*/ 0 h 186906"/>
                <a:gd name="connsiteX0-51" fmla="*/ 0 w 2363638"/>
                <a:gd name="connsiteY0-52" fmla="*/ 0 h 186906"/>
                <a:gd name="connsiteX1-53" fmla="*/ 2363638 w 2363638"/>
                <a:gd name="connsiteY1-54" fmla="*/ 0 h 186906"/>
                <a:gd name="connsiteX2-55" fmla="*/ 2363638 w 2363638"/>
                <a:gd name="connsiteY2-56" fmla="*/ 186906 h 186906"/>
                <a:gd name="connsiteX3-57" fmla="*/ 0 w 2363638"/>
                <a:gd name="connsiteY3-58" fmla="*/ 186906 h 186906"/>
                <a:gd name="connsiteX4-59" fmla="*/ 0 w 2363638"/>
                <a:gd name="connsiteY4-60" fmla="*/ 0 h 186906"/>
                <a:gd name="connsiteX0-61" fmla="*/ 0 w 2363638"/>
                <a:gd name="connsiteY0-62" fmla="*/ 0 h 186906"/>
                <a:gd name="connsiteX1-63" fmla="*/ 2363638 w 2363638"/>
                <a:gd name="connsiteY1-64" fmla="*/ 0 h 186906"/>
                <a:gd name="connsiteX2-65" fmla="*/ 2363638 w 2363638"/>
                <a:gd name="connsiteY2-66" fmla="*/ 186906 h 186906"/>
                <a:gd name="connsiteX3-67" fmla="*/ 0 w 2363638"/>
                <a:gd name="connsiteY3-68" fmla="*/ 186906 h 186906"/>
                <a:gd name="connsiteX4-69" fmla="*/ 0 w 2363638"/>
                <a:gd name="connsiteY4-70" fmla="*/ 0 h 186906"/>
                <a:gd name="connsiteX0-71" fmla="*/ 0 w 2363638"/>
                <a:gd name="connsiteY0-72" fmla="*/ 0 h 186906"/>
                <a:gd name="connsiteX1-73" fmla="*/ 2363638 w 2363638"/>
                <a:gd name="connsiteY1-74" fmla="*/ 0 h 186906"/>
                <a:gd name="connsiteX2-75" fmla="*/ 2363638 w 2363638"/>
                <a:gd name="connsiteY2-76" fmla="*/ 186906 h 186906"/>
                <a:gd name="connsiteX3-77" fmla="*/ 0 w 2363638"/>
                <a:gd name="connsiteY3-78" fmla="*/ 186906 h 186906"/>
                <a:gd name="connsiteX4-79" fmla="*/ 0 w 2363638"/>
                <a:gd name="connsiteY4-80" fmla="*/ 0 h 1869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363638" h="186906">
                  <a:moveTo>
                    <a:pt x="0" y="0"/>
                  </a:moveTo>
                  <a:lnTo>
                    <a:pt x="2363638" y="0"/>
                  </a:lnTo>
                  <a:lnTo>
                    <a:pt x="2363638" y="186906"/>
                  </a:lnTo>
                  <a:cubicBezTo>
                    <a:pt x="1544009" y="156600"/>
                    <a:pt x="811409" y="130018"/>
                    <a:pt x="0" y="18690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190445" y="1017917"/>
              <a:ext cx="2363638" cy="4209691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8493728" y="1816203"/>
            <a:ext cx="2411263" cy="4339897"/>
            <a:chOff x="1161869" y="1017917"/>
            <a:chExt cx="2411263" cy="4339897"/>
          </a:xfrm>
          <a:effectLst>
            <a:outerShdw blurRad="50800" sx="102000" sy="102000" algn="ctr" rotWithShape="0">
              <a:prstClr val="black">
                <a:alpha val="20000"/>
              </a:prstClr>
            </a:outerShdw>
          </a:effectLst>
        </p:grpSpPr>
        <p:sp>
          <p:nvSpPr>
            <p:cNvPr id="18" name="矩形 3"/>
            <p:cNvSpPr/>
            <p:nvPr/>
          </p:nvSpPr>
          <p:spPr>
            <a:xfrm>
              <a:off x="1161869" y="5121456"/>
              <a:ext cx="2411263" cy="236358"/>
            </a:xfrm>
            <a:custGeom>
              <a:avLst/>
              <a:gdLst>
                <a:gd name="connsiteX0" fmla="*/ 0 w 2363638"/>
                <a:gd name="connsiteY0" fmla="*/ 0 h 186906"/>
                <a:gd name="connsiteX1" fmla="*/ 2363638 w 2363638"/>
                <a:gd name="connsiteY1" fmla="*/ 0 h 186906"/>
                <a:gd name="connsiteX2" fmla="*/ 2363638 w 2363638"/>
                <a:gd name="connsiteY2" fmla="*/ 186906 h 186906"/>
                <a:gd name="connsiteX3" fmla="*/ 0 w 2363638"/>
                <a:gd name="connsiteY3" fmla="*/ 186906 h 186906"/>
                <a:gd name="connsiteX4" fmla="*/ 0 w 2363638"/>
                <a:gd name="connsiteY4" fmla="*/ 0 h 186906"/>
                <a:gd name="connsiteX0-1" fmla="*/ 0 w 2363638"/>
                <a:gd name="connsiteY0-2" fmla="*/ 0 h 186906"/>
                <a:gd name="connsiteX1-3" fmla="*/ 2363638 w 2363638"/>
                <a:gd name="connsiteY1-4" fmla="*/ 0 h 186906"/>
                <a:gd name="connsiteX2-5" fmla="*/ 2363638 w 2363638"/>
                <a:gd name="connsiteY2-6" fmla="*/ 186906 h 186906"/>
                <a:gd name="connsiteX3-7" fmla="*/ 0 w 2363638"/>
                <a:gd name="connsiteY3-8" fmla="*/ 186906 h 186906"/>
                <a:gd name="connsiteX4-9" fmla="*/ 0 w 2363638"/>
                <a:gd name="connsiteY4-10" fmla="*/ 0 h 186906"/>
                <a:gd name="connsiteX0-11" fmla="*/ 0 w 2363638"/>
                <a:gd name="connsiteY0-12" fmla="*/ 0 h 186906"/>
                <a:gd name="connsiteX1-13" fmla="*/ 2363638 w 2363638"/>
                <a:gd name="connsiteY1-14" fmla="*/ 0 h 186906"/>
                <a:gd name="connsiteX2-15" fmla="*/ 2363638 w 2363638"/>
                <a:gd name="connsiteY2-16" fmla="*/ 186906 h 186906"/>
                <a:gd name="connsiteX3-17" fmla="*/ 0 w 2363638"/>
                <a:gd name="connsiteY3-18" fmla="*/ 186906 h 186906"/>
                <a:gd name="connsiteX4-19" fmla="*/ 0 w 2363638"/>
                <a:gd name="connsiteY4-20" fmla="*/ 0 h 186906"/>
                <a:gd name="connsiteX0-21" fmla="*/ 0 w 2363638"/>
                <a:gd name="connsiteY0-22" fmla="*/ 0 h 186906"/>
                <a:gd name="connsiteX1-23" fmla="*/ 2363638 w 2363638"/>
                <a:gd name="connsiteY1-24" fmla="*/ 0 h 186906"/>
                <a:gd name="connsiteX2-25" fmla="*/ 2363638 w 2363638"/>
                <a:gd name="connsiteY2-26" fmla="*/ 186906 h 186906"/>
                <a:gd name="connsiteX3-27" fmla="*/ 0 w 2363638"/>
                <a:gd name="connsiteY3-28" fmla="*/ 186906 h 186906"/>
                <a:gd name="connsiteX4-29" fmla="*/ 0 w 2363638"/>
                <a:gd name="connsiteY4-30" fmla="*/ 0 h 186906"/>
                <a:gd name="connsiteX0-31" fmla="*/ 0 w 2363638"/>
                <a:gd name="connsiteY0-32" fmla="*/ 0 h 186906"/>
                <a:gd name="connsiteX1-33" fmla="*/ 2363638 w 2363638"/>
                <a:gd name="connsiteY1-34" fmla="*/ 0 h 186906"/>
                <a:gd name="connsiteX2-35" fmla="*/ 2363638 w 2363638"/>
                <a:gd name="connsiteY2-36" fmla="*/ 186906 h 186906"/>
                <a:gd name="connsiteX3-37" fmla="*/ 0 w 2363638"/>
                <a:gd name="connsiteY3-38" fmla="*/ 186906 h 186906"/>
                <a:gd name="connsiteX4-39" fmla="*/ 0 w 2363638"/>
                <a:gd name="connsiteY4-40" fmla="*/ 0 h 186906"/>
                <a:gd name="connsiteX0-41" fmla="*/ 0 w 2363638"/>
                <a:gd name="connsiteY0-42" fmla="*/ 0 h 186906"/>
                <a:gd name="connsiteX1-43" fmla="*/ 2363638 w 2363638"/>
                <a:gd name="connsiteY1-44" fmla="*/ 0 h 186906"/>
                <a:gd name="connsiteX2-45" fmla="*/ 2363638 w 2363638"/>
                <a:gd name="connsiteY2-46" fmla="*/ 186906 h 186906"/>
                <a:gd name="connsiteX3-47" fmla="*/ 0 w 2363638"/>
                <a:gd name="connsiteY3-48" fmla="*/ 186906 h 186906"/>
                <a:gd name="connsiteX4-49" fmla="*/ 0 w 2363638"/>
                <a:gd name="connsiteY4-50" fmla="*/ 0 h 186906"/>
                <a:gd name="connsiteX0-51" fmla="*/ 0 w 2363638"/>
                <a:gd name="connsiteY0-52" fmla="*/ 0 h 186906"/>
                <a:gd name="connsiteX1-53" fmla="*/ 2363638 w 2363638"/>
                <a:gd name="connsiteY1-54" fmla="*/ 0 h 186906"/>
                <a:gd name="connsiteX2-55" fmla="*/ 2363638 w 2363638"/>
                <a:gd name="connsiteY2-56" fmla="*/ 186906 h 186906"/>
                <a:gd name="connsiteX3-57" fmla="*/ 0 w 2363638"/>
                <a:gd name="connsiteY3-58" fmla="*/ 186906 h 186906"/>
                <a:gd name="connsiteX4-59" fmla="*/ 0 w 2363638"/>
                <a:gd name="connsiteY4-60" fmla="*/ 0 h 186906"/>
                <a:gd name="connsiteX0-61" fmla="*/ 0 w 2363638"/>
                <a:gd name="connsiteY0-62" fmla="*/ 0 h 186906"/>
                <a:gd name="connsiteX1-63" fmla="*/ 2363638 w 2363638"/>
                <a:gd name="connsiteY1-64" fmla="*/ 0 h 186906"/>
                <a:gd name="connsiteX2-65" fmla="*/ 2363638 w 2363638"/>
                <a:gd name="connsiteY2-66" fmla="*/ 186906 h 186906"/>
                <a:gd name="connsiteX3-67" fmla="*/ 0 w 2363638"/>
                <a:gd name="connsiteY3-68" fmla="*/ 186906 h 186906"/>
                <a:gd name="connsiteX4-69" fmla="*/ 0 w 2363638"/>
                <a:gd name="connsiteY4-70" fmla="*/ 0 h 186906"/>
                <a:gd name="connsiteX0-71" fmla="*/ 0 w 2363638"/>
                <a:gd name="connsiteY0-72" fmla="*/ 0 h 186906"/>
                <a:gd name="connsiteX1-73" fmla="*/ 2363638 w 2363638"/>
                <a:gd name="connsiteY1-74" fmla="*/ 0 h 186906"/>
                <a:gd name="connsiteX2-75" fmla="*/ 2363638 w 2363638"/>
                <a:gd name="connsiteY2-76" fmla="*/ 186906 h 186906"/>
                <a:gd name="connsiteX3-77" fmla="*/ 0 w 2363638"/>
                <a:gd name="connsiteY3-78" fmla="*/ 186906 h 186906"/>
                <a:gd name="connsiteX4-79" fmla="*/ 0 w 2363638"/>
                <a:gd name="connsiteY4-80" fmla="*/ 0 h 18690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</a:cxnLst>
              <a:rect l="l" t="t" r="r" b="b"/>
              <a:pathLst>
                <a:path w="2363638" h="186906">
                  <a:moveTo>
                    <a:pt x="0" y="0"/>
                  </a:moveTo>
                  <a:lnTo>
                    <a:pt x="2363638" y="0"/>
                  </a:lnTo>
                  <a:lnTo>
                    <a:pt x="2363638" y="186906"/>
                  </a:lnTo>
                  <a:cubicBezTo>
                    <a:pt x="1544009" y="156600"/>
                    <a:pt x="811409" y="130018"/>
                    <a:pt x="0" y="186906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>
              <a:softEdge rad="635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1190445" y="1017917"/>
              <a:ext cx="2363638" cy="4209691"/>
            </a:xfrm>
            <a:prstGeom prst="rect">
              <a:avLst/>
            </a:prstGeom>
            <a:solidFill>
              <a:schemeClr val="bg1"/>
            </a:solidFill>
            <a:ln w="28575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16" name="组合 15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22" name="组合 21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24" name="组合 23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26" name="矩形 25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27" name="矩形 26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28" name="矩形 27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25" name="矩形 24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4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23" name="矩形 22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20" name="矩形 19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21" name="直接连接符 20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1509365" y="2027860"/>
            <a:ext cx="1984638" cy="424373"/>
            <a:chOff x="4799017" y="2013344"/>
            <a:chExt cx="1984638" cy="424373"/>
          </a:xfrm>
        </p:grpSpPr>
        <p:sp>
          <p:nvSpPr>
            <p:cNvPr id="30" name="矩形 29"/>
            <p:cNvSpPr/>
            <p:nvPr/>
          </p:nvSpPr>
          <p:spPr>
            <a:xfrm>
              <a:off x="4799017" y="2013344"/>
              <a:ext cx="1984638" cy="42323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/>
            <p:cNvSpPr/>
            <p:nvPr/>
          </p:nvSpPr>
          <p:spPr>
            <a:xfrm>
              <a:off x="4834985" y="2037607"/>
              <a:ext cx="19127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0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</p:grpSp>
      <p:sp>
        <p:nvSpPr>
          <p:cNvPr id="32" name="矩形 31"/>
          <p:cNvSpPr/>
          <p:nvPr/>
        </p:nvSpPr>
        <p:spPr>
          <a:xfrm>
            <a:off x="1362315" y="3519660"/>
            <a:ext cx="22505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33" name="组合 32"/>
          <p:cNvGrpSpPr/>
          <p:nvPr/>
        </p:nvGrpSpPr>
        <p:grpSpPr>
          <a:xfrm>
            <a:off x="2022741" y="2762612"/>
            <a:ext cx="942709" cy="575582"/>
            <a:chOff x="11139488" y="1350963"/>
            <a:chExt cx="481013" cy="293688"/>
          </a:xfrm>
        </p:grpSpPr>
        <p:sp>
          <p:nvSpPr>
            <p:cNvPr id="34" name="Freeform 125"/>
            <p:cNvSpPr/>
            <p:nvPr/>
          </p:nvSpPr>
          <p:spPr bwMode="auto">
            <a:xfrm>
              <a:off x="11139488" y="1350963"/>
              <a:ext cx="481013" cy="184150"/>
            </a:xfrm>
            <a:custGeom>
              <a:avLst/>
              <a:gdLst>
                <a:gd name="T0" fmla="*/ 303 w 303"/>
                <a:gd name="T1" fmla="*/ 57 h 116"/>
                <a:gd name="T2" fmla="*/ 152 w 303"/>
                <a:gd name="T3" fmla="*/ 0 h 116"/>
                <a:gd name="T4" fmla="*/ 0 w 303"/>
                <a:gd name="T5" fmla="*/ 57 h 116"/>
                <a:gd name="T6" fmla="*/ 152 w 303"/>
                <a:gd name="T7" fmla="*/ 116 h 116"/>
                <a:gd name="T8" fmla="*/ 303 w 303"/>
                <a:gd name="T9" fmla="*/ 5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16">
                  <a:moveTo>
                    <a:pt x="303" y="57"/>
                  </a:moveTo>
                  <a:lnTo>
                    <a:pt x="152" y="0"/>
                  </a:lnTo>
                  <a:lnTo>
                    <a:pt x="0" y="57"/>
                  </a:lnTo>
                  <a:lnTo>
                    <a:pt x="152" y="116"/>
                  </a:lnTo>
                  <a:lnTo>
                    <a:pt x="303" y="57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35" name="Freeform 126"/>
            <p:cNvSpPr/>
            <p:nvPr/>
          </p:nvSpPr>
          <p:spPr bwMode="auto">
            <a:xfrm>
              <a:off x="11233150" y="1516063"/>
              <a:ext cx="293688" cy="128588"/>
            </a:xfrm>
            <a:custGeom>
              <a:avLst/>
              <a:gdLst>
                <a:gd name="T0" fmla="*/ 39 w 78"/>
                <a:gd name="T1" fmla="*/ 15 h 34"/>
                <a:gd name="T2" fmla="*/ 0 w 78"/>
                <a:gd name="T3" fmla="*/ 0 h 34"/>
                <a:gd name="T4" fmla="*/ 0 w 78"/>
                <a:gd name="T5" fmla="*/ 20 h 34"/>
                <a:gd name="T6" fmla="*/ 39 w 78"/>
                <a:gd name="T7" fmla="*/ 34 h 34"/>
                <a:gd name="T8" fmla="*/ 78 w 78"/>
                <a:gd name="T9" fmla="*/ 20 h 34"/>
                <a:gd name="T10" fmla="*/ 78 w 78"/>
                <a:gd name="T11" fmla="*/ 0 h 34"/>
                <a:gd name="T12" fmla="*/ 39 w 78"/>
                <a:gd name="T13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34">
                  <a:moveTo>
                    <a:pt x="39" y="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8"/>
                    <a:pt x="17" y="34"/>
                    <a:pt x="39" y="34"/>
                  </a:cubicBezTo>
                  <a:cubicBezTo>
                    <a:pt x="61" y="34"/>
                    <a:pt x="78" y="28"/>
                    <a:pt x="78" y="20"/>
                  </a:cubicBezTo>
                  <a:cubicBezTo>
                    <a:pt x="78" y="0"/>
                    <a:pt x="78" y="0"/>
                    <a:pt x="78" y="0"/>
                  </a:cubicBezTo>
                  <a:lnTo>
                    <a:pt x="39" y="15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2114522" y="5626714"/>
            <a:ext cx="759145" cy="338554"/>
            <a:chOff x="2114522" y="5626714"/>
            <a:chExt cx="759145" cy="338554"/>
          </a:xfrm>
        </p:grpSpPr>
        <p:sp>
          <p:nvSpPr>
            <p:cNvPr id="6" name="矩形: 圆角 5"/>
            <p:cNvSpPr/>
            <p:nvPr/>
          </p:nvSpPr>
          <p:spPr>
            <a:xfrm>
              <a:off x="2114522" y="5631543"/>
              <a:ext cx="759145" cy="2881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6" name="矩形 35"/>
            <p:cNvSpPr/>
            <p:nvPr/>
          </p:nvSpPr>
          <p:spPr>
            <a:xfrm>
              <a:off x="2213189" y="5626714"/>
              <a:ext cx="53412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6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OK</a:t>
              </a: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5115244" y="2027860"/>
            <a:ext cx="1984638" cy="424373"/>
            <a:chOff x="4799017" y="2013344"/>
            <a:chExt cx="1984638" cy="424373"/>
          </a:xfrm>
        </p:grpSpPr>
        <p:sp>
          <p:nvSpPr>
            <p:cNvPr id="45" name="矩形 44"/>
            <p:cNvSpPr/>
            <p:nvPr/>
          </p:nvSpPr>
          <p:spPr>
            <a:xfrm>
              <a:off x="4799017" y="2013344"/>
              <a:ext cx="1984638" cy="42323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>
              <a:off x="4834985" y="2037607"/>
              <a:ext cx="19127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0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</p:grpSp>
      <p:sp>
        <p:nvSpPr>
          <p:cNvPr id="39" name="矩形 38"/>
          <p:cNvSpPr/>
          <p:nvPr/>
        </p:nvSpPr>
        <p:spPr>
          <a:xfrm>
            <a:off x="4968194" y="3519660"/>
            <a:ext cx="22505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40" name="组合 39"/>
          <p:cNvGrpSpPr/>
          <p:nvPr/>
        </p:nvGrpSpPr>
        <p:grpSpPr>
          <a:xfrm>
            <a:off x="5628620" y="2762612"/>
            <a:ext cx="942709" cy="575582"/>
            <a:chOff x="11139488" y="1350963"/>
            <a:chExt cx="481013" cy="293688"/>
          </a:xfrm>
        </p:grpSpPr>
        <p:sp>
          <p:nvSpPr>
            <p:cNvPr id="43" name="Freeform 125"/>
            <p:cNvSpPr/>
            <p:nvPr/>
          </p:nvSpPr>
          <p:spPr bwMode="auto">
            <a:xfrm>
              <a:off x="11139488" y="1350963"/>
              <a:ext cx="481013" cy="184150"/>
            </a:xfrm>
            <a:custGeom>
              <a:avLst/>
              <a:gdLst>
                <a:gd name="T0" fmla="*/ 303 w 303"/>
                <a:gd name="T1" fmla="*/ 57 h 116"/>
                <a:gd name="T2" fmla="*/ 152 w 303"/>
                <a:gd name="T3" fmla="*/ 0 h 116"/>
                <a:gd name="T4" fmla="*/ 0 w 303"/>
                <a:gd name="T5" fmla="*/ 57 h 116"/>
                <a:gd name="T6" fmla="*/ 152 w 303"/>
                <a:gd name="T7" fmla="*/ 116 h 116"/>
                <a:gd name="T8" fmla="*/ 303 w 303"/>
                <a:gd name="T9" fmla="*/ 5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16">
                  <a:moveTo>
                    <a:pt x="303" y="57"/>
                  </a:moveTo>
                  <a:lnTo>
                    <a:pt x="152" y="0"/>
                  </a:lnTo>
                  <a:lnTo>
                    <a:pt x="0" y="57"/>
                  </a:lnTo>
                  <a:lnTo>
                    <a:pt x="152" y="116"/>
                  </a:lnTo>
                  <a:lnTo>
                    <a:pt x="303" y="57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4" name="Freeform 126"/>
            <p:cNvSpPr/>
            <p:nvPr/>
          </p:nvSpPr>
          <p:spPr bwMode="auto">
            <a:xfrm>
              <a:off x="11233150" y="1516063"/>
              <a:ext cx="293688" cy="128588"/>
            </a:xfrm>
            <a:custGeom>
              <a:avLst/>
              <a:gdLst>
                <a:gd name="T0" fmla="*/ 39 w 78"/>
                <a:gd name="T1" fmla="*/ 15 h 34"/>
                <a:gd name="T2" fmla="*/ 0 w 78"/>
                <a:gd name="T3" fmla="*/ 0 h 34"/>
                <a:gd name="T4" fmla="*/ 0 w 78"/>
                <a:gd name="T5" fmla="*/ 20 h 34"/>
                <a:gd name="T6" fmla="*/ 39 w 78"/>
                <a:gd name="T7" fmla="*/ 34 h 34"/>
                <a:gd name="T8" fmla="*/ 78 w 78"/>
                <a:gd name="T9" fmla="*/ 20 h 34"/>
                <a:gd name="T10" fmla="*/ 78 w 78"/>
                <a:gd name="T11" fmla="*/ 0 h 34"/>
                <a:gd name="T12" fmla="*/ 39 w 78"/>
                <a:gd name="T13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34">
                  <a:moveTo>
                    <a:pt x="39" y="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8"/>
                    <a:pt x="17" y="34"/>
                    <a:pt x="39" y="34"/>
                  </a:cubicBezTo>
                  <a:cubicBezTo>
                    <a:pt x="61" y="34"/>
                    <a:pt x="78" y="28"/>
                    <a:pt x="78" y="20"/>
                  </a:cubicBezTo>
                  <a:cubicBezTo>
                    <a:pt x="78" y="0"/>
                    <a:pt x="78" y="0"/>
                    <a:pt x="78" y="0"/>
                  </a:cubicBezTo>
                  <a:lnTo>
                    <a:pt x="39" y="15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720401" y="5626714"/>
            <a:ext cx="759145" cy="338554"/>
            <a:chOff x="5720401" y="5626714"/>
            <a:chExt cx="759145" cy="338554"/>
          </a:xfrm>
        </p:grpSpPr>
        <p:sp>
          <p:nvSpPr>
            <p:cNvPr id="41" name="矩形: 圆角 40"/>
            <p:cNvSpPr/>
            <p:nvPr/>
          </p:nvSpPr>
          <p:spPr>
            <a:xfrm>
              <a:off x="5720401" y="5631543"/>
              <a:ext cx="759145" cy="2881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>
              <a:off x="5819068" y="5626714"/>
              <a:ext cx="53412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6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OK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8721123" y="2027860"/>
            <a:ext cx="1984638" cy="424373"/>
            <a:chOff x="4799017" y="2013344"/>
            <a:chExt cx="1984638" cy="424373"/>
          </a:xfrm>
        </p:grpSpPr>
        <p:sp>
          <p:nvSpPr>
            <p:cNvPr id="55" name="矩形 54"/>
            <p:cNvSpPr/>
            <p:nvPr/>
          </p:nvSpPr>
          <p:spPr>
            <a:xfrm>
              <a:off x="4799017" y="2013344"/>
              <a:ext cx="1984638" cy="42323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4834985" y="2037607"/>
              <a:ext cx="1912703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20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TITLE HERE</a:t>
              </a:r>
            </a:p>
          </p:txBody>
        </p:sp>
      </p:grpSp>
      <p:sp>
        <p:nvSpPr>
          <p:cNvPr id="49" name="矩形 48"/>
          <p:cNvSpPr/>
          <p:nvPr/>
        </p:nvSpPr>
        <p:spPr>
          <a:xfrm>
            <a:off x="8574073" y="3519660"/>
            <a:ext cx="2250572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 dirty="0">
                <a:solidFill>
                  <a:schemeClr val="bg2">
                    <a:lumMod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LIFE OF THE ELDERLY IS A WISE LIFE IS A LEARNED TEACHER, IT OFTEN SALUTARY INFLUENCE OF EDUCATION LIFE OF THE ELDERLY IS A WISE LIFE</a:t>
            </a:r>
            <a:endParaRPr lang="zh-CN" altLang="en-US" sz="1400" dirty="0">
              <a:solidFill>
                <a:schemeClr val="bg2">
                  <a:lumMod val="10000"/>
                </a:schemeClr>
              </a:solidFill>
            </a:endParaRPr>
          </a:p>
        </p:txBody>
      </p:sp>
      <p:grpSp>
        <p:nvGrpSpPr>
          <p:cNvPr id="50" name="组合 49"/>
          <p:cNvGrpSpPr/>
          <p:nvPr/>
        </p:nvGrpSpPr>
        <p:grpSpPr>
          <a:xfrm>
            <a:off x="9234499" y="2762612"/>
            <a:ext cx="942709" cy="575582"/>
            <a:chOff x="11139488" y="1350963"/>
            <a:chExt cx="481013" cy="293688"/>
          </a:xfrm>
        </p:grpSpPr>
        <p:sp>
          <p:nvSpPr>
            <p:cNvPr id="53" name="Freeform 125"/>
            <p:cNvSpPr/>
            <p:nvPr/>
          </p:nvSpPr>
          <p:spPr bwMode="auto">
            <a:xfrm>
              <a:off x="11139488" y="1350963"/>
              <a:ext cx="481013" cy="184150"/>
            </a:xfrm>
            <a:custGeom>
              <a:avLst/>
              <a:gdLst>
                <a:gd name="T0" fmla="*/ 303 w 303"/>
                <a:gd name="T1" fmla="*/ 57 h 116"/>
                <a:gd name="T2" fmla="*/ 152 w 303"/>
                <a:gd name="T3" fmla="*/ 0 h 116"/>
                <a:gd name="T4" fmla="*/ 0 w 303"/>
                <a:gd name="T5" fmla="*/ 57 h 116"/>
                <a:gd name="T6" fmla="*/ 152 w 303"/>
                <a:gd name="T7" fmla="*/ 116 h 116"/>
                <a:gd name="T8" fmla="*/ 303 w 303"/>
                <a:gd name="T9" fmla="*/ 5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3" h="116">
                  <a:moveTo>
                    <a:pt x="303" y="57"/>
                  </a:moveTo>
                  <a:lnTo>
                    <a:pt x="152" y="0"/>
                  </a:lnTo>
                  <a:lnTo>
                    <a:pt x="0" y="57"/>
                  </a:lnTo>
                  <a:lnTo>
                    <a:pt x="152" y="116"/>
                  </a:lnTo>
                  <a:lnTo>
                    <a:pt x="303" y="57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4" name="Freeform 126"/>
            <p:cNvSpPr/>
            <p:nvPr/>
          </p:nvSpPr>
          <p:spPr bwMode="auto">
            <a:xfrm>
              <a:off x="11233150" y="1516063"/>
              <a:ext cx="293688" cy="128588"/>
            </a:xfrm>
            <a:custGeom>
              <a:avLst/>
              <a:gdLst>
                <a:gd name="T0" fmla="*/ 39 w 78"/>
                <a:gd name="T1" fmla="*/ 15 h 34"/>
                <a:gd name="T2" fmla="*/ 0 w 78"/>
                <a:gd name="T3" fmla="*/ 0 h 34"/>
                <a:gd name="T4" fmla="*/ 0 w 78"/>
                <a:gd name="T5" fmla="*/ 20 h 34"/>
                <a:gd name="T6" fmla="*/ 39 w 78"/>
                <a:gd name="T7" fmla="*/ 34 h 34"/>
                <a:gd name="T8" fmla="*/ 78 w 78"/>
                <a:gd name="T9" fmla="*/ 20 h 34"/>
                <a:gd name="T10" fmla="*/ 78 w 78"/>
                <a:gd name="T11" fmla="*/ 0 h 34"/>
                <a:gd name="T12" fmla="*/ 39 w 78"/>
                <a:gd name="T13" fmla="*/ 15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8" h="34">
                  <a:moveTo>
                    <a:pt x="39" y="15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20"/>
                    <a:pt x="0" y="20"/>
                    <a:pt x="0" y="20"/>
                  </a:cubicBezTo>
                  <a:cubicBezTo>
                    <a:pt x="0" y="28"/>
                    <a:pt x="17" y="34"/>
                    <a:pt x="39" y="34"/>
                  </a:cubicBezTo>
                  <a:cubicBezTo>
                    <a:pt x="61" y="34"/>
                    <a:pt x="78" y="28"/>
                    <a:pt x="78" y="20"/>
                  </a:cubicBezTo>
                  <a:cubicBezTo>
                    <a:pt x="78" y="0"/>
                    <a:pt x="78" y="0"/>
                    <a:pt x="78" y="0"/>
                  </a:cubicBezTo>
                  <a:lnTo>
                    <a:pt x="39" y="15"/>
                  </a:lnTo>
                  <a:close/>
                </a:path>
              </a:pathLst>
            </a:custGeom>
            <a:solidFill>
              <a:schemeClr val="bg2">
                <a:lumMod val="10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9326280" y="5626714"/>
            <a:ext cx="759145" cy="338554"/>
            <a:chOff x="9326280" y="5626714"/>
            <a:chExt cx="759145" cy="338554"/>
          </a:xfrm>
        </p:grpSpPr>
        <p:sp>
          <p:nvSpPr>
            <p:cNvPr id="51" name="矩形: 圆角 50"/>
            <p:cNvSpPr/>
            <p:nvPr/>
          </p:nvSpPr>
          <p:spPr>
            <a:xfrm>
              <a:off x="9326280" y="5631543"/>
              <a:ext cx="759145" cy="288199"/>
            </a:xfrm>
            <a:prstGeom prst="roundRect">
              <a:avLst>
                <a:gd name="adj" fmla="val 50000"/>
              </a:avLst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9424947" y="5626714"/>
              <a:ext cx="534121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fontAlgn="t"/>
              <a:r>
                <a:rPr lang="en-US" altLang="zh-CN" sz="16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OK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2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5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63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7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9" grpId="0"/>
      <p:bldP spid="4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4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矩形 12"/>
          <p:cNvSpPr/>
          <p:nvPr/>
        </p:nvSpPr>
        <p:spPr>
          <a:xfrm rot="806215">
            <a:off x="-528093" y="3830366"/>
            <a:ext cx="13248187" cy="157955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2" name="组合 51"/>
          <p:cNvGrpSpPr/>
          <p:nvPr/>
        </p:nvGrpSpPr>
        <p:grpSpPr>
          <a:xfrm>
            <a:off x="918839" y="3704635"/>
            <a:ext cx="5085146" cy="1363877"/>
            <a:chOff x="918839" y="3704635"/>
            <a:chExt cx="5085146" cy="1363877"/>
          </a:xfrm>
        </p:grpSpPr>
        <p:grpSp>
          <p:nvGrpSpPr>
            <p:cNvPr id="22" name="组合 21"/>
            <p:cNvGrpSpPr/>
            <p:nvPr/>
          </p:nvGrpSpPr>
          <p:grpSpPr>
            <a:xfrm>
              <a:off x="1057832" y="3704635"/>
              <a:ext cx="2276475" cy="484792"/>
              <a:chOff x="4799016" y="2013344"/>
              <a:chExt cx="2276475" cy="484792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25" name="矩形 24"/>
            <p:cNvSpPr/>
            <p:nvPr/>
          </p:nvSpPr>
          <p:spPr>
            <a:xfrm>
              <a:off x="918839" y="4329848"/>
              <a:ext cx="5085146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5221755" y="2470553"/>
            <a:ext cx="6601945" cy="954107"/>
            <a:chOff x="5221755" y="2470553"/>
            <a:chExt cx="6601945" cy="954107"/>
          </a:xfrm>
        </p:grpSpPr>
        <p:grpSp>
          <p:nvGrpSpPr>
            <p:cNvPr id="30" name="组合 29"/>
            <p:cNvGrpSpPr/>
            <p:nvPr/>
          </p:nvGrpSpPr>
          <p:grpSpPr>
            <a:xfrm>
              <a:off x="5221755" y="2530870"/>
              <a:ext cx="2276475" cy="484792"/>
              <a:chOff x="4799016" y="2013344"/>
              <a:chExt cx="2276475" cy="484792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33" name="矩形 32"/>
            <p:cNvSpPr/>
            <p:nvPr/>
          </p:nvSpPr>
          <p:spPr>
            <a:xfrm>
              <a:off x="7588630" y="2470553"/>
              <a:ext cx="42350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1676019" y="2457329"/>
            <a:ext cx="996013" cy="996013"/>
            <a:chOff x="2090087" y="2578100"/>
            <a:chExt cx="996013" cy="996013"/>
          </a:xfrm>
        </p:grpSpPr>
        <p:grpSp>
          <p:nvGrpSpPr>
            <p:cNvPr id="21" name="组合 20"/>
            <p:cNvGrpSpPr/>
            <p:nvPr/>
          </p:nvGrpSpPr>
          <p:grpSpPr>
            <a:xfrm>
              <a:off x="2090087" y="2578100"/>
              <a:ext cx="996013" cy="996013"/>
              <a:chOff x="2090087" y="2476500"/>
              <a:chExt cx="1219200" cy="1219200"/>
            </a:xfrm>
          </p:grpSpPr>
          <p:sp>
            <p:nvSpPr>
              <p:cNvPr id="18" name="椭圆 17"/>
              <p:cNvSpPr/>
              <p:nvPr/>
            </p:nvSpPr>
            <p:spPr>
              <a:xfrm>
                <a:off x="2090087" y="2476500"/>
                <a:ext cx="1219200" cy="1219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椭圆 18"/>
              <p:cNvSpPr/>
              <p:nvPr/>
            </p:nvSpPr>
            <p:spPr>
              <a:xfrm>
                <a:off x="2182162" y="2568575"/>
                <a:ext cx="1035050" cy="1035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2292819" y="2679232"/>
                <a:ext cx="813737" cy="813737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34" name="文本框 33"/>
            <p:cNvSpPr txBox="1"/>
            <p:nvPr/>
          </p:nvSpPr>
          <p:spPr>
            <a:xfrm>
              <a:off x="2308117" y="2704763"/>
              <a:ext cx="529312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1</a:t>
              </a:r>
              <a:endParaRPr lang="zh-CN" altLang="en-US" sz="44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5861987" y="3479804"/>
            <a:ext cx="996013" cy="996013"/>
            <a:chOff x="2090087" y="2578100"/>
            <a:chExt cx="996013" cy="996013"/>
          </a:xfrm>
        </p:grpSpPr>
        <p:grpSp>
          <p:nvGrpSpPr>
            <p:cNvPr id="37" name="组合 36"/>
            <p:cNvGrpSpPr/>
            <p:nvPr/>
          </p:nvGrpSpPr>
          <p:grpSpPr>
            <a:xfrm>
              <a:off x="2090087" y="2578100"/>
              <a:ext cx="996013" cy="996013"/>
              <a:chOff x="2090087" y="2476500"/>
              <a:chExt cx="1219200" cy="1219200"/>
            </a:xfrm>
          </p:grpSpPr>
          <p:sp>
            <p:nvSpPr>
              <p:cNvPr id="39" name="椭圆 38"/>
              <p:cNvSpPr/>
              <p:nvPr/>
            </p:nvSpPr>
            <p:spPr>
              <a:xfrm>
                <a:off x="2090087" y="2476500"/>
                <a:ext cx="1219200" cy="1219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椭圆 39"/>
              <p:cNvSpPr/>
              <p:nvPr/>
            </p:nvSpPr>
            <p:spPr>
              <a:xfrm>
                <a:off x="2182162" y="2568575"/>
                <a:ext cx="1035050" cy="1035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2292819" y="2679232"/>
                <a:ext cx="813737" cy="813737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8" name="文本框 37"/>
            <p:cNvSpPr txBox="1"/>
            <p:nvPr/>
          </p:nvSpPr>
          <p:spPr>
            <a:xfrm>
              <a:off x="2308117" y="2704763"/>
              <a:ext cx="550151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2</a:t>
              </a:r>
              <a:endParaRPr lang="zh-CN" altLang="en-US" sz="44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42" name="组合 41"/>
          <p:cNvGrpSpPr/>
          <p:nvPr/>
        </p:nvGrpSpPr>
        <p:grpSpPr>
          <a:xfrm>
            <a:off x="9477475" y="4310198"/>
            <a:ext cx="996013" cy="996013"/>
            <a:chOff x="2090087" y="2578100"/>
            <a:chExt cx="996013" cy="996013"/>
          </a:xfrm>
        </p:grpSpPr>
        <p:grpSp>
          <p:nvGrpSpPr>
            <p:cNvPr id="43" name="组合 42"/>
            <p:cNvGrpSpPr/>
            <p:nvPr/>
          </p:nvGrpSpPr>
          <p:grpSpPr>
            <a:xfrm>
              <a:off x="2090087" y="2578100"/>
              <a:ext cx="996013" cy="996013"/>
              <a:chOff x="2090087" y="2476500"/>
              <a:chExt cx="1219200" cy="1219200"/>
            </a:xfrm>
          </p:grpSpPr>
          <p:sp>
            <p:nvSpPr>
              <p:cNvPr id="45" name="椭圆 44"/>
              <p:cNvSpPr/>
              <p:nvPr/>
            </p:nvSpPr>
            <p:spPr>
              <a:xfrm>
                <a:off x="2090087" y="2476500"/>
                <a:ext cx="1219200" cy="1219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椭圆 45"/>
              <p:cNvSpPr/>
              <p:nvPr/>
            </p:nvSpPr>
            <p:spPr>
              <a:xfrm>
                <a:off x="2182162" y="2568575"/>
                <a:ext cx="1035050" cy="1035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椭圆 46"/>
              <p:cNvSpPr/>
              <p:nvPr/>
            </p:nvSpPr>
            <p:spPr>
              <a:xfrm>
                <a:off x="2292819" y="2679232"/>
                <a:ext cx="813737" cy="813737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4" name="文本框 43"/>
            <p:cNvSpPr txBox="1"/>
            <p:nvPr/>
          </p:nvSpPr>
          <p:spPr>
            <a:xfrm>
              <a:off x="2308117" y="2704763"/>
              <a:ext cx="553357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3</a:t>
              </a:r>
              <a:endParaRPr lang="zh-CN" altLang="en-US" sz="44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4495380" y="5462399"/>
            <a:ext cx="6615040" cy="954107"/>
            <a:chOff x="4495380" y="5462399"/>
            <a:chExt cx="6615040" cy="954107"/>
          </a:xfrm>
        </p:grpSpPr>
        <p:grpSp>
          <p:nvGrpSpPr>
            <p:cNvPr id="48" name="组合 47"/>
            <p:cNvGrpSpPr/>
            <p:nvPr/>
          </p:nvGrpSpPr>
          <p:grpSpPr>
            <a:xfrm>
              <a:off x="8833945" y="5525431"/>
              <a:ext cx="2276475" cy="484792"/>
              <a:chOff x="4799016" y="2013344"/>
              <a:chExt cx="2276475" cy="484792"/>
            </a:xfrm>
          </p:grpSpPr>
          <p:sp>
            <p:nvSpPr>
              <p:cNvPr id="49" name="矩形 48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矩形 49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51" name="矩形 50"/>
            <p:cNvSpPr/>
            <p:nvPr/>
          </p:nvSpPr>
          <p:spPr>
            <a:xfrm>
              <a:off x="4495380" y="5462399"/>
              <a:ext cx="42350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695325" y="329180"/>
            <a:ext cx="4429125" cy="812151"/>
            <a:chOff x="695325" y="386330"/>
            <a:chExt cx="4429125" cy="812151"/>
          </a:xfrm>
        </p:grpSpPr>
        <p:grpSp>
          <p:nvGrpSpPr>
            <p:cNvPr id="3" name="组合 2"/>
            <p:cNvGrpSpPr/>
            <p:nvPr/>
          </p:nvGrpSpPr>
          <p:grpSpPr>
            <a:xfrm>
              <a:off x="695325" y="386330"/>
              <a:ext cx="3928995" cy="738892"/>
              <a:chOff x="1328935" y="2467033"/>
              <a:chExt cx="3928995" cy="738892"/>
            </a:xfrm>
          </p:grpSpPr>
          <p:grpSp>
            <p:nvGrpSpPr>
              <p:cNvPr id="6" name="组合 5"/>
              <p:cNvGrpSpPr/>
              <p:nvPr/>
            </p:nvGrpSpPr>
            <p:grpSpPr>
              <a:xfrm>
                <a:off x="1328935" y="2524550"/>
                <a:ext cx="681375" cy="681375"/>
                <a:chOff x="2866816" y="2504421"/>
                <a:chExt cx="943184" cy="943184"/>
              </a:xfrm>
            </p:grpSpPr>
            <p:grpSp>
              <p:nvGrpSpPr>
                <p:cNvPr id="8" name="组合 7"/>
                <p:cNvGrpSpPr/>
                <p:nvPr/>
              </p:nvGrpSpPr>
              <p:grpSpPr>
                <a:xfrm>
                  <a:off x="2866816" y="2504421"/>
                  <a:ext cx="943184" cy="943184"/>
                  <a:chOff x="3173998" y="2528145"/>
                  <a:chExt cx="638355" cy="638355"/>
                </a:xfrm>
              </p:grpSpPr>
              <p:sp>
                <p:nvSpPr>
                  <p:cNvPr id="10" name="矩形 9"/>
                  <p:cNvSpPr/>
                  <p:nvPr/>
                </p:nvSpPr>
                <p:spPr>
                  <a:xfrm>
                    <a:off x="3173998" y="2528145"/>
                    <a:ext cx="638355" cy="638355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solidFill>
                        <a:schemeClr val="bg1"/>
                      </a:solidFill>
                    </a:endParaRPr>
                  </a:p>
                </p:txBody>
              </p:sp>
              <p:sp>
                <p:nvSpPr>
                  <p:cNvPr id="11" name="矩形 10"/>
                  <p:cNvSpPr/>
                  <p:nvPr/>
                </p:nvSpPr>
                <p:spPr>
                  <a:xfrm>
                    <a:off x="3234823" y="2588970"/>
                    <a:ext cx="516704" cy="516704"/>
                  </a:xfrm>
                  <a:prstGeom prst="rect">
                    <a:avLst/>
                  </a:prstGeom>
                  <a:solidFill>
                    <a:schemeClr val="bg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  <p:sp>
                <p:nvSpPr>
                  <p:cNvPr id="12" name="矩形 11"/>
                  <p:cNvSpPr/>
                  <p:nvPr/>
                </p:nvSpPr>
                <p:spPr>
                  <a:xfrm>
                    <a:off x="3279524" y="2633671"/>
                    <a:ext cx="427302" cy="427302"/>
                  </a:xfrm>
                  <a:prstGeom prst="rect">
                    <a:avLst/>
                  </a:prstGeom>
                  <a:solidFill>
                    <a:schemeClr val="bg2">
                      <a:lumMod val="1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/>
                  </a:p>
                </p:txBody>
              </p:sp>
            </p:grpSp>
            <p:sp>
              <p:nvSpPr>
                <p:cNvPr id="9" name="矩形 8"/>
                <p:cNvSpPr/>
                <p:nvPr/>
              </p:nvSpPr>
              <p:spPr>
                <a:xfrm>
                  <a:off x="2976621" y="2611817"/>
                  <a:ext cx="723575" cy="809467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fontAlgn="t"/>
                  <a:r>
                    <a:rPr lang="en-US" altLang="zh-CN" sz="3200" dirty="0">
                      <a:solidFill>
                        <a:schemeClr val="bg1"/>
                      </a:solidFill>
                      <a:latin typeface="方正兰亭粗黑简体" panose="02000000000000000000" pitchFamily="2" charset="-122"/>
                      <a:ea typeface="方正兰亭粗黑简体" panose="02000000000000000000" pitchFamily="2" charset="-122"/>
                    </a:rPr>
                    <a:t>4</a:t>
                  </a:r>
                  <a:endParaRPr lang="en-US" altLang="zh-CN" sz="3200" b="0" i="0" dirty="0">
                    <a:solidFill>
                      <a:schemeClr val="bg1"/>
                    </a:solidFill>
                    <a:effectLst/>
                    <a:latin typeface="方正兰亭粗黑简体" panose="02000000000000000000" pitchFamily="2" charset="-122"/>
                    <a:ea typeface="方正兰亭粗黑简体" panose="02000000000000000000" pitchFamily="2" charset="-122"/>
                  </a:endParaRPr>
                </a:p>
              </p:txBody>
            </p:sp>
          </p:grpSp>
          <p:sp>
            <p:nvSpPr>
              <p:cNvPr id="7" name="矩形 6"/>
              <p:cNvSpPr/>
              <p:nvPr/>
            </p:nvSpPr>
            <p:spPr>
              <a:xfrm>
                <a:off x="2142975" y="2467033"/>
                <a:ext cx="3114955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2">
                        <a:lumMod val="10000"/>
                      </a:schemeClr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ADD TITLE HERE</a:t>
                </a:r>
              </a:p>
            </p:txBody>
          </p:sp>
        </p:grpSp>
        <p:sp>
          <p:nvSpPr>
            <p:cNvPr id="4" name="矩形 3"/>
            <p:cNvSpPr/>
            <p:nvPr/>
          </p:nvSpPr>
          <p:spPr>
            <a:xfrm>
              <a:off x="1494125" y="782983"/>
              <a:ext cx="3630325" cy="4154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05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WISE, LIFE IS A LEARNED TEACHER</a:t>
              </a:r>
              <a:endParaRPr lang="zh-CN" altLang="en-US" sz="105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  <p:cxnSp>
          <p:nvCxnSpPr>
            <p:cNvPr id="5" name="直接连接符 4"/>
            <p:cNvCxnSpPr/>
            <p:nvPr/>
          </p:nvCxnSpPr>
          <p:spPr>
            <a:xfrm>
              <a:off x="1471900" y="442576"/>
              <a:ext cx="0" cy="681375"/>
            </a:xfrm>
            <a:prstGeom prst="line">
              <a:avLst/>
            </a:prstGeom>
            <a:ln w="28575">
              <a:solidFill>
                <a:schemeClr val="bg2">
                  <a:lumMod val="1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矩形 14"/>
          <p:cNvSpPr/>
          <p:nvPr/>
        </p:nvSpPr>
        <p:spPr>
          <a:xfrm rot="20784293">
            <a:off x="-391324" y="3727938"/>
            <a:ext cx="13248187" cy="157955"/>
          </a:xfrm>
          <a:prstGeom prst="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/>
          <p:cNvGrpSpPr/>
          <p:nvPr/>
        </p:nvGrpSpPr>
        <p:grpSpPr>
          <a:xfrm>
            <a:off x="1376700" y="4286129"/>
            <a:ext cx="996013" cy="996013"/>
            <a:chOff x="2090087" y="2578100"/>
            <a:chExt cx="996013" cy="996013"/>
          </a:xfrm>
        </p:grpSpPr>
        <p:grpSp>
          <p:nvGrpSpPr>
            <p:cNvPr id="17" name="组合 16"/>
            <p:cNvGrpSpPr/>
            <p:nvPr/>
          </p:nvGrpSpPr>
          <p:grpSpPr>
            <a:xfrm>
              <a:off x="2090087" y="2578100"/>
              <a:ext cx="996013" cy="996013"/>
              <a:chOff x="2090087" y="2476500"/>
              <a:chExt cx="1219200" cy="1219200"/>
            </a:xfrm>
          </p:grpSpPr>
          <p:sp>
            <p:nvSpPr>
              <p:cNvPr id="19" name="椭圆 18"/>
              <p:cNvSpPr/>
              <p:nvPr/>
            </p:nvSpPr>
            <p:spPr>
              <a:xfrm>
                <a:off x="2090087" y="2476500"/>
                <a:ext cx="1219200" cy="1219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椭圆 19"/>
              <p:cNvSpPr/>
              <p:nvPr/>
            </p:nvSpPr>
            <p:spPr>
              <a:xfrm>
                <a:off x="2182162" y="2568575"/>
                <a:ext cx="1035050" cy="1035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椭圆 20"/>
              <p:cNvSpPr/>
              <p:nvPr/>
            </p:nvSpPr>
            <p:spPr>
              <a:xfrm>
                <a:off x="2292819" y="2679232"/>
                <a:ext cx="813737" cy="813737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8" name="文本框 17"/>
            <p:cNvSpPr txBox="1"/>
            <p:nvPr/>
          </p:nvSpPr>
          <p:spPr>
            <a:xfrm>
              <a:off x="2308117" y="2704763"/>
              <a:ext cx="559769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4</a:t>
              </a:r>
              <a:endParaRPr lang="zh-CN" altLang="en-US" sz="44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5488048" y="3308908"/>
            <a:ext cx="996013" cy="996013"/>
            <a:chOff x="2090087" y="2578100"/>
            <a:chExt cx="996013" cy="996013"/>
          </a:xfrm>
        </p:grpSpPr>
        <p:grpSp>
          <p:nvGrpSpPr>
            <p:cNvPr id="23" name="组合 22"/>
            <p:cNvGrpSpPr/>
            <p:nvPr/>
          </p:nvGrpSpPr>
          <p:grpSpPr>
            <a:xfrm>
              <a:off x="2090087" y="2578100"/>
              <a:ext cx="996013" cy="996013"/>
              <a:chOff x="2090087" y="2476500"/>
              <a:chExt cx="1219200" cy="1219200"/>
            </a:xfrm>
          </p:grpSpPr>
          <p:sp>
            <p:nvSpPr>
              <p:cNvPr id="25" name="椭圆 24"/>
              <p:cNvSpPr/>
              <p:nvPr/>
            </p:nvSpPr>
            <p:spPr>
              <a:xfrm>
                <a:off x="2090087" y="2476500"/>
                <a:ext cx="1219200" cy="1219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椭圆 25"/>
              <p:cNvSpPr/>
              <p:nvPr/>
            </p:nvSpPr>
            <p:spPr>
              <a:xfrm>
                <a:off x="2182162" y="2568575"/>
                <a:ext cx="1035050" cy="1035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椭圆 26"/>
              <p:cNvSpPr/>
              <p:nvPr/>
            </p:nvSpPr>
            <p:spPr>
              <a:xfrm>
                <a:off x="2292819" y="2679232"/>
                <a:ext cx="813737" cy="813737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4" name="文本框 23"/>
            <p:cNvSpPr txBox="1"/>
            <p:nvPr/>
          </p:nvSpPr>
          <p:spPr>
            <a:xfrm>
              <a:off x="2308117" y="2704763"/>
              <a:ext cx="5565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5</a:t>
              </a:r>
              <a:endParaRPr lang="zh-CN" altLang="en-US" sz="44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9599396" y="2327463"/>
            <a:ext cx="996013" cy="996013"/>
            <a:chOff x="2090087" y="2578100"/>
            <a:chExt cx="996013" cy="996013"/>
          </a:xfrm>
        </p:grpSpPr>
        <p:grpSp>
          <p:nvGrpSpPr>
            <p:cNvPr id="29" name="组合 28"/>
            <p:cNvGrpSpPr/>
            <p:nvPr/>
          </p:nvGrpSpPr>
          <p:grpSpPr>
            <a:xfrm>
              <a:off x="2090087" y="2578100"/>
              <a:ext cx="996013" cy="996013"/>
              <a:chOff x="2090087" y="2476500"/>
              <a:chExt cx="1219200" cy="1219200"/>
            </a:xfrm>
          </p:grpSpPr>
          <p:sp>
            <p:nvSpPr>
              <p:cNvPr id="31" name="椭圆 30"/>
              <p:cNvSpPr/>
              <p:nvPr/>
            </p:nvSpPr>
            <p:spPr>
              <a:xfrm>
                <a:off x="2090087" y="2476500"/>
                <a:ext cx="1219200" cy="1219200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/>
              <p:cNvSpPr/>
              <p:nvPr/>
            </p:nvSpPr>
            <p:spPr>
              <a:xfrm>
                <a:off x="2182162" y="2568575"/>
                <a:ext cx="1035050" cy="103505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/>
              <p:cNvSpPr/>
              <p:nvPr/>
            </p:nvSpPr>
            <p:spPr>
              <a:xfrm>
                <a:off x="2292819" y="2679232"/>
                <a:ext cx="813737" cy="813737"/>
              </a:xfrm>
              <a:prstGeom prst="ellipse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文本框 29"/>
            <p:cNvSpPr txBox="1"/>
            <p:nvPr/>
          </p:nvSpPr>
          <p:spPr>
            <a:xfrm>
              <a:off x="2308117" y="2704763"/>
              <a:ext cx="556563" cy="76944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400" dirty="0">
                  <a:solidFill>
                    <a:schemeClr val="bg1"/>
                  </a:solidFill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6</a:t>
              </a:r>
              <a:endParaRPr lang="zh-CN" altLang="en-US" sz="44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736376" y="5451666"/>
            <a:ext cx="6738065" cy="954107"/>
            <a:chOff x="736376" y="5451666"/>
            <a:chExt cx="6738065" cy="954107"/>
          </a:xfrm>
        </p:grpSpPr>
        <p:grpSp>
          <p:nvGrpSpPr>
            <p:cNvPr id="34" name="组合 33"/>
            <p:cNvGrpSpPr/>
            <p:nvPr/>
          </p:nvGrpSpPr>
          <p:grpSpPr>
            <a:xfrm>
              <a:off x="736376" y="5515955"/>
              <a:ext cx="2276475" cy="484792"/>
              <a:chOff x="4799016" y="2013344"/>
              <a:chExt cx="2276475" cy="484792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37" name="矩形 36"/>
            <p:cNvSpPr/>
            <p:nvPr/>
          </p:nvSpPr>
          <p:spPr>
            <a:xfrm>
              <a:off x="3239371" y="5451666"/>
              <a:ext cx="42350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406503" y="2288100"/>
            <a:ext cx="6716093" cy="954107"/>
            <a:chOff x="406503" y="2288100"/>
            <a:chExt cx="6716093" cy="954107"/>
          </a:xfrm>
        </p:grpSpPr>
        <p:grpSp>
          <p:nvGrpSpPr>
            <p:cNvPr id="38" name="组合 37"/>
            <p:cNvGrpSpPr/>
            <p:nvPr/>
          </p:nvGrpSpPr>
          <p:grpSpPr>
            <a:xfrm>
              <a:off x="4846121" y="2340677"/>
              <a:ext cx="2276475" cy="484792"/>
              <a:chOff x="4799016" y="2013344"/>
              <a:chExt cx="2276475" cy="484792"/>
            </a:xfrm>
          </p:grpSpPr>
          <p:sp>
            <p:nvSpPr>
              <p:cNvPr id="39" name="矩形 38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41" name="矩形 40"/>
            <p:cNvSpPr/>
            <p:nvPr/>
          </p:nvSpPr>
          <p:spPr>
            <a:xfrm>
              <a:off x="406503" y="2288100"/>
              <a:ext cx="42350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088090" y="3564518"/>
            <a:ext cx="4235070" cy="1591607"/>
            <a:chOff x="7088090" y="3564518"/>
            <a:chExt cx="4235070" cy="1591607"/>
          </a:xfrm>
        </p:grpSpPr>
        <p:grpSp>
          <p:nvGrpSpPr>
            <p:cNvPr id="42" name="组合 41"/>
            <p:cNvGrpSpPr/>
            <p:nvPr/>
          </p:nvGrpSpPr>
          <p:grpSpPr>
            <a:xfrm>
              <a:off x="8957469" y="3564518"/>
              <a:ext cx="2276475" cy="484792"/>
              <a:chOff x="4799016" y="2013344"/>
              <a:chExt cx="2276475" cy="484792"/>
            </a:xfrm>
          </p:grpSpPr>
          <p:sp>
            <p:nvSpPr>
              <p:cNvPr id="43" name="矩形 42"/>
              <p:cNvSpPr/>
              <p:nvPr/>
            </p:nvSpPr>
            <p:spPr>
              <a:xfrm>
                <a:off x="4799016" y="2013344"/>
                <a:ext cx="2276475" cy="479341"/>
              </a:xfrm>
              <a:prstGeom prst="rect">
                <a:avLst/>
              </a:prstGeom>
              <a:solidFill>
                <a:schemeClr val="bg2">
                  <a:lumMod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矩形 43"/>
              <p:cNvSpPr/>
              <p:nvPr/>
            </p:nvSpPr>
            <p:spPr>
              <a:xfrm>
                <a:off x="4807777" y="2036471"/>
                <a:ext cx="2258952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fontAlgn="t"/>
                <a:r>
                  <a:rPr lang="en-US" altLang="zh-CN" sz="2400" dirty="0">
                    <a:solidFill>
                      <a:schemeClr val="bg1"/>
                    </a:solidFill>
                    <a:latin typeface="方正兰亭粗黑简体" panose="02000000000000000000" pitchFamily="2" charset="-122"/>
                    <a:ea typeface="方正兰亭粗黑简体" panose="02000000000000000000" pitchFamily="2" charset="-122"/>
                  </a:rPr>
                  <a:t>TITLE HERE</a:t>
                </a:r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7088090" y="4202018"/>
              <a:ext cx="4235070" cy="95410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/>
              <a:r>
                <a:rPr lang="en-US" altLang="zh-CN" sz="1400" dirty="0">
                  <a:solidFill>
                    <a:schemeClr val="bg2">
                      <a:lumMod val="1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LIFE OF THE ELDERLY IS A WISE LIFE IS A LEARNED TEACHER, IT OFTEN SALUTARY INFLUENCE OF EDUCATION LIFE OF THE ELDERLY IS A WISE LIFE</a:t>
              </a:r>
              <a:endParaRPr lang="zh-CN" altLang="en-US" sz="1400" dirty="0">
                <a:solidFill>
                  <a:schemeClr val="bg2">
                    <a:lumMod val="10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8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4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矩形 8"/>
          <p:cNvSpPr/>
          <p:nvPr/>
        </p:nvSpPr>
        <p:spPr>
          <a:xfrm>
            <a:off x="2438400" y="2755100"/>
            <a:ext cx="731520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6600" dirty="0">
                <a:solidFill>
                  <a:schemeClr val="bg1"/>
                </a:solidFill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THANK  YOU</a:t>
            </a:r>
            <a:endParaRPr lang="en-US" altLang="zh-CN" sz="6600" b="0" i="0" dirty="0">
              <a:solidFill>
                <a:schemeClr val="bg1"/>
              </a:solidFill>
              <a:effectLst/>
              <a:latin typeface="方正兰亭粗黑简体" panose="02000000000000000000" pitchFamily="2" charset="-122"/>
              <a:ea typeface="方正兰亭粗黑简体" panose="02000000000000000000" pitchFamily="2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2438400" y="3795703"/>
            <a:ext cx="7315200" cy="585797"/>
            <a:chOff x="2438400" y="3776653"/>
            <a:chExt cx="7315200" cy="585797"/>
          </a:xfrm>
        </p:grpSpPr>
        <p:sp>
          <p:nvSpPr>
            <p:cNvPr id="10" name="矩形 9"/>
            <p:cNvSpPr/>
            <p:nvPr/>
          </p:nvSpPr>
          <p:spPr>
            <a:xfrm>
              <a:off x="4399598" y="3776653"/>
              <a:ext cx="3392805" cy="585797"/>
            </a:xfrm>
            <a:prstGeom prst="rect">
              <a:avLst/>
            </a:prstGeom>
            <a:solidFill>
              <a:schemeClr val="bg2">
                <a:lumMod val="1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>
              <a:off x="2438400" y="3869496"/>
              <a:ext cx="73152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 fontAlgn="t"/>
              <a:r>
                <a:rPr lang="en-US" altLang="zh-CN" sz="2000" b="0" i="0" dirty="0">
                  <a:solidFill>
                    <a:schemeClr val="bg1"/>
                  </a:solidFill>
                  <a:effectLst/>
                  <a:latin typeface="方正兰亭粗黑简体" panose="02000000000000000000" pitchFamily="2" charset="-122"/>
                  <a:ea typeface="方正兰亭粗黑简体" panose="02000000000000000000" pitchFamily="2" charset="-122"/>
                </a:rPr>
                <a:t>REPORT TEMPLATE</a:t>
              </a:r>
            </a:p>
          </p:txBody>
        </p:sp>
      </p:grpSp>
      <p:sp>
        <p:nvSpPr>
          <p:cNvPr id="12" name="等腰三角形 11"/>
          <p:cNvSpPr/>
          <p:nvPr/>
        </p:nvSpPr>
        <p:spPr>
          <a:xfrm>
            <a:off x="4399599" y="4238624"/>
            <a:ext cx="172402" cy="142875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10800000">
            <a:off x="7620001" y="3795702"/>
            <a:ext cx="172402" cy="142875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4" name="矩形 13"/>
          <p:cNvSpPr/>
          <p:nvPr/>
        </p:nvSpPr>
        <p:spPr>
          <a:xfrm>
            <a:off x="2452328" y="6183580"/>
            <a:ext cx="7315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n-US" altLang="zh-CN" sz="1200" b="0" i="0" dirty="0">
                <a:solidFill>
                  <a:schemeClr val="bg1"/>
                </a:solidFill>
                <a:effectLst/>
                <a:latin typeface="方正兰亭粗黑简体" panose="02000000000000000000" pitchFamily="2" charset="-122"/>
                <a:ea typeface="方正兰亭粗黑简体" panose="02000000000000000000" pitchFamily="2" charset="-122"/>
              </a:rPr>
              <a:t>REPORTER : SUGAR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5087761" y="6458058"/>
            <a:ext cx="2016479" cy="0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/>
          <p:nvPr/>
        </p:nvCxnSpPr>
        <p:spPr>
          <a:xfrm>
            <a:off x="6400800" y="-192528"/>
            <a:ext cx="0" cy="1849875"/>
          </a:xfrm>
          <a:prstGeom prst="line">
            <a:avLst/>
          </a:prstGeom>
          <a:ln>
            <a:solidFill>
              <a:schemeClr val="bg1"/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47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5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通用素雅简约黑白PPT模板2"/>
</p:tagLst>
</file>

<file path=ppt/theme/theme1.xml><?xml version="1.0" encoding="utf-8"?>
<a:theme xmlns:a="http://schemas.openxmlformats.org/drawingml/2006/main" name="第一PPT，www.1ppt.com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>
            <a:lumMod val="10000"/>
          </a:schemeClr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41</TotalTime>
  <Words>2391</Words>
  <Application>Microsoft Office PowerPoint</Application>
  <PresentationFormat>宽屏</PresentationFormat>
  <Paragraphs>272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3" baseType="lpstr">
      <vt:lpstr>等线</vt:lpstr>
      <vt:lpstr>等线 Light</vt:lpstr>
      <vt:lpstr>方正兰亭粗黑简体</vt:lpstr>
      <vt:lpstr>微软雅黑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第一PPT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通用素雅简约黑白PPT模板2</dc:title>
  <dc:creator>第一PPT</dc:creator>
  <cp:keywords>www.1ppt.com</cp:keywords>
  <dc:description>www.1ppt.com</dc:description>
  <cp:lastModifiedBy>Administrator</cp:lastModifiedBy>
  <cp:revision>285</cp:revision>
  <dcterms:created xsi:type="dcterms:W3CDTF">2016-09-27T15:53:00Z</dcterms:created>
  <dcterms:modified xsi:type="dcterms:W3CDTF">2020-03-09T01:57:00Z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2052-10.1.0.6260</vt:lpwstr>
  </property>
</Properties>
</file>