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3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2" r:id="rId4"/>
    <p:sldId id="259" r:id="rId5"/>
    <p:sldId id="263" r:id="rId6"/>
    <p:sldId id="264" r:id="rId7"/>
    <p:sldId id="265" r:id="rId8"/>
    <p:sldId id="260" r:id="rId9"/>
    <p:sldId id="266" r:id="rId10"/>
    <p:sldId id="267" r:id="rId11"/>
    <p:sldId id="268" r:id="rId12"/>
    <p:sldId id="269" r:id="rId13"/>
    <p:sldId id="270" r:id="rId14"/>
    <p:sldId id="261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57" r:id="rId24"/>
    <p:sldId id="279" r:id="rId25"/>
    <p:sldId id="280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D5F"/>
    <a:srgbClr val="E7952C"/>
    <a:srgbClr val="D09929"/>
    <a:srgbClr val="181633"/>
    <a:srgbClr val="010000"/>
    <a:srgbClr val="0D0A04"/>
    <a:srgbClr val="E7C86F"/>
    <a:srgbClr val="DCAA48"/>
    <a:srgbClr val="EFE0A1"/>
    <a:srgbClr val="31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9B7A3-92C9-4313-B5BB-0EB02016528E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CE657-3B85-4E12-BE3D-3F0DF17A77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310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97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24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24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51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08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59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48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507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831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270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733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572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14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86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74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698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982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645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6489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204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1864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000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525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96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 advTm="0">
    <p:wheel spokes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6.jpg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7c91db1406dd78199074dc7407a8116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0045" y="-13335"/>
            <a:ext cx="6666865" cy="7619365"/>
          </a:xfrm>
          <a:prstGeom prst="rect">
            <a:avLst/>
          </a:prstGeom>
        </p:spPr>
      </p:pic>
      <p:pic>
        <p:nvPicPr>
          <p:cNvPr id="7" name="图片 6" descr="1d0f6b382ab94edaf9d9cd85b2e414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1610" y="-641350"/>
            <a:ext cx="7498715" cy="7498715"/>
          </a:xfrm>
          <a:prstGeom prst="rect">
            <a:avLst/>
          </a:prstGeom>
        </p:spPr>
      </p:pic>
      <p:pic>
        <p:nvPicPr>
          <p:cNvPr id="10" name="图片 9" descr="4fa05a1283a211ac0bb15d379a69d89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4165" y="1141095"/>
            <a:ext cx="3933190" cy="3933190"/>
          </a:xfrm>
          <a:prstGeom prst="rect">
            <a:avLst/>
          </a:prstGeom>
        </p:spPr>
      </p:pic>
      <p:pic>
        <p:nvPicPr>
          <p:cNvPr id="11" name="图片 10" descr="45a3501c281c49bcc3a72d04d76ec68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8415" y="5262880"/>
            <a:ext cx="12227560" cy="159448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c96ec0e8d84c1e4d0fc68a2b88c506a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21" name="图片 20" descr="c96ec0e8d84c1e4d0fc68a2b88c506a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17105" y="4608195"/>
            <a:ext cx="43103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小小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高三（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16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）班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高考冲刺动员大会</a:t>
            </a:r>
          </a:p>
        </p:txBody>
      </p:sp>
      <p:sp>
        <p:nvSpPr>
          <p:cNvPr id="28" name="PA_半闭框 7"/>
          <p:cNvSpPr/>
          <p:nvPr>
            <p:custDataLst>
              <p:tags r:id="rId1"/>
            </p:custDataLst>
          </p:nvPr>
        </p:nvSpPr>
        <p:spPr>
          <a:xfrm>
            <a:off x="9001810" y="197015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29395" y="2202815"/>
            <a:ext cx="30803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冲刺百天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583930" y="3061970"/>
            <a:ext cx="38588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改写人生</a:t>
            </a:r>
          </a:p>
        </p:txBody>
      </p:sp>
      <p:pic>
        <p:nvPicPr>
          <p:cNvPr id="3" name="Two Steps From Hell - Victor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6063" y="-72231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8" grpId="0" bldLvl="0" animBg="1" autoUpdateAnimBg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920224" y="625062"/>
            <a:ext cx="327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D09929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Content</a:t>
            </a:r>
            <a:endParaRPr lang="zh-CN" altLang="en-US" sz="5400" b="1" dirty="0">
              <a:solidFill>
                <a:srgbClr val="D09929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cxnSp>
        <p:nvCxnSpPr>
          <p:cNvPr id="6" name="直接连接符 5"/>
          <p:cNvCxnSpPr>
            <a:stCxn id="12" idx="6"/>
          </p:cNvCxnSpPr>
          <p:nvPr/>
        </p:nvCxnSpPr>
        <p:spPr>
          <a:xfrm flipV="1">
            <a:off x="5828326" y="2696625"/>
            <a:ext cx="1724628" cy="1"/>
          </a:xfrm>
          <a:prstGeom prst="line">
            <a:avLst/>
          </a:prstGeom>
          <a:ln>
            <a:solidFill>
              <a:srgbClr val="E79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552954" y="2353072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百日感言</a:t>
            </a:r>
          </a:p>
        </p:txBody>
      </p:sp>
      <p:cxnSp>
        <p:nvCxnSpPr>
          <p:cNvPr id="8" name="直接连接符 7"/>
          <p:cNvCxnSpPr>
            <a:stCxn id="14" idx="6"/>
          </p:cNvCxnSpPr>
          <p:nvPr/>
        </p:nvCxnSpPr>
        <p:spPr>
          <a:xfrm flipV="1">
            <a:off x="5828326" y="3800072"/>
            <a:ext cx="1724628" cy="1"/>
          </a:xfrm>
          <a:prstGeom prst="line">
            <a:avLst/>
          </a:prstGeom>
          <a:ln>
            <a:solidFill>
              <a:srgbClr val="E79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552954" y="3481006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现状分析</a:t>
            </a:r>
          </a:p>
        </p:txBody>
      </p:sp>
      <p:cxnSp>
        <p:nvCxnSpPr>
          <p:cNvPr id="10" name="直接连接符 9"/>
          <p:cNvCxnSpPr>
            <a:stCxn id="16" idx="6"/>
          </p:cNvCxnSpPr>
          <p:nvPr/>
        </p:nvCxnSpPr>
        <p:spPr>
          <a:xfrm flipV="1">
            <a:off x="5828326" y="4903519"/>
            <a:ext cx="1724628" cy="1"/>
          </a:xfrm>
          <a:prstGeom prst="line">
            <a:avLst/>
          </a:prstGeom>
          <a:ln>
            <a:solidFill>
              <a:srgbClr val="E795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552954" y="4547344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如何度过</a:t>
            </a:r>
            <a:r>
              <a:rPr lang="en-US" altLang="zh-CN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天</a:t>
            </a:r>
          </a:p>
        </p:txBody>
      </p:sp>
      <p:sp>
        <p:nvSpPr>
          <p:cNvPr id="12" name="椭圆 11"/>
          <p:cNvSpPr/>
          <p:nvPr/>
        </p:nvSpPr>
        <p:spPr>
          <a:xfrm>
            <a:off x="5562108" y="2563517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FBC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643130" y="2638752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562108" y="3666964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FBC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643130" y="3742199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562108" y="4770411"/>
            <a:ext cx="266218" cy="266218"/>
          </a:xfrm>
          <a:prstGeom prst="ellipse">
            <a:avLst/>
          </a:prstGeom>
          <a:solidFill>
            <a:schemeClr val="bg1"/>
          </a:solidFill>
          <a:ln>
            <a:solidFill>
              <a:srgbClr val="FBC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43130" y="4845646"/>
            <a:ext cx="115747" cy="115747"/>
          </a:xfrm>
          <a:prstGeom prst="ellipse">
            <a:avLst/>
          </a:prstGeom>
          <a:solidFill>
            <a:srgbClr val="DF9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38"/>
          <p:cNvSpPr/>
          <p:nvPr/>
        </p:nvSpPr>
        <p:spPr>
          <a:xfrm flipH="1">
            <a:off x="6686145" y="1548393"/>
            <a:ext cx="5505855" cy="164914"/>
          </a:xfrm>
          <a:custGeom>
            <a:avLst/>
            <a:gdLst>
              <a:gd name="connsiteX0" fmla="*/ 5344882 w 5505855"/>
              <a:gd name="connsiteY0" fmla="*/ 0 h 164914"/>
              <a:gd name="connsiteX1" fmla="*/ 0 w 5505855"/>
              <a:gd name="connsiteY1" fmla="*/ 0 h 164914"/>
              <a:gd name="connsiteX2" fmla="*/ 0 w 5505855"/>
              <a:gd name="connsiteY2" fmla="*/ 164914 h 164914"/>
              <a:gd name="connsiteX3" fmla="*/ 5505855 w 5505855"/>
              <a:gd name="connsiteY3" fmla="*/ 164914 h 164914"/>
              <a:gd name="connsiteX4" fmla="*/ 5505855 w 5505855"/>
              <a:gd name="connsiteY4" fmla="*/ 154846 h 1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855" h="164914">
                <a:moveTo>
                  <a:pt x="5344882" y="0"/>
                </a:moveTo>
                <a:lnTo>
                  <a:pt x="0" y="0"/>
                </a:lnTo>
                <a:lnTo>
                  <a:pt x="0" y="164914"/>
                </a:lnTo>
                <a:lnTo>
                  <a:pt x="5505855" y="164914"/>
                </a:lnTo>
                <a:lnTo>
                  <a:pt x="5505855" y="154846"/>
                </a:lnTo>
                <a:close/>
              </a:path>
            </a:pathLst>
          </a:cu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552955" y="3065957"/>
            <a:ext cx="3032936" cy="45719"/>
          </a:xfrm>
          <a:prstGeom prst="rect">
            <a:avLst/>
          </a:prstGeom>
          <a:gradFill flip="none" rotWithShape="1">
            <a:gsLst>
              <a:gs pos="0">
                <a:srgbClr val="E7952C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552954" y="4169403"/>
            <a:ext cx="3900791" cy="52463"/>
          </a:xfrm>
          <a:prstGeom prst="rect">
            <a:avLst/>
          </a:prstGeom>
          <a:gradFill flip="none" rotWithShape="1">
            <a:gsLst>
              <a:gs pos="0">
                <a:srgbClr val="E7952C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552954" y="5272849"/>
            <a:ext cx="4639046" cy="52463"/>
          </a:xfrm>
          <a:prstGeom prst="rect">
            <a:avLst/>
          </a:prstGeom>
          <a:gradFill flip="none" rotWithShape="1">
            <a:gsLst>
              <a:gs pos="0">
                <a:srgbClr val="E7952C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7984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5" y="1842191"/>
            <a:ext cx="5794966" cy="3874623"/>
          </a:xfrm>
          <a:prstGeom prst="rect">
            <a:avLst/>
          </a:prstGeom>
          <a:ln w="22225">
            <a:solidFill>
              <a:schemeClr val="bg1"/>
            </a:solidFill>
          </a:ln>
        </p:spPr>
      </p:pic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8046" y="482886"/>
            <a:ext cx="17985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倒计时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8046" y="902527"/>
            <a:ext cx="182203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100 - day countdown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6819249" y="2182911"/>
            <a:ext cx="4530923" cy="1053200"/>
            <a:chOff x="6848277" y="2516740"/>
            <a:chExt cx="4530923" cy="1053200"/>
          </a:xfrm>
        </p:grpSpPr>
        <p:grpSp>
          <p:nvGrpSpPr>
            <p:cNvPr id="13" name="组合 12"/>
            <p:cNvGrpSpPr/>
            <p:nvPr/>
          </p:nvGrpSpPr>
          <p:grpSpPr>
            <a:xfrm rot="16200000">
              <a:off x="6848277" y="2516741"/>
              <a:ext cx="453958" cy="453958"/>
              <a:chOff x="5869021" y="5872413"/>
              <a:chExt cx="453958" cy="45395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869021" y="5872413"/>
                <a:ext cx="453958" cy="453958"/>
              </a:xfrm>
              <a:prstGeom prst="rect">
                <a:avLst/>
              </a:prstGeom>
              <a:solidFill>
                <a:srgbClr val="FBCD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箭头: V 形 21"/>
              <p:cNvSpPr/>
              <p:nvPr/>
            </p:nvSpPr>
            <p:spPr>
              <a:xfrm rot="5400000">
                <a:off x="5997358" y="5972932"/>
                <a:ext cx="197284" cy="252920"/>
              </a:xfrm>
              <a:prstGeom prst="chevron">
                <a:avLst>
                  <a:gd name="adj" fmla="val 7253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430572" y="2516740"/>
              <a:ext cx="3948628" cy="1053200"/>
              <a:chOff x="6585160" y="1678126"/>
              <a:chExt cx="3948628" cy="10532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585160" y="2030750"/>
                <a:ext cx="3948628" cy="7005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再过十天，高考倒计时牌将又撕下了一页，刺眼的“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天”字样赫然映入眼帘，只剩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一百天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了！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585160" y="1678126"/>
                <a:ext cx="2241974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倒计时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819249" y="3746441"/>
            <a:ext cx="4676065" cy="2060784"/>
            <a:chOff x="6848277" y="2516740"/>
            <a:chExt cx="4676065" cy="2060784"/>
          </a:xfrm>
        </p:grpSpPr>
        <p:grpSp>
          <p:nvGrpSpPr>
            <p:cNvPr id="27" name="组合 26"/>
            <p:cNvGrpSpPr/>
            <p:nvPr/>
          </p:nvGrpSpPr>
          <p:grpSpPr>
            <a:xfrm rot="16200000">
              <a:off x="6848277" y="2516741"/>
              <a:ext cx="453958" cy="453958"/>
              <a:chOff x="5869021" y="5872413"/>
              <a:chExt cx="453958" cy="453958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869021" y="5872413"/>
                <a:ext cx="453958" cy="453958"/>
              </a:xfrm>
              <a:prstGeom prst="rect">
                <a:avLst/>
              </a:prstGeom>
              <a:solidFill>
                <a:srgbClr val="FBCD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2" name="箭头: V 形 38"/>
              <p:cNvSpPr/>
              <p:nvPr/>
            </p:nvSpPr>
            <p:spPr>
              <a:xfrm rot="5400000">
                <a:off x="5997358" y="5972932"/>
                <a:ext cx="197284" cy="252920"/>
              </a:xfrm>
              <a:prstGeom prst="chevron">
                <a:avLst>
                  <a:gd name="adj" fmla="val 7253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430571" y="2516740"/>
              <a:ext cx="4093771" cy="2060784"/>
              <a:chOff x="6585159" y="1678126"/>
              <a:chExt cx="4093771" cy="2060784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6585159" y="2030750"/>
                <a:ext cx="4093771" cy="170816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每个人的一生，都会面临一些很重要的关口。高考，又无疑是这些关口的重中之重，它可能影响你一生的命运。而从现在开始的今后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天，则是高考成败的关键。这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天的努力可能意味着你考入梦寐以求的大学，从此掀开辉煌的人生篇章。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585160" y="1678126"/>
                <a:ext cx="2241974" cy="40254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812735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等腰三角形 23"/>
          <p:cNvSpPr/>
          <p:nvPr/>
        </p:nvSpPr>
        <p:spPr>
          <a:xfrm flipV="1">
            <a:off x="3716655" y="1511293"/>
            <a:ext cx="5148469" cy="3260034"/>
          </a:xfrm>
          <a:prstGeom prst="triangle">
            <a:avLst/>
          </a:pr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12" name="图片 11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45a3501c281c49bcc3a72d04d76ec6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299" y="3710167"/>
            <a:ext cx="2888031" cy="288803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9" y="4061623"/>
            <a:ext cx="3121600" cy="21851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225148" y="1936258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Part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6000" b="1" dirty="0" smtClean="0">
                <a:solidFill>
                  <a:schemeClr val="bg1"/>
                </a:solidFill>
              </a:rPr>
              <a:t>01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22045" y="47524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百日感言</a:t>
            </a:r>
            <a:endParaRPr lang="zh-CN" altLang="en-US" sz="60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43893" y="5687517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The one hundred - day speech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368816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9401" y="1656525"/>
            <a:ext cx="9144634" cy="3280455"/>
          </a:xfrm>
          <a:prstGeom prst="rect">
            <a:avLst/>
          </a:prstGeom>
        </p:spPr>
      </p:pic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59597" y="902527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3954049" y="4397606"/>
            <a:ext cx="2157669" cy="539374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111718" y="1656525"/>
            <a:ext cx="2157669" cy="599582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539402" y="5253482"/>
            <a:ext cx="9302769" cy="768122"/>
            <a:chOff x="6585159" y="1678126"/>
            <a:chExt cx="9302769" cy="768122"/>
          </a:xfrm>
        </p:grpSpPr>
        <p:sp>
          <p:nvSpPr>
            <p:cNvPr id="36" name="矩形 35"/>
            <p:cNvSpPr/>
            <p:nvPr/>
          </p:nvSpPr>
          <p:spPr>
            <a:xfrm>
              <a:off x="6585159" y="2030750"/>
              <a:ext cx="9302769" cy="4154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只剩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天了！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天以后，我们人生的第一步迈向何方，基本就已经成为了定局！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6585160" y="1678126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回顾十二年苦读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8269387" y="4333704"/>
            <a:ext cx="2414648" cy="599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539401" y="1656525"/>
            <a:ext cx="2414648" cy="539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728083" y="1736173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家庭花费了很多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069963" y="4491539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277127" y="173617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570854" y="4449813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310934"/>
      </p:ext>
    </p:extLst>
  </p:cSld>
  <p:clrMapOvr>
    <a:masterClrMapping/>
  </p:clrMapOvr>
  <p:transition spd="slow" advTm="0">
    <p:wheel spokes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/>
          <p:bldP spid="9" grpId="0"/>
          <p:bldP spid="25" grpId="0" animBg="1"/>
          <p:bldP spid="33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/>
          <p:bldP spid="9" grpId="0"/>
          <p:bldP spid="25" grpId="0" animBg="1"/>
          <p:bldP spid="33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3454" y="1886948"/>
            <a:ext cx="3146890" cy="3096449"/>
          </a:xfrm>
          <a:prstGeom prst="upArrow">
            <a:avLst/>
          </a:prstGeom>
          <a:ln>
            <a:solidFill>
              <a:schemeClr val="bg1"/>
            </a:solidFill>
          </a:ln>
        </p:spPr>
      </p:pic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59597" y="902527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85064" y="1886948"/>
            <a:ext cx="3001981" cy="3096449"/>
            <a:chOff x="415635" y="1900051"/>
            <a:chExt cx="3396344" cy="3503222"/>
          </a:xfrm>
          <a:solidFill>
            <a:srgbClr val="AF935C"/>
          </a:solidFill>
        </p:grpSpPr>
        <p:sp>
          <p:nvSpPr>
            <p:cNvPr id="23" name="箭头: 上 2"/>
            <p:cNvSpPr/>
            <p:nvPr/>
          </p:nvSpPr>
          <p:spPr>
            <a:xfrm>
              <a:off x="415635" y="1900051"/>
              <a:ext cx="3396344" cy="3503222"/>
            </a:xfrm>
            <a:prstGeom prst="upArrow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/>
            </a:p>
          </p:txBody>
        </p:sp>
        <p:sp>
          <p:nvSpPr>
            <p:cNvPr id="24" name="clerk-with-tie_73199"/>
            <p:cNvSpPr>
              <a:spLocks noChangeAspect="1"/>
            </p:cNvSpPr>
            <p:nvPr/>
          </p:nvSpPr>
          <p:spPr bwMode="auto">
            <a:xfrm>
              <a:off x="1842036" y="2199142"/>
              <a:ext cx="543540" cy="609685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975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1287706" y="3449277"/>
              <a:ext cx="1652202" cy="1932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千言万语，汇成一句话：我要对自己负责，要对家人负责，对老师负责！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805200" y="1886948"/>
            <a:ext cx="3001981" cy="3191987"/>
            <a:chOff x="415635" y="1900051"/>
            <a:chExt cx="3396344" cy="3611311"/>
          </a:xfrm>
          <a:solidFill>
            <a:srgbClr val="AF935C"/>
          </a:solidFill>
        </p:grpSpPr>
        <p:sp>
          <p:nvSpPr>
            <p:cNvPr id="31" name="箭头: 上 9"/>
            <p:cNvSpPr/>
            <p:nvPr/>
          </p:nvSpPr>
          <p:spPr>
            <a:xfrm>
              <a:off x="415635" y="1900051"/>
              <a:ext cx="3396344" cy="3503222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75"/>
            </a:p>
          </p:txBody>
        </p:sp>
        <p:sp>
          <p:nvSpPr>
            <p:cNvPr id="32" name="clerk-with-tie_73199"/>
            <p:cNvSpPr>
              <a:spLocks noChangeAspect="1"/>
            </p:cNvSpPr>
            <p:nvPr/>
          </p:nvSpPr>
          <p:spPr bwMode="auto">
            <a:xfrm>
              <a:off x="1842037" y="2197882"/>
              <a:ext cx="543539" cy="609685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975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1242400" y="2847567"/>
              <a:ext cx="1742813" cy="26637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带着这份责任，带着对未来的憧憬，带着我的大学梦，努力拼搏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天，至少不要在将来对高三后悔。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22617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059597" y="902527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0" y="1711274"/>
            <a:ext cx="4164143" cy="4145728"/>
            <a:chOff x="0" y="1711274"/>
            <a:chExt cx="4164143" cy="414572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816" y="1724621"/>
              <a:ext cx="1366644" cy="1368562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817" y="4475093"/>
              <a:ext cx="1400326" cy="138190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909" y="3093183"/>
              <a:ext cx="1381907" cy="138191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267" y="1724621"/>
              <a:ext cx="1366642" cy="1368562"/>
            </a:xfrm>
            <a:prstGeom prst="rect">
              <a:avLst/>
            </a:prstGeom>
          </p:spPr>
        </p:pic>
        <p:sp>
          <p:nvSpPr>
            <p:cNvPr id="20" name="矩形 220"/>
            <p:cNvSpPr>
              <a:spLocks noChangeArrowheads="1"/>
            </p:cNvSpPr>
            <p:nvPr/>
          </p:nvSpPr>
          <p:spPr bwMode="auto">
            <a:xfrm>
              <a:off x="1381909" y="1711274"/>
              <a:ext cx="1381909" cy="1381909"/>
            </a:xfrm>
            <a:prstGeom prst="rect">
              <a:avLst/>
            </a:prstGeom>
            <a:solidFill>
              <a:srgbClr val="FBCD5F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221"/>
            <p:cNvSpPr>
              <a:spLocks noChangeArrowheads="1"/>
            </p:cNvSpPr>
            <p:nvPr/>
          </p:nvSpPr>
          <p:spPr bwMode="auto">
            <a:xfrm>
              <a:off x="0" y="3093183"/>
              <a:ext cx="1381911" cy="1381910"/>
            </a:xfrm>
            <a:prstGeom prst="rect">
              <a:avLst/>
            </a:prstGeom>
            <a:solidFill>
              <a:srgbClr val="FBCD5F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224"/>
            <p:cNvSpPr>
              <a:spLocks noChangeArrowheads="1"/>
            </p:cNvSpPr>
            <p:nvPr/>
          </p:nvSpPr>
          <p:spPr bwMode="auto">
            <a:xfrm>
              <a:off x="1381909" y="4475093"/>
              <a:ext cx="1381909" cy="1381909"/>
            </a:xfrm>
            <a:prstGeom prst="rect">
              <a:avLst/>
            </a:prstGeom>
            <a:solidFill>
              <a:srgbClr val="FBCD5F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文本框 226"/>
            <p:cNvSpPr>
              <a:spLocks noChangeArrowheads="1"/>
            </p:cNvSpPr>
            <p:nvPr/>
          </p:nvSpPr>
          <p:spPr bwMode="auto">
            <a:xfrm>
              <a:off x="1601012" y="2144783"/>
              <a:ext cx="915635" cy="40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6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100</a:t>
              </a:r>
              <a:r>
                <a:rPr lang="zh-CN" altLang="en-US" sz="206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天</a:t>
              </a:r>
              <a:endParaRPr lang="zh-CN" altLang="en-US" sz="20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4" name="文本框 227"/>
            <p:cNvSpPr>
              <a:spLocks noChangeArrowheads="1"/>
            </p:cNvSpPr>
            <p:nvPr/>
          </p:nvSpPr>
          <p:spPr bwMode="auto">
            <a:xfrm>
              <a:off x="1672852" y="4995685"/>
              <a:ext cx="865943" cy="40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6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Impact" panose="020B0806030902050204" pitchFamily="34" charset="0"/>
                </a:rPr>
                <a:t>100</a:t>
              </a:r>
              <a:r>
                <a:rPr lang="zh-CN" altLang="en-US" sz="206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Impact" panose="020B0806030902050204" pitchFamily="34" charset="0"/>
                </a:rPr>
                <a:t>天</a:t>
              </a:r>
              <a:endParaRPr lang="zh-CN" altLang="en-US" sz="206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Impact" panose="020B0806030902050204" pitchFamily="34" charset="0"/>
              </a:endParaRPr>
            </a:p>
          </p:txBody>
        </p:sp>
        <p:sp>
          <p:nvSpPr>
            <p:cNvPr id="35" name="文本框 228"/>
            <p:cNvSpPr>
              <a:spLocks noChangeArrowheads="1"/>
            </p:cNvSpPr>
            <p:nvPr/>
          </p:nvSpPr>
          <p:spPr bwMode="auto">
            <a:xfrm>
              <a:off x="272312" y="3496956"/>
              <a:ext cx="1015020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3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100</a:t>
              </a:r>
              <a:r>
                <a:rPr lang="zh-CN" altLang="en-US" sz="23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天</a:t>
              </a:r>
              <a:endParaRPr lang="zh-CN" altLang="en-US" sz="2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367763" y="3950926"/>
            <a:ext cx="4924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450098" y="4140032"/>
            <a:ext cx="670122" cy="670122"/>
            <a:chOff x="5450098" y="4140032"/>
            <a:chExt cx="670122" cy="670122"/>
          </a:xfrm>
        </p:grpSpPr>
        <p:sp>
          <p:nvSpPr>
            <p:cNvPr id="43" name="椭圆 42"/>
            <p:cNvSpPr/>
            <p:nvPr/>
          </p:nvSpPr>
          <p:spPr>
            <a:xfrm rot="16200000">
              <a:off x="5450098" y="4140032"/>
              <a:ext cx="670122" cy="670122"/>
            </a:xfrm>
            <a:prstGeom prst="ellipse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4" name="箭头: V 形 21"/>
            <p:cNvSpPr/>
            <p:nvPr/>
          </p:nvSpPr>
          <p:spPr>
            <a:xfrm>
              <a:off x="5651335" y="4245777"/>
              <a:ext cx="356356" cy="456851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450098" y="1884004"/>
            <a:ext cx="670122" cy="670122"/>
            <a:chOff x="5450098" y="4140032"/>
            <a:chExt cx="670122" cy="670122"/>
          </a:xfrm>
        </p:grpSpPr>
        <p:sp>
          <p:nvSpPr>
            <p:cNvPr id="46" name="椭圆 45"/>
            <p:cNvSpPr/>
            <p:nvPr/>
          </p:nvSpPr>
          <p:spPr>
            <a:xfrm rot="16200000">
              <a:off x="5450098" y="4140032"/>
              <a:ext cx="670122" cy="670122"/>
            </a:xfrm>
            <a:prstGeom prst="ellipse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7" name="箭头: V 形 21"/>
            <p:cNvSpPr/>
            <p:nvPr/>
          </p:nvSpPr>
          <p:spPr>
            <a:xfrm>
              <a:off x="5651335" y="4245777"/>
              <a:ext cx="356356" cy="456851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537543" y="1741594"/>
            <a:ext cx="3265154" cy="217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天很长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千分钟；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天能做很多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事情；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天能改写你的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人生。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095230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4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等腰三角形 23"/>
          <p:cNvSpPr/>
          <p:nvPr/>
        </p:nvSpPr>
        <p:spPr>
          <a:xfrm flipV="1">
            <a:off x="3716655" y="1511293"/>
            <a:ext cx="5148469" cy="3260034"/>
          </a:xfrm>
          <a:prstGeom prst="triangle">
            <a:avLst/>
          </a:pr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12" name="图片 11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45a3501c281c49bcc3a72d04d76ec6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299" y="3710167"/>
            <a:ext cx="2888031" cy="288803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9" y="4061623"/>
            <a:ext cx="3121600" cy="21851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225148" y="1936258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Part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6000" b="1" dirty="0" smtClean="0">
                <a:solidFill>
                  <a:schemeClr val="bg1"/>
                </a:solidFill>
              </a:rPr>
              <a:t>02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22045" y="47524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现状分析</a:t>
            </a:r>
            <a:endParaRPr lang="zh-CN" altLang="en-US" sz="60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43893" y="5687517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Status analysis</a:t>
            </a:r>
          </a:p>
        </p:txBody>
      </p:sp>
    </p:spTree>
    <p:extLst>
      <p:ext uri="{BB962C8B-B14F-4D97-AF65-F5344CB8AC3E}">
        <p14:creationId xmlns:p14="http://schemas.microsoft.com/office/powerpoint/2010/main" val="275517967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现状分析</a:t>
            </a:r>
            <a:endParaRPr lang="zh-CN" altLang="en-US" sz="2400" b="1" dirty="0">
              <a:solidFill>
                <a:schemeClr val="bg1"/>
              </a:solidFill>
              <a:latin typeface="Geometr415 Blk BT" panose="020B0802020204020303" pitchFamily="34" charset="0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8046" y="902527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Status analysis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 flipH="1">
            <a:off x="6439447" y="4911897"/>
            <a:ext cx="4676692" cy="157911"/>
            <a:chOff x="7872142" y="1716173"/>
            <a:chExt cx="4433863" cy="149766"/>
          </a:xfrm>
        </p:grpSpPr>
        <p:cxnSp>
          <p:nvCxnSpPr>
            <p:cNvPr id="30" name="直接连接符 29"/>
            <p:cNvCxnSpPr>
              <a:endCxn id="31" idx="6"/>
            </p:cNvCxnSpPr>
            <p:nvPr/>
          </p:nvCxnSpPr>
          <p:spPr>
            <a:xfrm flipH="1" flipV="1">
              <a:off x="8021908" y="1791056"/>
              <a:ext cx="4284097" cy="22276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7872142" y="1716173"/>
              <a:ext cx="149766" cy="149766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H="1">
            <a:off x="6983339" y="2820386"/>
            <a:ext cx="4132798" cy="157911"/>
            <a:chOff x="7872142" y="1716173"/>
            <a:chExt cx="3918210" cy="149766"/>
          </a:xfrm>
        </p:grpSpPr>
        <p:cxnSp>
          <p:nvCxnSpPr>
            <p:cNvPr id="36" name="直接连接符 35"/>
            <p:cNvCxnSpPr>
              <a:endCxn id="37" idx="6"/>
            </p:cNvCxnSpPr>
            <p:nvPr/>
          </p:nvCxnSpPr>
          <p:spPr>
            <a:xfrm flipH="1" flipV="1">
              <a:off x="8021908" y="1791056"/>
              <a:ext cx="3768444" cy="19595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7872142" y="1716173"/>
              <a:ext cx="149766" cy="149766"/>
            </a:xfrm>
            <a:prstGeom prst="ellipse">
              <a:avLst/>
            </a:prstGeom>
            <a:solidFill>
              <a:srgbClr val="FBCD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5142511" y="1041917"/>
            <a:ext cx="2052888" cy="936626"/>
          </a:xfrm>
          <a:custGeom>
            <a:avLst/>
            <a:gdLst>
              <a:gd name="connsiteX0" fmla="*/ 1289422 w 2578844"/>
              <a:gd name="connsiteY0" fmla="*/ 0 h 1177018"/>
              <a:gd name="connsiteX1" fmla="*/ 2578134 w 2578844"/>
              <a:gd name="connsiteY1" fmla="*/ 1162953 h 1177018"/>
              <a:gd name="connsiteX2" fmla="*/ 2578844 w 2578844"/>
              <a:gd name="connsiteY2" fmla="*/ 1177018 h 1177018"/>
              <a:gd name="connsiteX3" fmla="*/ 0 w 2578844"/>
              <a:gd name="connsiteY3" fmla="*/ 1177018 h 1177018"/>
              <a:gd name="connsiteX4" fmla="*/ 710 w 2578844"/>
              <a:gd name="connsiteY4" fmla="*/ 1162953 h 1177018"/>
              <a:gd name="connsiteX5" fmla="*/ 1289422 w 2578844"/>
              <a:gd name="connsiteY5" fmla="*/ 0 h 117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8844" h="1177018">
                <a:moveTo>
                  <a:pt x="1289422" y="0"/>
                </a:moveTo>
                <a:cubicBezTo>
                  <a:pt x="1960138" y="0"/>
                  <a:pt x="2511797" y="509739"/>
                  <a:pt x="2578134" y="1162953"/>
                </a:cubicBezTo>
                <a:lnTo>
                  <a:pt x="2578844" y="1177018"/>
                </a:lnTo>
                <a:lnTo>
                  <a:pt x="0" y="1177018"/>
                </a:lnTo>
                <a:lnTo>
                  <a:pt x="710" y="1162953"/>
                </a:lnTo>
                <a:cubicBezTo>
                  <a:pt x="67048" y="509739"/>
                  <a:pt x="618707" y="0"/>
                  <a:pt x="1289422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2700000" scaled="1"/>
          </a:gra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梯形 47"/>
          <p:cNvSpPr/>
          <p:nvPr/>
        </p:nvSpPr>
        <p:spPr>
          <a:xfrm flipV="1">
            <a:off x="5142511" y="2063855"/>
            <a:ext cx="2052888" cy="850232"/>
          </a:xfrm>
          <a:prstGeom prst="trapezoid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梯形 48"/>
          <p:cNvSpPr/>
          <p:nvPr/>
        </p:nvSpPr>
        <p:spPr>
          <a:xfrm flipV="1">
            <a:off x="5371941" y="2999398"/>
            <a:ext cx="1602408" cy="850232"/>
          </a:xfrm>
          <a:prstGeom prst="trapezoid">
            <a:avLst/>
          </a:pr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0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任意多边形 49"/>
          <p:cNvSpPr/>
          <p:nvPr/>
        </p:nvSpPr>
        <p:spPr>
          <a:xfrm flipV="1">
            <a:off x="5596885" y="3934941"/>
            <a:ext cx="1152520" cy="1134868"/>
          </a:xfrm>
          <a:custGeom>
            <a:avLst/>
            <a:gdLst>
              <a:gd name="connsiteX0" fmla="*/ 0 w 1447800"/>
              <a:gd name="connsiteY0" fmla="*/ 1426140 h 1426140"/>
              <a:gd name="connsiteX1" fmla="*/ 1447800 w 1447800"/>
              <a:gd name="connsiteY1" fmla="*/ 1426140 h 1426140"/>
              <a:gd name="connsiteX2" fmla="*/ 1180688 w 1447800"/>
              <a:gd name="connsiteY2" fmla="*/ 357690 h 1426140"/>
              <a:gd name="connsiteX3" fmla="*/ 1177247 w 1447800"/>
              <a:gd name="connsiteY3" fmla="*/ 357690 h 1426140"/>
              <a:gd name="connsiteX4" fmla="*/ 1174880 w 1447800"/>
              <a:gd name="connsiteY4" fmla="*/ 336305 h 1426140"/>
              <a:gd name="connsiteX5" fmla="*/ 721810 w 1447800"/>
              <a:gd name="connsiteY5" fmla="*/ 0 h 1426140"/>
              <a:gd name="connsiteX6" fmla="*/ 268741 w 1447800"/>
              <a:gd name="connsiteY6" fmla="*/ 336305 h 1426140"/>
              <a:gd name="connsiteX7" fmla="*/ 265786 w 1447800"/>
              <a:gd name="connsiteY7" fmla="*/ 362997 h 1426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7800" h="1426140">
                <a:moveTo>
                  <a:pt x="0" y="1426140"/>
                </a:moveTo>
                <a:lnTo>
                  <a:pt x="1447800" y="1426140"/>
                </a:lnTo>
                <a:lnTo>
                  <a:pt x="1180688" y="357690"/>
                </a:lnTo>
                <a:lnTo>
                  <a:pt x="1177247" y="357690"/>
                </a:lnTo>
                <a:lnTo>
                  <a:pt x="1174880" y="336305"/>
                </a:lnTo>
                <a:cubicBezTo>
                  <a:pt x="1131756" y="144376"/>
                  <a:pt x="945296" y="0"/>
                  <a:pt x="721810" y="0"/>
                </a:cubicBezTo>
                <a:cubicBezTo>
                  <a:pt x="498325" y="0"/>
                  <a:pt x="311864" y="144376"/>
                  <a:pt x="268741" y="336305"/>
                </a:cubicBezTo>
                <a:lnTo>
                  <a:pt x="265786" y="362997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189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96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566714" y="5225404"/>
            <a:ext cx="1204483" cy="1102493"/>
            <a:chOff x="5525029" y="5078724"/>
            <a:chExt cx="1141942" cy="1045626"/>
          </a:xfrm>
        </p:grpSpPr>
        <p:sp>
          <p:nvSpPr>
            <p:cNvPr id="52" name="椭圆 51"/>
            <p:cNvSpPr/>
            <p:nvPr/>
          </p:nvSpPr>
          <p:spPr>
            <a:xfrm>
              <a:off x="5573188" y="5078724"/>
              <a:ext cx="1045626" cy="104562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文本框 17"/>
            <p:cNvSpPr txBox="1"/>
            <p:nvPr/>
          </p:nvSpPr>
          <p:spPr>
            <a:xfrm>
              <a:off x="5525029" y="5370704"/>
              <a:ext cx="1141942" cy="51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955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5922103" y="1288664"/>
            <a:ext cx="443620" cy="519685"/>
            <a:chOff x="1776" y="1776"/>
            <a:chExt cx="64" cy="75"/>
          </a:xfrm>
          <a:solidFill>
            <a:srgbClr val="FBCD5F"/>
          </a:solidFill>
        </p:grpSpPr>
        <p:sp>
          <p:nvSpPr>
            <p:cNvPr id="5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8"/>
          <p:cNvGrpSpPr>
            <a:grpSpLocks noChangeAspect="1"/>
          </p:cNvGrpSpPr>
          <p:nvPr/>
        </p:nvGrpSpPr>
        <p:grpSpPr bwMode="auto">
          <a:xfrm>
            <a:off x="5946145" y="4210409"/>
            <a:ext cx="450535" cy="419662"/>
            <a:chOff x="3802" y="2858"/>
            <a:chExt cx="616" cy="574"/>
          </a:xfrm>
          <a:solidFill>
            <a:srgbClr val="FBCD5F"/>
          </a:solidFill>
        </p:grpSpPr>
        <p:sp>
          <p:nvSpPr>
            <p:cNvPr id="6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3"/>
          <p:cNvGrpSpPr>
            <a:grpSpLocks noChangeAspect="1"/>
          </p:cNvGrpSpPr>
          <p:nvPr/>
        </p:nvGrpSpPr>
        <p:grpSpPr bwMode="auto">
          <a:xfrm>
            <a:off x="5898464" y="2227816"/>
            <a:ext cx="540982" cy="547169"/>
            <a:chOff x="2426" y="2781"/>
            <a:chExt cx="593" cy="600"/>
          </a:xfrm>
          <a:solidFill>
            <a:srgbClr val="FBCD5F"/>
          </a:solidFill>
        </p:grpSpPr>
        <p:sp>
          <p:nvSpPr>
            <p:cNvPr id="6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943808" y="3174316"/>
            <a:ext cx="464890" cy="505725"/>
            <a:chOff x="4873626" y="1965325"/>
            <a:chExt cx="269876" cy="293688"/>
          </a:xfrm>
          <a:solidFill>
            <a:srgbClr val="FBCD5F"/>
          </a:solidFill>
        </p:grpSpPr>
        <p:sp>
          <p:nvSpPr>
            <p:cNvPr id="6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10329" y="1849015"/>
            <a:ext cx="3670925" cy="187824"/>
            <a:chOff x="1394842" y="1876489"/>
            <a:chExt cx="3480319" cy="178136"/>
          </a:xfrm>
        </p:grpSpPr>
        <p:cxnSp>
          <p:nvCxnSpPr>
            <p:cNvPr id="74" name="直接连接符 73"/>
            <p:cNvCxnSpPr>
              <a:stCxn id="38" idx="3"/>
            </p:cNvCxnSpPr>
            <p:nvPr/>
          </p:nvCxnSpPr>
          <p:spPr>
            <a:xfrm flipH="1">
              <a:off x="1394842" y="1876489"/>
              <a:ext cx="3480319" cy="0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椭圆 74"/>
            <p:cNvSpPr/>
            <p:nvPr/>
          </p:nvSpPr>
          <p:spPr>
            <a:xfrm>
              <a:off x="1557067" y="1904859"/>
              <a:ext cx="149766" cy="149766"/>
            </a:xfrm>
            <a:prstGeom prst="ellipse">
              <a:avLst/>
            </a:prstGeom>
            <a:solidFill>
              <a:srgbClr val="FBCD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381439" y="3752927"/>
            <a:ext cx="4215447" cy="157911"/>
            <a:chOff x="1557067" y="3682197"/>
            <a:chExt cx="3996568" cy="149766"/>
          </a:xfrm>
        </p:grpSpPr>
        <p:cxnSp>
          <p:nvCxnSpPr>
            <p:cNvPr id="77" name="直接连接符 76"/>
            <p:cNvCxnSpPr/>
            <p:nvPr/>
          </p:nvCxnSpPr>
          <p:spPr>
            <a:xfrm flipH="1">
              <a:off x="1642533" y="3773912"/>
              <a:ext cx="3911102" cy="0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1557067" y="3682197"/>
              <a:ext cx="149766" cy="149766"/>
            </a:xfrm>
            <a:prstGeom prst="ellipse">
              <a:avLst/>
            </a:prstGeom>
            <a:solidFill>
              <a:srgbClr val="FBCD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文本框 52"/>
          <p:cNvSpPr txBox="1"/>
          <p:nvPr/>
        </p:nvSpPr>
        <p:spPr>
          <a:xfrm>
            <a:off x="1210329" y="1326405"/>
            <a:ext cx="336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你想考什么批次的大学？</a:t>
            </a:r>
          </a:p>
        </p:txBody>
      </p:sp>
      <p:sp>
        <p:nvSpPr>
          <p:cNvPr id="80" name="文本框 53"/>
          <p:cNvSpPr txBox="1"/>
          <p:nvPr/>
        </p:nvSpPr>
        <p:spPr>
          <a:xfrm>
            <a:off x="1518707" y="3342496"/>
            <a:ext cx="374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你现在通常能考多少分？</a:t>
            </a:r>
          </a:p>
        </p:txBody>
      </p:sp>
      <p:sp>
        <p:nvSpPr>
          <p:cNvPr id="81" name="文本框 54"/>
          <p:cNvSpPr txBox="1"/>
          <p:nvPr/>
        </p:nvSpPr>
        <p:spPr>
          <a:xfrm>
            <a:off x="7839054" y="2409845"/>
            <a:ext cx="341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你心目中理想的大学是哪所？</a:t>
            </a:r>
          </a:p>
        </p:txBody>
      </p:sp>
      <p:sp>
        <p:nvSpPr>
          <p:cNvPr id="82" name="文本框 55"/>
          <p:cNvSpPr txBox="1"/>
          <p:nvPr/>
        </p:nvSpPr>
        <p:spPr>
          <a:xfrm>
            <a:off x="7868056" y="4507486"/>
            <a:ext cx="2857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你的学习效率怎样？</a:t>
            </a:r>
          </a:p>
        </p:txBody>
      </p:sp>
      <p:sp>
        <p:nvSpPr>
          <p:cNvPr id="83" name="文本框 129"/>
          <p:cNvSpPr txBox="1"/>
          <p:nvPr/>
        </p:nvSpPr>
        <p:spPr>
          <a:xfrm>
            <a:off x="1535068" y="2036838"/>
            <a:ext cx="2810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一本，二本，专科。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这个批次大约需要多少分？</a:t>
            </a:r>
          </a:p>
        </p:txBody>
      </p:sp>
      <p:sp>
        <p:nvSpPr>
          <p:cNvPr id="84" name="文本框 129"/>
          <p:cNvSpPr txBox="1"/>
          <p:nvPr/>
        </p:nvSpPr>
        <p:spPr>
          <a:xfrm>
            <a:off x="1563138" y="3965213"/>
            <a:ext cx="2810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你自认为还有多大上长空间？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离你的目标还有多大差距？</a:t>
            </a:r>
          </a:p>
        </p:txBody>
      </p:sp>
      <p:sp>
        <p:nvSpPr>
          <p:cNvPr id="85" name="文本框 129"/>
          <p:cNvSpPr txBox="1"/>
          <p:nvPr/>
        </p:nvSpPr>
        <p:spPr>
          <a:xfrm>
            <a:off x="8114790" y="2988227"/>
            <a:ext cx="281021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这所大学大约需要多少分？</a:t>
            </a:r>
          </a:p>
        </p:txBody>
      </p:sp>
      <p:sp>
        <p:nvSpPr>
          <p:cNvPr id="86" name="文本框 129"/>
          <p:cNvSpPr txBox="1"/>
          <p:nvPr/>
        </p:nvSpPr>
        <p:spPr>
          <a:xfrm>
            <a:off x="7839054" y="5005280"/>
            <a:ext cx="396167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是不是还在抱怨时间太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很累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？是不是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还在抱怨没有时间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睡觉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放松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没有时间听音乐？</a:t>
            </a:r>
          </a:p>
        </p:txBody>
      </p:sp>
    </p:spTree>
    <p:extLst>
      <p:ext uri="{BB962C8B-B14F-4D97-AF65-F5344CB8AC3E}">
        <p14:creationId xmlns:p14="http://schemas.microsoft.com/office/powerpoint/2010/main" val="253911044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7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1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00"/>
                            </p:stCondLst>
                            <p:childTnLst>
                              <p:par>
                                <p:cTn id="6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2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2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7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38" grpId="0" animBg="1"/>
      <p:bldP spid="48" grpId="0" animBg="1"/>
      <p:bldP spid="49" grpId="0" animBg="1"/>
      <p:bldP spid="50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8139388" y="1996230"/>
            <a:ext cx="3129355" cy="3692402"/>
            <a:chOff x="4832531" y="1500201"/>
            <a:chExt cx="2966869" cy="3501947"/>
          </a:xfrm>
        </p:grpSpPr>
        <p:sp>
          <p:nvSpPr>
            <p:cNvPr id="88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0" name="椭圆 89"/>
          <p:cNvSpPr/>
          <p:nvPr/>
        </p:nvSpPr>
        <p:spPr>
          <a:xfrm>
            <a:off x="1048046" y="1571159"/>
            <a:ext cx="4361950" cy="436037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304800" dist="635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441738" y="1996230"/>
            <a:ext cx="3129355" cy="3692402"/>
            <a:chOff x="4832531" y="1500201"/>
            <a:chExt cx="2966869" cy="3501947"/>
          </a:xfrm>
        </p:grpSpPr>
        <p:sp>
          <p:nvSpPr>
            <p:cNvPr id="92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773007" y="1996230"/>
            <a:ext cx="3129355" cy="3692402"/>
            <a:chOff x="4832531" y="1500201"/>
            <a:chExt cx="2966869" cy="3501947"/>
          </a:xfrm>
        </p:grpSpPr>
        <p:sp>
          <p:nvSpPr>
            <p:cNvPr id="95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任意多边形 95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063865" y="1996230"/>
            <a:ext cx="3129355" cy="3692402"/>
            <a:chOff x="4832531" y="1500201"/>
            <a:chExt cx="2966869" cy="3501947"/>
          </a:xfrm>
        </p:grpSpPr>
        <p:sp>
          <p:nvSpPr>
            <p:cNvPr id="98" name="等腰三角形 16"/>
            <p:cNvSpPr/>
            <p:nvPr/>
          </p:nvSpPr>
          <p:spPr>
            <a:xfrm rot="420000" flipV="1">
              <a:off x="4832531" y="4610719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任意多边形 98"/>
            <p:cNvSpPr/>
            <p:nvPr/>
          </p:nvSpPr>
          <p:spPr>
            <a:xfrm>
              <a:off x="5816599" y="1500201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rgbClr val="CFCFCF"/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1351312" y="1996230"/>
            <a:ext cx="3129355" cy="3692402"/>
            <a:chOff x="1538516" y="1764413"/>
            <a:chExt cx="2966869" cy="3501947"/>
          </a:xfrm>
        </p:grpSpPr>
        <p:sp>
          <p:nvSpPr>
            <p:cNvPr id="101" name="等腰三角形 16"/>
            <p:cNvSpPr/>
            <p:nvPr/>
          </p:nvSpPr>
          <p:spPr>
            <a:xfrm rot="420000" flipV="1">
              <a:off x="1538516" y="4874931"/>
              <a:ext cx="2856623" cy="391429"/>
            </a:xfrm>
            <a:custGeom>
              <a:avLst/>
              <a:gdLst>
                <a:gd name="connsiteX0" fmla="*/ 0 w 2362200"/>
                <a:gd name="connsiteY0" fmla="*/ 457200 h 457200"/>
                <a:gd name="connsiteX1" fmla="*/ 1181100 w 2362200"/>
                <a:gd name="connsiteY1" fmla="*/ 0 h 457200"/>
                <a:gd name="connsiteX2" fmla="*/ 2362200 w 2362200"/>
                <a:gd name="connsiteY2" fmla="*/ 457200 h 457200"/>
                <a:gd name="connsiteX3" fmla="*/ 0 w 2362200"/>
                <a:gd name="connsiteY3" fmla="*/ 457200 h 457200"/>
                <a:gd name="connsiteX0-1" fmla="*/ 0 w 1853592"/>
                <a:gd name="connsiteY0-2" fmla="*/ 457200 h 457200"/>
                <a:gd name="connsiteX1-3" fmla="*/ 1181100 w 1853592"/>
                <a:gd name="connsiteY1-4" fmla="*/ 0 h 457200"/>
                <a:gd name="connsiteX2-5" fmla="*/ 1853592 w 1853592"/>
                <a:gd name="connsiteY2-6" fmla="*/ 457128 h 457200"/>
                <a:gd name="connsiteX3-7" fmla="*/ 0 w 1853592"/>
                <a:gd name="connsiteY3-8" fmla="*/ 457200 h 457200"/>
                <a:gd name="connsiteX0-9" fmla="*/ 0 w 1853592"/>
                <a:gd name="connsiteY0-10" fmla="*/ 335351 h 335351"/>
                <a:gd name="connsiteX1-11" fmla="*/ 1287695 w 1853592"/>
                <a:gd name="connsiteY1-12" fmla="*/ 0 h 335351"/>
                <a:gd name="connsiteX2-13" fmla="*/ 1853592 w 1853592"/>
                <a:gd name="connsiteY2-14" fmla="*/ 335279 h 335351"/>
                <a:gd name="connsiteX3-15" fmla="*/ 0 w 1853592"/>
                <a:gd name="connsiteY3-16" fmla="*/ 335351 h 335351"/>
                <a:gd name="connsiteX0-17" fmla="*/ 0 w 1853592"/>
                <a:gd name="connsiteY0-18" fmla="*/ 338146 h 338146"/>
                <a:gd name="connsiteX1-19" fmla="*/ 1287695 w 1853592"/>
                <a:gd name="connsiteY1-20" fmla="*/ 2795 h 338146"/>
                <a:gd name="connsiteX2-21" fmla="*/ 1853592 w 1853592"/>
                <a:gd name="connsiteY2-22" fmla="*/ 338074 h 338146"/>
                <a:gd name="connsiteX3-23" fmla="*/ 0 w 1853592"/>
                <a:gd name="connsiteY3-24" fmla="*/ 338146 h 338146"/>
                <a:gd name="connsiteX0-25" fmla="*/ 0 w 1853592"/>
                <a:gd name="connsiteY0-26" fmla="*/ 338146 h 338146"/>
                <a:gd name="connsiteX1-27" fmla="*/ 1287695 w 1853592"/>
                <a:gd name="connsiteY1-28" fmla="*/ 2795 h 338146"/>
                <a:gd name="connsiteX2-29" fmla="*/ 1853592 w 1853592"/>
                <a:gd name="connsiteY2-30" fmla="*/ 338074 h 338146"/>
                <a:gd name="connsiteX3-31" fmla="*/ 0 w 1853592"/>
                <a:gd name="connsiteY3-32" fmla="*/ 338146 h 338146"/>
                <a:gd name="connsiteX0-33" fmla="*/ 0 w 1822079"/>
                <a:gd name="connsiteY0-34" fmla="*/ 338146 h 338146"/>
                <a:gd name="connsiteX1-35" fmla="*/ 1287695 w 1822079"/>
                <a:gd name="connsiteY1-36" fmla="*/ 2795 h 338146"/>
                <a:gd name="connsiteX2-37" fmla="*/ 1822079 w 1822079"/>
                <a:gd name="connsiteY2-38" fmla="*/ 334204 h 338146"/>
                <a:gd name="connsiteX3-39" fmla="*/ 0 w 1822079"/>
                <a:gd name="connsiteY3-40" fmla="*/ 338146 h 338146"/>
                <a:gd name="connsiteX0-41" fmla="*/ 0 w 1822079"/>
                <a:gd name="connsiteY0-42" fmla="*/ 338146 h 338146"/>
                <a:gd name="connsiteX1-43" fmla="*/ 1287695 w 1822079"/>
                <a:gd name="connsiteY1-44" fmla="*/ 2795 h 338146"/>
                <a:gd name="connsiteX2-45" fmla="*/ 1822079 w 1822079"/>
                <a:gd name="connsiteY2-46" fmla="*/ 334204 h 338146"/>
                <a:gd name="connsiteX3-47" fmla="*/ 0 w 1822079"/>
                <a:gd name="connsiteY3-48" fmla="*/ 338146 h 338146"/>
                <a:gd name="connsiteX0-49" fmla="*/ 0 w 1822079"/>
                <a:gd name="connsiteY0-50" fmla="*/ 232412 h 232412"/>
                <a:gd name="connsiteX1-51" fmla="*/ 1371632 w 1822079"/>
                <a:gd name="connsiteY1-52" fmla="*/ 4497 h 232412"/>
                <a:gd name="connsiteX2-53" fmla="*/ 1822079 w 1822079"/>
                <a:gd name="connsiteY2-54" fmla="*/ 228470 h 232412"/>
                <a:gd name="connsiteX3-55" fmla="*/ 0 w 1822079"/>
                <a:gd name="connsiteY3-56" fmla="*/ 232412 h 232412"/>
                <a:gd name="connsiteX0-57" fmla="*/ 0 w 1822079"/>
                <a:gd name="connsiteY0-58" fmla="*/ 228451 h 228451"/>
                <a:gd name="connsiteX1-59" fmla="*/ 1371632 w 1822079"/>
                <a:gd name="connsiteY1-60" fmla="*/ 536 h 228451"/>
                <a:gd name="connsiteX2-61" fmla="*/ 1822079 w 1822079"/>
                <a:gd name="connsiteY2-62" fmla="*/ 224509 h 228451"/>
                <a:gd name="connsiteX3-63" fmla="*/ 0 w 1822079"/>
                <a:gd name="connsiteY3-64" fmla="*/ 228451 h 228451"/>
                <a:gd name="connsiteX0-65" fmla="*/ 0 w 1822079"/>
                <a:gd name="connsiteY0-66" fmla="*/ 228451 h 228451"/>
                <a:gd name="connsiteX1-67" fmla="*/ 1371632 w 1822079"/>
                <a:gd name="connsiteY1-68" fmla="*/ 536 h 228451"/>
                <a:gd name="connsiteX2-69" fmla="*/ 1822079 w 1822079"/>
                <a:gd name="connsiteY2-70" fmla="*/ 224509 h 228451"/>
                <a:gd name="connsiteX3-71" fmla="*/ 0 w 1822079"/>
                <a:gd name="connsiteY3-72" fmla="*/ 228451 h 228451"/>
                <a:gd name="connsiteX0-73" fmla="*/ 0 w 1822079"/>
                <a:gd name="connsiteY0-74" fmla="*/ 234944 h 234944"/>
                <a:gd name="connsiteX1-75" fmla="*/ 1458135 w 1822079"/>
                <a:gd name="connsiteY1-76" fmla="*/ 510 h 234944"/>
                <a:gd name="connsiteX2-77" fmla="*/ 1822079 w 1822079"/>
                <a:gd name="connsiteY2-78" fmla="*/ 231002 h 234944"/>
                <a:gd name="connsiteX3-79" fmla="*/ 0 w 1822079"/>
                <a:gd name="connsiteY3-80" fmla="*/ 234944 h 234944"/>
                <a:gd name="connsiteX0-81" fmla="*/ 0 w 1822079"/>
                <a:gd name="connsiteY0-82" fmla="*/ 251876 h 251876"/>
                <a:gd name="connsiteX1-83" fmla="*/ 1505928 w 1822079"/>
                <a:gd name="connsiteY1-84" fmla="*/ 456 h 251876"/>
                <a:gd name="connsiteX2-85" fmla="*/ 1822079 w 1822079"/>
                <a:gd name="connsiteY2-86" fmla="*/ 247934 h 251876"/>
                <a:gd name="connsiteX3-87" fmla="*/ 0 w 1822079"/>
                <a:gd name="connsiteY3-88" fmla="*/ 251876 h 251876"/>
                <a:gd name="connsiteX0-89" fmla="*/ 0 w 1822079"/>
                <a:gd name="connsiteY0-90" fmla="*/ 292564 h 292564"/>
                <a:gd name="connsiteX1-91" fmla="*/ 1499509 w 1822079"/>
                <a:gd name="connsiteY1-92" fmla="*/ 362 h 292564"/>
                <a:gd name="connsiteX2-93" fmla="*/ 1822079 w 1822079"/>
                <a:gd name="connsiteY2-94" fmla="*/ 288622 h 292564"/>
                <a:gd name="connsiteX3-95" fmla="*/ 0 w 1822079"/>
                <a:gd name="connsiteY3-96" fmla="*/ 292564 h 292564"/>
                <a:gd name="connsiteX0-97" fmla="*/ 0 w 1822079"/>
                <a:gd name="connsiteY0-98" fmla="*/ 269899 h 269899"/>
                <a:gd name="connsiteX1-99" fmla="*/ 1405305 w 1822079"/>
                <a:gd name="connsiteY1-100" fmla="*/ 410 h 269899"/>
                <a:gd name="connsiteX2-101" fmla="*/ 1822079 w 1822079"/>
                <a:gd name="connsiteY2-102" fmla="*/ 265957 h 269899"/>
                <a:gd name="connsiteX3-103" fmla="*/ 0 w 1822079"/>
                <a:gd name="connsiteY3-104" fmla="*/ 269899 h 269899"/>
                <a:gd name="connsiteX0-105" fmla="*/ 0 w 1822079"/>
                <a:gd name="connsiteY0-106" fmla="*/ 330359 h 330359"/>
                <a:gd name="connsiteX1-107" fmla="*/ 1499293 w 1822079"/>
                <a:gd name="connsiteY1-108" fmla="*/ 304 h 330359"/>
                <a:gd name="connsiteX2-109" fmla="*/ 1822079 w 1822079"/>
                <a:gd name="connsiteY2-110" fmla="*/ 326417 h 330359"/>
                <a:gd name="connsiteX3-111" fmla="*/ 0 w 1822079"/>
                <a:gd name="connsiteY3-112" fmla="*/ 330359 h 330359"/>
                <a:gd name="connsiteX0-113" fmla="*/ 0 w 1822079"/>
                <a:gd name="connsiteY0-114" fmla="*/ 330359 h 330359"/>
                <a:gd name="connsiteX1-115" fmla="*/ 1499293 w 1822079"/>
                <a:gd name="connsiteY1-116" fmla="*/ 304 h 330359"/>
                <a:gd name="connsiteX2-117" fmla="*/ 1822079 w 1822079"/>
                <a:gd name="connsiteY2-118" fmla="*/ 326417 h 330359"/>
                <a:gd name="connsiteX3-119" fmla="*/ 0 w 1822079"/>
                <a:gd name="connsiteY3-120" fmla="*/ 330359 h 330359"/>
                <a:gd name="connsiteX0-121" fmla="*/ 0 w 1822079"/>
                <a:gd name="connsiteY0-122" fmla="*/ 449126 h 449126"/>
                <a:gd name="connsiteX1-123" fmla="*/ 1583172 w 1822079"/>
                <a:gd name="connsiteY1-124" fmla="*/ 202 h 449126"/>
                <a:gd name="connsiteX2-125" fmla="*/ 1822079 w 1822079"/>
                <a:gd name="connsiteY2-126" fmla="*/ 445184 h 449126"/>
                <a:gd name="connsiteX3-127" fmla="*/ 0 w 1822079"/>
                <a:gd name="connsiteY3-128" fmla="*/ 449126 h 449126"/>
                <a:gd name="connsiteX0-129" fmla="*/ 0 w 1822079"/>
                <a:gd name="connsiteY0-130" fmla="*/ 449126 h 449126"/>
                <a:gd name="connsiteX1-131" fmla="*/ 1583172 w 1822079"/>
                <a:gd name="connsiteY1-132" fmla="*/ 202 h 449126"/>
                <a:gd name="connsiteX2-133" fmla="*/ 1822079 w 1822079"/>
                <a:gd name="connsiteY2-134" fmla="*/ 445184 h 449126"/>
                <a:gd name="connsiteX3-135" fmla="*/ 0 w 1822079"/>
                <a:gd name="connsiteY3-136" fmla="*/ 449126 h 449126"/>
                <a:gd name="connsiteX0-137" fmla="*/ 0 w 1822079"/>
                <a:gd name="connsiteY0-138" fmla="*/ 449126 h 449126"/>
                <a:gd name="connsiteX1-139" fmla="*/ 1583172 w 1822079"/>
                <a:gd name="connsiteY1-140" fmla="*/ 202 h 449126"/>
                <a:gd name="connsiteX2-141" fmla="*/ 1822079 w 1822079"/>
                <a:gd name="connsiteY2-142" fmla="*/ 445184 h 449126"/>
                <a:gd name="connsiteX3-143" fmla="*/ 0 w 1822079"/>
                <a:gd name="connsiteY3-144" fmla="*/ 449126 h 449126"/>
                <a:gd name="connsiteX0-145" fmla="*/ 0 w 1822079"/>
                <a:gd name="connsiteY0-146" fmla="*/ 449126 h 449126"/>
                <a:gd name="connsiteX1-147" fmla="*/ 1583172 w 1822079"/>
                <a:gd name="connsiteY1-148" fmla="*/ 202 h 449126"/>
                <a:gd name="connsiteX2-149" fmla="*/ 1822079 w 1822079"/>
                <a:gd name="connsiteY2-150" fmla="*/ 445184 h 449126"/>
                <a:gd name="connsiteX3-151" fmla="*/ 0 w 1822079"/>
                <a:gd name="connsiteY3-152" fmla="*/ 449126 h 449126"/>
                <a:gd name="connsiteX0-153" fmla="*/ 0 w 1822079"/>
                <a:gd name="connsiteY0-154" fmla="*/ 449865 h 449865"/>
                <a:gd name="connsiteX1-155" fmla="*/ 1514912 w 1822079"/>
                <a:gd name="connsiteY1-156" fmla="*/ 202 h 449865"/>
                <a:gd name="connsiteX2-157" fmla="*/ 1822079 w 1822079"/>
                <a:gd name="connsiteY2-158" fmla="*/ 445923 h 449865"/>
                <a:gd name="connsiteX3-159" fmla="*/ 0 w 1822079"/>
                <a:gd name="connsiteY3-160" fmla="*/ 449865 h 449865"/>
                <a:gd name="connsiteX0-161" fmla="*/ 0 w 1822079"/>
                <a:gd name="connsiteY0-162" fmla="*/ 449865 h 449865"/>
                <a:gd name="connsiteX1-163" fmla="*/ 1514912 w 1822079"/>
                <a:gd name="connsiteY1-164" fmla="*/ 202 h 449865"/>
                <a:gd name="connsiteX2-165" fmla="*/ 1822079 w 1822079"/>
                <a:gd name="connsiteY2-166" fmla="*/ 445923 h 449865"/>
                <a:gd name="connsiteX3-167" fmla="*/ 0 w 1822079"/>
                <a:gd name="connsiteY3-168" fmla="*/ 449865 h 449865"/>
                <a:gd name="connsiteX0-169" fmla="*/ 0 w 1822079"/>
                <a:gd name="connsiteY0-170" fmla="*/ 386588 h 386588"/>
                <a:gd name="connsiteX1-171" fmla="*/ 1506644 w 1822079"/>
                <a:gd name="connsiteY1-172" fmla="*/ 246 h 386588"/>
                <a:gd name="connsiteX2-173" fmla="*/ 1822079 w 1822079"/>
                <a:gd name="connsiteY2-174" fmla="*/ 382646 h 386588"/>
                <a:gd name="connsiteX3-175" fmla="*/ 0 w 1822079"/>
                <a:gd name="connsiteY3-176" fmla="*/ 386588 h 386588"/>
                <a:gd name="connsiteX0-177" fmla="*/ 0 w 1822079"/>
                <a:gd name="connsiteY0-178" fmla="*/ 369691 h 369691"/>
                <a:gd name="connsiteX1-179" fmla="*/ 1405699 w 1822079"/>
                <a:gd name="connsiteY1-180" fmla="*/ 262 h 369691"/>
                <a:gd name="connsiteX2-181" fmla="*/ 1822079 w 1822079"/>
                <a:gd name="connsiteY2-182" fmla="*/ 365749 h 369691"/>
                <a:gd name="connsiteX3-183" fmla="*/ 0 w 1822079"/>
                <a:gd name="connsiteY3-184" fmla="*/ 369691 h 369691"/>
                <a:gd name="connsiteX0-185" fmla="*/ 0 w 1822079"/>
                <a:gd name="connsiteY0-186" fmla="*/ 369691 h 369691"/>
                <a:gd name="connsiteX1-187" fmla="*/ 1405699 w 1822079"/>
                <a:gd name="connsiteY1-188" fmla="*/ 262 h 369691"/>
                <a:gd name="connsiteX2-189" fmla="*/ 1822079 w 1822079"/>
                <a:gd name="connsiteY2-190" fmla="*/ 365749 h 369691"/>
                <a:gd name="connsiteX3-191" fmla="*/ 0 w 1822079"/>
                <a:gd name="connsiteY3-192" fmla="*/ 369691 h 369691"/>
                <a:gd name="connsiteX0-193" fmla="*/ 0 w 1822079"/>
                <a:gd name="connsiteY0-194" fmla="*/ 381284 h 381284"/>
                <a:gd name="connsiteX1-195" fmla="*/ 1490761 w 1822079"/>
                <a:gd name="connsiteY1-196" fmla="*/ 250 h 381284"/>
                <a:gd name="connsiteX2-197" fmla="*/ 1822079 w 1822079"/>
                <a:gd name="connsiteY2-198" fmla="*/ 377342 h 381284"/>
                <a:gd name="connsiteX3-199" fmla="*/ 0 w 1822079"/>
                <a:gd name="connsiteY3-200" fmla="*/ 381284 h 381284"/>
                <a:gd name="connsiteX0-201" fmla="*/ 0 w 1822079"/>
                <a:gd name="connsiteY0-202" fmla="*/ 381284 h 381284"/>
                <a:gd name="connsiteX1-203" fmla="*/ 1490761 w 1822079"/>
                <a:gd name="connsiteY1-204" fmla="*/ 250 h 381284"/>
                <a:gd name="connsiteX2-205" fmla="*/ 1822079 w 1822079"/>
                <a:gd name="connsiteY2-206" fmla="*/ 377342 h 381284"/>
                <a:gd name="connsiteX3-207" fmla="*/ 0 w 1822079"/>
                <a:gd name="connsiteY3-208" fmla="*/ 381284 h 381284"/>
                <a:gd name="connsiteX0-209" fmla="*/ 0 w 1822079"/>
                <a:gd name="connsiteY0-210" fmla="*/ 381034 h 381034"/>
                <a:gd name="connsiteX1-211" fmla="*/ 1490761 w 1822079"/>
                <a:gd name="connsiteY1-212" fmla="*/ 0 h 381034"/>
                <a:gd name="connsiteX2-213" fmla="*/ 1822079 w 1822079"/>
                <a:gd name="connsiteY2-214" fmla="*/ 377092 h 381034"/>
                <a:gd name="connsiteX3-215" fmla="*/ 0 w 1822079"/>
                <a:gd name="connsiteY3-216" fmla="*/ 381034 h 381034"/>
                <a:gd name="connsiteX0-217" fmla="*/ 0 w 1822079"/>
                <a:gd name="connsiteY0-218" fmla="*/ 381034 h 381034"/>
                <a:gd name="connsiteX1-219" fmla="*/ 1490761 w 1822079"/>
                <a:gd name="connsiteY1-220" fmla="*/ 0 h 381034"/>
                <a:gd name="connsiteX2-221" fmla="*/ 1822079 w 1822079"/>
                <a:gd name="connsiteY2-222" fmla="*/ 377092 h 381034"/>
                <a:gd name="connsiteX3-223" fmla="*/ 0 w 1822079"/>
                <a:gd name="connsiteY3-224" fmla="*/ 381034 h 381034"/>
                <a:gd name="connsiteX0-225" fmla="*/ 0 w 1822079"/>
                <a:gd name="connsiteY0-226" fmla="*/ 381034 h 381034"/>
                <a:gd name="connsiteX1-227" fmla="*/ 1490761 w 1822079"/>
                <a:gd name="connsiteY1-228" fmla="*/ 0 h 381034"/>
                <a:gd name="connsiteX2-229" fmla="*/ 1822079 w 1822079"/>
                <a:gd name="connsiteY2-230" fmla="*/ 377092 h 381034"/>
                <a:gd name="connsiteX3-231" fmla="*/ 0 w 1822079"/>
                <a:gd name="connsiteY3-232" fmla="*/ 381034 h 381034"/>
                <a:gd name="connsiteX0-233" fmla="*/ 0 w 1822079"/>
                <a:gd name="connsiteY0-234" fmla="*/ 381034 h 381034"/>
                <a:gd name="connsiteX1-235" fmla="*/ 1490761 w 1822079"/>
                <a:gd name="connsiteY1-236" fmla="*/ 0 h 381034"/>
                <a:gd name="connsiteX2-237" fmla="*/ 1822079 w 1822079"/>
                <a:gd name="connsiteY2-238" fmla="*/ 377092 h 381034"/>
                <a:gd name="connsiteX3-239" fmla="*/ 0 w 1822079"/>
                <a:gd name="connsiteY3-240" fmla="*/ 381034 h 381034"/>
                <a:gd name="connsiteX0-241" fmla="*/ 0 w 1822079"/>
                <a:gd name="connsiteY0-242" fmla="*/ 376407 h 376407"/>
                <a:gd name="connsiteX1-243" fmla="*/ 1462705 w 1822079"/>
                <a:gd name="connsiteY1-244" fmla="*/ 0 h 376407"/>
                <a:gd name="connsiteX2-245" fmla="*/ 1822079 w 1822079"/>
                <a:gd name="connsiteY2-246" fmla="*/ 372465 h 376407"/>
                <a:gd name="connsiteX3-247" fmla="*/ 0 w 1822079"/>
                <a:gd name="connsiteY3-248" fmla="*/ 376407 h 376407"/>
                <a:gd name="connsiteX0-249" fmla="*/ 0 w 1822079"/>
                <a:gd name="connsiteY0-250" fmla="*/ 376407 h 376407"/>
                <a:gd name="connsiteX1-251" fmla="*/ 1462705 w 1822079"/>
                <a:gd name="connsiteY1-252" fmla="*/ 0 h 376407"/>
                <a:gd name="connsiteX2-253" fmla="*/ 1822079 w 1822079"/>
                <a:gd name="connsiteY2-254" fmla="*/ 372465 h 376407"/>
                <a:gd name="connsiteX3-255" fmla="*/ 0 w 1822079"/>
                <a:gd name="connsiteY3-256" fmla="*/ 376407 h 376407"/>
                <a:gd name="connsiteX0-257" fmla="*/ 0 w 1822079"/>
                <a:gd name="connsiteY0-258" fmla="*/ 376407 h 376407"/>
                <a:gd name="connsiteX1-259" fmla="*/ 1462705 w 1822079"/>
                <a:gd name="connsiteY1-260" fmla="*/ 0 h 376407"/>
                <a:gd name="connsiteX2-261" fmla="*/ 1822079 w 1822079"/>
                <a:gd name="connsiteY2-262" fmla="*/ 372465 h 376407"/>
                <a:gd name="connsiteX3-263" fmla="*/ 0 w 1822079"/>
                <a:gd name="connsiteY3-264" fmla="*/ 376407 h 376407"/>
                <a:gd name="connsiteX0-265" fmla="*/ 0 w 1822079"/>
                <a:gd name="connsiteY0-266" fmla="*/ 376407 h 376407"/>
                <a:gd name="connsiteX1-267" fmla="*/ 1462705 w 1822079"/>
                <a:gd name="connsiteY1-268" fmla="*/ 0 h 376407"/>
                <a:gd name="connsiteX2-269" fmla="*/ 1822079 w 1822079"/>
                <a:gd name="connsiteY2-270" fmla="*/ 372465 h 376407"/>
                <a:gd name="connsiteX3-271" fmla="*/ 0 w 1822079"/>
                <a:gd name="connsiteY3-272" fmla="*/ 376407 h 37640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822079" h="376407">
                  <a:moveTo>
                    <a:pt x="0" y="376407"/>
                  </a:moveTo>
                  <a:cubicBezTo>
                    <a:pt x="429232" y="264623"/>
                    <a:pt x="1031793" y="59444"/>
                    <a:pt x="1462705" y="0"/>
                  </a:cubicBezTo>
                  <a:cubicBezTo>
                    <a:pt x="1589674" y="100140"/>
                    <a:pt x="1641051" y="155143"/>
                    <a:pt x="1822079" y="372465"/>
                  </a:cubicBezTo>
                  <a:lnTo>
                    <a:pt x="0" y="376407"/>
                  </a:lnTo>
                  <a:close/>
                </a:path>
              </a:pathLst>
            </a:custGeom>
            <a:gradFill>
              <a:gsLst>
                <a:gs pos="12000">
                  <a:srgbClr val="000000">
                    <a:alpha val="45000"/>
                  </a:srgbClr>
                </a:gs>
                <a:gs pos="28000">
                  <a:srgbClr val="000000">
                    <a:alpha val="25000"/>
                  </a:srgbClr>
                </a:gs>
                <a:gs pos="81000">
                  <a:srgbClr val="000000">
                    <a:alpha val="3000"/>
                  </a:srgbClr>
                </a:gs>
                <a:gs pos="100000">
                  <a:schemeClr val="tx1">
                    <a:alpha val="0"/>
                  </a:schemeClr>
                </a:gs>
                <a:gs pos="66000">
                  <a:srgbClr val="000000">
                    <a:alpha val="6000"/>
                  </a:srgbClr>
                </a:gs>
                <a:gs pos="49000">
                  <a:srgbClr val="000000">
                    <a:alpha val="11000"/>
                  </a:srgbClr>
                </a:gs>
                <a:gs pos="0">
                  <a:schemeClr val="tx1">
                    <a:alpha val="48000"/>
                  </a:schemeClr>
                </a:gs>
              </a:gsLst>
              <a:lin ang="16200000" scaled="0"/>
            </a:gra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2522584" y="1764413"/>
              <a:ext cx="1982801" cy="3344862"/>
            </a:xfrm>
            <a:custGeom>
              <a:avLst/>
              <a:gdLst>
                <a:gd name="connsiteX0" fmla="*/ 2481682 w 2895600"/>
                <a:gd name="connsiteY0" fmla="*/ 0 h 4648200"/>
                <a:gd name="connsiteX1" fmla="*/ 2895600 w 2895600"/>
                <a:gd name="connsiteY1" fmla="*/ 450875 h 4648200"/>
                <a:gd name="connsiteX2" fmla="*/ 2895600 w 2895600"/>
                <a:gd name="connsiteY2" fmla="*/ 4197325 h 4648200"/>
                <a:gd name="connsiteX3" fmla="*/ 2481682 w 2895600"/>
                <a:gd name="connsiteY3" fmla="*/ 4648200 h 4648200"/>
                <a:gd name="connsiteX4" fmla="*/ 0 w 2895600"/>
                <a:gd name="connsiteY4" fmla="*/ 4357817 h 4648200"/>
                <a:gd name="connsiteX5" fmla="*/ 0 w 2895600"/>
                <a:gd name="connsiteY5" fmla="*/ 268088 h 4648200"/>
                <a:gd name="connsiteX6" fmla="*/ 242032 w 2895600"/>
                <a:gd name="connsiteY6" fmla="*/ 235199 h 4648200"/>
                <a:gd name="connsiteX7" fmla="*/ 2481682 w 2895600"/>
                <a:gd name="connsiteY7" fmla="*/ 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95600" h="4648200">
                  <a:moveTo>
                    <a:pt x="2481682" y="0"/>
                  </a:moveTo>
                  <a:cubicBezTo>
                    <a:pt x="2710282" y="0"/>
                    <a:pt x="2895600" y="201864"/>
                    <a:pt x="2895600" y="450875"/>
                  </a:cubicBezTo>
                  <a:lnTo>
                    <a:pt x="2895600" y="4197325"/>
                  </a:lnTo>
                  <a:cubicBezTo>
                    <a:pt x="2895600" y="4446336"/>
                    <a:pt x="2710282" y="4648200"/>
                    <a:pt x="2481682" y="4648200"/>
                  </a:cubicBezTo>
                  <a:lnTo>
                    <a:pt x="0" y="4357817"/>
                  </a:lnTo>
                  <a:lnTo>
                    <a:pt x="0" y="268088"/>
                  </a:lnTo>
                  <a:lnTo>
                    <a:pt x="242032" y="235199"/>
                  </a:lnTo>
                  <a:cubicBezTo>
                    <a:pt x="1160410" y="111219"/>
                    <a:pt x="2037182" y="0"/>
                    <a:pt x="2481682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 w="28575">
              <a:gradFill>
                <a:gsLst>
                  <a:gs pos="0">
                    <a:srgbClr val="F7F7F7"/>
                  </a:gs>
                  <a:gs pos="100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4" name="任意多边形 103"/>
          <p:cNvSpPr/>
          <p:nvPr/>
        </p:nvSpPr>
        <p:spPr>
          <a:xfrm>
            <a:off x="1048047" y="2065633"/>
            <a:ext cx="1341229" cy="3371428"/>
          </a:xfrm>
          <a:custGeom>
            <a:avLst/>
            <a:gdLst>
              <a:gd name="connsiteX0" fmla="*/ 767235 w 1271587"/>
              <a:gd name="connsiteY0" fmla="*/ 0 h 3197529"/>
              <a:gd name="connsiteX1" fmla="*/ 1271587 w 1271587"/>
              <a:gd name="connsiteY1" fmla="*/ 126088 h 3197529"/>
              <a:gd name="connsiteX2" fmla="*/ 1271587 w 1271587"/>
              <a:gd name="connsiteY2" fmla="*/ 3066470 h 3197529"/>
              <a:gd name="connsiteX3" fmla="*/ 747354 w 1271587"/>
              <a:gd name="connsiteY3" fmla="*/ 3197529 h 3197529"/>
              <a:gd name="connsiteX4" fmla="*/ 605625 w 1271587"/>
              <a:gd name="connsiteY4" fmla="*/ 3068717 h 3197529"/>
              <a:gd name="connsiteX5" fmla="*/ 0 w 1271587"/>
              <a:gd name="connsiteY5" fmla="*/ 1606609 h 3197529"/>
              <a:gd name="connsiteX6" fmla="*/ 752463 w 1271587"/>
              <a:gd name="connsiteY6" fmla="*/ 11047 h 319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587" h="3197529">
                <a:moveTo>
                  <a:pt x="767235" y="0"/>
                </a:moveTo>
                <a:lnTo>
                  <a:pt x="1271587" y="126088"/>
                </a:lnTo>
                <a:lnTo>
                  <a:pt x="1271587" y="3066470"/>
                </a:lnTo>
                <a:lnTo>
                  <a:pt x="747354" y="3197529"/>
                </a:lnTo>
                <a:lnTo>
                  <a:pt x="605625" y="3068717"/>
                </a:lnTo>
                <a:cubicBezTo>
                  <a:pt x="231439" y="2694531"/>
                  <a:pt x="0" y="2177598"/>
                  <a:pt x="0" y="1606609"/>
                </a:cubicBezTo>
                <a:cubicBezTo>
                  <a:pt x="0" y="964247"/>
                  <a:pt x="292915" y="390299"/>
                  <a:pt x="752463" y="11047"/>
                </a:cubicBezTo>
                <a:close/>
              </a:path>
            </a:pathLst>
          </a:custGeom>
          <a:solidFill>
            <a:srgbClr val="E7952C"/>
          </a:solidFill>
          <a:ln>
            <a:noFill/>
          </a:ln>
          <a:effectLst>
            <a:innerShdw blurRad="177800" dist="101600" dir="10800000">
              <a:srgbClr val="1F1F1F">
                <a:alpha val="4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文本框 4"/>
          <p:cNvSpPr txBox="1"/>
          <p:nvPr/>
        </p:nvSpPr>
        <p:spPr>
          <a:xfrm>
            <a:off x="3430261" y="2444750"/>
            <a:ext cx="881687" cy="61170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375" dirty="0">
              <a:solidFill>
                <a:srgbClr val="FBCD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507177" y="2417515"/>
            <a:ext cx="670600" cy="93405"/>
          </a:xfrm>
          <a:prstGeom prst="rect">
            <a:avLst/>
          </a:prstGeom>
          <a:solidFill>
            <a:srgbClr val="E7952C"/>
          </a:solidFill>
          <a:ln>
            <a:noFill/>
          </a:ln>
          <a:scene3d>
            <a:camera prst="perspectiveLeft" fov="2700000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B85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5055130" y="2444750"/>
            <a:ext cx="881687" cy="61170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375" dirty="0">
              <a:solidFill>
                <a:srgbClr val="FBCD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5165555" y="2417515"/>
            <a:ext cx="670600" cy="93405"/>
          </a:xfrm>
          <a:prstGeom prst="rect">
            <a:avLst/>
          </a:prstGeom>
          <a:solidFill>
            <a:srgbClr val="E7952C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文本框 31"/>
          <p:cNvSpPr txBox="1"/>
          <p:nvPr/>
        </p:nvSpPr>
        <p:spPr>
          <a:xfrm>
            <a:off x="6806158" y="2444750"/>
            <a:ext cx="881687" cy="61170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375" dirty="0">
              <a:solidFill>
                <a:srgbClr val="FBCD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910247" y="2417515"/>
            <a:ext cx="670600" cy="93405"/>
          </a:xfrm>
          <a:prstGeom prst="rect">
            <a:avLst/>
          </a:prstGeom>
          <a:solidFill>
            <a:srgbClr val="E7952C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F1E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文本框 33"/>
          <p:cNvSpPr txBox="1"/>
          <p:nvPr/>
        </p:nvSpPr>
        <p:spPr>
          <a:xfrm>
            <a:off x="8512037" y="2444750"/>
            <a:ext cx="881687" cy="61170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375" dirty="0">
              <a:solidFill>
                <a:srgbClr val="FBCD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8621102" y="2417515"/>
            <a:ext cx="670600" cy="93405"/>
          </a:xfrm>
          <a:prstGeom prst="rect">
            <a:avLst/>
          </a:prstGeom>
          <a:solidFill>
            <a:srgbClr val="E7952C"/>
          </a:solidFill>
          <a:ln>
            <a:noFill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2685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文本框 35"/>
          <p:cNvSpPr txBox="1"/>
          <p:nvPr/>
        </p:nvSpPr>
        <p:spPr>
          <a:xfrm>
            <a:off x="10144694" y="2444750"/>
            <a:ext cx="881687" cy="611706"/>
          </a:xfrm>
          <a:prstGeom prst="rect">
            <a:avLst/>
          </a:prstGeom>
          <a:noFill/>
          <a:scene3d>
            <a:camera prst="perspectiveLeft">
              <a:rot lat="0" lon="12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altLang="zh-CN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3375" dirty="0">
              <a:solidFill>
                <a:srgbClr val="FBCD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10255003" y="2417515"/>
            <a:ext cx="670600" cy="93405"/>
          </a:xfrm>
          <a:prstGeom prst="rect">
            <a:avLst/>
          </a:prstGeom>
          <a:solidFill>
            <a:srgbClr val="E7952C"/>
          </a:solidFill>
          <a:ln>
            <a:noFill/>
          </a:ln>
          <a:scene3d>
            <a:camera prst="perspectiveLef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2562883" y="3405514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是不是还有时上课打个盹</a:t>
            </a:r>
          </a:p>
        </p:txBody>
      </p:sp>
      <p:sp>
        <p:nvSpPr>
          <p:cNvPr id="143" name="矩形 142"/>
          <p:cNvSpPr/>
          <p:nvPr/>
        </p:nvSpPr>
        <p:spPr>
          <a:xfrm>
            <a:off x="4443041" y="3422887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时自习说过话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6163761" y="3453306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时偶尔迟个到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7873021" y="3470720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时偶尔玩下手机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9533467" y="3507970"/>
            <a:ext cx="177290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时偶尔想念那个他（她）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现状分析</a:t>
            </a:r>
            <a:endParaRPr lang="zh-CN" altLang="en-US" sz="2400" b="1" dirty="0">
              <a:solidFill>
                <a:schemeClr val="bg1"/>
              </a:solidFill>
              <a:latin typeface="Geometr415 Blk BT" panose="020B0802020204020303" pitchFamily="34" charset="0"/>
              <a:ea typeface="微软雅黑" panose="020B0503020204020204" charset="-122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1048046" y="902527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Status analysis</a:t>
            </a:r>
          </a:p>
        </p:txBody>
      </p:sp>
    </p:spTree>
    <p:extLst>
      <p:ext uri="{BB962C8B-B14F-4D97-AF65-F5344CB8AC3E}">
        <p14:creationId xmlns:p14="http://schemas.microsoft.com/office/powerpoint/2010/main" val="88556848"/>
      </p:ext>
    </p:extLst>
  </p:cSld>
  <p:clrMapOvr>
    <a:masterClrMapping/>
  </p:clrMapOvr>
  <p:transition spd="slow" advTm="0">
    <p:wheel spokes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accel="40000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1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1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9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3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7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90" grpId="0" animBg="1"/>
          <p:bldP spid="104" grpId="0" animBg="1"/>
          <p:bldP spid="106" grpId="0"/>
          <p:bldP spid="107" grpId="0" animBg="1"/>
          <p:bldP spid="108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  <p:bldP spid="115" grpId="0" animBg="1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accel="4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1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9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3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7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10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90" grpId="0" animBg="1"/>
          <p:bldP spid="104" grpId="0" animBg="1"/>
          <p:bldP spid="106" grpId="0"/>
          <p:bldP spid="107" grpId="0" animBg="1"/>
          <p:bldP spid="108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  <p:bldP spid="115" grpId="0" animBg="1"/>
          <p:bldP spid="142" grpId="0"/>
          <p:bldP spid="143" grpId="0"/>
          <p:bldP spid="144" grpId="0"/>
          <p:bldP spid="145" grpId="0"/>
          <p:bldP spid="146" grpId="0"/>
          <p:bldP spid="147" grpId="0"/>
          <p:bldP spid="148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59" name="矩形 58"/>
          <p:cNvSpPr/>
          <p:nvPr/>
        </p:nvSpPr>
        <p:spPr>
          <a:xfrm>
            <a:off x="165023" y="3111247"/>
            <a:ext cx="4539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60" name="Shape 1949"/>
          <p:cNvSpPr/>
          <p:nvPr/>
        </p:nvSpPr>
        <p:spPr>
          <a:xfrm>
            <a:off x="1933015" y="2138307"/>
            <a:ext cx="2537554" cy="727379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41201" y="1087193"/>
            <a:ext cx="7167943" cy="5749608"/>
            <a:chOff x="5041201" y="1087193"/>
            <a:chExt cx="7167943" cy="5749608"/>
          </a:xfrm>
        </p:grpSpPr>
        <p:grpSp>
          <p:nvGrpSpPr>
            <p:cNvPr id="2" name="组合 1"/>
            <p:cNvGrpSpPr/>
            <p:nvPr/>
          </p:nvGrpSpPr>
          <p:grpSpPr>
            <a:xfrm>
              <a:off x="5041201" y="1087193"/>
              <a:ext cx="7167943" cy="5749608"/>
              <a:chOff x="3765595" y="830918"/>
              <a:chExt cx="5378406" cy="431417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4030693" y="830918"/>
                <a:ext cx="0" cy="4314170"/>
              </a:xfrm>
              <a:prstGeom prst="line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4" name="矩形 43"/>
              <p:cNvSpPr/>
              <p:nvPr/>
            </p:nvSpPr>
            <p:spPr bwMode="auto">
              <a:xfrm>
                <a:off x="3765595" y="2487882"/>
                <a:ext cx="550833" cy="552620"/>
              </a:xfrm>
              <a:prstGeom prst="rect">
                <a:avLst/>
              </a:prstGeom>
              <a:solidFill>
                <a:srgbClr val="FBCD5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9" name="组合 9"/>
              <p:cNvGrpSpPr/>
              <p:nvPr/>
            </p:nvGrpSpPr>
            <p:grpSpPr>
              <a:xfrm>
                <a:off x="4548190" y="1255459"/>
                <a:ext cx="4595811" cy="3287140"/>
                <a:chOff x="6395891" y="1299199"/>
                <a:chExt cx="6462859" cy="4620860"/>
              </a:xfrm>
            </p:grpSpPr>
            <p:pic>
              <p:nvPicPr>
                <p:cNvPr id="50" name="图片 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95891" y="1299199"/>
                  <a:ext cx="6462141" cy="46208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1" name="矩形 50"/>
                <p:cNvSpPr/>
                <p:nvPr/>
              </p:nvSpPr>
              <p:spPr>
                <a:xfrm>
                  <a:off x="7293471" y="1528093"/>
                  <a:ext cx="5565279" cy="3691023"/>
                </a:xfrm>
                <a:prstGeom prst="rect">
                  <a:avLst/>
                </a:pr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200" y="1869996"/>
              <a:ext cx="5274264" cy="3499316"/>
            </a:xfrm>
            <a:prstGeom prst="rect">
              <a:avLst/>
            </a:prstGeom>
          </p:spPr>
        </p:pic>
      </p:grpSp>
      <p:sp>
        <p:nvSpPr>
          <p:cNvPr id="63" name="文本框 62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048046" y="902527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</a:t>
            </a:r>
            <a:r>
              <a:rPr lang="en-US" altLang="zh-CN" sz="1200" dirty="0" smtClean="0">
                <a:solidFill>
                  <a:schemeClr val="bg1"/>
                </a:solidFill>
              </a:rPr>
              <a:t>he </a:t>
            </a:r>
            <a:r>
              <a:rPr lang="en-US" altLang="zh-CN" sz="1200" dirty="0">
                <a:solidFill>
                  <a:schemeClr val="bg1"/>
                </a:solidFill>
              </a:rPr>
              <a:t>one hundredth day</a:t>
            </a:r>
          </a:p>
        </p:txBody>
      </p:sp>
    </p:spTree>
    <p:extLst>
      <p:ext uri="{BB962C8B-B14F-4D97-AF65-F5344CB8AC3E}">
        <p14:creationId xmlns:p14="http://schemas.microsoft.com/office/powerpoint/2010/main" val="48564327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9" grpId="0"/>
      <p:bldP spid="60" grpId="0" animBg="1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7167905" y="1313317"/>
            <a:ext cx="2872140" cy="2967470"/>
            <a:chOff x="7030236" y="1755422"/>
            <a:chExt cx="2723364" cy="2813756"/>
          </a:xfrm>
          <a:solidFill>
            <a:srgbClr val="FBCD5F"/>
          </a:solidFill>
        </p:grpSpPr>
        <p:sp>
          <p:nvSpPr>
            <p:cNvPr id="21" name="椭圆 20"/>
            <p:cNvSpPr/>
            <p:nvPr/>
          </p:nvSpPr>
          <p:spPr>
            <a:xfrm>
              <a:off x="8394156" y="4241434"/>
              <a:ext cx="1162443" cy="3277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30236" y="1755422"/>
              <a:ext cx="2723364" cy="2644389"/>
            </a:xfrm>
            <a:custGeom>
              <a:avLst/>
              <a:gdLst>
                <a:gd name="connsiteX0" fmla="*/ 3380070 w 3453585"/>
                <a:gd name="connsiteY0" fmla="*/ 1644019 h 3353431"/>
                <a:gd name="connsiteX1" fmla="*/ 3444579 w 3453585"/>
                <a:gd name="connsiteY1" fmla="*/ 1686778 h 3353431"/>
                <a:gd name="connsiteX2" fmla="*/ 3446481 w 3453585"/>
                <a:gd name="connsiteY2" fmla="*/ 1696198 h 3353431"/>
                <a:gd name="connsiteX3" fmla="*/ 3451188 w 3453585"/>
                <a:gd name="connsiteY3" fmla="*/ 1705845 h 3353431"/>
                <a:gd name="connsiteX4" fmla="*/ 3444195 w 3453585"/>
                <a:gd name="connsiteY4" fmla="*/ 1758971 h 3353431"/>
                <a:gd name="connsiteX5" fmla="*/ 2543542 w 3453585"/>
                <a:gd name="connsiteY5" fmla="*/ 3318945 h 3353431"/>
                <a:gd name="connsiteX6" fmla="*/ 2494466 w 3453585"/>
                <a:gd name="connsiteY6" fmla="*/ 3352992 h 3353431"/>
                <a:gd name="connsiteX7" fmla="*/ 2490954 w 3453585"/>
                <a:gd name="connsiteY7" fmla="*/ 3353068 h 3353431"/>
                <a:gd name="connsiteX8" fmla="*/ 2489874 w 3453585"/>
                <a:gd name="connsiteY8" fmla="*/ 3353431 h 3353431"/>
                <a:gd name="connsiteX9" fmla="*/ 2486162 w 3453585"/>
                <a:gd name="connsiteY9" fmla="*/ 3353173 h 3353431"/>
                <a:gd name="connsiteX10" fmla="*/ 2474257 w 3453585"/>
                <a:gd name="connsiteY10" fmla="*/ 3353431 h 3353431"/>
                <a:gd name="connsiteX11" fmla="*/ 2470171 w 3453585"/>
                <a:gd name="connsiteY11" fmla="*/ 3352058 h 3353431"/>
                <a:gd name="connsiteX12" fmla="*/ 2463100 w 3453585"/>
                <a:gd name="connsiteY12" fmla="*/ 3351565 h 3353431"/>
                <a:gd name="connsiteX13" fmla="*/ 2450676 w 3453585"/>
                <a:gd name="connsiteY13" fmla="*/ 3345502 h 3353431"/>
                <a:gd name="connsiteX14" fmla="*/ 2447906 w 3453585"/>
                <a:gd name="connsiteY14" fmla="*/ 3344570 h 3353431"/>
                <a:gd name="connsiteX15" fmla="*/ 2446840 w 3453585"/>
                <a:gd name="connsiteY15" fmla="*/ 3343630 h 3353431"/>
                <a:gd name="connsiteX16" fmla="*/ 2438979 w 3453585"/>
                <a:gd name="connsiteY16" fmla="*/ 3339794 h 3353431"/>
                <a:gd name="connsiteX17" fmla="*/ 2420589 w 3453585"/>
                <a:gd name="connsiteY17" fmla="*/ 3318945 h 3353431"/>
                <a:gd name="connsiteX18" fmla="*/ 1519936 w 3453585"/>
                <a:gd name="connsiteY18" fmla="*/ 1758971 h 3353431"/>
                <a:gd name="connsiteX19" fmla="*/ 1511075 w 3453585"/>
                <a:gd name="connsiteY19" fmla="*/ 1732620 h 3353431"/>
                <a:gd name="connsiteX20" fmla="*/ 1511443 w 3453585"/>
                <a:gd name="connsiteY20" fmla="*/ 1727344 h 3353431"/>
                <a:gd name="connsiteX21" fmla="*/ 1508755 w 3453585"/>
                <a:gd name="connsiteY21" fmla="*/ 1714030 h 3353431"/>
                <a:gd name="connsiteX22" fmla="*/ 1514257 w 3453585"/>
                <a:gd name="connsiteY22" fmla="*/ 1686779 h 3353431"/>
                <a:gd name="connsiteX23" fmla="*/ 1578765 w 3453585"/>
                <a:gd name="connsiteY23" fmla="*/ 1644020 h 3353431"/>
                <a:gd name="connsiteX24" fmla="*/ 2481170 w 3453585"/>
                <a:gd name="connsiteY24" fmla="*/ 0 h 3353431"/>
                <a:gd name="connsiteX25" fmla="*/ 3248528 w 3453585"/>
                <a:gd name="connsiteY25" fmla="*/ 767358 h 3353431"/>
                <a:gd name="connsiteX26" fmla="*/ 3117476 w 3453585"/>
                <a:gd name="connsiteY26" fmla="*/ 1196395 h 3353431"/>
                <a:gd name="connsiteX27" fmla="*/ 3109819 w 3453585"/>
                <a:gd name="connsiteY27" fmla="*/ 1205675 h 3353431"/>
                <a:gd name="connsiteX28" fmla="*/ 3109819 w 3453585"/>
                <a:gd name="connsiteY28" fmla="*/ 1527603 h 3353431"/>
                <a:gd name="connsiteX29" fmla="*/ 3226235 w 3453585"/>
                <a:gd name="connsiteY29" fmla="*/ 1644019 h 3353431"/>
                <a:gd name="connsiteX30" fmla="*/ 1736105 w 3453585"/>
                <a:gd name="connsiteY30" fmla="*/ 1644019 h 3353431"/>
                <a:gd name="connsiteX31" fmla="*/ 1852521 w 3453585"/>
                <a:gd name="connsiteY31" fmla="*/ 1527603 h 3353431"/>
                <a:gd name="connsiteX32" fmla="*/ 1852521 w 3453585"/>
                <a:gd name="connsiteY32" fmla="*/ 1325155 h 3353431"/>
                <a:gd name="connsiteX33" fmla="*/ 0 w 3453585"/>
                <a:gd name="connsiteY33" fmla="*/ 1325155 h 3353431"/>
                <a:gd name="connsiteX34" fmla="*/ 0 w 3453585"/>
                <a:gd name="connsiteY34" fmla="*/ 151675 h 3353431"/>
                <a:gd name="connsiteX35" fmla="*/ 2027139 w 3453585"/>
                <a:gd name="connsiteY35" fmla="*/ 151675 h 3353431"/>
                <a:gd name="connsiteX36" fmla="*/ 2052133 w 3453585"/>
                <a:gd name="connsiteY36" fmla="*/ 131053 h 3353431"/>
                <a:gd name="connsiteX37" fmla="*/ 2481170 w 3453585"/>
                <a:gd name="connsiteY37" fmla="*/ 0 h 33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53585" h="3353431">
                  <a:moveTo>
                    <a:pt x="3380070" y="1644019"/>
                  </a:moveTo>
                  <a:cubicBezTo>
                    <a:pt x="3409069" y="1644019"/>
                    <a:pt x="3433951" y="1661650"/>
                    <a:pt x="3444579" y="1686778"/>
                  </a:cubicBezTo>
                  <a:lnTo>
                    <a:pt x="3446481" y="1696198"/>
                  </a:lnTo>
                  <a:lnTo>
                    <a:pt x="3451188" y="1705845"/>
                  </a:lnTo>
                  <a:cubicBezTo>
                    <a:pt x="3455826" y="1723152"/>
                    <a:pt x="3453861" y="1742228"/>
                    <a:pt x="3444195" y="1758971"/>
                  </a:cubicBezTo>
                  <a:lnTo>
                    <a:pt x="2543542" y="3318945"/>
                  </a:lnTo>
                  <a:cubicBezTo>
                    <a:pt x="2532667" y="3337781"/>
                    <a:pt x="2514362" y="3349651"/>
                    <a:pt x="2494466" y="3352992"/>
                  </a:cubicBezTo>
                  <a:lnTo>
                    <a:pt x="2490954" y="3353068"/>
                  </a:lnTo>
                  <a:lnTo>
                    <a:pt x="2489874" y="3353431"/>
                  </a:lnTo>
                  <a:lnTo>
                    <a:pt x="2486162" y="3353173"/>
                  </a:lnTo>
                  <a:lnTo>
                    <a:pt x="2474257" y="3353431"/>
                  </a:lnTo>
                  <a:lnTo>
                    <a:pt x="2470171" y="3352058"/>
                  </a:lnTo>
                  <a:lnTo>
                    <a:pt x="2463100" y="3351565"/>
                  </a:lnTo>
                  <a:lnTo>
                    <a:pt x="2450676" y="3345502"/>
                  </a:lnTo>
                  <a:lnTo>
                    <a:pt x="2447906" y="3344570"/>
                  </a:lnTo>
                  <a:lnTo>
                    <a:pt x="2446840" y="3343630"/>
                  </a:lnTo>
                  <a:lnTo>
                    <a:pt x="2438979" y="3339794"/>
                  </a:lnTo>
                  <a:cubicBezTo>
                    <a:pt x="2431723" y="3334312"/>
                    <a:pt x="2425422" y="3327316"/>
                    <a:pt x="2420589" y="3318945"/>
                  </a:cubicBezTo>
                  <a:lnTo>
                    <a:pt x="1519936" y="1758971"/>
                  </a:lnTo>
                  <a:cubicBezTo>
                    <a:pt x="1515103" y="1750599"/>
                    <a:pt x="1512195" y="1741645"/>
                    <a:pt x="1511075" y="1732620"/>
                  </a:cubicBezTo>
                  <a:lnTo>
                    <a:pt x="1511443" y="1727344"/>
                  </a:lnTo>
                  <a:lnTo>
                    <a:pt x="1508755" y="1714030"/>
                  </a:lnTo>
                  <a:lnTo>
                    <a:pt x="1514257" y="1686779"/>
                  </a:lnTo>
                  <a:cubicBezTo>
                    <a:pt x="1524885" y="1661651"/>
                    <a:pt x="1549766" y="1644020"/>
                    <a:pt x="1578765" y="1644020"/>
                  </a:cubicBezTo>
                  <a:close/>
                  <a:moveTo>
                    <a:pt x="2481170" y="0"/>
                  </a:moveTo>
                  <a:cubicBezTo>
                    <a:pt x="2904970" y="0"/>
                    <a:pt x="3248528" y="343558"/>
                    <a:pt x="3248528" y="767358"/>
                  </a:cubicBezTo>
                  <a:cubicBezTo>
                    <a:pt x="3248528" y="926283"/>
                    <a:pt x="3200215" y="1073924"/>
                    <a:pt x="3117476" y="1196395"/>
                  </a:cubicBezTo>
                  <a:lnTo>
                    <a:pt x="3109819" y="1205675"/>
                  </a:lnTo>
                  <a:lnTo>
                    <a:pt x="3109819" y="1527603"/>
                  </a:lnTo>
                  <a:cubicBezTo>
                    <a:pt x="3109819" y="1591898"/>
                    <a:pt x="3161940" y="1644019"/>
                    <a:pt x="3226235" y="1644019"/>
                  </a:cubicBezTo>
                  <a:lnTo>
                    <a:pt x="1736105" y="1644019"/>
                  </a:lnTo>
                  <a:cubicBezTo>
                    <a:pt x="1800400" y="1644019"/>
                    <a:pt x="1852521" y="1591898"/>
                    <a:pt x="1852521" y="1527603"/>
                  </a:cubicBezTo>
                  <a:lnTo>
                    <a:pt x="1852521" y="1325155"/>
                  </a:lnTo>
                  <a:lnTo>
                    <a:pt x="0" y="1325155"/>
                  </a:lnTo>
                  <a:lnTo>
                    <a:pt x="0" y="151675"/>
                  </a:lnTo>
                  <a:lnTo>
                    <a:pt x="2027139" y="151675"/>
                  </a:lnTo>
                  <a:lnTo>
                    <a:pt x="2052133" y="131053"/>
                  </a:lnTo>
                  <a:cubicBezTo>
                    <a:pt x="2174604" y="48313"/>
                    <a:pt x="2322245" y="0"/>
                    <a:pt x="2481170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51879" y="1313317"/>
            <a:ext cx="2872140" cy="2967470"/>
            <a:chOff x="5118640" y="1755422"/>
            <a:chExt cx="2723364" cy="2813756"/>
          </a:xfrm>
          <a:solidFill>
            <a:srgbClr val="D09929"/>
          </a:solidFill>
        </p:grpSpPr>
        <p:sp>
          <p:nvSpPr>
            <p:cNvPr id="24" name="椭圆 23"/>
            <p:cNvSpPr/>
            <p:nvPr/>
          </p:nvSpPr>
          <p:spPr>
            <a:xfrm>
              <a:off x="6477249" y="4241434"/>
              <a:ext cx="1162443" cy="3277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118640" y="1755422"/>
              <a:ext cx="2723364" cy="2644389"/>
            </a:xfrm>
            <a:custGeom>
              <a:avLst/>
              <a:gdLst>
                <a:gd name="connsiteX0" fmla="*/ 3380070 w 3453585"/>
                <a:gd name="connsiteY0" fmla="*/ 1644019 h 3353431"/>
                <a:gd name="connsiteX1" fmla="*/ 3444579 w 3453585"/>
                <a:gd name="connsiteY1" fmla="*/ 1686778 h 3353431"/>
                <a:gd name="connsiteX2" fmla="*/ 3446481 w 3453585"/>
                <a:gd name="connsiteY2" fmla="*/ 1696198 h 3353431"/>
                <a:gd name="connsiteX3" fmla="*/ 3451188 w 3453585"/>
                <a:gd name="connsiteY3" fmla="*/ 1705845 h 3353431"/>
                <a:gd name="connsiteX4" fmla="*/ 3444195 w 3453585"/>
                <a:gd name="connsiteY4" fmla="*/ 1758971 h 3353431"/>
                <a:gd name="connsiteX5" fmla="*/ 2543542 w 3453585"/>
                <a:gd name="connsiteY5" fmla="*/ 3318945 h 3353431"/>
                <a:gd name="connsiteX6" fmla="*/ 2494466 w 3453585"/>
                <a:gd name="connsiteY6" fmla="*/ 3352992 h 3353431"/>
                <a:gd name="connsiteX7" fmla="*/ 2490954 w 3453585"/>
                <a:gd name="connsiteY7" fmla="*/ 3353068 h 3353431"/>
                <a:gd name="connsiteX8" fmla="*/ 2489874 w 3453585"/>
                <a:gd name="connsiteY8" fmla="*/ 3353431 h 3353431"/>
                <a:gd name="connsiteX9" fmla="*/ 2486162 w 3453585"/>
                <a:gd name="connsiteY9" fmla="*/ 3353173 h 3353431"/>
                <a:gd name="connsiteX10" fmla="*/ 2474257 w 3453585"/>
                <a:gd name="connsiteY10" fmla="*/ 3353431 h 3353431"/>
                <a:gd name="connsiteX11" fmla="*/ 2470171 w 3453585"/>
                <a:gd name="connsiteY11" fmla="*/ 3352058 h 3353431"/>
                <a:gd name="connsiteX12" fmla="*/ 2463100 w 3453585"/>
                <a:gd name="connsiteY12" fmla="*/ 3351565 h 3353431"/>
                <a:gd name="connsiteX13" fmla="*/ 2450676 w 3453585"/>
                <a:gd name="connsiteY13" fmla="*/ 3345502 h 3353431"/>
                <a:gd name="connsiteX14" fmla="*/ 2447906 w 3453585"/>
                <a:gd name="connsiteY14" fmla="*/ 3344570 h 3353431"/>
                <a:gd name="connsiteX15" fmla="*/ 2446840 w 3453585"/>
                <a:gd name="connsiteY15" fmla="*/ 3343630 h 3353431"/>
                <a:gd name="connsiteX16" fmla="*/ 2438979 w 3453585"/>
                <a:gd name="connsiteY16" fmla="*/ 3339794 h 3353431"/>
                <a:gd name="connsiteX17" fmla="*/ 2420589 w 3453585"/>
                <a:gd name="connsiteY17" fmla="*/ 3318945 h 3353431"/>
                <a:gd name="connsiteX18" fmla="*/ 1519936 w 3453585"/>
                <a:gd name="connsiteY18" fmla="*/ 1758971 h 3353431"/>
                <a:gd name="connsiteX19" fmla="*/ 1511075 w 3453585"/>
                <a:gd name="connsiteY19" fmla="*/ 1732620 h 3353431"/>
                <a:gd name="connsiteX20" fmla="*/ 1511443 w 3453585"/>
                <a:gd name="connsiteY20" fmla="*/ 1727344 h 3353431"/>
                <a:gd name="connsiteX21" fmla="*/ 1508755 w 3453585"/>
                <a:gd name="connsiteY21" fmla="*/ 1714030 h 3353431"/>
                <a:gd name="connsiteX22" fmla="*/ 1514257 w 3453585"/>
                <a:gd name="connsiteY22" fmla="*/ 1686779 h 3353431"/>
                <a:gd name="connsiteX23" fmla="*/ 1578765 w 3453585"/>
                <a:gd name="connsiteY23" fmla="*/ 1644020 h 3353431"/>
                <a:gd name="connsiteX24" fmla="*/ 2481170 w 3453585"/>
                <a:gd name="connsiteY24" fmla="*/ 0 h 3353431"/>
                <a:gd name="connsiteX25" fmla="*/ 3248528 w 3453585"/>
                <a:gd name="connsiteY25" fmla="*/ 767358 h 3353431"/>
                <a:gd name="connsiteX26" fmla="*/ 3117476 w 3453585"/>
                <a:gd name="connsiteY26" fmla="*/ 1196395 h 3353431"/>
                <a:gd name="connsiteX27" fmla="*/ 3109819 w 3453585"/>
                <a:gd name="connsiteY27" fmla="*/ 1205675 h 3353431"/>
                <a:gd name="connsiteX28" fmla="*/ 3109819 w 3453585"/>
                <a:gd name="connsiteY28" fmla="*/ 1527603 h 3353431"/>
                <a:gd name="connsiteX29" fmla="*/ 3226235 w 3453585"/>
                <a:gd name="connsiteY29" fmla="*/ 1644019 h 3353431"/>
                <a:gd name="connsiteX30" fmla="*/ 1736105 w 3453585"/>
                <a:gd name="connsiteY30" fmla="*/ 1644019 h 3353431"/>
                <a:gd name="connsiteX31" fmla="*/ 1852521 w 3453585"/>
                <a:gd name="connsiteY31" fmla="*/ 1527603 h 3353431"/>
                <a:gd name="connsiteX32" fmla="*/ 1852521 w 3453585"/>
                <a:gd name="connsiteY32" fmla="*/ 1325155 h 3353431"/>
                <a:gd name="connsiteX33" fmla="*/ 0 w 3453585"/>
                <a:gd name="connsiteY33" fmla="*/ 1325155 h 3353431"/>
                <a:gd name="connsiteX34" fmla="*/ 0 w 3453585"/>
                <a:gd name="connsiteY34" fmla="*/ 151675 h 3353431"/>
                <a:gd name="connsiteX35" fmla="*/ 2027139 w 3453585"/>
                <a:gd name="connsiteY35" fmla="*/ 151675 h 3353431"/>
                <a:gd name="connsiteX36" fmla="*/ 2052133 w 3453585"/>
                <a:gd name="connsiteY36" fmla="*/ 131053 h 3353431"/>
                <a:gd name="connsiteX37" fmla="*/ 2481170 w 3453585"/>
                <a:gd name="connsiteY37" fmla="*/ 0 h 33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53585" h="3353431">
                  <a:moveTo>
                    <a:pt x="3380070" y="1644019"/>
                  </a:moveTo>
                  <a:cubicBezTo>
                    <a:pt x="3409069" y="1644019"/>
                    <a:pt x="3433951" y="1661650"/>
                    <a:pt x="3444579" y="1686778"/>
                  </a:cubicBezTo>
                  <a:lnTo>
                    <a:pt x="3446481" y="1696198"/>
                  </a:lnTo>
                  <a:lnTo>
                    <a:pt x="3451188" y="1705845"/>
                  </a:lnTo>
                  <a:cubicBezTo>
                    <a:pt x="3455826" y="1723152"/>
                    <a:pt x="3453861" y="1742228"/>
                    <a:pt x="3444195" y="1758971"/>
                  </a:cubicBezTo>
                  <a:lnTo>
                    <a:pt x="2543542" y="3318945"/>
                  </a:lnTo>
                  <a:cubicBezTo>
                    <a:pt x="2532667" y="3337781"/>
                    <a:pt x="2514362" y="3349651"/>
                    <a:pt x="2494466" y="3352992"/>
                  </a:cubicBezTo>
                  <a:lnTo>
                    <a:pt x="2490954" y="3353068"/>
                  </a:lnTo>
                  <a:lnTo>
                    <a:pt x="2489874" y="3353431"/>
                  </a:lnTo>
                  <a:lnTo>
                    <a:pt x="2486162" y="3353173"/>
                  </a:lnTo>
                  <a:lnTo>
                    <a:pt x="2474257" y="3353431"/>
                  </a:lnTo>
                  <a:lnTo>
                    <a:pt x="2470171" y="3352058"/>
                  </a:lnTo>
                  <a:lnTo>
                    <a:pt x="2463100" y="3351565"/>
                  </a:lnTo>
                  <a:lnTo>
                    <a:pt x="2450676" y="3345502"/>
                  </a:lnTo>
                  <a:lnTo>
                    <a:pt x="2447906" y="3344570"/>
                  </a:lnTo>
                  <a:lnTo>
                    <a:pt x="2446840" y="3343630"/>
                  </a:lnTo>
                  <a:lnTo>
                    <a:pt x="2438979" y="3339794"/>
                  </a:lnTo>
                  <a:cubicBezTo>
                    <a:pt x="2431723" y="3334312"/>
                    <a:pt x="2425422" y="3327316"/>
                    <a:pt x="2420589" y="3318945"/>
                  </a:cubicBezTo>
                  <a:lnTo>
                    <a:pt x="1519936" y="1758971"/>
                  </a:lnTo>
                  <a:cubicBezTo>
                    <a:pt x="1515103" y="1750599"/>
                    <a:pt x="1512195" y="1741645"/>
                    <a:pt x="1511075" y="1732620"/>
                  </a:cubicBezTo>
                  <a:lnTo>
                    <a:pt x="1511443" y="1727344"/>
                  </a:lnTo>
                  <a:lnTo>
                    <a:pt x="1508755" y="1714030"/>
                  </a:lnTo>
                  <a:lnTo>
                    <a:pt x="1514257" y="1686779"/>
                  </a:lnTo>
                  <a:cubicBezTo>
                    <a:pt x="1524885" y="1661651"/>
                    <a:pt x="1549766" y="1644020"/>
                    <a:pt x="1578765" y="1644020"/>
                  </a:cubicBezTo>
                  <a:close/>
                  <a:moveTo>
                    <a:pt x="2481170" y="0"/>
                  </a:moveTo>
                  <a:cubicBezTo>
                    <a:pt x="2904970" y="0"/>
                    <a:pt x="3248528" y="343558"/>
                    <a:pt x="3248528" y="767358"/>
                  </a:cubicBezTo>
                  <a:cubicBezTo>
                    <a:pt x="3248528" y="926283"/>
                    <a:pt x="3200215" y="1073924"/>
                    <a:pt x="3117476" y="1196395"/>
                  </a:cubicBezTo>
                  <a:lnTo>
                    <a:pt x="3109819" y="1205675"/>
                  </a:lnTo>
                  <a:lnTo>
                    <a:pt x="3109819" y="1527603"/>
                  </a:lnTo>
                  <a:cubicBezTo>
                    <a:pt x="3109819" y="1591898"/>
                    <a:pt x="3161940" y="1644019"/>
                    <a:pt x="3226235" y="1644019"/>
                  </a:cubicBezTo>
                  <a:lnTo>
                    <a:pt x="1736105" y="1644019"/>
                  </a:lnTo>
                  <a:cubicBezTo>
                    <a:pt x="1800400" y="1644019"/>
                    <a:pt x="1852521" y="1591898"/>
                    <a:pt x="1852521" y="1527603"/>
                  </a:cubicBezTo>
                  <a:lnTo>
                    <a:pt x="1852521" y="1325155"/>
                  </a:lnTo>
                  <a:lnTo>
                    <a:pt x="0" y="1325155"/>
                  </a:lnTo>
                  <a:lnTo>
                    <a:pt x="0" y="151675"/>
                  </a:lnTo>
                  <a:lnTo>
                    <a:pt x="2027139" y="151675"/>
                  </a:lnTo>
                  <a:lnTo>
                    <a:pt x="2052133" y="131053"/>
                  </a:lnTo>
                  <a:cubicBezTo>
                    <a:pt x="2174604" y="48313"/>
                    <a:pt x="2322245" y="0"/>
                    <a:pt x="2481170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07327" y="1313317"/>
            <a:ext cx="2872140" cy="2967470"/>
            <a:chOff x="3179995" y="1755422"/>
            <a:chExt cx="2723364" cy="2813756"/>
          </a:xfrm>
          <a:solidFill>
            <a:srgbClr val="FBCD5F"/>
          </a:solidFill>
        </p:grpSpPr>
        <p:sp>
          <p:nvSpPr>
            <p:cNvPr id="27" name="椭圆 26"/>
            <p:cNvSpPr/>
            <p:nvPr/>
          </p:nvSpPr>
          <p:spPr>
            <a:xfrm>
              <a:off x="4543874" y="4241434"/>
              <a:ext cx="1162443" cy="3277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179995" y="1755422"/>
              <a:ext cx="2723364" cy="2644389"/>
            </a:xfrm>
            <a:custGeom>
              <a:avLst/>
              <a:gdLst>
                <a:gd name="connsiteX0" fmla="*/ 3380070 w 3453585"/>
                <a:gd name="connsiteY0" fmla="*/ 1644019 h 3353431"/>
                <a:gd name="connsiteX1" fmla="*/ 3444579 w 3453585"/>
                <a:gd name="connsiteY1" fmla="*/ 1686778 h 3353431"/>
                <a:gd name="connsiteX2" fmla="*/ 3446481 w 3453585"/>
                <a:gd name="connsiteY2" fmla="*/ 1696198 h 3353431"/>
                <a:gd name="connsiteX3" fmla="*/ 3451188 w 3453585"/>
                <a:gd name="connsiteY3" fmla="*/ 1705845 h 3353431"/>
                <a:gd name="connsiteX4" fmla="*/ 3444195 w 3453585"/>
                <a:gd name="connsiteY4" fmla="*/ 1758971 h 3353431"/>
                <a:gd name="connsiteX5" fmla="*/ 2543542 w 3453585"/>
                <a:gd name="connsiteY5" fmla="*/ 3318945 h 3353431"/>
                <a:gd name="connsiteX6" fmla="*/ 2494466 w 3453585"/>
                <a:gd name="connsiteY6" fmla="*/ 3352992 h 3353431"/>
                <a:gd name="connsiteX7" fmla="*/ 2490954 w 3453585"/>
                <a:gd name="connsiteY7" fmla="*/ 3353068 h 3353431"/>
                <a:gd name="connsiteX8" fmla="*/ 2489874 w 3453585"/>
                <a:gd name="connsiteY8" fmla="*/ 3353431 h 3353431"/>
                <a:gd name="connsiteX9" fmla="*/ 2486162 w 3453585"/>
                <a:gd name="connsiteY9" fmla="*/ 3353173 h 3353431"/>
                <a:gd name="connsiteX10" fmla="*/ 2474257 w 3453585"/>
                <a:gd name="connsiteY10" fmla="*/ 3353431 h 3353431"/>
                <a:gd name="connsiteX11" fmla="*/ 2470171 w 3453585"/>
                <a:gd name="connsiteY11" fmla="*/ 3352058 h 3353431"/>
                <a:gd name="connsiteX12" fmla="*/ 2463100 w 3453585"/>
                <a:gd name="connsiteY12" fmla="*/ 3351565 h 3353431"/>
                <a:gd name="connsiteX13" fmla="*/ 2450676 w 3453585"/>
                <a:gd name="connsiteY13" fmla="*/ 3345502 h 3353431"/>
                <a:gd name="connsiteX14" fmla="*/ 2447906 w 3453585"/>
                <a:gd name="connsiteY14" fmla="*/ 3344570 h 3353431"/>
                <a:gd name="connsiteX15" fmla="*/ 2446840 w 3453585"/>
                <a:gd name="connsiteY15" fmla="*/ 3343630 h 3353431"/>
                <a:gd name="connsiteX16" fmla="*/ 2438979 w 3453585"/>
                <a:gd name="connsiteY16" fmla="*/ 3339794 h 3353431"/>
                <a:gd name="connsiteX17" fmla="*/ 2420589 w 3453585"/>
                <a:gd name="connsiteY17" fmla="*/ 3318945 h 3353431"/>
                <a:gd name="connsiteX18" fmla="*/ 1519936 w 3453585"/>
                <a:gd name="connsiteY18" fmla="*/ 1758971 h 3353431"/>
                <a:gd name="connsiteX19" fmla="*/ 1511075 w 3453585"/>
                <a:gd name="connsiteY19" fmla="*/ 1732620 h 3353431"/>
                <a:gd name="connsiteX20" fmla="*/ 1511443 w 3453585"/>
                <a:gd name="connsiteY20" fmla="*/ 1727344 h 3353431"/>
                <a:gd name="connsiteX21" fmla="*/ 1508755 w 3453585"/>
                <a:gd name="connsiteY21" fmla="*/ 1714030 h 3353431"/>
                <a:gd name="connsiteX22" fmla="*/ 1514257 w 3453585"/>
                <a:gd name="connsiteY22" fmla="*/ 1686779 h 3353431"/>
                <a:gd name="connsiteX23" fmla="*/ 1578765 w 3453585"/>
                <a:gd name="connsiteY23" fmla="*/ 1644020 h 3353431"/>
                <a:gd name="connsiteX24" fmla="*/ 2481170 w 3453585"/>
                <a:gd name="connsiteY24" fmla="*/ 0 h 3353431"/>
                <a:gd name="connsiteX25" fmla="*/ 3248528 w 3453585"/>
                <a:gd name="connsiteY25" fmla="*/ 767358 h 3353431"/>
                <a:gd name="connsiteX26" fmla="*/ 3117476 w 3453585"/>
                <a:gd name="connsiteY26" fmla="*/ 1196395 h 3353431"/>
                <a:gd name="connsiteX27" fmla="*/ 3109819 w 3453585"/>
                <a:gd name="connsiteY27" fmla="*/ 1205675 h 3353431"/>
                <a:gd name="connsiteX28" fmla="*/ 3109819 w 3453585"/>
                <a:gd name="connsiteY28" fmla="*/ 1527603 h 3353431"/>
                <a:gd name="connsiteX29" fmla="*/ 3226235 w 3453585"/>
                <a:gd name="connsiteY29" fmla="*/ 1644019 h 3353431"/>
                <a:gd name="connsiteX30" fmla="*/ 1736105 w 3453585"/>
                <a:gd name="connsiteY30" fmla="*/ 1644019 h 3353431"/>
                <a:gd name="connsiteX31" fmla="*/ 1852521 w 3453585"/>
                <a:gd name="connsiteY31" fmla="*/ 1527603 h 3353431"/>
                <a:gd name="connsiteX32" fmla="*/ 1852521 w 3453585"/>
                <a:gd name="connsiteY32" fmla="*/ 1325155 h 3353431"/>
                <a:gd name="connsiteX33" fmla="*/ 0 w 3453585"/>
                <a:gd name="connsiteY33" fmla="*/ 1325155 h 3353431"/>
                <a:gd name="connsiteX34" fmla="*/ 0 w 3453585"/>
                <a:gd name="connsiteY34" fmla="*/ 151675 h 3353431"/>
                <a:gd name="connsiteX35" fmla="*/ 2027139 w 3453585"/>
                <a:gd name="connsiteY35" fmla="*/ 151675 h 3353431"/>
                <a:gd name="connsiteX36" fmla="*/ 2052133 w 3453585"/>
                <a:gd name="connsiteY36" fmla="*/ 131053 h 3353431"/>
                <a:gd name="connsiteX37" fmla="*/ 2481170 w 3453585"/>
                <a:gd name="connsiteY37" fmla="*/ 0 h 33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453585" h="3353431">
                  <a:moveTo>
                    <a:pt x="3380070" y="1644019"/>
                  </a:moveTo>
                  <a:cubicBezTo>
                    <a:pt x="3409069" y="1644019"/>
                    <a:pt x="3433951" y="1661650"/>
                    <a:pt x="3444579" y="1686778"/>
                  </a:cubicBezTo>
                  <a:lnTo>
                    <a:pt x="3446481" y="1696198"/>
                  </a:lnTo>
                  <a:lnTo>
                    <a:pt x="3451188" y="1705845"/>
                  </a:lnTo>
                  <a:cubicBezTo>
                    <a:pt x="3455826" y="1723152"/>
                    <a:pt x="3453861" y="1742228"/>
                    <a:pt x="3444195" y="1758971"/>
                  </a:cubicBezTo>
                  <a:lnTo>
                    <a:pt x="2543542" y="3318945"/>
                  </a:lnTo>
                  <a:cubicBezTo>
                    <a:pt x="2532667" y="3337781"/>
                    <a:pt x="2514362" y="3349651"/>
                    <a:pt x="2494466" y="3352992"/>
                  </a:cubicBezTo>
                  <a:lnTo>
                    <a:pt x="2490954" y="3353068"/>
                  </a:lnTo>
                  <a:lnTo>
                    <a:pt x="2489874" y="3353431"/>
                  </a:lnTo>
                  <a:lnTo>
                    <a:pt x="2486162" y="3353173"/>
                  </a:lnTo>
                  <a:lnTo>
                    <a:pt x="2474257" y="3353431"/>
                  </a:lnTo>
                  <a:lnTo>
                    <a:pt x="2470171" y="3352058"/>
                  </a:lnTo>
                  <a:lnTo>
                    <a:pt x="2463100" y="3351565"/>
                  </a:lnTo>
                  <a:lnTo>
                    <a:pt x="2450676" y="3345502"/>
                  </a:lnTo>
                  <a:lnTo>
                    <a:pt x="2447906" y="3344570"/>
                  </a:lnTo>
                  <a:lnTo>
                    <a:pt x="2446840" y="3343630"/>
                  </a:lnTo>
                  <a:lnTo>
                    <a:pt x="2438979" y="3339794"/>
                  </a:lnTo>
                  <a:cubicBezTo>
                    <a:pt x="2431723" y="3334312"/>
                    <a:pt x="2425422" y="3327316"/>
                    <a:pt x="2420589" y="3318945"/>
                  </a:cubicBezTo>
                  <a:lnTo>
                    <a:pt x="1519936" y="1758971"/>
                  </a:lnTo>
                  <a:cubicBezTo>
                    <a:pt x="1515103" y="1750599"/>
                    <a:pt x="1512195" y="1741645"/>
                    <a:pt x="1511075" y="1732620"/>
                  </a:cubicBezTo>
                  <a:lnTo>
                    <a:pt x="1511443" y="1727344"/>
                  </a:lnTo>
                  <a:lnTo>
                    <a:pt x="1508755" y="1714030"/>
                  </a:lnTo>
                  <a:lnTo>
                    <a:pt x="1514257" y="1686779"/>
                  </a:lnTo>
                  <a:cubicBezTo>
                    <a:pt x="1524885" y="1661651"/>
                    <a:pt x="1549766" y="1644020"/>
                    <a:pt x="1578765" y="1644020"/>
                  </a:cubicBezTo>
                  <a:close/>
                  <a:moveTo>
                    <a:pt x="2481170" y="0"/>
                  </a:moveTo>
                  <a:cubicBezTo>
                    <a:pt x="2904970" y="0"/>
                    <a:pt x="3248528" y="343558"/>
                    <a:pt x="3248528" y="767358"/>
                  </a:cubicBezTo>
                  <a:cubicBezTo>
                    <a:pt x="3248528" y="926283"/>
                    <a:pt x="3200215" y="1073924"/>
                    <a:pt x="3117476" y="1196395"/>
                  </a:cubicBezTo>
                  <a:lnTo>
                    <a:pt x="3109819" y="1205675"/>
                  </a:lnTo>
                  <a:lnTo>
                    <a:pt x="3109819" y="1527603"/>
                  </a:lnTo>
                  <a:cubicBezTo>
                    <a:pt x="3109819" y="1591898"/>
                    <a:pt x="3161940" y="1644019"/>
                    <a:pt x="3226235" y="1644019"/>
                  </a:cubicBezTo>
                  <a:lnTo>
                    <a:pt x="1736105" y="1644019"/>
                  </a:lnTo>
                  <a:cubicBezTo>
                    <a:pt x="1800400" y="1644019"/>
                    <a:pt x="1852521" y="1591898"/>
                    <a:pt x="1852521" y="1527603"/>
                  </a:cubicBezTo>
                  <a:lnTo>
                    <a:pt x="1852521" y="1325155"/>
                  </a:lnTo>
                  <a:lnTo>
                    <a:pt x="0" y="1325155"/>
                  </a:lnTo>
                  <a:lnTo>
                    <a:pt x="0" y="151675"/>
                  </a:lnTo>
                  <a:lnTo>
                    <a:pt x="2027139" y="151675"/>
                  </a:lnTo>
                  <a:lnTo>
                    <a:pt x="2052133" y="131053"/>
                  </a:lnTo>
                  <a:cubicBezTo>
                    <a:pt x="2174604" y="48313"/>
                    <a:pt x="2322245" y="0"/>
                    <a:pt x="2481170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prstMaterial="softEdge">
              <a:bevelT w="190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325219" y="1313317"/>
            <a:ext cx="1617399" cy="2967470"/>
            <a:chOff x="2438400" y="1755422"/>
            <a:chExt cx="1533618" cy="2813756"/>
          </a:xfrm>
          <a:solidFill>
            <a:srgbClr val="D09929"/>
          </a:solidFill>
        </p:grpSpPr>
        <p:sp>
          <p:nvSpPr>
            <p:cNvPr id="30" name="任意多边形 29"/>
            <p:cNvSpPr/>
            <p:nvPr/>
          </p:nvSpPr>
          <p:spPr>
            <a:xfrm>
              <a:off x="3177503" y="1873482"/>
              <a:ext cx="630324" cy="925361"/>
            </a:xfrm>
            <a:custGeom>
              <a:avLst/>
              <a:gdLst>
                <a:gd name="connsiteX0" fmla="*/ 0 w 758540"/>
                <a:gd name="connsiteY0" fmla="*/ 0 h 1113592"/>
                <a:gd name="connsiteX1" fmla="*/ 461204 w 758540"/>
                <a:gd name="connsiteY1" fmla="*/ 0 h 1113592"/>
                <a:gd name="connsiteX2" fmla="*/ 545256 w 758540"/>
                <a:gd name="connsiteY2" fmla="*/ 69349 h 1113592"/>
                <a:gd name="connsiteX3" fmla="*/ 758540 w 758540"/>
                <a:gd name="connsiteY3" fmla="*/ 584262 h 1113592"/>
                <a:gd name="connsiteX4" fmla="*/ 634176 w 758540"/>
                <a:gd name="connsiteY4" fmla="*/ 991403 h 1113592"/>
                <a:gd name="connsiteX5" fmla="*/ 626910 w 758540"/>
                <a:gd name="connsiteY5" fmla="*/ 1000210 h 1113592"/>
                <a:gd name="connsiteX6" fmla="*/ 626910 w 758540"/>
                <a:gd name="connsiteY6" fmla="*/ 1113592 h 1113592"/>
                <a:gd name="connsiteX7" fmla="*/ 0 w 758540"/>
                <a:gd name="connsiteY7" fmla="*/ 1113592 h 1113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8540" h="1113592">
                  <a:moveTo>
                    <a:pt x="0" y="0"/>
                  </a:moveTo>
                  <a:lnTo>
                    <a:pt x="461204" y="0"/>
                  </a:lnTo>
                  <a:lnTo>
                    <a:pt x="545256" y="69349"/>
                  </a:lnTo>
                  <a:cubicBezTo>
                    <a:pt x="677034" y="201127"/>
                    <a:pt x="758540" y="383176"/>
                    <a:pt x="758540" y="584262"/>
                  </a:cubicBezTo>
                  <a:cubicBezTo>
                    <a:pt x="758540" y="735076"/>
                    <a:pt x="712693" y="875183"/>
                    <a:pt x="634176" y="991403"/>
                  </a:cubicBezTo>
                  <a:lnTo>
                    <a:pt x="626910" y="1000210"/>
                  </a:lnTo>
                  <a:lnTo>
                    <a:pt x="626910" y="1113592"/>
                  </a:lnTo>
                  <a:lnTo>
                    <a:pt x="0" y="111359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14300" dist="508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438400" y="1755422"/>
              <a:ext cx="1533618" cy="2813756"/>
              <a:chOff x="2438400" y="1755422"/>
              <a:chExt cx="1533618" cy="2813756"/>
            </a:xfrm>
            <a:grpFill/>
          </p:grpSpPr>
          <p:sp>
            <p:nvSpPr>
              <p:cNvPr id="32" name="椭圆 31"/>
              <p:cNvSpPr/>
              <p:nvPr/>
            </p:nvSpPr>
            <p:spPr>
              <a:xfrm>
                <a:off x="2623987" y="4241434"/>
                <a:ext cx="1162443" cy="3277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2438400" y="1755422"/>
                <a:ext cx="1533618" cy="2644389"/>
              </a:xfrm>
              <a:custGeom>
                <a:avLst/>
                <a:gdLst>
                  <a:gd name="connsiteX0" fmla="*/ 1871315 w 1944830"/>
                  <a:gd name="connsiteY0" fmla="*/ 1644019 h 3353431"/>
                  <a:gd name="connsiteX1" fmla="*/ 1935824 w 1944830"/>
                  <a:gd name="connsiteY1" fmla="*/ 1686778 h 3353431"/>
                  <a:gd name="connsiteX2" fmla="*/ 1937726 w 1944830"/>
                  <a:gd name="connsiteY2" fmla="*/ 1696198 h 3353431"/>
                  <a:gd name="connsiteX3" fmla="*/ 1942433 w 1944830"/>
                  <a:gd name="connsiteY3" fmla="*/ 1705845 h 3353431"/>
                  <a:gd name="connsiteX4" fmla="*/ 1935440 w 1944830"/>
                  <a:gd name="connsiteY4" fmla="*/ 1758971 h 3353431"/>
                  <a:gd name="connsiteX5" fmla="*/ 1034787 w 1944830"/>
                  <a:gd name="connsiteY5" fmla="*/ 3318945 h 3353431"/>
                  <a:gd name="connsiteX6" fmla="*/ 985711 w 1944830"/>
                  <a:gd name="connsiteY6" fmla="*/ 3352992 h 3353431"/>
                  <a:gd name="connsiteX7" fmla="*/ 982199 w 1944830"/>
                  <a:gd name="connsiteY7" fmla="*/ 3353068 h 3353431"/>
                  <a:gd name="connsiteX8" fmla="*/ 981119 w 1944830"/>
                  <a:gd name="connsiteY8" fmla="*/ 3353431 h 3353431"/>
                  <a:gd name="connsiteX9" fmla="*/ 977407 w 1944830"/>
                  <a:gd name="connsiteY9" fmla="*/ 3353173 h 3353431"/>
                  <a:gd name="connsiteX10" fmla="*/ 965502 w 1944830"/>
                  <a:gd name="connsiteY10" fmla="*/ 3353431 h 3353431"/>
                  <a:gd name="connsiteX11" fmla="*/ 961416 w 1944830"/>
                  <a:gd name="connsiteY11" fmla="*/ 3352058 h 3353431"/>
                  <a:gd name="connsiteX12" fmla="*/ 954345 w 1944830"/>
                  <a:gd name="connsiteY12" fmla="*/ 3351565 h 3353431"/>
                  <a:gd name="connsiteX13" fmla="*/ 941921 w 1944830"/>
                  <a:gd name="connsiteY13" fmla="*/ 3345502 h 3353431"/>
                  <a:gd name="connsiteX14" fmla="*/ 939151 w 1944830"/>
                  <a:gd name="connsiteY14" fmla="*/ 3344570 h 3353431"/>
                  <a:gd name="connsiteX15" fmla="*/ 938085 w 1944830"/>
                  <a:gd name="connsiteY15" fmla="*/ 3343630 h 3353431"/>
                  <a:gd name="connsiteX16" fmla="*/ 930224 w 1944830"/>
                  <a:gd name="connsiteY16" fmla="*/ 3339794 h 3353431"/>
                  <a:gd name="connsiteX17" fmla="*/ 911834 w 1944830"/>
                  <a:gd name="connsiteY17" fmla="*/ 3318945 h 3353431"/>
                  <a:gd name="connsiteX18" fmla="*/ 11181 w 1944830"/>
                  <a:gd name="connsiteY18" fmla="*/ 1758971 h 3353431"/>
                  <a:gd name="connsiteX19" fmla="*/ 2320 w 1944830"/>
                  <a:gd name="connsiteY19" fmla="*/ 1732620 h 3353431"/>
                  <a:gd name="connsiteX20" fmla="*/ 2688 w 1944830"/>
                  <a:gd name="connsiteY20" fmla="*/ 1727344 h 3353431"/>
                  <a:gd name="connsiteX21" fmla="*/ 0 w 1944830"/>
                  <a:gd name="connsiteY21" fmla="*/ 1714030 h 3353431"/>
                  <a:gd name="connsiteX22" fmla="*/ 5502 w 1944830"/>
                  <a:gd name="connsiteY22" fmla="*/ 1686779 h 3353431"/>
                  <a:gd name="connsiteX23" fmla="*/ 70010 w 1944830"/>
                  <a:gd name="connsiteY23" fmla="*/ 1644020 h 3353431"/>
                  <a:gd name="connsiteX24" fmla="*/ 972415 w 1944830"/>
                  <a:gd name="connsiteY24" fmla="*/ 0 h 3353431"/>
                  <a:gd name="connsiteX25" fmla="*/ 1739773 w 1944830"/>
                  <a:gd name="connsiteY25" fmla="*/ 767358 h 3353431"/>
                  <a:gd name="connsiteX26" fmla="*/ 1608721 w 1944830"/>
                  <a:gd name="connsiteY26" fmla="*/ 1196395 h 3353431"/>
                  <a:gd name="connsiteX27" fmla="*/ 1601064 w 1944830"/>
                  <a:gd name="connsiteY27" fmla="*/ 1205675 h 3353431"/>
                  <a:gd name="connsiteX28" fmla="*/ 1601064 w 1944830"/>
                  <a:gd name="connsiteY28" fmla="*/ 1527603 h 3353431"/>
                  <a:gd name="connsiteX29" fmla="*/ 1717480 w 1944830"/>
                  <a:gd name="connsiteY29" fmla="*/ 1644019 h 3353431"/>
                  <a:gd name="connsiteX30" fmla="*/ 227350 w 1944830"/>
                  <a:gd name="connsiteY30" fmla="*/ 1644019 h 3353431"/>
                  <a:gd name="connsiteX31" fmla="*/ 343766 w 1944830"/>
                  <a:gd name="connsiteY31" fmla="*/ 1527603 h 3353431"/>
                  <a:gd name="connsiteX32" fmla="*/ 343766 w 1944830"/>
                  <a:gd name="connsiteY32" fmla="*/ 1205675 h 3353431"/>
                  <a:gd name="connsiteX33" fmla="*/ 336110 w 1944830"/>
                  <a:gd name="connsiteY33" fmla="*/ 1196395 h 3353431"/>
                  <a:gd name="connsiteX34" fmla="*/ 205057 w 1944830"/>
                  <a:gd name="connsiteY34" fmla="*/ 767358 h 3353431"/>
                  <a:gd name="connsiteX35" fmla="*/ 972415 w 1944830"/>
                  <a:gd name="connsiteY35" fmla="*/ 0 h 3353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944830" h="3353431">
                    <a:moveTo>
                      <a:pt x="1871315" y="1644019"/>
                    </a:moveTo>
                    <a:cubicBezTo>
                      <a:pt x="1900314" y="1644019"/>
                      <a:pt x="1925196" y="1661650"/>
                      <a:pt x="1935824" y="1686778"/>
                    </a:cubicBezTo>
                    <a:lnTo>
                      <a:pt x="1937726" y="1696198"/>
                    </a:lnTo>
                    <a:lnTo>
                      <a:pt x="1942433" y="1705845"/>
                    </a:lnTo>
                    <a:cubicBezTo>
                      <a:pt x="1947071" y="1723152"/>
                      <a:pt x="1945106" y="1742228"/>
                      <a:pt x="1935440" y="1758971"/>
                    </a:cubicBezTo>
                    <a:lnTo>
                      <a:pt x="1034787" y="3318945"/>
                    </a:lnTo>
                    <a:cubicBezTo>
                      <a:pt x="1023912" y="3337781"/>
                      <a:pt x="1005607" y="3349651"/>
                      <a:pt x="985711" y="3352992"/>
                    </a:cubicBezTo>
                    <a:lnTo>
                      <a:pt x="982199" y="3353068"/>
                    </a:lnTo>
                    <a:lnTo>
                      <a:pt x="981119" y="3353431"/>
                    </a:lnTo>
                    <a:lnTo>
                      <a:pt x="977407" y="3353173"/>
                    </a:lnTo>
                    <a:lnTo>
                      <a:pt x="965502" y="3353431"/>
                    </a:lnTo>
                    <a:lnTo>
                      <a:pt x="961416" y="3352058"/>
                    </a:lnTo>
                    <a:lnTo>
                      <a:pt x="954345" y="3351565"/>
                    </a:lnTo>
                    <a:lnTo>
                      <a:pt x="941921" y="3345502"/>
                    </a:lnTo>
                    <a:lnTo>
                      <a:pt x="939151" y="3344570"/>
                    </a:lnTo>
                    <a:lnTo>
                      <a:pt x="938085" y="3343630"/>
                    </a:lnTo>
                    <a:lnTo>
                      <a:pt x="930224" y="3339794"/>
                    </a:lnTo>
                    <a:cubicBezTo>
                      <a:pt x="922968" y="3334312"/>
                      <a:pt x="916667" y="3327316"/>
                      <a:pt x="911834" y="3318945"/>
                    </a:cubicBezTo>
                    <a:lnTo>
                      <a:pt x="11181" y="1758971"/>
                    </a:lnTo>
                    <a:cubicBezTo>
                      <a:pt x="6348" y="1750599"/>
                      <a:pt x="3440" y="1741645"/>
                      <a:pt x="2320" y="1732620"/>
                    </a:cubicBezTo>
                    <a:lnTo>
                      <a:pt x="2688" y="1727344"/>
                    </a:lnTo>
                    <a:lnTo>
                      <a:pt x="0" y="1714030"/>
                    </a:lnTo>
                    <a:lnTo>
                      <a:pt x="5502" y="1686779"/>
                    </a:lnTo>
                    <a:cubicBezTo>
                      <a:pt x="16130" y="1661651"/>
                      <a:pt x="41011" y="1644020"/>
                      <a:pt x="70010" y="1644020"/>
                    </a:cubicBezTo>
                    <a:close/>
                    <a:moveTo>
                      <a:pt x="972415" y="0"/>
                    </a:moveTo>
                    <a:cubicBezTo>
                      <a:pt x="1396215" y="0"/>
                      <a:pt x="1739773" y="343558"/>
                      <a:pt x="1739773" y="767358"/>
                    </a:cubicBezTo>
                    <a:cubicBezTo>
                      <a:pt x="1739773" y="926283"/>
                      <a:pt x="1691460" y="1073924"/>
                      <a:pt x="1608721" y="1196395"/>
                    </a:cubicBezTo>
                    <a:lnTo>
                      <a:pt x="1601064" y="1205675"/>
                    </a:lnTo>
                    <a:lnTo>
                      <a:pt x="1601064" y="1527603"/>
                    </a:lnTo>
                    <a:cubicBezTo>
                      <a:pt x="1601064" y="1591898"/>
                      <a:pt x="1653185" y="1644019"/>
                      <a:pt x="1717480" y="1644019"/>
                    </a:cubicBezTo>
                    <a:lnTo>
                      <a:pt x="227350" y="1644019"/>
                    </a:lnTo>
                    <a:cubicBezTo>
                      <a:pt x="291645" y="1644019"/>
                      <a:pt x="343766" y="1591898"/>
                      <a:pt x="343766" y="1527603"/>
                    </a:cubicBezTo>
                    <a:lnTo>
                      <a:pt x="343766" y="1205675"/>
                    </a:lnTo>
                    <a:lnTo>
                      <a:pt x="336110" y="1196395"/>
                    </a:lnTo>
                    <a:cubicBezTo>
                      <a:pt x="253370" y="1073924"/>
                      <a:pt x="205057" y="926283"/>
                      <a:pt x="205057" y="767358"/>
                    </a:cubicBezTo>
                    <a:cubicBezTo>
                      <a:pt x="205057" y="343558"/>
                      <a:pt x="548615" y="0"/>
                      <a:pt x="9724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190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oup 52"/>
          <p:cNvGrpSpPr>
            <a:grpSpLocks noChangeAspect="1"/>
          </p:cNvGrpSpPr>
          <p:nvPr/>
        </p:nvGrpSpPr>
        <p:grpSpPr bwMode="auto">
          <a:xfrm>
            <a:off x="6975731" y="2926826"/>
            <a:ext cx="440730" cy="436932"/>
            <a:chOff x="3783" y="2102"/>
            <a:chExt cx="116" cy="115"/>
          </a:xfrm>
          <a:solidFill>
            <a:schemeClr val="bg1"/>
          </a:solidFill>
          <a:effectLst/>
        </p:grpSpPr>
        <p:sp>
          <p:nvSpPr>
            <p:cNvPr id="52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41"/>
          <p:cNvGrpSpPr>
            <a:grpSpLocks noChangeAspect="1"/>
          </p:cNvGrpSpPr>
          <p:nvPr/>
        </p:nvGrpSpPr>
        <p:grpSpPr bwMode="auto">
          <a:xfrm>
            <a:off x="2940641" y="2902759"/>
            <a:ext cx="403201" cy="485062"/>
            <a:chOff x="3783" y="2089"/>
            <a:chExt cx="116" cy="142"/>
          </a:xfrm>
          <a:solidFill>
            <a:schemeClr val="bg1"/>
          </a:solidFill>
          <a:effectLst/>
        </p:grpSpPr>
        <p:sp>
          <p:nvSpPr>
            <p:cNvPr id="63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62"/>
          <p:cNvGrpSpPr>
            <a:grpSpLocks noChangeAspect="1"/>
          </p:cNvGrpSpPr>
          <p:nvPr/>
        </p:nvGrpSpPr>
        <p:grpSpPr bwMode="auto">
          <a:xfrm>
            <a:off x="4953617" y="2973185"/>
            <a:ext cx="431104" cy="344215"/>
            <a:chOff x="3775" y="2110"/>
            <a:chExt cx="129" cy="103"/>
          </a:xfrm>
          <a:solidFill>
            <a:schemeClr val="bg1"/>
          </a:solidFill>
          <a:effectLst/>
        </p:grpSpPr>
        <p:sp>
          <p:nvSpPr>
            <p:cNvPr id="72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002261" y="2932585"/>
            <a:ext cx="441526" cy="425412"/>
            <a:chOff x="6105730" y="1273212"/>
            <a:chExt cx="506571" cy="488084"/>
          </a:xfrm>
          <a:solidFill>
            <a:schemeClr val="bg1"/>
          </a:solidFill>
        </p:grpSpPr>
        <p:sp>
          <p:nvSpPr>
            <p:cNvPr id="76" name="Freeform 69"/>
            <p:cNvSpPr/>
            <p:nvPr/>
          </p:nvSpPr>
          <p:spPr bwMode="auto">
            <a:xfrm>
              <a:off x="6105730" y="1624485"/>
              <a:ext cx="506571" cy="136811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70"/>
            <p:cNvSpPr/>
            <p:nvPr/>
          </p:nvSpPr>
          <p:spPr bwMode="auto">
            <a:xfrm>
              <a:off x="6290610" y="1358257"/>
              <a:ext cx="136811" cy="255135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1"/>
            <p:cNvSpPr/>
            <p:nvPr/>
          </p:nvSpPr>
          <p:spPr bwMode="auto">
            <a:xfrm>
              <a:off x="6327586" y="1273212"/>
              <a:ext cx="62859" cy="73952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72"/>
            <p:cNvSpPr/>
            <p:nvPr/>
          </p:nvSpPr>
          <p:spPr bwMode="auto">
            <a:xfrm>
              <a:off x="6464397" y="1421116"/>
              <a:ext cx="129416" cy="240344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73"/>
            <p:cNvSpPr/>
            <p:nvPr/>
          </p:nvSpPr>
          <p:spPr bwMode="auto">
            <a:xfrm>
              <a:off x="6493978" y="1347164"/>
              <a:ext cx="62859" cy="66557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74"/>
            <p:cNvSpPr/>
            <p:nvPr/>
          </p:nvSpPr>
          <p:spPr bwMode="auto">
            <a:xfrm>
              <a:off x="6135311" y="1421116"/>
              <a:ext cx="129416" cy="240344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75"/>
            <p:cNvSpPr/>
            <p:nvPr/>
          </p:nvSpPr>
          <p:spPr bwMode="auto">
            <a:xfrm>
              <a:off x="6161194" y="1347164"/>
              <a:ext cx="66557" cy="66557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614408" y="1454522"/>
            <a:ext cx="1015041" cy="1015041"/>
            <a:chOff x="2712608" y="1889313"/>
            <a:chExt cx="962462" cy="962462"/>
          </a:xfrm>
        </p:grpSpPr>
        <p:sp>
          <p:nvSpPr>
            <p:cNvPr id="84" name="椭圆 83"/>
            <p:cNvSpPr/>
            <p:nvPr/>
          </p:nvSpPr>
          <p:spPr>
            <a:xfrm>
              <a:off x="2712608" y="1889313"/>
              <a:ext cx="962462" cy="9624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783974" y="2080285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rgbClr val="D0992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3375" dirty="0">
                <a:solidFill>
                  <a:srgbClr val="D0992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651169" y="1454522"/>
            <a:ext cx="1015041" cy="1015041"/>
            <a:chOff x="4643864" y="1889313"/>
            <a:chExt cx="962462" cy="962462"/>
          </a:xfrm>
        </p:grpSpPr>
        <p:sp>
          <p:nvSpPr>
            <p:cNvPr id="89" name="椭圆 88"/>
            <p:cNvSpPr/>
            <p:nvPr/>
          </p:nvSpPr>
          <p:spPr>
            <a:xfrm>
              <a:off x="4643864" y="1889313"/>
              <a:ext cx="962462" cy="9624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738510" y="2080534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rgbClr val="FBCD5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3375" dirty="0">
                <a:solidFill>
                  <a:srgbClr val="FBCD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687930" y="1454522"/>
            <a:ext cx="1015041" cy="1015041"/>
            <a:chOff x="6575120" y="1889313"/>
            <a:chExt cx="962462" cy="962462"/>
          </a:xfrm>
        </p:grpSpPr>
        <p:sp>
          <p:nvSpPr>
            <p:cNvPr id="94" name="椭圆 93"/>
            <p:cNvSpPr/>
            <p:nvPr/>
          </p:nvSpPr>
          <p:spPr>
            <a:xfrm>
              <a:off x="6575120" y="1889313"/>
              <a:ext cx="962462" cy="9624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637943" y="2094048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rgbClr val="D0992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3375" dirty="0">
                <a:solidFill>
                  <a:srgbClr val="D0992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724690" y="1454522"/>
            <a:ext cx="1015041" cy="1015041"/>
            <a:chOff x="8506376" y="1889313"/>
            <a:chExt cx="962462" cy="962462"/>
          </a:xfrm>
        </p:grpSpPr>
        <p:sp>
          <p:nvSpPr>
            <p:cNvPr id="99" name="椭圆 98"/>
            <p:cNvSpPr/>
            <p:nvPr/>
          </p:nvSpPr>
          <p:spPr>
            <a:xfrm>
              <a:off x="8506376" y="1889313"/>
              <a:ext cx="962462" cy="962462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8580672" y="2066523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2133218" y="4506444"/>
            <a:ext cx="195895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sp>
        <p:nvSpPr>
          <p:cNvPr id="104" name="矩形 103"/>
          <p:cNvSpPr/>
          <p:nvPr/>
        </p:nvSpPr>
        <p:spPr>
          <a:xfrm>
            <a:off x="4239819" y="4497263"/>
            <a:ext cx="18377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一切外界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干扰、脚踏实地、跟上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节奏、争分夺秒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534301" y="4482381"/>
            <a:ext cx="145434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06" name="矩形 105"/>
          <p:cNvSpPr/>
          <p:nvPr/>
        </p:nvSpPr>
        <p:spPr>
          <a:xfrm>
            <a:off x="8380096" y="4497263"/>
            <a:ext cx="192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1048046" y="902527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</a:t>
            </a:r>
            <a:r>
              <a:rPr lang="en-US" altLang="zh-CN" sz="1200" dirty="0" smtClean="0">
                <a:solidFill>
                  <a:schemeClr val="bg1"/>
                </a:solidFill>
              </a:rPr>
              <a:t>he </a:t>
            </a:r>
            <a:r>
              <a:rPr lang="en-US" altLang="zh-CN" sz="1200" dirty="0">
                <a:solidFill>
                  <a:schemeClr val="bg1"/>
                </a:solidFill>
              </a:rPr>
              <a:t>one hundredth day</a:t>
            </a:r>
          </a:p>
        </p:txBody>
      </p:sp>
    </p:spTree>
    <p:extLst>
      <p:ext uri="{BB962C8B-B14F-4D97-AF65-F5344CB8AC3E}">
        <p14:creationId xmlns:p14="http://schemas.microsoft.com/office/powerpoint/2010/main" val="182848219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4" dur="100" fill="hold"/>
                                        <p:tgtEl>
                                          <p:spTgt spid="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6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8" dur="100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8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8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2" dur="100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4" dur="200" fill="hold"/>
                                        <p:tgtEl>
                                          <p:spTgt spid="8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5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2" dur="100" fill="hold"/>
                                        <p:tgtEl>
                                          <p:spTgt spid="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4" dur="200" fill="hold"/>
                                        <p:tgtEl>
                                          <p:spTgt spid="9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6" dur="100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8" dur="200" fill="hold"/>
                                        <p:tgtEl>
                                          <p:spTgt spid="9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3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86" dur="1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8" dur="200" fill="hold"/>
                                        <p:tgtEl>
                                          <p:spTgt spid="9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0" dur="100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2" dur="200" fill="hold"/>
                                        <p:tgtEl>
                                          <p:spTgt spid="9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50"/>
                            </p:stCondLst>
                            <p:childTnLst>
                              <p:par>
                                <p:cTn id="9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5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50"/>
                            </p:stCondLst>
                            <p:childTnLst>
                              <p:par>
                                <p:cTn id="1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50"/>
                            </p:stCondLst>
                            <p:childTnLst>
                              <p:par>
                                <p:cTn id="1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50"/>
                            </p:stCondLst>
                            <p:childTnLst>
                              <p:par>
                                <p:cTn id="1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50"/>
                            </p:stCondLst>
                            <p:childTnLst>
                              <p:par>
                                <p:cTn id="1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50"/>
                            </p:stCondLst>
                            <p:childTnLst>
                              <p:par>
                                <p:cTn id="1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grpSp>
        <p:nvGrpSpPr>
          <p:cNvPr id="85" name="组合 84"/>
          <p:cNvGrpSpPr/>
          <p:nvPr/>
        </p:nvGrpSpPr>
        <p:grpSpPr>
          <a:xfrm>
            <a:off x="6036798" y="2427454"/>
            <a:ext cx="6184636" cy="2783279"/>
            <a:chOff x="6328490" y="2302245"/>
            <a:chExt cx="5863510" cy="2639717"/>
          </a:xfrm>
        </p:grpSpPr>
        <p:sp>
          <p:nvSpPr>
            <p:cNvPr id="87" name="任意多边形 86"/>
            <p:cNvSpPr/>
            <p:nvPr/>
          </p:nvSpPr>
          <p:spPr>
            <a:xfrm flipH="1">
              <a:off x="6584466" y="2302245"/>
              <a:ext cx="5607534" cy="2539908"/>
            </a:xfrm>
            <a:custGeom>
              <a:avLst/>
              <a:gdLst>
                <a:gd name="connsiteX0" fmla="*/ 4058363 w 5216493"/>
                <a:gd name="connsiteY0" fmla="*/ 0 h 2362788"/>
                <a:gd name="connsiteX1" fmla="*/ 850234 w 5216493"/>
                <a:gd name="connsiteY1" fmla="*/ 0 h 2362788"/>
                <a:gd name="connsiteX2" fmla="*/ 850234 w 5216493"/>
                <a:gd name="connsiteY2" fmla="*/ 2032 h 2362788"/>
                <a:gd name="connsiteX3" fmla="*/ 0 w 5216493"/>
                <a:gd name="connsiteY3" fmla="*/ 2032 h 2362788"/>
                <a:gd name="connsiteX4" fmla="*/ 0 w 5216493"/>
                <a:gd name="connsiteY4" fmla="*/ 531904 h 2362788"/>
                <a:gd name="connsiteX5" fmla="*/ 1 w 5216493"/>
                <a:gd name="connsiteY5" fmla="*/ 531904 h 2362788"/>
                <a:gd name="connsiteX6" fmla="*/ 1 w 5216493"/>
                <a:gd name="connsiteY6" fmla="*/ 364801 h 2362788"/>
                <a:gd name="connsiteX7" fmla="*/ 850234 w 5216493"/>
                <a:gd name="connsiteY7" fmla="*/ 364801 h 2362788"/>
                <a:gd name="connsiteX8" fmla="*/ 850234 w 5216493"/>
                <a:gd name="connsiteY8" fmla="*/ 2362788 h 2362788"/>
                <a:gd name="connsiteX9" fmla="*/ 850235 w 5216493"/>
                <a:gd name="connsiteY9" fmla="*/ 2362788 h 2362788"/>
                <a:gd name="connsiteX10" fmla="*/ 850235 w 5216493"/>
                <a:gd name="connsiteY10" fmla="*/ 364801 h 2362788"/>
                <a:gd name="connsiteX11" fmla="*/ 1653870 w 5216493"/>
                <a:gd name="connsiteY11" fmla="*/ 364801 h 2362788"/>
                <a:gd name="connsiteX12" fmla="*/ 1653870 w 5216493"/>
                <a:gd name="connsiteY12" fmla="*/ 362769 h 2362788"/>
                <a:gd name="connsiteX13" fmla="*/ 3815944 w 5216493"/>
                <a:gd name="connsiteY13" fmla="*/ 362769 h 2362788"/>
                <a:gd name="connsiteX14" fmla="*/ 4860260 w 5216493"/>
                <a:gd name="connsiteY14" fmla="*/ 1407085 h 2362788"/>
                <a:gd name="connsiteX15" fmla="*/ 4860260 w 5216493"/>
                <a:gd name="connsiteY15" fmla="*/ 2125118 h 2362788"/>
                <a:gd name="connsiteX16" fmla="*/ 5216493 w 5216493"/>
                <a:gd name="connsiteY16" fmla="*/ 2125118 h 2362788"/>
                <a:gd name="connsiteX17" fmla="*/ 5216493 w 5216493"/>
                <a:gd name="connsiteY17" fmla="*/ 1158130 h 2362788"/>
                <a:gd name="connsiteX18" fmla="*/ 4058363 w 5216493"/>
                <a:gd name="connsiteY18" fmla="*/ 0 h 23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6493" h="2362788">
                  <a:moveTo>
                    <a:pt x="4058363" y="0"/>
                  </a:moveTo>
                  <a:lnTo>
                    <a:pt x="850234" y="0"/>
                  </a:lnTo>
                  <a:lnTo>
                    <a:pt x="850234" y="2032"/>
                  </a:lnTo>
                  <a:lnTo>
                    <a:pt x="0" y="2032"/>
                  </a:lnTo>
                  <a:lnTo>
                    <a:pt x="0" y="531904"/>
                  </a:lnTo>
                  <a:lnTo>
                    <a:pt x="1" y="531904"/>
                  </a:lnTo>
                  <a:lnTo>
                    <a:pt x="1" y="364801"/>
                  </a:lnTo>
                  <a:lnTo>
                    <a:pt x="850234" y="364801"/>
                  </a:lnTo>
                  <a:lnTo>
                    <a:pt x="850234" y="2362788"/>
                  </a:lnTo>
                  <a:lnTo>
                    <a:pt x="850235" y="2362788"/>
                  </a:lnTo>
                  <a:lnTo>
                    <a:pt x="850235" y="364801"/>
                  </a:lnTo>
                  <a:lnTo>
                    <a:pt x="1653870" y="364801"/>
                  </a:lnTo>
                  <a:lnTo>
                    <a:pt x="1653870" y="362769"/>
                  </a:lnTo>
                  <a:lnTo>
                    <a:pt x="3815944" y="362769"/>
                  </a:lnTo>
                  <a:cubicBezTo>
                    <a:pt x="4392704" y="362769"/>
                    <a:pt x="4860260" y="830325"/>
                    <a:pt x="4860260" y="1407085"/>
                  </a:cubicBezTo>
                  <a:lnTo>
                    <a:pt x="4860260" y="2125118"/>
                  </a:lnTo>
                  <a:lnTo>
                    <a:pt x="5216493" y="2125118"/>
                  </a:lnTo>
                  <a:lnTo>
                    <a:pt x="5216493" y="1158130"/>
                  </a:lnTo>
                  <a:cubicBezTo>
                    <a:pt x="5216493" y="518512"/>
                    <a:pt x="4697981" y="0"/>
                    <a:pt x="4058363" y="0"/>
                  </a:cubicBezTo>
                  <a:close/>
                </a:path>
              </a:pathLst>
            </a:custGeom>
            <a:solidFill>
              <a:srgbClr val="D09929"/>
            </a:soli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6328490" y="4231371"/>
              <a:ext cx="710591" cy="710591"/>
              <a:chOff x="6328490" y="4231371"/>
              <a:chExt cx="710591" cy="710591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6328490" y="4231371"/>
                <a:ext cx="710591" cy="710591"/>
              </a:xfrm>
              <a:prstGeom prst="ellipse">
                <a:avLst/>
              </a:prstGeom>
              <a:solidFill>
                <a:srgbClr val="D09929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文本框 92"/>
              <p:cNvSpPr txBox="1"/>
              <p:nvPr/>
            </p:nvSpPr>
            <p:spPr>
              <a:xfrm>
                <a:off x="6389697" y="4385092"/>
                <a:ext cx="588176" cy="3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1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lang="zh-CN" altLang="en-US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6594257" y="2838626"/>
            <a:ext cx="5627184" cy="2372108"/>
            <a:chOff x="6856995" y="2692208"/>
            <a:chExt cx="5335002" cy="2249754"/>
          </a:xfrm>
          <a:solidFill>
            <a:srgbClr val="FBCD5F"/>
          </a:solidFill>
        </p:grpSpPr>
        <p:sp>
          <p:nvSpPr>
            <p:cNvPr id="100" name="任意多边形 99"/>
            <p:cNvSpPr/>
            <p:nvPr/>
          </p:nvSpPr>
          <p:spPr>
            <a:xfrm flipH="1">
              <a:off x="6967405" y="2692208"/>
              <a:ext cx="5224592" cy="1894459"/>
            </a:xfrm>
            <a:custGeom>
              <a:avLst/>
              <a:gdLst>
                <a:gd name="connsiteX0" fmla="*/ 3815940 w 4860256"/>
                <a:gd name="connsiteY0" fmla="*/ 0 h 1762349"/>
                <a:gd name="connsiteX1" fmla="*/ 990598 w 4860256"/>
                <a:gd name="connsiteY1" fmla="*/ 0 h 1762349"/>
                <a:gd name="connsiteX2" fmla="*/ 850231 w 4860256"/>
                <a:gd name="connsiteY2" fmla="*/ 0 h 1762349"/>
                <a:gd name="connsiteX3" fmla="*/ 0 w 4860256"/>
                <a:gd name="connsiteY3" fmla="*/ 0 h 1762349"/>
                <a:gd name="connsiteX4" fmla="*/ 0 w 4860256"/>
                <a:gd name="connsiteY4" fmla="*/ 395925 h 1762349"/>
                <a:gd name="connsiteX5" fmla="*/ 990598 w 4860256"/>
                <a:gd name="connsiteY5" fmla="*/ 395925 h 1762349"/>
                <a:gd name="connsiteX6" fmla="*/ 990598 w 4860256"/>
                <a:gd name="connsiteY6" fmla="*/ 392340 h 1762349"/>
                <a:gd name="connsiteX7" fmla="*/ 3763050 w 4860256"/>
                <a:gd name="connsiteY7" fmla="*/ 392340 h 1762349"/>
                <a:gd name="connsiteX8" fmla="*/ 4461791 w 4860256"/>
                <a:gd name="connsiteY8" fmla="*/ 1091081 h 1762349"/>
                <a:gd name="connsiteX9" fmla="*/ 4461791 w 4860256"/>
                <a:gd name="connsiteY9" fmla="*/ 1762349 h 1762349"/>
                <a:gd name="connsiteX10" fmla="*/ 4860256 w 4860256"/>
                <a:gd name="connsiteY10" fmla="*/ 1762349 h 1762349"/>
                <a:gd name="connsiteX11" fmla="*/ 4860256 w 4860256"/>
                <a:gd name="connsiteY11" fmla="*/ 1044316 h 1762349"/>
                <a:gd name="connsiteX12" fmla="*/ 3815940 w 4860256"/>
                <a:gd name="connsiteY12" fmla="*/ 0 h 176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0256" h="1762349">
                  <a:moveTo>
                    <a:pt x="3815940" y="0"/>
                  </a:moveTo>
                  <a:lnTo>
                    <a:pt x="990598" y="0"/>
                  </a:lnTo>
                  <a:lnTo>
                    <a:pt x="850231" y="0"/>
                  </a:lnTo>
                  <a:lnTo>
                    <a:pt x="0" y="0"/>
                  </a:lnTo>
                  <a:lnTo>
                    <a:pt x="0" y="395925"/>
                  </a:lnTo>
                  <a:lnTo>
                    <a:pt x="990598" y="395925"/>
                  </a:lnTo>
                  <a:lnTo>
                    <a:pt x="990598" y="392340"/>
                  </a:lnTo>
                  <a:lnTo>
                    <a:pt x="3763050" y="392340"/>
                  </a:lnTo>
                  <a:cubicBezTo>
                    <a:pt x="4148954" y="392340"/>
                    <a:pt x="4461791" y="705177"/>
                    <a:pt x="4461791" y="1091081"/>
                  </a:cubicBezTo>
                  <a:lnTo>
                    <a:pt x="4461791" y="1762349"/>
                  </a:lnTo>
                  <a:lnTo>
                    <a:pt x="4860256" y="1762349"/>
                  </a:lnTo>
                  <a:lnTo>
                    <a:pt x="4860256" y="1044316"/>
                  </a:lnTo>
                  <a:cubicBezTo>
                    <a:pt x="4860256" y="467556"/>
                    <a:pt x="4392700" y="0"/>
                    <a:pt x="381594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6856995" y="4231371"/>
              <a:ext cx="710591" cy="710591"/>
              <a:chOff x="6856995" y="4231371"/>
              <a:chExt cx="710591" cy="710591"/>
            </a:xfrm>
            <a:grpFill/>
          </p:grpSpPr>
          <p:sp>
            <p:nvSpPr>
              <p:cNvPr id="107" name="椭圆 106"/>
              <p:cNvSpPr/>
              <p:nvPr/>
            </p:nvSpPr>
            <p:spPr>
              <a:xfrm>
                <a:off x="6856995" y="4231371"/>
                <a:ext cx="710591" cy="710591"/>
              </a:xfrm>
              <a:prstGeom prst="ellipse">
                <a:avLst/>
              </a:prstGeom>
              <a:grp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文本框 93"/>
              <p:cNvSpPr txBox="1"/>
              <p:nvPr/>
            </p:nvSpPr>
            <p:spPr>
              <a:xfrm>
                <a:off x="6923322" y="4385092"/>
                <a:ext cx="588176" cy="3954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1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lang="zh-CN" altLang="en-US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7110847" y="3267687"/>
            <a:ext cx="5110592" cy="1943046"/>
            <a:chOff x="7346764" y="3099138"/>
            <a:chExt cx="4845233" cy="1842824"/>
          </a:xfrm>
          <a:solidFill>
            <a:schemeClr val="accent3"/>
          </a:solidFill>
        </p:grpSpPr>
        <p:sp>
          <p:nvSpPr>
            <p:cNvPr id="110" name="任意多边形 109"/>
            <p:cNvSpPr/>
            <p:nvPr/>
          </p:nvSpPr>
          <p:spPr>
            <a:xfrm flipH="1">
              <a:off x="7395740" y="3099138"/>
              <a:ext cx="4796257" cy="1487529"/>
            </a:xfrm>
            <a:custGeom>
              <a:avLst/>
              <a:gdLst>
                <a:gd name="connsiteX0" fmla="*/ 1607999 w 4461791"/>
                <a:gd name="connsiteY0" fmla="*/ 0 h 1383796"/>
                <a:gd name="connsiteX1" fmla="*/ 0 w 4461791"/>
                <a:gd name="connsiteY1" fmla="*/ 0 h 1383796"/>
                <a:gd name="connsiteX2" fmla="*/ 0 w 4461791"/>
                <a:gd name="connsiteY2" fmla="*/ 566646 h 1383796"/>
                <a:gd name="connsiteX3" fmla="*/ 1 w 4461791"/>
                <a:gd name="connsiteY3" fmla="*/ 566646 h 1383796"/>
                <a:gd name="connsiteX4" fmla="*/ 1 w 4461791"/>
                <a:gd name="connsiteY4" fmla="*/ 387946 h 1383796"/>
                <a:gd name="connsiteX5" fmla="*/ 1603034 w 4461791"/>
                <a:gd name="connsiteY5" fmla="*/ 387946 h 1383796"/>
                <a:gd name="connsiteX6" fmla="*/ 1603034 w 4461791"/>
                <a:gd name="connsiteY6" fmla="*/ 384898 h 1383796"/>
                <a:gd name="connsiteX7" fmla="*/ 3653197 w 4461791"/>
                <a:gd name="connsiteY7" fmla="*/ 384898 h 1383796"/>
                <a:gd name="connsiteX8" fmla="*/ 4068091 w 4461791"/>
                <a:gd name="connsiteY8" fmla="*/ 799792 h 1383796"/>
                <a:gd name="connsiteX9" fmla="*/ 4068091 w 4461791"/>
                <a:gd name="connsiteY9" fmla="*/ 1383796 h 1383796"/>
                <a:gd name="connsiteX10" fmla="*/ 4461791 w 4461791"/>
                <a:gd name="connsiteY10" fmla="*/ 1383796 h 1383796"/>
                <a:gd name="connsiteX11" fmla="*/ 4461791 w 4461791"/>
                <a:gd name="connsiteY11" fmla="*/ 701914 h 1383796"/>
                <a:gd name="connsiteX12" fmla="*/ 3763050 w 4461791"/>
                <a:gd name="connsiteY12" fmla="*/ 3173 h 1383796"/>
                <a:gd name="connsiteX13" fmla="*/ 1607733 w 4461791"/>
                <a:gd name="connsiteY13" fmla="*/ 3173 h 138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61791" h="1383796">
                  <a:moveTo>
                    <a:pt x="1607999" y="0"/>
                  </a:moveTo>
                  <a:lnTo>
                    <a:pt x="0" y="0"/>
                  </a:lnTo>
                  <a:lnTo>
                    <a:pt x="0" y="566646"/>
                  </a:lnTo>
                  <a:lnTo>
                    <a:pt x="1" y="566646"/>
                  </a:lnTo>
                  <a:lnTo>
                    <a:pt x="1" y="387946"/>
                  </a:lnTo>
                  <a:lnTo>
                    <a:pt x="1603034" y="387946"/>
                  </a:lnTo>
                  <a:lnTo>
                    <a:pt x="1603034" y="384898"/>
                  </a:lnTo>
                  <a:lnTo>
                    <a:pt x="3653197" y="384898"/>
                  </a:lnTo>
                  <a:cubicBezTo>
                    <a:pt x="3882337" y="384898"/>
                    <a:pt x="4068091" y="570652"/>
                    <a:pt x="4068091" y="799792"/>
                  </a:cubicBezTo>
                  <a:lnTo>
                    <a:pt x="4068091" y="1383796"/>
                  </a:lnTo>
                  <a:lnTo>
                    <a:pt x="4461791" y="1383796"/>
                  </a:lnTo>
                  <a:lnTo>
                    <a:pt x="4461791" y="701914"/>
                  </a:lnTo>
                  <a:cubicBezTo>
                    <a:pt x="4461791" y="316010"/>
                    <a:pt x="4148954" y="3173"/>
                    <a:pt x="3763050" y="3173"/>
                  </a:cubicBezTo>
                  <a:lnTo>
                    <a:pt x="1607733" y="3173"/>
                  </a:lnTo>
                  <a:close/>
                </a:path>
              </a:pathLst>
            </a:custGeom>
            <a:solidFill>
              <a:srgbClr val="E7952C"/>
            </a:soli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1" name="组合 110"/>
            <p:cNvGrpSpPr/>
            <p:nvPr/>
          </p:nvGrpSpPr>
          <p:grpSpPr>
            <a:xfrm>
              <a:off x="7346764" y="4231371"/>
              <a:ext cx="710591" cy="710591"/>
              <a:chOff x="7346764" y="4231371"/>
              <a:chExt cx="710591" cy="710591"/>
            </a:xfrm>
            <a:grpFill/>
          </p:grpSpPr>
          <p:sp>
            <p:nvSpPr>
              <p:cNvPr id="112" name="椭圆 111"/>
              <p:cNvSpPr/>
              <p:nvPr/>
            </p:nvSpPr>
            <p:spPr>
              <a:xfrm>
                <a:off x="7346764" y="4231371"/>
                <a:ext cx="710591" cy="710591"/>
              </a:xfrm>
              <a:prstGeom prst="ellipse">
                <a:avLst/>
              </a:prstGeom>
              <a:solidFill>
                <a:srgbClr val="E7952C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文本框 100"/>
              <p:cNvSpPr txBox="1"/>
              <p:nvPr/>
            </p:nvSpPr>
            <p:spPr>
              <a:xfrm>
                <a:off x="7461784" y="4385092"/>
                <a:ext cx="588176" cy="395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1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zh-CN" altLang="en-US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4146254" y="1945993"/>
            <a:ext cx="3016250" cy="1089018"/>
            <a:chOff x="3916871" y="1845618"/>
            <a:chExt cx="3409611" cy="1032846"/>
          </a:xfrm>
        </p:grpSpPr>
        <p:sp>
          <p:nvSpPr>
            <p:cNvPr id="115" name="任意多边形 114"/>
            <p:cNvSpPr/>
            <p:nvPr/>
          </p:nvSpPr>
          <p:spPr>
            <a:xfrm>
              <a:off x="3933246" y="1890670"/>
              <a:ext cx="3194573" cy="889256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3916871" y="1845618"/>
              <a:ext cx="90103" cy="901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071599" y="2680613"/>
              <a:ext cx="254883" cy="1978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131739" y="3312626"/>
            <a:ext cx="3152867" cy="211542"/>
            <a:chOff x="3916871" y="3141761"/>
            <a:chExt cx="3679697" cy="144017"/>
          </a:xfrm>
        </p:grpSpPr>
        <p:sp>
          <p:nvSpPr>
            <p:cNvPr id="119" name="任意多边形 118"/>
            <p:cNvSpPr/>
            <p:nvPr/>
          </p:nvSpPr>
          <p:spPr>
            <a:xfrm>
              <a:off x="3925360" y="3243031"/>
              <a:ext cx="3467614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7338878" y="3141761"/>
              <a:ext cx="257690" cy="1440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16871" y="3195675"/>
              <a:ext cx="90103" cy="901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131740" y="3879136"/>
            <a:ext cx="3352318" cy="1027900"/>
            <a:chOff x="3916871" y="3679049"/>
            <a:chExt cx="3833817" cy="974881"/>
          </a:xfrm>
        </p:grpSpPr>
        <p:sp>
          <p:nvSpPr>
            <p:cNvPr id="123" name="任意多边形 122"/>
            <p:cNvSpPr/>
            <p:nvPr/>
          </p:nvSpPr>
          <p:spPr>
            <a:xfrm>
              <a:off x="3961922" y="3777589"/>
              <a:ext cx="3655582" cy="841377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7560277" y="3679049"/>
              <a:ext cx="190411" cy="1494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16871" y="4563827"/>
              <a:ext cx="90103" cy="901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948227" y="1794152"/>
            <a:ext cx="2506405" cy="805342"/>
            <a:chOff x="1846734" y="1701602"/>
            <a:chExt cx="2376264" cy="763800"/>
          </a:xfrm>
        </p:grpSpPr>
        <p:sp>
          <p:nvSpPr>
            <p:cNvPr id="127" name="文本框 111"/>
            <p:cNvSpPr txBox="1"/>
            <p:nvPr/>
          </p:nvSpPr>
          <p:spPr>
            <a:xfrm>
              <a:off x="1846734" y="1701602"/>
              <a:ext cx="1917280" cy="43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29" name="文本框 23"/>
            <p:cNvSpPr txBox="1"/>
            <p:nvPr/>
          </p:nvSpPr>
          <p:spPr>
            <a:xfrm>
              <a:off x="1846734" y="2071335"/>
              <a:ext cx="2376264" cy="394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1948227" y="3236709"/>
            <a:ext cx="2506405" cy="1085905"/>
            <a:chOff x="1846734" y="3069754"/>
            <a:chExt cx="2376264" cy="1029892"/>
          </a:xfrm>
        </p:grpSpPr>
        <p:sp>
          <p:nvSpPr>
            <p:cNvPr id="133" name="文本框 114"/>
            <p:cNvSpPr txBox="1"/>
            <p:nvPr/>
          </p:nvSpPr>
          <p:spPr>
            <a:xfrm>
              <a:off x="1846734" y="3069754"/>
              <a:ext cx="2059088" cy="408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35" name="文本框 23"/>
            <p:cNvSpPr txBox="1"/>
            <p:nvPr/>
          </p:nvSpPr>
          <p:spPr>
            <a:xfrm>
              <a:off x="1846734" y="3399083"/>
              <a:ext cx="2376264" cy="700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1948226" y="4614057"/>
            <a:ext cx="2506406" cy="1136607"/>
            <a:chOff x="1846733" y="4376052"/>
            <a:chExt cx="2376265" cy="1077978"/>
          </a:xfrm>
        </p:grpSpPr>
        <p:sp>
          <p:nvSpPr>
            <p:cNvPr id="143" name="文本框 117"/>
            <p:cNvSpPr txBox="1"/>
            <p:nvPr/>
          </p:nvSpPr>
          <p:spPr>
            <a:xfrm>
              <a:off x="1846733" y="4376052"/>
              <a:ext cx="2159468" cy="43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45" name="文本框 23"/>
            <p:cNvSpPr txBox="1"/>
            <p:nvPr/>
          </p:nvSpPr>
          <p:spPr>
            <a:xfrm>
              <a:off x="1846734" y="4753468"/>
              <a:ext cx="2376264" cy="700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</a:p>
          </p:txBody>
        </p:sp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</a:t>
            </a:r>
            <a:r>
              <a:rPr lang="en-US" altLang="zh-CN" sz="1200" dirty="0" smtClean="0">
                <a:solidFill>
                  <a:schemeClr val="bg1"/>
                </a:solidFill>
              </a:rPr>
              <a:t>he </a:t>
            </a:r>
            <a:r>
              <a:rPr lang="en-US" altLang="zh-CN" sz="1200" dirty="0">
                <a:solidFill>
                  <a:schemeClr val="bg1"/>
                </a:solidFill>
              </a:rPr>
              <a:t>one hundredth day</a:t>
            </a:r>
          </a:p>
        </p:txBody>
      </p:sp>
    </p:spTree>
    <p:extLst>
      <p:ext uri="{BB962C8B-B14F-4D97-AF65-F5344CB8AC3E}">
        <p14:creationId xmlns:p14="http://schemas.microsoft.com/office/powerpoint/2010/main" val="4127452028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等腰三角形 23"/>
          <p:cNvSpPr/>
          <p:nvPr/>
        </p:nvSpPr>
        <p:spPr>
          <a:xfrm flipV="1">
            <a:off x="3716655" y="1511293"/>
            <a:ext cx="5148469" cy="3260034"/>
          </a:xfrm>
          <a:prstGeom prst="triangle">
            <a:avLst/>
          </a:pr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12" name="图片 11" descr="c96ec0e8d84c1e4d0fc68a2b88c506a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45a3501c281c49bcc3a72d04d76ec6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299" y="3710167"/>
            <a:ext cx="2888031" cy="288803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9" y="4061623"/>
            <a:ext cx="3121600" cy="21851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225148" y="1936258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Part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6000" b="1" dirty="0" smtClean="0">
                <a:solidFill>
                  <a:schemeClr val="bg1"/>
                </a:solidFill>
              </a:rPr>
              <a:t>03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667413" y="4772881"/>
            <a:ext cx="52469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如何度过</a:t>
            </a:r>
            <a:r>
              <a:rPr lang="en-US" altLang="zh-CN" sz="60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100</a:t>
            </a:r>
            <a:r>
              <a:rPr lang="zh-CN" altLang="en-US" sz="60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天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543893" y="5687517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How do you spend 100 days</a:t>
            </a:r>
          </a:p>
        </p:txBody>
      </p:sp>
    </p:spTree>
    <p:extLst>
      <p:ext uri="{BB962C8B-B14F-4D97-AF65-F5344CB8AC3E}">
        <p14:creationId xmlns:p14="http://schemas.microsoft.com/office/powerpoint/2010/main" val="375739917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500"/>
                            </p:stCondLst>
                            <p:childTnLst>
                              <p:par>
                                <p:cTn id="9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83" y="3092483"/>
            <a:ext cx="10580917" cy="2669689"/>
          </a:xfrm>
          <a:prstGeom prst="rect">
            <a:avLst/>
          </a:prstGeom>
        </p:spPr>
      </p:pic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47" name="矩形 46"/>
          <p:cNvSpPr/>
          <p:nvPr/>
        </p:nvSpPr>
        <p:spPr>
          <a:xfrm>
            <a:off x="2556387" y="1900312"/>
            <a:ext cx="7079226" cy="2359742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2914804" y="1958041"/>
            <a:ext cx="6388854" cy="2251104"/>
            <a:chOff x="1107167" y="1488482"/>
            <a:chExt cx="6388854" cy="2251104"/>
          </a:xfrm>
        </p:grpSpPr>
        <p:sp>
          <p:nvSpPr>
            <p:cNvPr id="49" name="文本框 48"/>
            <p:cNvSpPr txBox="1"/>
            <p:nvPr/>
          </p:nvSpPr>
          <p:spPr>
            <a:xfrm>
              <a:off x="1616971" y="1488482"/>
              <a:ext cx="5256739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107167" y="2392679"/>
              <a:ext cx="6388854" cy="13469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  <p:sp>
        <p:nvSpPr>
          <p:cNvPr id="51" name="椭圆 15"/>
          <p:cNvSpPr/>
          <p:nvPr/>
        </p:nvSpPr>
        <p:spPr>
          <a:xfrm>
            <a:off x="9013302" y="2155342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977665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47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6"/>
          <p:cNvSpPr>
            <a:spLocks noChangeArrowheads="1"/>
          </p:cNvSpPr>
          <p:nvPr/>
        </p:nvSpPr>
        <p:spPr bwMode="auto">
          <a:xfrm>
            <a:off x="8855612" y="-1"/>
            <a:ext cx="3365786" cy="6857365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/>
        </p:blipFill>
        <p:spPr>
          <a:xfrm>
            <a:off x="8101750" y="4325841"/>
            <a:ext cx="1507722" cy="1492857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02" y="852218"/>
            <a:ext cx="2985419" cy="2975141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21" name="Rectangle 78"/>
          <p:cNvSpPr/>
          <p:nvPr/>
        </p:nvSpPr>
        <p:spPr>
          <a:xfrm>
            <a:off x="703836" y="1924289"/>
            <a:ext cx="5552770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要有一种备考状态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开足马力，全力以赴；“封闭”自我，全神贯注。</a:t>
            </a:r>
            <a:endParaRPr kumimoji="0" lang="en-US" sz="2000" b="0" i="0" u="none" strike="noStrike" kern="30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Rectangle 78"/>
          <p:cNvSpPr/>
          <p:nvPr/>
        </p:nvSpPr>
        <p:spPr>
          <a:xfrm>
            <a:off x="568584" y="3224536"/>
            <a:ext cx="6325701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高考与我们距离将越来越近，仅有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  <a:endParaRPr kumimoji="0" lang="en-US" sz="1400" i="0" u="none" strike="noStrike" kern="30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7786240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50" grpId="0"/>
      <p:bldP spid="151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/>
        </p:blipFill>
        <p:spPr>
          <a:xfrm>
            <a:off x="2300250" y="1585319"/>
            <a:ext cx="2160000" cy="2132134"/>
          </a:xfrm>
          <a:prstGeom prst="ellipse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475" y="1505729"/>
            <a:ext cx="2228609" cy="2211724"/>
          </a:xfrm>
          <a:prstGeom prst="ellipse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310" y="1557452"/>
            <a:ext cx="2267234" cy="2160001"/>
          </a:xfrm>
          <a:prstGeom prst="ellipse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32" name="椭圆 31"/>
          <p:cNvSpPr/>
          <p:nvPr/>
        </p:nvSpPr>
        <p:spPr>
          <a:xfrm>
            <a:off x="2574251" y="1883236"/>
            <a:ext cx="1611996" cy="1611996"/>
          </a:xfrm>
          <a:prstGeom prst="ellipse">
            <a:avLst/>
          </a:prstGeom>
          <a:solidFill>
            <a:srgbClr val="FBCD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7086" y="1883236"/>
            <a:ext cx="1611996" cy="1611996"/>
          </a:xfrm>
          <a:prstGeom prst="ellipse">
            <a:avLst/>
          </a:prstGeom>
          <a:solidFill>
            <a:srgbClr val="FBCD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179921" y="1883236"/>
            <a:ext cx="1611996" cy="1611996"/>
          </a:xfrm>
          <a:prstGeom prst="ellipse">
            <a:avLst/>
          </a:prstGeom>
          <a:solidFill>
            <a:srgbClr val="FBCD5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23"/>
          <p:cNvSpPr/>
          <p:nvPr/>
        </p:nvSpPr>
        <p:spPr>
          <a:xfrm>
            <a:off x="3033484" y="2353218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24"/>
          <p:cNvSpPr/>
          <p:nvPr/>
        </p:nvSpPr>
        <p:spPr>
          <a:xfrm>
            <a:off x="5836319" y="2370902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25"/>
          <p:cNvSpPr/>
          <p:nvPr/>
        </p:nvSpPr>
        <p:spPr>
          <a:xfrm>
            <a:off x="8650784" y="2342469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278659" y="4007875"/>
            <a:ext cx="825871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41" name="矩形 40"/>
          <p:cNvSpPr/>
          <p:nvPr/>
        </p:nvSpPr>
        <p:spPr>
          <a:xfrm>
            <a:off x="1485282" y="4721356"/>
            <a:ext cx="94004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</p:spTree>
    <p:extLst>
      <p:ext uri="{BB962C8B-B14F-4D97-AF65-F5344CB8AC3E}">
        <p14:creationId xmlns:p14="http://schemas.microsoft.com/office/powerpoint/2010/main" val="205571350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2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490" y="1416421"/>
            <a:ext cx="12170293" cy="4403808"/>
            <a:chOff x="19491" y="1416421"/>
            <a:chExt cx="8960556" cy="3242368"/>
          </a:xfrm>
        </p:grpSpPr>
        <p:sp>
          <p:nvSpPr>
            <p:cNvPr id="21" name="矩形 20"/>
            <p:cNvSpPr/>
            <p:nvPr/>
          </p:nvSpPr>
          <p:spPr>
            <a:xfrm>
              <a:off x="19491" y="1416421"/>
              <a:ext cx="8960556" cy="29728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9217" y="2091963"/>
              <a:ext cx="7061104" cy="2566826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文本框 8"/>
            <p:cNvSpPr txBox="1">
              <a:spLocks noChangeArrowheads="1"/>
            </p:cNvSpPr>
            <p:nvPr/>
          </p:nvSpPr>
          <p:spPr bwMode="auto">
            <a:xfrm>
              <a:off x="5199945" y="2362647"/>
              <a:ext cx="2708452" cy="949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要有一种科学方法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</a:t>
              </a: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扬长补短，主动出击；强化训练，重视总结；回归课本，扎实基础。</a:t>
              </a:r>
            </a:p>
          </p:txBody>
        </p:sp>
        <p:grpSp>
          <p:nvGrpSpPr>
            <p:cNvPr id="26" name="组合 12"/>
            <p:cNvGrpSpPr/>
            <p:nvPr/>
          </p:nvGrpSpPr>
          <p:grpSpPr bwMode="auto">
            <a:xfrm rot="-5400000">
              <a:off x="7843643" y="4472111"/>
              <a:ext cx="186678" cy="186678"/>
              <a:chOff x="6457496" y="4658798"/>
              <a:chExt cx="254000" cy="25400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2727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121"/>
              <p:cNvSpPr/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/>
        </p:blipFill>
        <p:spPr>
          <a:xfrm>
            <a:off x="1475806" y="1946426"/>
            <a:ext cx="5505155" cy="339314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7079116" y="4097286"/>
            <a:ext cx="36261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</p:spTree>
    <p:extLst>
      <p:ext uri="{BB962C8B-B14F-4D97-AF65-F5344CB8AC3E}">
        <p14:creationId xmlns:p14="http://schemas.microsoft.com/office/powerpoint/2010/main" val="91237880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31" grpId="0"/>
      <p:bldP spid="3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19" name="TextBox 7"/>
          <p:cNvSpPr txBox="1"/>
          <p:nvPr/>
        </p:nvSpPr>
        <p:spPr>
          <a:xfrm>
            <a:off x="6498309" y="1329388"/>
            <a:ext cx="495346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要有一种坚强保证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遵守纪律，服从管理；优化情绪，和谐关系。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6498309" y="2532342"/>
            <a:ext cx="4953461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狠抓纪律，是为了保证全体同学的学习环境，也为了减少你个人的不必要的麻烦，学校不想在这个时候再因为纪律、规定牵扯你的精力，但如果你无视学校纪律，学校也决不迁就。</a:t>
            </a:r>
          </a:p>
        </p:txBody>
      </p:sp>
      <p:sp>
        <p:nvSpPr>
          <p:cNvPr id="24" name="TextBox 16"/>
          <p:cNvSpPr txBox="1"/>
          <p:nvPr/>
        </p:nvSpPr>
        <p:spPr>
          <a:xfrm>
            <a:off x="1772509" y="4112759"/>
            <a:ext cx="41037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sp>
        <p:nvSpPr>
          <p:cNvPr id="25" name="TextBox 19"/>
          <p:cNvSpPr txBox="1"/>
          <p:nvPr/>
        </p:nvSpPr>
        <p:spPr>
          <a:xfrm>
            <a:off x="1772756" y="5039024"/>
            <a:ext cx="427068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pic>
        <p:nvPicPr>
          <p:cNvPr id="29" name="图片占位符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2509" y="1425995"/>
            <a:ext cx="4497214" cy="2448272"/>
          </a:xfrm>
          <a:prstGeom prst="rect">
            <a:avLst/>
          </a:prstGeom>
        </p:spPr>
      </p:pic>
      <p:pic>
        <p:nvPicPr>
          <p:cNvPr id="32" name="图片占位符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9721" y="3903795"/>
            <a:ext cx="449721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1539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19" grpId="0"/>
      <p:bldP spid="20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1048046" y="902527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201554" y="2410345"/>
            <a:ext cx="2108204" cy="21082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785628" y="3044638"/>
            <a:ext cx="831852" cy="831851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893832" y="3044638"/>
            <a:ext cx="831852" cy="831851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4071257" y="3485314"/>
            <a:ext cx="714371" cy="0"/>
          </a:xfrm>
          <a:prstGeom prst="line">
            <a:avLst/>
          </a:prstGeom>
          <a:ln>
            <a:solidFill>
              <a:srgbClr val="FBCD5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7728857" y="3485314"/>
            <a:ext cx="714371" cy="0"/>
          </a:xfrm>
          <a:prstGeom prst="line">
            <a:avLst/>
          </a:prstGeom>
          <a:ln>
            <a:solidFill>
              <a:srgbClr val="FBCD5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18"/>
          <p:cNvSpPr/>
          <p:nvPr/>
        </p:nvSpPr>
        <p:spPr>
          <a:xfrm>
            <a:off x="5029847" y="3290443"/>
            <a:ext cx="340242" cy="340242"/>
          </a:xfrm>
          <a:custGeom>
            <a:avLst/>
            <a:gdLst>
              <a:gd name="connsiteX0" fmla="*/ 290513 w 331788"/>
              <a:gd name="connsiteY0" fmla="*/ 268288 h 331788"/>
              <a:gd name="connsiteX1" fmla="*/ 285353 w 331788"/>
              <a:gd name="connsiteY1" fmla="*/ 269628 h 331788"/>
              <a:gd name="connsiteX2" fmla="*/ 280194 w 331788"/>
              <a:gd name="connsiteY2" fmla="*/ 270967 h 331788"/>
              <a:gd name="connsiteX3" fmla="*/ 272455 w 331788"/>
              <a:gd name="connsiteY3" fmla="*/ 279004 h 331788"/>
              <a:gd name="connsiteX4" fmla="*/ 271165 w 331788"/>
              <a:gd name="connsiteY4" fmla="*/ 284362 h 331788"/>
              <a:gd name="connsiteX5" fmla="*/ 269875 w 331788"/>
              <a:gd name="connsiteY5" fmla="*/ 289720 h 331788"/>
              <a:gd name="connsiteX6" fmla="*/ 290513 w 331788"/>
              <a:gd name="connsiteY6" fmla="*/ 311151 h 331788"/>
              <a:gd name="connsiteX7" fmla="*/ 311150 w 331788"/>
              <a:gd name="connsiteY7" fmla="*/ 289720 h 331788"/>
              <a:gd name="connsiteX8" fmla="*/ 290513 w 331788"/>
              <a:gd name="connsiteY8" fmla="*/ 268288 h 331788"/>
              <a:gd name="connsiteX9" fmla="*/ 41276 w 331788"/>
              <a:gd name="connsiteY9" fmla="*/ 268288 h 331788"/>
              <a:gd name="connsiteX10" fmla="*/ 20638 w 331788"/>
              <a:gd name="connsiteY10" fmla="*/ 289720 h 331788"/>
              <a:gd name="connsiteX11" fmla="*/ 41276 w 331788"/>
              <a:gd name="connsiteY11" fmla="*/ 311151 h 331788"/>
              <a:gd name="connsiteX12" fmla="*/ 61913 w 331788"/>
              <a:gd name="connsiteY12" fmla="*/ 289720 h 331788"/>
              <a:gd name="connsiteX13" fmla="*/ 60623 w 331788"/>
              <a:gd name="connsiteY13" fmla="*/ 284362 h 331788"/>
              <a:gd name="connsiteX14" fmla="*/ 59333 w 331788"/>
              <a:gd name="connsiteY14" fmla="*/ 279004 h 331788"/>
              <a:gd name="connsiteX15" fmla="*/ 51594 w 331788"/>
              <a:gd name="connsiteY15" fmla="*/ 270967 h 331788"/>
              <a:gd name="connsiteX16" fmla="*/ 46435 w 331788"/>
              <a:gd name="connsiteY16" fmla="*/ 269628 h 331788"/>
              <a:gd name="connsiteX17" fmla="*/ 41276 w 331788"/>
              <a:gd name="connsiteY17" fmla="*/ 268288 h 331788"/>
              <a:gd name="connsiteX18" fmla="*/ 142093 w 331788"/>
              <a:gd name="connsiteY18" fmla="*/ 106363 h 331788"/>
              <a:gd name="connsiteX19" fmla="*/ 126560 w 331788"/>
              <a:gd name="connsiteY19" fmla="*/ 110212 h 331788"/>
              <a:gd name="connsiteX20" fmla="*/ 112322 w 331788"/>
              <a:gd name="connsiteY20" fmla="*/ 125609 h 331788"/>
              <a:gd name="connsiteX21" fmla="*/ 108438 w 331788"/>
              <a:gd name="connsiteY21" fmla="*/ 139722 h 331788"/>
              <a:gd name="connsiteX22" fmla="*/ 108438 w 331788"/>
              <a:gd name="connsiteY22" fmla="*/ 144855 h 331788"/>
              <a:gd name="connsiteX23" fmla="*/ 109733 w 331788"/>
              <a:gd name="connsiteY23" fmla="*/ 155119 h 331788"/>
              <a:gd name="connsiteX24" fmla="*/ 99378 w 331788"/>
              <a:gd name="connsiteY24" fmla="*/ 156402 h 331788"/>
              <a:gd name="connsiteX25" fmla="*/ 82550 w 331788"/>
              <a:gd name="connsiteY25" fmla="*/ 175648 h 331788"/>
              <a:gd name="connsiteX26" fmla="*/ 82550 w 331788"/>
              <a:gd name="connsiteY26" fmla="*/ 180780 h 331788"/>
              <a:gd name="connsiteX27" fmla="*/ 101966 w 331788"/>
              <a:gd name="connsiteY27" fmla="*/ 200026 h 331788"/>
              <a:gd name="connsiteX28" fmla="*/ 231409 w 331788"/>
              <a:gd name="connsiteY28" fmla="*/ 200026 h 331788"/>
              <a:gd name="connsiteX29" fmla="*/ 250825 w 331788"/>
              <a:gd name="connsiteY29" fmla="*/ 180780 h 331788"/>
              <a:gd name="connsiteX30" fmla="*/ 250825 w 331788"/>
              <a:gd name="connsiteY30" fmla="*/ 175648 h 331788"/>
              <a:gd name="connsiteX31" fmla="*/ 231409 w 331788"/>
              <a:gd name="connsiteY31" fmla="*/ 156402 h 331788"/>
              <a:gd name="connsiteX32" fmla="*/ 213287 w 331788"/>
              <a:gd name="connsiteY32" fmla="*/ 156402 h 331788"/>
              <a:gd name="connsiteX33" fmla="*/ 210698 w 331788"/>
              <a:gd name="connsiteY33" fmla="*/ 148704 h 331788"/>
              <a:gd name="connsiteX34" fmla="*/ 206815 w 331788"/>
              <a:gd name="connsiteY34" fmla="*/ 141006 h 331788"/>
              <a:gd name="connsiteX35" fmla="*/ 188693 w 331788"/>
              <a:gd name="connsiteY35" fmla="*/ 133307 h 331788"/>
              <a:gd name="connsiteX36" fmla="*/ 186104 w 331788"/>
              <a:gd name="connsiteY36" fmla="*/ 134590 h 331788"/>
              <a:gd name="connsiteX37" fmla="*/ 182221 w 331788"/>
              <a:gd name="connsiteY37" fmla="*/ 134590 h 331788"/>
              <a:gd name="connsiteX38" fmla="*/ 177043 w 331788"/>
              <a:gd name="connsiteY38" fmla="*/ 137156 h 331788"/>
              <a:gd name="connsiteX39" fmla="*/ 173160 w 331788"/>
              <a:gd name="connsiteY39" fmla="*/ 128175 h 331788"/>
              <a:gd name="connsiteX40" fmla="*/ 142093 w 331788"/>
              <a:gd name="connsiteY40" fmla="*/ 106363 h 331788"/>
              <a:gd name="connsiteX41" fmla="*/ 290513 w 331788"/>
              <a:gd name="connsiteY41" fmla="*/ 20638 h 331788"/>
              <a:gd name="connsiteX42" fmla="*/ 269875 w 331788"/>
              <a:gd name="connsiteY42" fmla="*/ 41275 h 331788"/>
              <a:gd name="connsiteX43" fmla="*/ 271165 w 331788"/>
              <a:gd name="connsiteY43" fmla="*/ 46435 h 331788"/>
              <a:gd name="connsiteX44" fmla="*/ 272455 w 331788"/>
              <a:gd name="connsiteY44" fmla="*/ 51594 h 331788"/>
              <a:gd name="connsiteX45" fmla="*/ 280194 w 331788"/>
              <a:gd name="connsiteY45" fmla="*/ 59333 h 331788"/>
              <a:gd name="connsiteX46" fmla="*/ 285353 w 331788"/>
              <a:gd name="connsiteY46" fmla="*/ 60623 h 331788"/>
              <a:gd name="connsiteX47" fmla="*/ 290513 w 331788"/>
              <a:gd name="connsiteY47" fmla="*/ 61913 h 331788"/>
              <a:gd name="connsiteX48" fmla="*/ 311150 w 331788"/>
              <a:gd name="connsiteY48" fmla="*/ 41275 h 331788"/>
              <a:gd name="connsiteX49" fmla="*/ 290513 w 331788"/>
              <a:gd name="connsiteY49" fmla="*/ 20638 h 331788"/>
              <a:gd name="connsiteX50" fmla="*/ 41276 w 331788"/>
              <a:gd name="connsiteY50" fmla="*/ 20638 h 331788"/>
              <a:gd name="connsiteX51" fmla="*/ 20638 w 331788"/>
              <a:gd name="connsiteY51" fmla="*/ 41275 h 331788"/>
              <a:gd name="connsiteX52" fmla="*/ 41276 w 331788"/>
              <a:gd name="connsiteY52" fmla="*/ 61913 h 331788"/>
              <a:gd name="connsiteX53" fmla="*/ 46435 w 331788"/>
              <a:gd name="connsiteY53" fmla="*/ 60623 h 331788"/>
              <a:gd name="connsiteX54" fmla="*/ 51594 w 331788"/>
              <a:gd name="connsiteY54" fmla="*/ 59333 h 331788"/>
              <a:gd name="connsiteX55" fmla="*/ 59333 w 331788"/>
              <a:gd name="connsiteY55" fmla="*/ 51594 h 331788"/>
              <a:gd name="connsiteX56" fmla="*/ 60623 w 331788"/>
              <a:gd name="connsiteY56" fmla="*/ 46435 h 331788"/>
              <a:gd name="connsiteX57" fmla="*/ 61913 w 331788"/>
              <a:gd name="connsiteY57" fmla="*/ 41275 h 331788"/>
              <a:gd name="connsiteX58" fmla="*/ 41276 w 331788"/>
              <a:gd name="connsiteY58" fmla="*/ 20638 h 331788"/>
              <a:gd name="connsiteX59" fmla="*/ 41474 w 331788"/>
              <a:gd name="connsiteY59" fmla="*/ 0 h 331788"/>
              <a:gd name="connsiteX60" fmla="*/ 82947 w 331788"/>
              <a:gd name="connsiteY60" fmla="*/ 41473 h 331788"/>
              <a:gd name="connsiteX61" fmla="*/ 76467 w 331788"/>
              <a:gd name="connsiteY61" fmla="*/ 62210 h 331788"/>
              <a:gd name="connsiteX62" fmla="*/ 110164 w 331788"/>
              <a:gd name="connsiteY62" fmla="*/ 95907 h 331788"/>
              <a:gd name="connsiteX63" fmla="*/ 141269 w 331788"/>
              <a:gd name="connsiteY63" fmla="*/ 85539 h 331788"/>
              <a:gd name="connsiteX64" fmla="*/ 187927 w 331788"/>
              <a:gd name="connsiteY64" fmla="*/ 112756 h 331788"/>
              <a:gd name="connsiteX65" fmla="*/ 202183 w 331788"/>
              <a:gd name="connsiteY65" fmla="*/ 115348 h 331788"/>
              <a:gd name="connsiteX66" fmla="*/ 255321 w 331788"/>
              <a:gd name="connsiteY66" fmla="*/ 62210 h 331788"/>
              <a:gd name="connsiteX67" fmla="*/ 248841 w 331788"/>
              <a:gd name="connsiteY67" fmla="*/ 41473 h 331788"/>
              <a:gd name="connsiteX68" fmla="*/ 290315 w 331788"/>
              <a:gd name="connsiteY68" fmla="*/ 0 h 331788"/>
              <a:gd name="connsiteX69" fmla="*/ 331788 w 331788"/>
              <a:gd name="connsiteY69" fmla="*/ 41473 h 331788"/>
              <a:gd name="connsiteX70" fmla="*/ 290315 w 331788"/>
              <a:gd name="connsiteY70" fmla="*/ 82947 h 331788"/>
              <a:gd name="connsiteX71" fmla="*/ 269578 w 331788"/>
              <a:gd name="connsiteY71" fmla="*/ 76467 h 331788"/>
              <a:gd name="connsiteX72" fmla="*/ 220328 w 331788"/>
              <a:gd name="connsiteY72" fmla="*/ 125717 h 331788"/>
              <a:gd name="connsiteX73" fmla="*/ 226808 w 331788"/>
              <a:gd name="connsiteY73" fmla="*/ 136085 h 331788"/>
              <a:gd name="connsiteX74" fmla="*/ 230696 w 331788"/>
              <a:gd name="connsiteY74" fmla="*/ 136085 h 331788"/>
              <a:gd name="connsiteX75" fmla="*/ 270874 w 331788"/>
              <a:gd name="connsiteY75" fmla="*/ 176262 h 331788"/>
              <a:gd name="connsiteX76" fmla="*/ 270874 w 331788"/>
              <a:gd name="connsiteY76" fmla="*/ 181447 h 331788"/>
              <a:gd name="connsiteX77" fmla="*/ 235881 w 331788"/>
              <a:gd name="connsiteY77" fmla="*/ 221624 h 331788"/>
              <a:gd name="connsiteX78" fmla="*/ 269578 w 331788"/>
              <a:gd name="connsiteY78" fmla="*/ 255321 h 331788"/>
              <a:gd name="connsiteX79" fmla="*/ 290315 w 331788"/>
              <a:gd name="connsiteY79" fmla="*/ 248841 h 331788"/>
              <a:gd name="connsiteX80" fmla="*/ 331788 w 331788"/>
              <a:gd name="connsiteY80" fmla="*/ 290315 h 331788"/>
              <a:gd name="connsiteX81" fmla="*/ 290315 w 331788"/>
              <a:gd name="connsiteY81" fmla="*/ 331788 h 331788"/>
              <a:gd name="connsiteX82" fmla="*/ 248841 w 331788"/>
              <a:gd name="connsiteY82" fmla="*/ 290315 h 331788"/>
              <a:gd name="connsiteX83" fmla="*/ 255321 w 331788"/>
              <a:gd name="connsiteY83" fmla="*/ 269578 h 331788"/>
              <a:gd name="connsiteX84" fmla="*/ 207368 w 331788"/>
              <a:gd name="connsiteY84" fmla="*/ 221624 h 331788"/>
              <a:gd name="connsiteX85" fmla="*/ 124421 w 331788"/>
              <a:gd name="connsiteY85" fmla="*/ 221624 h 331788"/>
              <a:gd name="connsiteX86" fmla="*/ 76467 w 331788"/>
              <a:gd name="connsiteY86" fmla="*/ 269578 h 331788"/>
              <a:gd name="connsiteX87" fmla="*/ 82947 w 331788"/>
              <a:gd name="connsiteY87" fmla="*/ 290315 h 331788"/>
              <a:gd name="connsiteX88" fmla="*/ 41474 w 331788"/>
              <a:gd name="connsiteY88" fmla="*/ 331788 h 331788"/>
              <a:gd name="connsiteX89" fmla="*/ 0 w 331788"/>
              <a:gd name="connsiteY89" fmla="*/ 290315 h 331788"/>
              <a:gd name="connsiteX90" fmla="*/ 41474 w 331788"/>
              <a:gd name="connsiteY90" fmla="*/ 248841 h 331788"/>
              <a:gd name="connsiteX91" fmla="*/ 62210 w 331788"/>
              <a:gd name="connsiteY91" fmla="*/ 255321 h 331788"/>
              <a:gd name="connsiteX92" fmla="*/ 95907 w 331788"/>
              <a:gd name="connsiteY92" fmla="*/ 221624 h 331788"/>
              <a:gd name="connsiteX93" fmla="*/ 60914 w 331788"/>
              <a:gd name="connsiteY93" fmla="*/ 181447 h 331788"/>
              <a:gd name="connsiteX94" fmla="*/ 60914 w 331788"/>
              <a:gd name="connsiteY94" fmla="*/ 176262 h 331788"/>
              <a:gd name="connsiteX95" fmla="*/ 86835 w 331788"/>
              <a:gd name="connsiteY95" fmla="*/ 138677 h 331788"/>
              <a:gd name="connsiteX96" fmla="*/ 95907 w 331788"/>
              <a:gd name="connsiteY96" fmla="*/ 110164 h 331788"/>
              <a:gd name="connsiteX97" fmla="*/ 62210 w 331788"/>
              <a:gd name="connsiteY97" fmla="*/ 76467 h 331788"/>
              <a:gd name="connsiteX98" fmla="*/ 41474 w 331788"/>
              <a:gd name="connsiteY98" fmla="*/ 82947 h 331788"/>
              <a:gd name="connsiteX99" fmla="*/ 0 w 331788"/>
              <a:gd name="connsiteY99" fmla="*/ 41473 h 331788"/>
              <a:gd name="connsiteX100" fmla="*/ 41474 w 331788"/>
              <a:gd name="connsiteY10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31788" h="331788">
                <a:moveTo>
                  <a:pt x="290513" y="268288"/>
                </a:moveTo>
                <a:cubicBezTo>
                  <a:pt x="289223" y="268288"/>
                  <a:pt x="286643" y="268288"/>
                  <a:pt x="285353" y="269628"/>
                </a:cubicBezTo>
                <a:cubicBezTo>
                  <a:pt x="284063" y="269628"/>
                  <a:pt x="281484" y="270967"/>
                  <a:pt x="280194" y="270967"/>
                </a:cubicBezTo>
                <a:cubicBezTo>
                  <a:pt x="277614" y="273646"/>
                  <a:pt x="275034" y="276325"/>
                  <a:pt x="272455" y="279004"/>
                </a:cubicBezTo>
                <a:cubicBezTo>
                  <a:pt x="272455" y="280343"/>
                  <a:pt x="271165" y="283022"/>
                  <a:pt x="271165" y="284362"/>
                </a:cubicBezTo>
                <a:cubicBezTo>
                  <a:pt x="269875" y="285701"/>
                  <a:pt x="269875" y="288380"/>
                  <a:pt x="269875" y="289720"/>
                </a:cubicBezTo>
                <a:cubicBezTo>
                  <a:pt x="269875" y="301775"/>
                  <a:pt x="278904" y="311151"/>
                  <a:pt x="290513" y="311151"/>
                </a:cubicBezTo>
                <a:cubicBezTo>
                  <a:pt x="302121" y="311151"/>
                  <a:pt x="311150" y="301775"/>
                  <a:pt x="311150" y="289720"/>
                </a:cubicBezTo>
                <a:cubicBezTo>
                  <a:pt x="311150" y="277664"/>
                  <a:pt x="302121" y="268288"/>
                  <a:pt x="290513" y="268288"/>
                </a:cubicBezTo>
                <a:close/>
                <a:moveTo>
                  <a:pt x="41276" y="268288"/>
                </a:moveTo>
                <a:cubicBezTo>
                  <a:pt x="29667" y="268288"/>
                  <a:pt x="20638" y="277664"/>
                  <a:pt x="20638" y="289720"/>
                </a:cubicBezTo>
                <a:cubicBezTo>
                  <a:pt x="20638" y="301775"/>
                  <a:pt x="29667" y="311151"/>
                  <a:pt x="41276" y="311151"/>
                </a:cubicBezTo>
                <a:cubicBezTo>
                  <a:pt x="52884" y="311151"/>
                  <a:pt x="61913" y="301775"/>
                  <a:pt x="61913" y="289720"/>
                </a:cubicBezTo>
                <a:cubicBezTo>
                  <a:pt x="61913" y="288380"/>
                  <a:pt x="61913" y="285701"/>
                  <a:pt x="60623" y="284362"/>
                </a:cubicBezTo>
                <a:cubicBezTo>
                  <a:pt x="60623" y="283022"/>
                  <a:pt x="59333" y="280343"/>
                  <a:pt x="59333" y="279004"/>
                </a:cubicBezTo>
                <a:cubicBezTo>
                  <a:pt x="56754" y="276325"/>
                  <a:pt x="54174" y="273646"/>
                  <a:pt x="51594" y="270967"/>
                </a:cubicBezTo>
                <a:cubicBezTo>
                  <a:pt x="50304" y="270967"/>
                  <a:pt x="47725" y="269628"/>
                  <a:pt x="46435" y="269628"/>
                </a:cubicBezTo>
                <a:cubicBezTo>
                  <a:pt x="45145" y="268288"/>
                  <a:pt x="42565" y="268288"/>
                  <a:pt x="41276" y="268288"/>
                </a:cubicBezTo>
                <a:close/>
                <a:moveTo>
                  <a:pt x="142093" y="106363"/>
                </a:moveTo>
                <a:cubicBezTo>
                  <a:pt x="135621" y="106363"/>
                  <a:pt x="130444" y="108929"/>
                  <a:pt x="126560" y="110212"/>
                </a:cubicBezTo>
                <a:cubicBezTo>
                  <a:pt x="120088" y="114061"/>
                  <a:pt x="114911" y="119194"/>
                  <a:pt x="112322" y="125609"/>
                </a:cubicBezTo>
                <a:cubicBezTo>
                  <a:pt x="109733" y="129458"/>
                  <a:pt x="108438" y="134590"/>
                  <a:pt x="108438" y="139722"/>
                </a:cubicBezTo>
                <a:cubicBezTo>
                  <a:pt x="108438" y="142289"/>
                  <a:pt x="108438" y="143572"/>
                  <a:pt x="108438" y="144855"/>
                </a:cubicBezTo>
                <a:cubicBezTo>
                  <a:pt x="108438" y="144855"/>
                  <a:pt x="108438" y="144855"/>
                  <a:pt x="109733" y="155119"/>
                </a:cubicBezTo>
                <a:cubicBezTo>
                  <a:pt x="109733" y="155119"/>
                  <a:pt x="109733" y="155119"/>
                  <a:pt x="99378" y="156402"/>
                </a:cubicBezTo>
                <a:cubicBezTo>
                  <a:pt x="89022" y="157685"/>
                  <a:pt x="82550" y="165384"/>
                  <a:pt x="82550" y="175648"/>
                </a:cubicBezTo>
                <a:cubicBezTo>
                  <a:pt x="82550" y="175648"/>
                  <a:pt x="82550" y="175648"/>
                  <a:pt x="82550" y="180780"/>
                </a:cubicBezTo>
                <a:cubicBezTo>
                  <a:pt x="82550" y="191045"/>
                  <a:pt x="90317" y="200026"/>
                  <a:pt x="101966" y="200026"/>
                </a:cubicBezTo>
                <a:cubicBezTo>
                  <a:pt x="101966" y="200026"/>
                  <a:pt x="101966" y="200026"/>
                  <a:pt x="231409" y="200026"/>
                </a:cubicBezTo>
                <a:cubicBezTo>
                  <a:pt x="243058" y="200026"/>
                  <a:pt x="250825" y="191045"/>
                  <a:pt x="250825" y="180780"/>
                </a:cubicBezTo>
                <a:cubicBezTo>
                  <a:pt x="250825" y="180780"/>
                  <a:pt x="250825" y="180780"/>
                  <a:pt x="250825" y="175648"/>
                </a:cubicBezTo>
                <a:cubicBezTo>
                  <a:pt x="250825" y="164101"/>
                  <a:pt x="243058" y="156402"/>
                  <a:pt x="231409" y="156402"/>
                </a:cubicBezTo>
                <a:cubicBezTo>
                  <a:pt x="231409" y="156402"/>
                  <a:pt x="231409" y="156402"/>
                  <a:pt x="213287" y="156402"/>
                </a:cubicBezTo>
                <a:cubicBezTo>
                  <a:pt x="213287" y="156402"/>
                  <a:pt x="213287" y="156402"/>
                  <a:pt x="210698" y="148704"/>
                </a:cubicBezTo>
                <a:cubicBezTo>
                  <a:pt x="209403" y="144855"/>
                  <a:pt x="208109" y="142289"/>
                  <a:pt x="206815" y="141006"/>
                </a:cubicBezTo>
                <a:cubicBezTo>
                  <a:pt x="200343" y="133307"/>
                  <a:pt x="192576" y="133307"/>
                  <a:pt x="188693" y="133307"/>
                </a:cubicBezTo>
                <a:cubicBezTo>
                  <a:pt x="187398" y="133307"/>
                  <a:pt x="187398" y="133307"/>
                  <a:pt x="186104" y="134590"/>
                </a:cubicBezTo>
                <a:cubicBezTo>
                  <a:pt x="186104" y="134590"/>
                  <a:pt x="186104" y="134590"/>
                  <a:pt x="182221" y="134590"/>
                </a:cubicBezTo>
                <a:cubicBezTo>
                  <a:pt x="182221" y="134590"/>
                  <a:pt x="182221" y="134590"/>
                  <a:pt x="177043" y="137156"/>
                </a:cubicBezTo>
                <a:cubicBezTo>
                  <a:pt x="177043" y="137156"/>
                  <a:pt x="177043" y="137156"/>
                  <a:pt x="173160" y="128175"/>
                </a:cubicBezTo>
                <a:cubicBezTo>
                  <a:pt x="167982" y="115344"/>
                  <a:pt x="156332" y="106363"/>
                  <a:pt x="142093" y="106363"/>
                </a:cubicBezTo>
                <a:close/>
                <a:moveTo>
                  <a:pt x="290513" y="20638"/>
                </a:moveTo>
                <a:cubicBezTo>
                  <a:pt x="278904" y="20638"/>
                  <a:pt x="269875" y="29667"/>
                  <a:pt x="269875" y="41275"/>
                </a:cubicBezTo>
                <a:cubicBezTo>
                  <a:pt x="269875" y="42565"/>
                  <a:pt x="269875" y="45145"/>
                  <a:pt x="271165" y="46435"/>
                </a:cubicBezTo>
                <a:cubicBezTo>
                  <a:pt x="271165" y="47725"/>
                  <a:pt x="272455" y="50304"/>
                  <a:pt x="272455" y="51594"/>
                </a:cubicBezTo>
                <a:cubicBezTo>
                  <a:pt x="275034" y="54174"/>
                  <a:pt x="277614" y="56754"/>
                  <a:pt x="280194" y="59333"/>
                </a:cubicBezTo>
                <a:cubicBezTo>
                  <a:pt x="281484" y="59333"/>
                  <a:pt x="284063" y="60623"/>
                  <a:pt x="285353" y="60623"/>
                </a:cubicBezTo>
                <a:cubicBezTo>
                  <a:pt x="286643" y="61913"/>
                  <a:pt x="289223" y="61913"/>
                  <a:pt x="290513" y="61913"/>
                </a:cubicBezTo>
                <a:cubicBezTo>
                  <a:pt x="302121" y="61913"/>
                  <a:pt x="311150" y="52884"/>
                  <a:pt x="311150" y="41275"/>
                </a:cubicBezTo>
                <a:cubicBezTo>
                  <a:pt x="311150" y="29667"/>
                  <a:pt x="302121" y="20638"/>
                  <a:pt x="290513" y="20638"/>
                </a:cubicBezTo>
                <a:close/>
                <a:moveTo>
                  <a:pt x="41276" y="20638"/>
                </a:moveTo>
                <a:cubicBezTo>
                  <a:pt x="29667" y="20638"/>
                  <a:pt x="20638" y="29667"/>
                  <a:pt x="20638" y="41275"/>
                </a:cubicBezTo>
                <a:cubicBezTo>
                  <a:pt x="20638" y="52884"/>
                  <a:pt x="29667" y="61913"/>
                  <a:pt x="41276" y="61913"/>
                </a:cubicBezTo>
                <a:cubicBezTo>
                  <a:pt x="42565" y="61913"/>
                  <a:pt x="45145" y="61913"/>
                  <a:pt x="46435" y="60623"/>
                </a:cubicBezTo>
                <a:cubicBezTo>
                  <a:pt x="47725" y="60623"/>
                  <a:pt x="50304" y="59333"/>
                  <a:pt x="51594" y="59333"/>
                </a:cubicBezTo>
                <a:cubicBezTo>
                  <a:pt x="54174" y="56754"/>
                  <a:pt x="56754" y="54174"/>
                  <a:pt x="59333" y="51594"/>
                </a:cubicBezTo>
                <a:cubicBezTo>
                  <a:pt x="60623" y="50304"/>
                  <a:pt x="60623" y="47725"/>
                  <a:pt x="60623" y="46435"/>
                </a:cubicBezTo>
                <a:cubicBezTo>
                  <a:pt x="61913" y="45145"/>
                  <a:pt x="61913" y="42565"/>
                  <a:pt x="61913" y="41275"/>
                </a:cubicBezTo>
                <a:cubicBezTo>
                  <a:pt x="61913" y="29667"/>
                  <a:pt x="52884" y="20638"/>
                  <a:pt x="41276" y="20638"/>
                </a:cubicBezTo>
                <a:close/>
                <a:moveTo>
                  <a:pt x="41474" y="0"/>
                </a:moveTo>
                <a:cubicBezTo>
                  <a:pt x="64802" y="0"/>
                  <a:pt x="82947" y="18145"/>
                  <a:pt x="82947" y="41473"/>
                </a:cubicBezTo>
                <a:cubicBezTo>
                  <a:pt x="82947" y="49250"/>
                  <a:pt x="80355" y="55730"/>
                  <a:pt x="76467" y="62210"/>
                </a:cubicBezTo>
                <a:cubicBezTo>
                  <a:pt x="76467" y="62210"/>
                  <a:pt x="76467" y="62210"/>
                  <a:pt x="110164" y="95907"/>
                </a:cubicBezTo>
                <a:cubicBezTo>
                  <a:pt x="119236" y="89427"/>
                  <a:pt x="129605" y="85539"/>
                  <a:pt x="141269" y="85539"/>
                </a:cubicBezTo>
                <a:cubicBezTo>
                  <a:pt x="160710" y="85539"/>
                  <a:pt x="178854" y="95907"/>
                  <a:pt x="187927" y="112756"/>
                </a:cubicBezTo>
                <a:cubicBezTo>
                  <a:pt x="193111" y="112756"/>
                  <a:pt x="196999" y="112756"/>
                  <a:pt x="202183" y="115348"/>
                </a:cubicBezTo>
                <a:cubicBezTo>
                  <a:pt x="202183" y="115348"/>
                  <a:pt x="202183" y="115348"/>
                  <a:pt x="255321" y="62210"/>
                </a:cubicBezTo>
                <a:cubicBezTo>
                  <a:pt x="251433" y="55730"/>
                  <a:pt x="248841" y="49250"/>
                  <a:pt x="248841" y="41473"/>
                </a:cubicBezTo>
                <a:cubicBezTo>
                  <a:pt x="248841" y="18145"/>
                  <a:pt x="266986" y="0"/>
                  <a:pt x="290315" y="0"/>
                </a:cubicBezTo>
                <a:cubicBezTo>
                  <a:pt x="313643" y="0"/>
                  <a:pt x="331788" y="18145"/>
                  <a:pt x="331788" y="41473"/>
                </a:cubicBezTo>
                <a:cubicBezTo>
                  <a:pt x="331788" y="64802"/>
                  <a:pt x="313643" y="82947"/>
                  <a:pt x="290315" y="82947"/>
                </a:cubicBezTo>
                <a:cubicBezTo>
                  <a:pt x="282538" y="82947"/>
                  <a:pt x="276058" y="80355"/>
                  <a:pt x="269578" y="76467"/>
                </a:cubicBezTo>
                <a:cubicBezTo>
                  <a:pt x="269578" y="76467"/>
                  <a:pt x="269578" y="76467"/>
                  <a:pt x="220328" y="125717"/>
                </a:cubicBezTo>
                <a:cubicBezTo>
                  <a:pt x="222920" y="128309"/>
                  <a:pt x="225512" y="132197"/>
                  <a:pt x="226808" y="136085"/>
                </a:cubicBezTo>
                <a:cubicBezTo>
                  <a:pt x="226808" y="136085"/>
                  <a:pt x="226808" y="136085"/>
                  <a:pt x="230696" y="136085"/>
                </a:cubicBezTo>
                <a:cubicBezTo>
                  <a:pt x="252729" y="136085"/>
                  <a:pt x="270874" y="154230"/>
                  <a:pt x="270874" y="176262"/>
                </a:cubicBezTo>
                <a:cubicBezTo>
                  <a:pt x="270874" y="176262"/>
                  <a:pt x="270874" y="176262"/>
                  <a:pt x="270874" y="181447"/>
                </a:cubicBezTo>
                <a:cubicBezTo>
                  <a:pt x="270874" y="202183"/>
                  <a:pt x="255321" y="219032"/>
                  <a:pt x="235881" y="221624"/>
                </a:cubicBezTo>
                <a:cubicBezTo>
                  <a:pt x="235881" y="221624"/>
                  <a:pt x="235881" y="221624"/>
                  <a:pt x="269578" y="255321"/>
                </a:cubicBezTo>
                <a:cubicBezTo>
                  <a:pt x="276058" y="251433"/>
                  <a:pt x="282538" y="248841"/>
                  <a:pt x="290315" y="248841"/>
                </a:cubicBezTo>
                <a:cubicBezTo>
                  <a:pt x="313643" y="248841"/>
                  <a:pt x="331788" y="266986"/>
                  <a:pt x="331788" y="290315"/>
                </a:cubicBezTo>
                <a:cubicBezTo>
                  <a:pt x="331788" y="313643"/>
                  <a:pt x="313643" y="331788"/>
                  <a:pt x="290315" y="331788"/>
                </a:cubicBezTo>
                <a:cubicBezTo>
                  <a:pt x="266986" y="331788"/>
                  <a:pt x="248841" y="313643"/>
                  <a:pt x="248841" y="290315"/>
                </a:cubicBezTo>
                <a:cubicBezTo>
                  <a:pt x="248841" y="282538"/>
                  <a:pt x="251433" y="276058"/>
                  <a:pt x="255321" y="269578"/>
                </a:cubicBezTo>
                <a:cubicBezTo>
                  <a:pt x="255321" y="269578"/>
                  <a:pt x="255321" y="269578"/>
                  <a:pt x="207368" y="221624"/>
                </a:cubicBezTo>
                <a:cubicBezTo>
                  <a:pt x="207368" y="221624"/>
                  <a:pt x="207368" y="221624"/>
                  <a:pt x="124421" y="221624"/>
                </a:cubicBezTo>
                <a:cubicBezTo>
                  <a:pt x="124421" y="221624"/>
                  <a:pt x="124421" y="221624"/>
                  <a:pt x="76467" y="269578"/>
                </a:cubicBezTo>
                <a:cubicBezTo>
                  <a:pt x="80355" y="276058"/>
                  <a:pt x="82947" y="282538"/>
                  <a:pt x="82947" y="290315"/>
                </a:cubicBezTo>
                <a:cubicBezTo>
                  <a:pt x="82947" y="313643"/>
                  <a:pt x="64802" y="331788"/>
                  <a:pt x="41474" y="331788"/>
                </a:cubicBezTo>
                <a:cubicBezTo>
                  <a:pt x="18145" y="331788"/>
                  <a:pt x="0" y="313643"/>
                  <a:pt x="0" y="290315"/>
                </a:cubicBezTo>
                <a:cubicBezTo>
                  <a:pt x="0" y="266986"/>
                  <a:pt x="18145" y="248841"/>
                  <a:pt x="41474" y="248841"/>
                </a:cubicBezTo>
                <a:cubicBezTo>
                  <a:pt x="49250" y="248841"/>
                  <a:pt x="55730" y="251433"/>
                  <a:pt x="62210" y="255321"/>
                </a:cubicBezTo>
                <a:cubicBezTo>
                  <a:pt x="62210" y="255321"/>
                  <a:pt x="62210" y="255321"/>
                  <a:pt x="95907" y="221624"/>
                </a:cubicBezTo>
                <a:cubicBezTo>
                  <a:pt x="76467" y="219032"/>
                  <a:pt x="60914" y="202183"/>
                  <a:pt x="60914" y="181447"/>
                </a:cubicBezTo>
                <a:cubicBezTo>
                  <a:pt x="60914" y="181447"/>
                  <a:pt x="60914" y="181447"/>
                  <a:pt x="60914" y="176262"/>
                </a:cubicBezTo>
                <a:cubicBezTo>
                  <a:pt x="60914" y="159414"/>
                  <a:pt x="71283" y="143861"/>
                  <a:pt x="86835" y="138677"/>
                </a:cubicBezTo>
                <a:cubicBezTo>
                  <a:pt x="86835" y="128309"/>
                  <a:pt x="90723" y="117940"/>
                  <a:pt x="95907" y="110164"/>
                </a:cubicBezTo>
                <a:cubicBezTo>
                  <a:pt x="95907" y="110164"/>
                  <a:pt x="95907" y="110164"/>
                  <a:pt x="62210" y="76467"/>
                </a:cubicBezTo>
                <a:cubicBezTo>
                  <a:pt x="55730" y="80355"/>
                  <a:pt x="49250" y="82947"/>
                  <a:pt x="41474" y="82947"/>
                </a:cubicBezTo>
                <a:cubicBezTo>
                  <a:pt x="18145" y="82947"/>
                  <a:pt x="0" y="64802"/>
                  <a:pt x="0" y="41473"/>
                </a:cubicBezTo>
                <a:cubicBezTo>
                  <a:pt x="0" y="18145"/>
                  <a:pt x="18145" y="0"/>
                  <a:pt x="414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19"/>
          <p:cNvSpPr/>
          <p:nvPr/>
        </p:nvSpPr>
        <p:spPr>
          <a:xfrm>
            <a:off x="7139637" y="3291241"/>
            <a:ext cx="340242" cy="338645"/>
          </a:xfrm>
          <a:custGeom>
            <a:avLst/>
            <a:gdLst>
              <a:gd name="connsiteX0" fmla="*/ 315609 w 338137"/>
              <a:gd name="connsiteY0" fmla="*/ 185737 h 336550"/>
              <a:gd name="connsiteX1" fmla="*/ 338137 w 338137"/>
              <a:gd name="connsiteY1" fmla="*/ 185737 h 336550"/>
              <a:gd name="connsiteX2" fmla="*/ 185737 w 338137"/>
              <a:gd name="connsiteY2" fmla="*/ 336550 h 336550"/>
              <a:gd name="connsiteX3" fmla="*/ 185737 w 338137"/>
              <a:gd name="connsiteY3" fmla="*/ 314256 h 336550"/>
              <a:gd name="connsiteX4" fmla="*/ 315609 w 338137"/>
              <a:gd name="connsiteY4" fmla="*/ 185737 h 336550"/>
              <a:gd name="connsiteX5" fmla="*/ 249042 w 338137"/>
              <a:gd name="connsiteY5" fmla="*/ 185737 h 336550"/>
              <a:gd name="connsiteX6" fmla="*/ 271462 w 338137"/>
              <a:gd name="connsiteY6" fmla="*/ 185737 h 336550"/>
              <a:gd name="connsiteX7" fmla="*/ 185737 w 338137"/>
              <a:gd name="connsiteY7" fmla="*/ 269875 h 336550"/>
              <a:gd name="connsiteX8" fmla="*/ 185737 w 338137"/>
              <a:gd name="connsiteY8" fmla="*/ 247870 h 336550"/>
              <a:gd name="connsiteX9" fmla="*/ 249042 w 338137"/>
              <a:gd name="connsiteY9" fmla="*/ 185737 h 336550"/>
              <a:gd name="connsiteX10" fmla="*/ 66675 w 338137"/>
              <a:gd name="connsiteY10" fmla="*/ 185737 h 336550"/>
              <a:gd name="connsiteX11" fmla="*/ 89095 w 338137"/>
              <a:gd name="connsiteY11" fmla="*/ 185737 h 336550"/>
              <a:gd name="connsiteX12" fmla="*/ 152400 w 338137"/>
              <a:gd name="connsiteY12" fmla="*/ 247870 h 336550"/>
              <a:gd name="connsiteX13" fmla="*/ 152400 w 338137"/>
              <a:gd name="connsiteY13" fmla="*/ 269875 h 336550"/>
              <a:gd name="connsiteX14" fmla="*/ 66675 w 338137"/>
              <a:gd name="connsiteY14" fmla="*/ 185737 h 336550"/>
              <a:gd name="connsiteX15" fmla="*/ 0 w 338137"/>
              <a:gd name="connsiteY15" fmla="*/ 185737 h 336550"/>
              <a:gd name="connsiteX16" fmla="*/ 22528 w 338137"/>
              <a:gd name="connsiteY16" fmla="*/ 185737 h 336550"/>
              <a:gd name="connsiteX17" fmla="*/ 152400 w 338137"/>
              <a:gd name="connsiteY17" fmla="*/ 314256 h 336550"/>
              <a:gd name="connsiteX18" fmla="*/ 152400 w 338137"/>
              <a:gd name="connsiteY18" fmla="*/ 336550 h 336550"/>
              <a:gd name="connsiteX19" fmla="*/ 0 w 338137"/>
              <a:gd name="connsiteY19" fmla="*/ 185737 h 336550"/>
              <a:gd name="connsiteX20" fmla="*/ 169069 w 338137"/>
              <a:gd name="connsiteY20" fmla="*/ 127000 h 336550"/>
              <a:gd name="connsiteX21" fmla="*/ 186045 w 338137"/>
              <a:gd name="connsiteY21" fmla="*/ 130918 h 336550"/>
              <a:gd name="connsiteX22" fmla="*/ 205633 w 338137"/>
              <a:gd name="connsiteY22" fmla="*/ 150506 h 336550"/>
              <a:gd name="connsiteX23" fmla="*/ 209550 w 338137"/>
              <a:gd name="connsiteY23" fmla="*/ 167482 h 336550"/>
              <a:gd name="connsiteX24" fmla="*/ 205633 w 338137"/>
              <a:gd name="connsiteY24" fmla="*/ 184458 h 336550"/>
              <a:gd name="connsiteX25" fmla="*/ 186045 w 338137"/>
              <a:gd name="connsiteY25" fmla="*/ 204046 h 336550"/>
              <a:gd name="connsiteX26" fmla="*/ 169069 w 338137"/>
              <a:gd name="connsiteY26" fmla="*/ 207963 h 336550"/>
              <a:gd name="connsiteX27" fmla="*/ 152093 w 338137"/>
              <a:gd name="connsiteY27" fmla="*/ 204046 h 336550"/>
              <a:gd name="connsiteX28" fmla="*/ 132505 w 338137"/>
              <a:gd name="connsiteY28" fmla="*/ 184458 h 336550"/>
              <a:gd name="connsiteX29" fmla="*/ 128587 w 338137"/>
              <a:gd name="connsiteY29" fmla="*/ 167482 h 336550"/>
              <a:gd name="connsiteX30" fmla="*/ 132505 w 338137"/>
              <a:gd name="connsiteY30" fmla="*/ 150506 h 336550"/>
              <a:gd name="connsiteX31" fmla="*/ 152093 w 338137"/>
              <a:gd name="connsiteY31" fmla="*/ 130918 h 336550"/>
              <a:gd name="connsiteX32" fmla="*/ 169069 w 338137"/>
              <a:gd name="connsiteY32" fmla="*/ 127000 h 336550"/>
              <a:gd name="connsiteX33" fmla="*/ 185737 w 338137"/>
              <a:gd name="connsiteY33" fmla="*/ 65087 h 336550"/>
              <a:gd name="connsiteX34" fmla="*/ 271462 w 338137"/>
              <a:gd name="connsiteY34" fmla="*/ 150812 h 336550"/>
              <a:gd name="connsiteX35" fmla="*/ 249042 w 338137"/>
              <a:gd name="connsiteY35" fmla="*/ 150812 h 336550"/>
              <a:gd name="connsiteX36" fmla="*/ 185737 w 338137"/>
              <a:gd name="connsiteY36" fmla="*/ 87507 h 336550"/>
              <a:gd name="connsiteX37" fmla="*/ 185737 w 338137"/>
              <a:gd name="connsiteY37" fmla="*/ 65087 h 336550"/>
              <a:gd name="connsiteX38" fmla="*/ 152400 w 338137"/>
              <a:gd name="connsiteY38" fmla="*/ 65087 h 336550"/>
              <a:gd name="connsiteX39" fmla="*/ 152400 w 338137"/>
              <a:gd name="connsiteY39" fmla="*/ 87507 h 336550"/>
              <a:gd name="connsiteX40" fmla="*/ 89095 w 338137"/>
              <a:gd name="connsiteY40" fmla="*/ 150812 h 336550"/>
              <a:gd name="connsiteX41" fmla="*/ 66675 w 338137"/>
              <a:gd name="connsiteY41" fmla="*/ 150812 h 336550"/>
              <a:gd name="connsiteX42" fmla="*/ 152400 w 338137"/>
              <a:gd name="connsiteY42" fmla="*/ 65087 h 336550"/>
              <a:gd name="connsiteX43" fmla="*/ 185737 w 338137"/>
              <a:gd name="connsiteY43" fmla="*/ 0 h 336550"/>
              <a:gd name="connsiteX44" fmla="*/ 338137 w 338137"/>
              <a:gd name="connsiteY44" fmla="*/ 150813 h 336550"/>
              <a:gd name="connsiteX45" fmla="*/ 315609 w 338137"/>
              <a:gd name="connsiteY45" fmla="*/ 150813 h 336550"/>
              <a:gd name="connsiteX46" fmla="*/ 185737 w 338137"/>
              <a:gd name="connsiteY46" fmla="*/ 22294 h 336550"/>
              <a:gd name="connsiteX47" fmla="*/ 185737 w 338137"/>
              <a:gd name="connsiteY47" fmla="*/ 0 h 336550"/>
              <a:gd name="connsiteX48" fmla="*/ 152400 w 338137"/>
              <a:gd name="connsiteY48" fmla="*/ 0 h 336550"/>
              <a:gd name="connsiteX49" fmla="*/ 152400 w 338137"/>
              <a:gd name="connsiteY49" fmla="*/ 22294 h 336550"/>
              <a:gd name="connsiteX50" fmla="*/ 22528 w 338137"/>
              <a:gd name="connsiteY50" fmla="*/ 150813 h 336550"/>
              <a:gd name="connsiteX51" fmla="*/ 0 w 338137"/>
              <a:gd name="connsiteY51" fmla="*/ 150813 h 336550"/>
              <a:gd name="connsiteX52" fmla="*/ 152400 w 338137"/>
              <a:gd name="connsiteY5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8137" h="336550">
                <a:moveTo>
                  <a:pt x="315609" y="185737"/>
                </a:moveTo>
                <a:cubicBezTo>
                  <a:pt x="315609" y="185737"/>
                  <a:pt x="315609" y="185737"/>
                  <a:pt x="338137" y="185737"/>
                </a:cubicBezTo>
                <a:cubicBezTo>
                  <a:pt x="330186" y="265734"/>
                  <a:pt x="266576" y="328682"/>
                  <a:pt x="185737" y="336550"/>
                </a:cubicBezTo>
                <a:cubicBezTo>
                  <a:pt x="185737" y="336550"/>
                  <a:pt x="185737" y="336550"/>
                  <a:pt x="185737" y="314256"/>
                </a:cubicBezTo>
                <a:cubicBezTo>
                  <a:pt x="253323" y="306388"/>
                  <a:pt x="307657" y="252620"/>
                  <a:pt x="315609" y="185737"/>
                </a:cubicBezTo>
                <a:close/>
                <a:moveTo>
                  <a:pt x="249042" y="185737"/>
                </a:moveTo>
                <a:cubicBezTo>
                  <a:pt x="249042" y="185737"/>
                  <a:pt x="249042" y="185737"/>
                  <a:pt x="271462" y="185737"/>
                </a:cubicBezTo>
                <a:cubicBezTo>
                  <a:pt x="264868" y="228453"/>
                  <a:pt x="229259" y="263403"/>
                  <a:pt x="185737" y="269875"/>
                </a:cubicBezTo>
                <a:cubicBezTo>
                  <a:pt x="185737" y="269875"/>
                  <a:pt x="185737" y="269875"/>
                  <a:pt x="185737" y="247870"/>
                </a:cubicBezTo>
                <a:cubicBezTo>
                  <a:pt x="217390" y="241398"/>
                  <a:pt x="242448" y="216804"/>
                  <a:pt x="249042" y="185737"/>
                </a:cubicBezTo>
                <a:close/>
                <a:moveTo>
                  <a:pt x="66675" y="185737"/>
                </a:moveTo>
                <a:cubicBezTo>
                  <a:pt x="66675" y="185737"/>
                  <a:pt x="66675" y="185737"/>
                  <a:pt x="89095" y="185737"/>
                </a:cubicBezTo>
                <a:cubicBezTo>
                  <a:pt x="95689" y="216804"/>
                  <a:pt x="120747" y="241398"/>
                  <a:pt x="152400" y="247870"/>
                </a:cubicBezTo>
                <a:cubicBezTo>
                  <a:pt x="152400" y="247870"/>
                  <a:pt x="152400" y="247870"/>
                  <a:pt x="152400" y="269875"/>
                </a:cubicBezTo>
                <a:cubicBezTo>
                  <a:pt x="108878" y="263403"/>
                  <a:pt x="73269" y="228453"/>
                  <a:pt x="66675" y="185737"/>
                </a:cubicBezTo>
                <a:close/>
                <a:moveTo>
                  <a:pt x="0" y="185737"/>
                </a:moveTo>
                <a:cubicBezTo>
                  <a:pt x="0" y="185737"/>
                  <a:pt x="0" y="185737"/>
                  <a:pt x="22528" y="185737"/>
                </a:cubicBezTo>
                <a:cubicBezTo>
                  <a:pt x="30480" y="252620"/>
                  <a:pt x="84814" y="306388"/>
                  <a:pt x="152400" y="314256"/>
                </a:cubicBezTo>
                <a:cubicBezTo>
                  <a:pt x="152400" y="314256"/>
                  <a:pt x="152400" y="314256"/>
                  <a:pt x="152400" y="336550"/>
                </a:cubicBezTo>
                <a:cubicBezTo>
                  <a:pt x="71561" y="328682"/>
                  <a:pt x="7951" y="265734"/>
                  <a:pt x="0" y="185737"/>
                </a:cubicBezTo>
                <a:close/>
                <a:moveTo>
                  <a:pt x="169069" y="127000"/>
                </a:moveTo>
                <a:cubicBezTo>
                  <a:pt x="175598" y="127000"/>
                  <a:pt x="180821" y="128306"/>
                  <a:pt x="186045" y="130918"/>
                </a:cubicBezTo>
                <a:cubicBezTo>
                  <a:pt x="195186" y="134835"/>
                  <a:pt x="201715" y="141365"/>
                  <a:pt x="205633" y="150506"/>
                </a:cubicBezTo>
                <a:cubicBezTo>
                  <a:pt x="208244" y="155729"/>
                  <a:pt x="209550" y="160952"/>
                  <a:pt x="209550" y="167482"/>
                </a:cubicBezTo>
                <a:cubicBezTo>
                  <a:pt x="209550" y="174011"/>
                  <a:pt x="208244" y="179234"/>
                  <a:pt x="205633" y="184458"/>
                </a:cubicBezTo>
                <a:cubicBezTo>
                  <a:pt x="201715" y="193599"/>
                  <a:pt x="195186" y="200128"/>
                  <a:pt x="186045" y="204046"/>
                </a:cubicBezTo>
                <a:cubicBezTo>
                  <a:pt x="180821" y="206657"/>
                  <a:pt x="175598" y="207963"/>
                  <a:pt x="169069" y="207963"/>
                </a:cubicBezTo>
                <a:cubicBezTo>
                  <a:pt x="162539" y="207963"/>
                  <a:pt x="157316" y="206657"/>
                  <a:pt x="152093" y="204046"/>
                </a:cubicBezTo>
                <a:cubicBezTo>
                  <a:pt x="142952" y="200128"/>
                  <a:pt x="136422" y="193599"/>
                  <a:pt x="132505" y="184458"/>
                </a:cubicBezTo>
                <a:cubicBezTo>
                  <a:pt x="129893" y="179234"/>
                  <a:pt x="128587" y="174011"/>
                  <a:pt x="128587" y="167482"/>
                </a:cubicBezTo>
                <a:cubicBezTo>
                  <a:pt x="128587" y="160952"/>
                  <a:pt x="129893" y="155729"/>
                  <a:pt x="132505" y="150506"/>
                </a:cubicBezTo>
                <a:cubicBezTo>
                  <a:pt x="136422" y="141365"/>
                  <a:pt x="142952" y="134835"/>
                  <a:pt x="152093" y="130918"/>
                </a:cubicBezTo>
                <a:cubicBezTo>
                  <a:pt x="157316" y="128306"/>
                  <a:pt x="162539" y="127000"/>
                  <a:pt x="169069" y="127000"/>
                </a:cubicBezTo>
                <a:close/>
                <a:moveTo>
                  <a:pt x="185737" y="65087"/>
                </a:moveTo>
                <a:cubicBezTo>
                  <a:pt x="229259" y="71681"/>
                  <a:pt x="264868" y="107290"/>
                  <a:pt x="271462" y="150812"/>
                </a:cubicBezTo>
                <a:cubicBezTo>
                  <a:pt x="271462" y="150812"/>
                  <a:pt x="271462" y="150812"/>
                  <a:pt x="249042" y="150812"/>
                </a:cubicBezTo>
                <a:cubicBezTo>
                  <a:pt x="242448" y="119159"/>
                  <a:pt x="217390" y="94101"/>
                  <a:pt x="185737" y="87507"/>
                </a:cubicBezTo>
                <a:cubicBezTo>
                  <a:pt x="185737" y="87507"/>
                  <a:pt x="185737" y="87507"/>
                  <a:pt x="185737" y="65087"/>
                </a:cubicBezTo>
                <a:close/>
                <a:moveTo>
                  <a:pt x="152400" y="65087"/>
                </a:moveTo>
                <a:cubicBezTo>
                  <a:pt x="152400" y="65087"/>
                  <a:pt x="152400" y="65087"/>
                  <a:pt x="152400" y="87507"/>
                </a:cubicBezTo>
                <a:cubicBezTo>
                  <a:pt x="120747" y="94101"/>
                  <a:pt x="95689" y="119159"/>
                  <a:pt x="89095" y="150812"/>
                </a:cubicBezTo>
                <a:lnTo>
                  <a:pt x="66675" y="150812"/>
                </a:lnTo>
                <a:cubicBezTo>
                  <a:pt x="73269" y="107290"/>
                  <a:pt x="108878" y="71681"/>
                  <a:pt x="152400" y="65087"/>
                </a:cubicBezTo>
                <a:close/>
                <a:moveTo>
                  <a:pt x="185737" y="0"/>
                </a:moveTo>
                <a:cubicBezTo>
                  <a:pt x="266576" y="7868"/>
                  <a:pt x="330186" y="70816"/>
                  <a:pt x="338137" y="150813"/>
                </a:cubicBezTo>
                <a:cubicBezTo>
                  <a:pt x="338137" y="150813"/>
                  <a:pt x="338137" y="150813"/>
                  <a:pt x="315609" y="150813"/>
                </a:cubicBezTo>
                <a:cubicBezTo>
                  <a:pt x="307657" y="83930"/>
                  <a:pt x="253323" y="30162"/>
                  <a:pt x="185737" y="22294"/>
                </a:cubicBezTo>
                <a:cubicBezTo>
                  <a:pt x="185737" y="22294"/>
                  <a:pt x="185737" y="22294"/>
                  <a:pt x="185737" y="0"/>
                </a:cubicBezTo>
                <a:close/>
                <a:moveTo>
                  <a:pt x="152400" y="0"/>
                </a:moveTo>
                <a:cubicBezTo>
                  <a:pt x="152400" y="0"/>
                  <a:pt x="152400" y="0"/>
                  <a:pt x="152400" y="22294"/>
                </a:cubicBezTo>
                <a:cubicBezTo>
                  <a:pt x="84814" y="30162"/>
                  <a:pt x="30480" y="83930"/>
                  <a:pt x="22528" y="150813"/>
                </a:cubicBezTo>
                <a:cubicBezTo>
                  <a:pt x="22528" y="150813"/>
                  <a:pt x="22528" y="150813"/>
                  <a:pt x="0" y="150813"/>
                </a:cubicBezTo>
                <a:cubicBezTo>
                  <a:pt x="7951" y="70816"/>
                  <a:pt x="71561" y="7868"/>
                  <a:pt x="1524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8586110" y="2306401"/>
            <a:ext cx="32035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除此之外，还有最致命的不良心理，就是有些同学们整天想着万一高考考不上怎么办？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这样的同学也不太明智，预支了他的担忧。只有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天了，考好考不好是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天以后的事，现在担忧有什么作用呢？作用就是浪费你现在宝贵的复习时间。所以同学们就应该把握住现在这个很短的时间查漏补缺，而不是担心未来的事情。 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27076" y="2318671"/>
            <a:ext cx="3414503" cy="25526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同学们对待错误就象对待敌人一样，要将它彻底消灭，绝不能浮光掠影，草草了事。凡出现错误，及时记录在案，并标明出自何处，认真写出出错原因和正确解法，并反问自已，是否我再也不会犯同样的错误？有不懂的问题，尽量向老师请教，并非只有老师才能帮你解答，而是因为老师会诊断出你出错的真正原因，找出你知识体系中的盲点，给你的最合理的建议和解决的方案。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551" y="3069509"/>
            <a:ext cx="781915" cy="83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893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16" grpId="0" animBg="1"/>
      <p:bldP spid="21" grpId="0" animBg="1"/>
      <p:bldP spid="22" grpId="0" animBg="1"/>
      <p:bldP spid="33" grpId="0" animBg="1"/>
      <p:bldP spid="34" grpId="0" animBg="1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cxnSp>
        <p:nvCxnSpPr>
          <p:cNvPr id="59" name="直接连接符 58"/>
          <p:cNvCxnSpPr/>
          <p:nvPr/>
        </p:nvCxnSpPr>
        <p:spPr>
          <a:xfrm>
            <a:off x="6891175" y="3771894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6891175" y="2752137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6891175" y="1829043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048046" y="891059"/>
            <a:ext cx="4917216" cy="5106092"/>
            <a:chOff x="1048046" y="774947"/>
            <a:chExt cx="4917216" cy="5106092"/>
          </a:xfrm>
        </p:grpSpPr>
        <p:sp>
          <p:nvSpPr>
            <p:cNvPr id="151" name="文本框 150"/>
            <p:cNvSpPr txBox="1"/>
            <p:nvPr/>
          </p:nvSpPr>
          <p:spPr>
            <a:xfrm>
              <a:off x="1048046" y="786414"/>
              <a:ext cx="186675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 latinLnBrk="1"/>
              <a:r>
                <a:rPr lang="en-US" altLang="zh-CN" sz="1200" dirty="0">
                  <a:solidFill>
                    <a:schemeClr val="bg1"/>
                  </a:solidFill>
                </a:rPr>
                <a:t>How do you spend 100 days</a:t>
              </a: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3172185" y="774947"/>
              <a:ext cx="1894482" cy="3209398"/>
            </a:xfrm>
            <a:custGeom>
              <a:avLst/>
              <a:gdLst>
                <a:gd name="connsiteX0" fmla="*/ 898348 w 1796114"/>
                <a:gd name="connsiteY0" fmla="*/ 0 h 3043856"/>
                <a:gd name="connsiteX1" fmla="*/ 1793101 w 1796114"/>
                <a:gd name="connsiteY1" fmla="*/ 894754 h 3043856"/>
                <a:gd name="connsiteX2" fmla="*/ 1796055 w 1796114"/>
                <a:gd name="connsiteY2" fmla="*/ 894754 h 3043856"/>
                <a:gd name="connsiteX3" fmla="*/ 1796055 w 1796114"/>
                <a:gd name="connsiteY3" fmla="*/ 896588 h 3043856"/>
                <a:gd name="connsiteX4" fmla="*/ 1796114 w 1796114"/>
                <a:gd name="connsiteY4" fmla="*/ 896588 h 3043856"/>
                <a:gd name="connsiteX5" fmla="*/ 1796114 w 1796114"/>
                <a:gd name="connsiteY5" fmla="*/ 1638635 h 3043856"/>
                <a:gd name="connsiteX6" fmla="*/ 1796114 w 1796114"/>
                <a:gd name="connsiteY6" fmla="*/ 1994753 h 3043856"/>
                <a:gd name="connsiteX7" fmla="*/ 1796114 w 1796114"/>
                <a:gd name="connsiteY7" fmla="*/ 2342751 h 3043856"/>
                <a:gd name="connsiteX8" fmla="*/ 1796114 w 1796114"/>
                <a:gd name="connsiteY8" fmla="*/ 2344732 h 3043856"/>
                <a:gd name="connsiteX9" fmla="*/ 1796114 w 1796114"/>
                <a:gd name="connsiteY9" fmla="*/ 2693304 h 3043856"/>
                <a:gd name="connsiteX10" fmla="*/ 1794829 w 1796114"/>
                <a:gd name="connsiteY10" fmla="*/ 2693304 h 3043856"/>
                <a:gd name="connsiteX11" fmla="*/ 1794829 w 1796114"/>
                <a:gd name="connsiteY11" fmla="*/ 3043856 h 3043856"/>
                <a:gd name="connsiteX12" fmla="*/ 0 w 1796114"/>
                <a:gd name="connsiteY12" fmla="*/ 3043856 h 3043856"/>
                <a:gd name="connsiteX13" fmla="*/ 0 w 1796114"/>
                <a:gd name="connsiteY13" fmla="*/ 2693304 h 3043856"/>
                <a:gd name="connsiteX14" fmla="*/ 1285 w 1796114"/>
                <a:gd name="connsiteY14" fmla="*/ 2693304 h 3043856"/>
                <a:gd name="connsiteX15" fmla="*/ 1285 w 1796114"/>
                <a:gd name="connsiteY15" fmla="*/ 2344732 h 3043856"/>
                <a:gd name="connsiteX16" fmla="*/ 467 w 1796114"/>
                <a:gd name="connsiteY16" fmla="*/ 2344732 h 3043856"/>
                <a:gd name="connsiteX17" fmla="*/ 467 w 1796114"/>
                <a:gd name="connsiteY17" fmla="*/ 1638635 h 3043856"/>
                <a:gd name="connsiteX18" fmla="*/ 468 w 1796114"/>
                <a:gd name="connsiteY18" fmla="*/ 1638635 h 3043856"/>
                <a:gd name="connsiteX19" fmla="*/ 468 w 1796114"/>
                <a:gd name="connsiteY19" fmla="*/ 940473 h 3043856"/>
                <a:gd name="connsiteX20" fmla="*/ 408 w 1796114"/>
                <a:gd name="connsiteY20" fmla="*/ 940473 h 3043856"/>
                <a:gd name="connsiteX21" fmla="*/ 408 w 1796114"/>
                <a:gd name="connsiteY21" fmla="*/ 894754 h 3043856"/>
                <a:gd name="connsiteX22" fmla="*/ 3593 w 1796114"/>
                <a:gd name="connsiteY22" fmla="*/ 894754 h 304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96114" h="3043856">
                  <a:moveTo>
                    <a:pt x="898348" y="0"/>
                  </a:moveTo>
                  <a:lnTo>
                    <a:pt x="1793101" y="894754"/>
                  </a:lnTo>
                  <a:lnTo>
                    <a:pt x="1796055" y="894754"/>
                  </a:lnTo>
                  <a:lnTo>
                    <a:pt x="1796055" y="896588"/>
                  </a:lnTo>
                  <a:lnTo>
                    <a:pt x="1796114" y="896588"/>
                  </a:lnTo>
                  <a:lnTo>
                    <a:pt x="1796114" y="1638635"/>
                  </a:lnTo>
                  <a:lnTo>
                    <a:pt x="1796114" y="1994753"/>
                  </a:lnTo>
                  <a:lnTo>
                    <a:pt x="1796114" y="2342751"/>
                  </a:lnTo>
                  <a:lnTo>
                    <a:pt x="1796114" y="2344732"/>
                  </a:lnTo>
                  <a:lnTo>
                    <a:pt x="1796114" y="2693304"/>
                  </a:lnTo>
                  <a:lnTo>
                    <a:pt x="1794829" y="2693304"/>
                  </a:lnTo>
                  <a:lnTo>
                    <a:pt x="1794829" y="3043856"/>
                  </a:lnTo>
                  <a:lnTo>
                    <a:pt x="0" y="3043856"/>
                  </a:lnTo>
                  <a:lnTo>
                    <a:pt x="0" y="2693304"/>
                  </a:lnTo>
                  <a:lnTo>
                    <a:pt x="1285" y="2693304"/>
                  </a:lnTo>
                  <a:lnTo>
                    <a:pt x="1285" y="2344732"/>
                  </a:lnTo>
                  <a:lnTo>
                    <a:pt x="467" y="2344732"/>
                  </a:lnTo>
                  <a:lnTo>
                    <a:pt x="467" y="1638635"/>
                  </a:lnTo>
                  <a:lnTo>
                    <a:pt x="468" y="1638635"/>
                  </a:lnTo>
                  <a:lnTo>
                    <a:pt x="468" y="940473"/>
                  </a:lnTo>
                  <a:lnTo>
                    <a:pt x="408" y="940473"/>
                  </a:lnTo>
                  <a:lnTo>
                    <a:pt x="408" y="894754"/>
                  </a:lnTo>
                  <a:lnTo>
                    <a:pt x="3593" y="894754"/>
                  </a:lnTo>
                  <a:close/>
                </a:path>
              </a:pathLst>
            </a:custGeom>
            <a:solidFill>
              <a:srgbClr val="E7952C"/>
            </a:solidFill>
            <a:ln w="25400">
              <a:solidFill>
                <a:srgbClr val="E795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平行四边形 24"/>
            <p:cNvSpPr/>
            <p:nvPr/>
          </p:nvSpPr>
          <p:spPr>
            <a:xfrm>
              <a:off x="2611365" y="4009106"/>
              <a:ext cx="2440992" cy="565905"/>
            </a:xfrm>
            <a:prstGeom prst="parallelogram">
              <a:avLst>
                <a:gd name="adj" fmla="val 97534"/>
              </a:avLst>
            </a:prstGeom>
            <a:solidFill>
              <a:srgbClr val="E7952C"/>
            </a:solidFill>
            <a:ln w="25400">
              <a:solidFill>
                <a:srgbClr val="E795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2600672" y="1733259"/>
              <a:ext cx="1894420" cy="2839780"/>
            </a:xfrm>
            <a:custGeom>
              <a:avLst/>
              <a:gdLst>
                <a:gd name="connsiteX0" fmla="*/ 897881 w 1796055"/>
                <a:gd name="connsiteY0" fmla="*/ 0 h 2693303"/>
                <a:gd name="connsiteX1" fmla="*/ 1792693 w 1796055"/>
                <a:gd name="connsiteY1" fmla="*/ 894811 h 2693303"/>
                <a:gd name="connsiteX2" fmla="*/ 1796055 w 1796055"/>
                <a:gd name="connsiteY2" fmla="*/ 894811 h 2693303"/>
                <a:gd name="connsiteX3" fmla="*/ 1796055 w 1796055"/>
                <a:gd name="connsiteY3" fmla="*/ 940530 h 2693303"/>
                <a:gd name="connsiteX4" fmla="*/ 1795648 w 1796055"/>
                <a:gd name="connsiteY4" fmla="*/ 940530 h 2693303"/>
                <a:gd name="connsiteX5" fmla="*/ 1795648 w 1796055"/>
                <a:gd name="connsiteY5" fmla="*/ 1638635 h 2693303"/>
                <a:gd name="connsiteX6" fmla="*/ 1795648 w 1796055"/>
                <a:gd name="connsiteY6" fmla="*/ 1994752 h 2693303"/>
                <a:gd name="connsiteX7" fmla="*/ 1795648 w 1796055"/>
                <a:gd name="connsiteY7" fmla="*/ 2342751 h 2693303"/>
                <a:gd name="connsiteX8" fmla="*/ 1795648 w 1796055"/>
                <a:gd name="connsiteY8" fmla="*/ 2344732 h 2693303"/>
                <a:gd name="connsiteX9" fmla="*/ 1795648 w 1796055"/>
                <a:gd name="connsiteY9" fmla="*/ 2693303 h 2693303"/>
                <a:gd name="connsiteX10" fmla="*/ 819 w 1796055"/>
                <a:gd name="connsiteY10" fmla="*/ 2693303 h 2693303"/>
                <a:gd name="connsiteX11" fmla="*/ 819 w 1796055"/>
                <a:gd name="connsiteY11" fmla="*/ 2344732 h 2693303"/>
                <a:gd name="connsiteX12" fmla="*/ 0 w 1796055"/>
                <a:gd name="connsiteY12" fmla="*/ 2344732 h 2693303"/>
                <a:gd name="connsiteX13" fmla="*/ 0 w 1796055"/>
                <a:gd name="connsiteY13" fmla="*/ 1638635 h 2693303"/>
                <a:gd name="connsiteX14" fmla="*/ 1 w 1796055"/>
                <a:gd name="connsiteY14" fmla="*/ 1638635 h 2693303"/>
                <a:gd name="connsiteX15" fmla="*/ 1 w 1796055"/>
                <a:gd name="connsiteY15" fmla="*/ 896588 h 2693303"/>
                <a:gd name="connsiteX16" fmla="*/ 408 w 1796055"/>
                <a:gd name="connsiteY16" fmla="*/ 896588 h 2693303"/>
                <a:gd name="connsiteX17" fmla="*/ 408 w 1796055"/>
                <a:gd name="connsiteY17" fmla="*/ 894811 h 2693303"/>
                <a:gd name="connsiteX18" fmla="*/ 3070 w 1796055"/>
                <a:gd name="connsiteY18" fmla="*/ 894811 h 269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96055" h="2693303">
                  <a:moveTo>
                    <a:pt x="897881" y="0"/>
                  </a:moveTo>
                  <a:lnTo>
                    <a:pt x="1792693" y="894811"/>
                  </a:lnTo>
                  <a:lnTo>
                    <a:pt x="1796055" y="894811"/>
                  </a:lnTo>
                  <a:lnTo>
                    <a:pt x="1796055" y="940530"/>
                  </a:lnTo>
                  <a:lnTo>
                    <a:pt x="1795648" y="940530"/>
                  </a:lnTo>
                  <a:lnTo>
                    <a:pt x="1795648" y="1638635"/>
                  </a:lnTo>
                  <a:lnTo>
                    <a:pt x="1795648" y="1994752"/>
                  </a:lnTo>
                  <a:lnTo>
                    <a:pt x="1795648" y="2342751"/>
                  </a:lnTo>
                  <a:lnTo>
                    <a:pt x="1795648" y="2344732"/>
                  </a:lnTo>
                  <a:lnTo>
                    <a:pt x="1795648" y="2693303"/>
                  </a:lnTo>
                  <a:lnTo>
                    <a:pt x="819" y="2693303"/>
                  </a:lnTo>
                  <a:lnTo>
                    <a:pt x="819" y="2344732"/>
                  </a:lnTo>
                  <a:lnTo>
                    <a:pt x="0" y="2344732"/>
                  </a:lnTo>
                  <a:lnTo>
                    <a:pt x="0" y="1638635"/>
                  </a:lnTo>
                  <a:lnTo>
                    <a:pt x="1" y="1638635"/>
                  </a:lnTo>
                  <a:lnTo>
                    <a:pt x="1" y="896588"/>
                  </a:lnTo>
                  <a:lnTo>
                    <a:pt x="408" y="896588"/>
                  </a:lnTo>
                  <a:lnTo>
                    <a:pt x="408" y="894811"/>
                  </a:lnTo>
                  <a:lnTo>
                    <a:pt x="3070" y="894811"/>
                  </a:lnTo>
                  <a:close/>
                </a:path>
              </a:pathLst>
            </a:custGeom>
            <a:solidFill>
              <a:srgbClr val="FBCD5F"/>
            </a:solidFill>
            <a:ln w="25400">
              <a:solidFill>
                <a:srgbClr val="FBCD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2038428" y="4598303"/>
              <a:ext cx="2440992" cy="565905"/>
            </a:xfrm>
            <a:prstGeom prst="parallelogram">
              <a:avLst>
                <a:gd name="adj" fmla="val 97534"/>
              </a:avLst>
            </a:prstGeom>
            <a:solidFill>
              <a:srgbClr val="FBCD5F"/>
            </a:solidFill>
            <a:ln w="25400">
              <a:solidFill>
                <a:srgbClr val="FBCD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026135" y="2692512"/>
              <a:ext cx="1911660" cy="3188527"/>
              <a:chOff x="2546524" y="2803750"/>
              <a:chExt cx="1812400" cy="3024062"/>
            </a:xfrm>
            <a:solidFill>
              <a:srgbClr val="E7952C"/>
            </a:solidFill>
          </p:grpSpPr>
          <p:sp>
            <p:nvSpPr>
              <p:cNvPr id="35" name="任意多边形 34"/>
              <p:cNvSpPr/>
              <p:nvPr/>
            </p:nvSpPr>
            <p:spPr>
              <a:xfrm>
                <a:off x="2546524" y="2803750"/>
                <a:ext cx="1796449" cy="2344731"/>
              </a:xfrm>
              <a:custGeom>
                <a:avLst/>
                <a:gdLst>
                  <a:gd name="connsiteX0" fmla="*/ 897881 w 1796449"/>
                  <a:gd name="connsiteY0" fmla="*/ 0 h 2344731"/>
                  <a:gd name="connsiteX1" fmla="*/ 1793329 w 1796449"/>
                  <a:gd name="connsiteY1" fmla="*/ 895447 h 2344731"/>
                  <a:gd name="connsiteX2" fmla="*/ 1796449 w 1796449"/>
                  <a:gd name="connsiteY2" fmla="*/ 895447 h 2344731"/>
                  <a:gd name="connsiteX3" fmla="*/ 1796449 w 1796449"/>
                  <a:gd name="connsiteY3" fmla="*/ 941166 h 2344731"/>
                  <a:gd name="connsiteX4" fmla="*/ 1795648 w 1796449"/>
                  <a:gd name="connsiteY4" fmla="*/ 941166 h 2344731"/>
                  <a:gd name="connsiteX5" fmla="*/ 1795648 w 1796449"/>
                  <a:gd name="connsiteY5" fmla="*/ 1638634 h 2344731"/>
                  <a:gd name="connsiteX6" fmla="*/ 1795648 w 1796449"/>
                  <a:gd name="connsiteY6" fmla="*/ 1994752 h 2344731"/>
                  <a:gd name="connsiteX7" fmla="*/ 1795648 w 1796449"/>
                  <a:gd name="connsiteY7" fmla="*/ 2344731 h 2344731"/>
                  <a:gd name="connsiteX8" fmla="*/ 0 w 1796449"/>
                  <a:gd name="connsiteY8" fmla="*/ 2344731 h 2344731"/>
                  <a:gd name="connsiteX9" fmla="*/ 0 w 1796449"/>
                  <a:gd name="connsiteY9" fmla="*/ 1638634 h 2344731"/>
                  <a:gd name="connsiteX10" fmla="*/ 1 w 1796449"/>
                  <a:gd name="connsiteY10" fmla="*/ 1638634 h 2344731"/>
                  <a:gd name="connsiteX11" fmla="*/ 1 w 1796449"/>
                  <a:gd name="connsiteY11" fmla="*/ 896588 h 2344731"/>
                  <a:gd name="connsiteX12" fmla="*/ 802 w 1796449"/>
                  <a:gd name="connsiteY12" fmla="*/ 896588 h 2344731"/>
                  <a:gd name="connsiteX13" fmla="*/ 802 w 1796449"/>
                  <a:gd name="connsiteY13" fmla="*/ 895447 h 2344731"/>
                  <a:gd name="connsiteX14" fmla="*/ 2433 w 1796449"/>
                  <a:gd name="connsiteY14" fmla="*/ 895447 h 2344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96449" h="2344731">
                    <a:moveTo>
                      <a:pt x="897881" y="0"/>
                    </a:moveTo>
                    <a:lnTo>
                      <a:pt x="1793329" y="895447"/>
                    </a:lnTo>
                    <a:lnTo>
                      <a:pt x="1796449" y="895447"/>
                    </a:lnTo>
                    <a:lnTo>
                      <a:pt x="1796449" y="941166"/>
                    </a:lnTo>
                    <a:lnTo>
                      <a:pt x="1795648" y="941166"/>
                    </a:lnTo>
                    <a:lnTo>
                      <a:pt x="1795648" y="1638634"/>
                    </a:lnTo>
                    <a:lnTo>
                      <a:pt x="1795648" y="1994752"/>
                    </a:lnTo>
                    <a:lnTo>
                      <a:pt x="1795648" y="2344731"/>
                    </a:lnTo>
                    <a:lnTo>
                      <a:pt x="0" y="2344731"/>
                    </a:lnTo>
                    <a:lnTo>
                      <a:pt x="0" y="1638634"/>
                    </a:lnTo>
                    <a:lnTo>
                      <a:pt x="1" y="1638634"/>
                    </a:lnTo>
                    <a:lnTo>
                      <a:pt x="1" y="896588"/>
                    </a:lnTo>
                    <a:lnTo>
                      <a:pt x="802" y="896588"/>
                    </a:lnTo>
                    <a:lnTo>
                      <a:pt x="802" y="895447"/>
                    </a:lnTo>
                    <a:lnTo>
                      <a:pt x="2433" y="895447"/>
                    </a:lnTo>
                    <a:close/>
                  </a:path>
                </a:pathLst>
              </a:cu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 flipH="1" flipV="1">
                <a:off x="3697276" y="5162922"/>
                <a:ext cx="661648" cy="664890"/>
              </a:xfrm>
              <a:custGeom>
                <a:avLst/>
                <a:gdLst>
                  <a:gd name="connsiteX0" fmla="*/ 0 w 534098"/>
                  <a:gd name="connsiteY0" fmla="*/ 0 h 536715"/>
                  <a:gd name="connsiteX1" fmla="*/ 534098 w 534098"/>
                  <a:gd name="connsiteY1" fmla="*/ 0 h 536715"/>
                  <a:gd name="connsiteX2" fmla="*/ 10618 w 534098"/>
                  <a:gd name="connsiteY2" fmla="*/ 536715 h 536715"/>
                  <a:gd name="connsiteX3" fmla="*/ 0 w 534098"/>
                  <a:gd name="connsiteY3" fmla="*/ 536715 h 536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4098" h="536715">
                    <a:moveTo>
                      <a:pt x="0" y="0"/>
                    </a:moveTo>
                    <a:lnTo>
                      <a:pt x="534098" y="0"/>
                    </a:lnTo>
                    <a:lnTo>
                      <a:pt x="10618" y="536715"/>
                    </a:lnTo>
                    <a:lnTo>
                      <a:pt x="0" y="536715"/>
                    </a:lnTo>
                    <a:close/>
                  </a:path>
                </a:pathLst>
              </a:custGeom>
              <a:grpFill/>
              <a:ln w="25400">
                <a:solidFill>
                  <a:srgbClr val="E7952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平行四边形 37"/>
            <p:cNvSpPr/>
            <p:nvPr/>
          </p:nvSpPr>
          <p:spPr>
            <a:xfrm>
              <a:off x="1461266" y="5189472"/>
              <a:ext cx="2440992" cy="565905"/>
            </a:xfrm>
            <a:prstGeom prst="parallelogram">
              <a:avLst>
                <a:gd name="adj" fmla="val 97534"/>
              </a:avLst>
            </a:prstGeom>
            <a:solidFill>
              <a:srgbClr val="E7952C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1447771" y="3646006"/>
              <a:ext cx="1893990" cy="2234813"/>
            </a:xfrm>
            <a:custGeom>
              <a:avLst/>
              <a:gdLst>
                <a:gd name="connsiteX0" fmla="*/ 897881 w 1795647"/>
                <a:gd name="connsiteY0" fmla="*/ 0 h 1994752"/>
                <a:gd name="connsiteX1" fmla="*/ 1794085 w 1795647"/>
                <a:gd name="connsiteY1" fmla="*/ 896204 h 1994752"/>
                <a:gd name="connsiteX2" fmla="*/ 1795647 w 1795647"/>
                <a:gd name="connsiteY2" fmla="*/ 896204 h 1994752"/>
                <a:gd name="connsiteX3" fmla="*/ 1795647 w 1795647"/>
                <a:gd name="connsiteY3" fmla="*/ 896588 h 1994752"/>
                <a:gd name="connsiteX4" fmla="*/ 1795647 w 1795647"/>
                <a:gd name="connsiteY4" fmla="*/ 941923 h 1994752"/>
                <a:gd name="connsiteX5" fmla="*/ 1795647 w 1795647"/>
                <a:gd name="connsiteY5" fmla="*/ 1994752 h 1994752"/>
                <a:gd name="connsiteX6" fmla="*/ 0 w 1795647"/>
                <a:gd name="connsiteY6" fmla="*/ 1994752 h 1994752"/>
                <a:gd name="connsiteX7" fmla="*/ 0 w 1795647"/>
                <a:gd name="connsiteY7" fmla="*/ 941923 h 1994752"/>
                <a:gd name="connsiteX8" fmla="*/ 0 w 1795647"/>
                <a:gd name="connsiteY8" fmla="*/ 896588 h 1994752"/>
                <a:gd name="connsiteX9" fmla="*/ 0 w 1795647"/>
                <a:gd name="connsiteY9" fmla="*/ 896204 h 1994752"/>
                <a:gd name="connsiteX10" fmla="*/ 1675 w 1795647"/>
                <a:gd name="connsiteY10" fmla="*/ 896204 h 1994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5647" h="1994752">
                  <a:moveTo>
                    <a:pt x="897881" y="0"/>
                  </a:moveTo>
                  <a:lnTo>
                    <a:pt x="1794085" y="896204"/>
                  </a:lnTo>
                  <a:lnTo>
                    <a:pt x="1795647" y="896204"/>
                  </a:lnTo>
                  <a:lnTo>
                    <a:pt x="1795647" y="896588"/>
                  </a:lnTo>
                  <a:lnTo>
                    <a:pt x="1795647" y="941923"/>
                  </a:lnTo>
                  <a:lnTo>
                    <a:pt x="1795647" y="1994752"/>
                  </a:lnTo>
                  <a:lnTo>
                    <a:pt x="0" y="1994752"/>
                  </a:lnTo>
                  <a:lnTo>
                    <a:pt x="0" y="941923"/>
                  </a:lnTo>
                  <a:lnTo>
                    <a:pt x="0" y="896588"/>
                  </a:lnTo>
                  <a:lnTo>
                    <a:pt x="0" y="896204"/>
                  </a:lnTo>
                  <a:lnTo>
                    <a:pt x="1675" y="896204"/>
                  </a:lnTo>
                  <a:close/>
                </a:path>
              </a:pathLst>
            </a:custGeom>
            <a:solidFill>
              <a:srgbClr val="FBCD5F"/>
            </a:solidFill>
            <a:ln w="25400">
              <a:solidFill>
                <a:srgbClr val="FBCD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文本框 38"/>
            <p:cNvSpPr txBox="1"/>
            <p:nvPr/>
          </p:nvSpPr>
          <p:spPr>
            <a:xfrm>
              <a:off x="2327685" y="2902749"/>
              <a:ext cx="1294226" cy="871329"/>
            </a:xfrm>
            <a:prstGeom prst="rect">
              <a:avLst/>
            </a:prstGeom>
            <a:no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060" dirty="0">
                  <a:solidFill>
                    <a:prstClr val="white"/>
                  </a:solidFill>
                  <a:effectLst>
                    <a:innerShdw blurRad="63500" dist="63500" dir="132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5060" dirty="0">
                <a:solidFill>
                  <a:prstClr val="white"/>
                </a:solidFill>
                <a:effectLst>
                  <a:innerShdw blurRad="63500" dist="63500" dir="132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文本框 3"/>
            <p:cNvSpPr txBox="1"/>
            <p:nvPr/>
          </p:nvSpPr>
          <p:spPr>
            <a:xfrm>
              <a:off x="2391609" y="3546733"/>
              <a:ext cx="1168443" cy="35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85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DokChampa" panose="020B0604020202020204" pitchFamily="34" charset="-34"/>
                  <a:sym typeface="Arial" panose="020B0604020202020204" pitchFamily="34" charset="0"/>
                </a:rPr>
                <a:t>STEP</a:t>
              </a:r>
              <a:endParaRPr lang="zh-CN" altLang="en-US" sz="1685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DokChampa" panose="020B0604020202020204" pitchFamily="34" charset="-34"/>
                <a:sym typeface="Arial" panose="020B060402020202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739615" y="3909048"/>
              <a:ext cx="1294226" cy="991346"/>
              <a:chOff x="2640639" y="3716907"/>
              <a:chExt cx="1227025" cy="940212"/>
            </a:xfrm>
          </p:grpSpPr>
          <p:sp>
            <p:nvSpPr>
              <p:cNvPr id="45" name="文本框 1"/>
              <p:cNvSpPr txBox="1"/>
              <p:nvPr/>
            </p:nvSpPr>
            <p:spPr>
              <a:xfrm>
                <a:off x="2640639" y="3716907"/>
                <a:ext cx="1227025" cy="826385"/>
              </a:xfrm>
              <a:prstGeom prst="rect">
                <a:avLst/>
              </a:prstGeom>
              <a:noFill/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60" dirty="0">
                    <a:solidFill>
                      <a:prstClr val="white"/>
                    </a:solidFill>
                    <a:effectLst>
                      <a:innerShdw blurRad="63500" dist="63500" dir="13200000">
                        <a:prstClr val="black">
                          <a:alpha val="50000"/>
                        </a:prstClr>
                      </a:inn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lang="zh-CN" altLang="en-US" sz="5060" dirty="0">
                  <a:solidFill>
                    <a:prstClr val="white"/>
                  </a:solidFill>
                  <a:effectLst>
                    <a:innerShdw blurRad="63500" dist="63500" dir="132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文本框 40"/>
              <p:cNvSpPr txBox="1"/>
              <p:nvPr/>
            </p:nvSpPr>
            <p:spPr>
              <a:xfrm>
                <a:off x="2729023" y="4323317"/>
                <a:ext cx="1107774" cy="333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85" dirty="0">
                    <a:solidFill>
                      <a:prstClr val="white">
                        <a:lumMod val="9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DokChampa" panose="020B0604020202020204" pitchFamily="34" charset="-34"/>
                    <a:sym typeface="Arial" panose="020B0604020202020204" pitchFamily="34" charset="0"/>
                  </a:rPr>
                  <a:t>STEP</a:t>
                </a:r>
                <a:endParaRPr lang="zh-CN" altLang="en-US" sz="1685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DokChampa" panose="020B0604020202020204" pitchFamily="34" charset="-34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890212" y="2003708"/>
              <a:ext cx="1294226" cy="991346"/>
              <a:chOff x="2640639" y="3716907"/>
              <a:chExt cx="1227025" cy="940212"/>
            </a:xfrm>
          </p:grpSpPr>
          <p:sp>
            <p:nvSpPr>
              <p:cNvPr id="51" name="文本框 44"/>
              <p:cNvSpPr txBox="1"/>
              <p:nvPr/>
            </p:nvSpPr>
            <p:spPr>
              <a:xfrm>
                <a:off x="2640639" y="3716907"/>
                <a:ext cx="1227025" cy="826385"/>
              </a:xfrm>
              <a:prstGeom prst="rect">
                <a:avLst/>
              </a:prstGeom>
              <a:noFill/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60" dirty="0">
                    <a:solidFill>
                      <a:prstClr val="white"/>
                    </a:solidFill>
                    <a:effectLst>
                      <a:innerShdw blurRad="63500" dist="63500" dir="13200000">
                        <a:prstClr val="black">
                          <a:alpha val="50000"/>
                        </a:prstClr>
                      </a:inn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zh-CN" altLang="en-US" sz="5060" dirty="0">
                  <a:solidFill>
                    <a:prstClr val="white"/>
                  </a:solidFill>
                  <a:effectLst>
                    <a:innerShdw blurRad="63500" dist="63500" dir="132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文本框 45"/>
              <p:cNvSpPr txBox="1"/>
              <p:nvPr/>
            </p:nvSpPr>
            <p:spPr>
              <a:xfrm>
                <a:off x="2729023" y="4323317"/>
                <a:ext cx="1107774" cy="333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85" dirty="0">
                    <a:solidFill>
                      <a:prstClr val="white">
                        <a:lumMod val="9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DokChampa" panose="020B0604020202020204" pitchFamily="34" charset="-34"/>
                    <a:sym typeface="Arial" panose="020B0604020202020204" pitchFamily="34" charset="0"/>
                  </a:rPr>
                  <a:t>STEP</a:t>
                </a:r>
                <a:endParaRPr lang="zh-CN" altLang="en-US" sz="1685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DokChampa" panose="020B0604020202020204" pitchFamily="34" charset="-34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3452824" y="1032752"/>
              <a:ext cx="1294226" cy="991346"/>
              <a:chOff x="2640639" y="3716907"/>
              <a:chExt cx="1227025" cy="940212"/>
            </a:xfrm>
          </p:grpSpPr>
          <p:sp>
            <p:nvSpPr>
              <p:cNvPr id="54" name="文本框 60"/>
              <p:cNvSpPr txBox="1"/>
              <p:nvPr/>
            </p:nvSpPr>
            <p:spPr>
              <a:xfrm>
                <a:off x="2640639" y="3716907"/>
                <a:ext cx="1227025" cy="826385"/>
              </a:xfrm>
              <a:prstGeom prst="rect">
                <a:avLst/>
              </a:prstGeom>
              <a:noFill/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60" dirty="0">
                    <a:solidFill>
                      <a:prstClr val="white"/>
                    </a:solidFill>
                    <a:effectLst>
                      <a:innerShdw blurRad="63500" dist="50800" dir="18900000">
                        <a:prstClr val="black">
                          <a:alpha val="50000"/>
                        </a:prstClr>
                      </a:inn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04</a:t>
                </a:r>
                <a:endParaRPr lang="zh-CN" altLang="en-US" sz="5060" dirty="0">
                  <a:solidFill>
                    <a:prstClr val="white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文本框 61"/>
              <p:cNvSpPr txBox="1"/>
              <p:nvPr/>
            </p:nvSpPr>
            <p:spPr>
              <a:xfrm>
                <a:off x="2729023" y="4323317"/>
                <a:ext cx="1107774" cy="333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85" dirty="0">
                    <a:solidFill>
                      <a:prstClr val="white">
                        <a:lumMod val="95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DokChampa" panose="020B0604020202020204" pitchFamily="34" charset="-34"/>
                    <a:sym typeface="Arial" panose="020B0604020202020204" pitchFamily="34" charset="0"/>
                  </a:rPr>
                  <a:t>STEP</a:t>
                </a:r>
                <a:endParaRPr lang="zh-CN" altLang="en-US" sz="1685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DokChampa" panose="020B0604020202020204" pitchFamily="34" charset="-34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任意多边形 64"/>
            <p:cNvSpPr/>
            <p:nvPr/>
          </p:nvSpPr>
          <p:spPr>
            <a:xfrm>
              <a:off x="3933890" y="3685555"/>
              <a:ext cx="882538" cy="585159"/>
            </a:xfrm>
            <a:custGeom>
              <a:avLst/>
              <a:gdLst>
                <a:gd name="connsiteX0" fmla="*/ 685611 w 1025811"/>
                <a:gd name="connsiteY0" fmla="*/ 0 h 680400"/>
                <a:gd name="connsiteX1" fmla="*/ 1025811 w 1025811"/>
                <a:gd name="connsiteY1" fmla="*/ 340200 h 680400"/>
                <a:gd name="connsiteX2" fmla="*/ 685611 w 1025811"/>
                <a:gd name="connsiteY2" fmla="*/ 680400 h 680400"/>
                <a:gd name="connsiteX3" fmla="*/ 678786 w 1025811"/>
                <a:gd name="connsiteY3" fmla="*/ 679712 h 680400"/>
                <a:gd name="connsiteX4" fmla="*/ 678786 w 1025811"/>
                <a:gd name="connsiteY4" fmla="*/ 680400 h 680400"/>
                <a:gd name="connsiteX5" fmla="*/ 0 w 1025811"/>
                <a:gd name="connsiteY5" fmla="*/ 680400 h 680400"/>
                <a:gd name="connsiteX6" fmla="*/ 0 w 1025811"/>
                <a:gd name="connsiteY6" fmla="*/ 1614 h 680400"/>
                <a:gd name="connsiteX7" fmla="*/ 669601 w 1025811"/>
                <a:gd name="connsiteY7" fmla="*/ 1614 h 68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5811" h="680400">
                  <a:moveTo>
                    <a:pt x="685611" y="0"/>
                  </a:moveTo>
                  <a:cubicBezTo>
                    <a:pt x="873498" y="0"/>
                    <a:pt x="1025811" y="152313"/>
                    <a:pt x="1025811" y="340200"/>
                  </a:cubicBezTo>
                  <a:cubicBezTo>
                    <a:pt x="1025811" y="528087"/>
                    <a:pt x="873498" y="680400"/>
                    <a:pt x="685611" y="680400"/>
                  </a:cubicBezTo>
                  <a:lnTo>
                    <a:pt x="678786" y="679712"/>
                  </a:lnTo>
                  <a:lnTo>
                    <a:pt x="678786" y="680400"/>
                  </a:lnTo>
                  <a:lnTo>
                    <a:pt x="0" y="680400"/>
                  </a:lnTo>
                  <a:lnTo>
                    <a:pt x="0" y="1614"/>
                  </a:lnTo>
                  <a:lnTo>
                    <a:pt x="669601" y="1614"/>
                  </a:lnTo>
                  <a:close/>
                </a:path>
              </a:pathLst>
            </a:custGeom>
            <a:solidFill>
              <a:srgbClr val="E7952C"/>
            </a:solidFill>
            <a:ln>
              <a:solidFill>
                <a:srgbClr val="FBCD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3360283" y="4658971"/>
              <a:ext cx="882539" cy="585158"/>
            </a:xfrm>
            <a:custGeom>
              <a:avLst/>
              <a:gdLst>
                <a:gd name="connsiteX0" fmla="*/ 685611 w 1025811"/>
                <a:gd name="connsiteY0" fmla="*/ 0 h 680400"/>
                <a:gd name="connsiteX1" fmla="*/ 1025811 w 1025811"/>
                <a:gd name="connsiteY1" fmla="*/ 340200 h 680400"/>
                <a:gd name="connsiteX2" fmla="*/ 685611 w 1025811"/>
                <a:gd name="connsiteY2" fmla="*/ 680400 h 680400"/>
                <a:gd name="connsiteX3" fmla="*/ 678786 w 1025811"/>
                <a:gd name="connsiteY3" fmla="*/ 679712 h 680400"/>
                <a:gd name="connsiteX4" fmla="*/ 678786 w 1025811"/>
                <a:gd name="connsiteY4" fmla="*/ 680400 h 680400"/>
                <a:gd name="connsiteX5" fmla="*/ 0 w 1025811"/>
                <a:gd name="connsiteY5" fmla="*/ 680400 h 680400"/>
                <a:gd name="connsiteX6" fmla="*/ 0 w 1025811"/>
                <a:gd name="connsiteY6" fmla="*/ 1614 h 680400"/>
                <a:gd name="connsiteX7" fmla="*/ 669601 w 1025811"/>
                <a:gd name="connsiteY7" fmla="*/ 1614 h 68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5811" h="680400">
                  <a:moveTo>
                    <a:pt x="685611" y="0"/>
                  </a:moveTo>
                  <a:cubicBezTo>
                    <a:pt x="873498" y="0"/>
                    <a:pt x="1025811" y="152313"/>
                    <a:pt x="1025811" y="340200"/>
                  </a:cubicBezTo>
                  <a:cubicBezTo>
                    <a:pt x="1025811" y="528087"/>
                    <a:pt x="873498" y="680400"/>
                    <a:pt x="685611" y="680400"/>
                  </a:cubicBezTo>
                  <a:lnTo>
                    <a:pt x="678786" y="679712"/>
                  </a:lnTo>
                  <a:lnTo>
                    <a:pt x="678786" y="680400"/>
                  </a:lnTo>
                  <a:lnTo>
                    <a:pt x="0" y="680400"/>
                  </a:lnTo>
                  <a:lnTo>
                    <a:pt x="0" y="1614"/>
                  </a:lnTo>
                  <a:lnTo>
                    <a:pt x="669601" y="1614"/>
                  </a:lnTo>
                  <a:close/>
                </a:path>
              </a:pathLst>
            </a:custGeom>
            <a:solidFill>
              <a:srgbClr val="FBCD5F"/>
            </a:solidFill>
            <a:ln>
              <a:solidFill>
                <a:srgbClr val="E795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4510183" y="2679511"/>
              <a:ext cx="882538" cy="585159"/>
            </a:xfrm>
            <a:custGeom>
              <a:avLst/>
              <a:gdLst>
                <a:gd name="connsiteX0" fmla="*/ 685611 w 1025811"/>
                <a:gd name="connsiteY0" fmla="*/ 0 h 680400"/>
                <a:gd name="connsiteX1" fmla="*/ 1025811 w 1025811"/>
                <a:gd name="connsiteY1" fmla="*/ 340200 h 680400"/>
                <a:gd name="connsiteX2" fmla="*/ 685611 w 1025811"/>
                <a:gd name="connsiteY2" fmla="*/ 680400 h 680400"/>
                <a:gd name="connsiteX3" fmla="*/ 678786 w 1025811"/>
                <a:gd name="connsiteY3" fmla="*/ 679712 h 680400"/>
                <a:gd name="connsiteX4" fmla="*/ 678786 w 1025811"/>
                <a:gd name="connsiteY4" fmla="*/ 680400 h 680400"/>
                <a:gd name="connsiteX5" fmla="*/ 0 w 1025811"/>
                <a:gd name="connsiteY5" fmla="*/ 680400 h 680400"/>
                <a:gd name="connsiteX6" fmla="*/ 0 w 1025811"/>
                <a:gd name="connsiteY6" fmla="*/ 1614 h 680400"/>
                <a:gd name="connsiteX7" fmla="*/ 669601 w 1025811"/>
                <a:gd name="connsiteY7" fmla="*/ 1614 h 68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5811" h="680400">
                  <a:moveTo>
                    <a:pt x="685611" y="0"/>
                  </a:moveTo>
                  <a:cubicBezTo>
                    <a:pt x="873498" y="0"/>
                    <a:pt x="1025811" y="152313"/>
                    <a:pt x="1025811" y="340200"/>
                  </a:cubicBezTo>
                  <a:cubicBezTo>
                    <a:pt x="1025811" y="528087"/>
                    <a:pt x="873498" y="680400"/>
                    <a:pt x="685611" y="680400"/>
                  </a:cubicBezTo>
                  <a:lnTo>
                    <a:pt x="678786" y="679712"/>
                  </a:lnTo>
                  <a:lnTo>
                    <a:pt x="678786" y="680400"/>
                  </a:lnTo>
                  <a:lnTo>
                    <a:pt x="0" y="680400"/>
                  </a:lnTo>
                  <a:lnTo>
                    <a:pt x="0" y="1614"/>
                  </a:lnTo>
                  <a:lnTo>
                    <a:pt x="669601" y="1614"/>
                  </a:lnTo>
                  <a:close/>
                </a:path>
              </a:pathLst>
            </a:custGeom>
            <a:solidFill>
              <a:srgbClr val="FBCD5F"/>
            </a:solidFill>
            <a:ln>
              <a:solidFill>
                <a:srgbClr val="E795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082724" y="1758196"/>
              <a:ext cx="882538" cy="585159"/>
            </a:xfrm>
            <a:custGeom>
              <a:avLst/>
              <a:gdLst>
                <a:gd name="connsiteX0" fmla="*/ 685611 w 1025811"/>
                <a:gd name="connsiteY0" fmla="*/ 0 h 680400"/>
                <a:gd name="connsiteX1" fmla="*/ 1025811 w 1025811"/>
                <a:gd name="connsiteY1" fmla="*/ 340200 h 680400"/>
                <a:gd name="connsiteX2" fmla="*/ 685611 w 1025811"/>
                <a:gd name="connsiteY2" fmla="*/ 680400 h 680400"/>
                <a:gd name="connsiteX3" fmla="*/ 678786 w 1025811"/>
                <a:gd name="connsiteY3" fmla="*/ 679712 h 680400"/>
                <a:gd name="connsiteX4" fmla="*/ 678786 w 1025811"/>
                <a:gd name="connsiteY4" fmla="*/ 680400 h 680400"/>
                <a:gd name="connsiteX5" fmla="*/ 0 w 1025811"/>
                <a:gd name="connsiteY5" fmla="*/ 680400 h 680400"/>
                <a:gd name="connsiteX6" fmla="*/ 0 w 1025811"/>
                <a:gd name="connsiteY6" fmla="*/ 1614 h 680400"/>
                <a:gd name="connsiteX7" fmla="*/ 669601 w 1025811"/>
                <a:gd name="connsiteY7" fmla="*/ 1614 h 68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5811" h="680400">
                  <a:moveTo>
                    <a:pt x="685611" y="0"/>
                  </a:moveTo>
                  <a:cubicBezTo>
                    <a:pt x="873498" y="0"/>
                    <a:pt x="1025811" y="152313"/>
                    <a:pt x="1025811" y="340200"/>
                  </a:cubicBezTo>
                  <a:cubicBezTo>
                    <a:pt x="1025811" y="528087"/>
                    <a:pt x="873498" y="680400"/>
                    <a:pt x="685611" y="680400"/>
                  </a:cubicBezTo>
                  <a:lnTo>
                    <a:pt x="678786" y="679712"/>
                  </a:lnTo>
                  <a:lnTo>
                    <a:pt x="678786" y="680400"/>
                  </a:lnTo>
                  <a:lnTo>
                    <a:pt x="0" y="680400"/>
                  </a:lnTo>
                  <a:lnTo>
                    <a:pt x="0" y="1614"/>
                  </a:lnTo>
                  <a:lnTo>
                    <a:pt x="669601" y="1614"/>
                  </a:lnTo>
                  <a:close/>
                </a:path>
              </a:pathLst>
            </a:custGeom>
            <a:solidFill>
              <a:srgbClr val="E7952C"/>
            </a:solidFill>
            <a:ln>
              <a:solidFill>
                <a:srgbClr val="FBCD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98" name="直接连接符 97"/>
          <p:cNvCxnSpPr/>
          <p:nvPr/>
        </p:nvCxnSpPr>
        <p:spPr>
          <a:xfrm>
            <a:off x="6891175" y="4714587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7342198" y="2828151"/>
            <a:ext cx="3961001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天就改写了你的人生！</a:t>
            </a:r>
          </a:p>
        </p:txBody>
      </p:sp>
      <p:sp>
        <p:nvSpPr>
          <p:cNvPr id="100" name="矩形 99"/>
          <p:cNvSpPr/>
          <p:nvPr/>
        </p:nvSpPr>
        <p:spPr>
          <a:xfrm>
            <a:off x="7398668" y="4815712"/>
            <a:ext cx="2923256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再苦再累就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天！</a:t>
            </a:r>
          </a:p>
        </p:txBody>
      </p:sp>
      <p:sp>
        <p:nvSpPr>
          <p:cNvPr id="101" name="矩形 100"/>
          <p:cNvSpPr/>
          <p:nvPr/>
        </p:nvSpPr>
        <p:spPr>
          <a:xfrm>
            <a:off x="7342198" y="3810557"/>
            <a:ext cx="2923256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天一咬牙就过去了！</a:t>
            </a:r>
          </a:p>
        </p:txBody>
      </p:sp>
      <p:sp>
        <p:nvSpPr>
          <p:cNvPr id="102" name="矩形 101"/>
          <p:cNvSpPr/>
          <p:nvPr/>
        </p:nvSpPr>
        <p:spPr>
          <a:xfrm>
            <a:off x="7339478" y="1829043"/>
            <a:ext cx="3742715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天就决定了你的命运！</a:t>
            </a:r>
          </a:p>
        </p:txBody>
      </p:sp>
    </p:spTree>
    <p:extLst>
      <p:ext uri="{BB962C8B-B14F-4D97-AF65-F5344CB8AC3E}">
        <p14:creationId xmlns:p14="http://schemas.microsoft.com/office/powerpoint/2010/main" val="3097475304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99" grpId="0"/>
      <p:bldP spid="100" grpId="0"/>
      <p:bldP spid="101" grpId="0"/>
      <p:bldP spid="10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65023" y="198"/>
            <a:ext cx="720041" cy="1001034"/>
            <a:chOff x="165023" y="198"/>
            <a:chExt cx="720041" cy="1001034"/>
          </a:xfrm>
        </p:grpSpPr>
        <p:sp>
          <p:nvSpPr>
            <p:cNvPr id="6" name="矩形 5"/>
            <p:cNvSpPr/>
            <p:nvPr/>
          </p:nvSpPr>
          <p:spPr>
            <a:xfrm>
              <a:off x="311169" y="448147"/>
              <a:ext cx="573895" cy="55308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65023" y="198"/>
              <a:ext cx="538090" cy="838673"/>
            </a:xfrm>
            <a:prstGeom prst="rect">
              <a:avLst/>
            </a:prstGeom>
            <a:solidFill>
              <a:srgbClr val="FBCD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551" y="311566"/>
              <a:ext cx="269033" cy="527305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pic>
        <p:nvPicPr>
          <p:cNvPr id="5" name="图片 4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151" name="文本框 150"/>
          <p:cNvSpPr txBox="1"/>
          <p:nvPr/>
        </p:nvSpPr>
        <p:spPr>
          <a:xfrm>
            <a:off x="1048046" y="902526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675330" y="1783142"/>
            <a:ext cx="2731858" cy="2703002"/>
            <a:chOff x="4512406" y="1799221"/>
            <a:chExt cx="3841675" cy="3799715"/>
          </a:xfrm>
        </p:grpSpPr>
        <p:sp>
          <p:nvSpPr>
            <p:cNvPr id="48" name="任意多边形 47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49" name="任意多边形 48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6" name="任意多边形 55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7" name="任意多边形 56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rgbClr val="FBCD5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60" name="任意多边形 59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62" name="任意多边形 61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rgbClr val="FBCD5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64" name="矩形 3"/>
          <p:cNvSpPr>
            <a:spLocks noChangeArrowheads="1"/>
          </p:cNvSpPr>
          <p:nvPr/>
        </p:nvSpPr>
        <p:spPr bwMode="auto">
          <a:xfrm>
            <a:off x="5259865" y="2719346"/>
            <a:ext cx="1513463" cy="1000859"/>
          </a:xfrm>
          <a:prstGeom prst="rect">
            <a:avLst/>
          </a:prstGeom>
          <a:solidFill>
            <a:srgbClr val="FBCD5F"/>
          </a:solidFill>
          <a:ln>
            <a:noFill/>
          </a:ln>
        </p:spPr>
        <p:txBody>
          <a:bodyPr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Arial" panose="020B0604020202020204" pitchFamily="34" charset="0"/>
              </a:rPr>
              <a:t>奋战</a:t>
            </a:r>
            <a:endParaRPr lang="en-US" altLang="zh-CN" sz="2400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altLang="zh-CN" sz="2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Arial" panose="020B0604020202020204" pitchFamily="34" charset="0"/>
              </a:rPr>
              <a:t>100</a:t>
            </a:r>
            <a:r>
              <a:rPr lang="zh-CN" altLang="en-US" sz="2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Arial" panose="020B0604020202020204" pitchFamily="34" charset="0"/>
              </a:rPr>
              <a:t>天</a:t>
            </a:r>
            <a:endParaRPr lang="en-US" altLang="zh-CN" sz="2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511147" y="1642830"/>
            <a:ext cx="2454998" cy="4996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在这仅剩的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天里</a:t>
            </a:r>
          </a:p>
        </p:txBody>
      </p:sp>
      <p:sp>
        <p:nvSpPr>
          <p:cNvPr id="67" name="矩形 66"/>
          <p:cNvSpPr/>
          <p:nvPr/>
        </p:nvSpPr>
        <p:spPr>
          <a:xfrm>
            <a:off x="256652" y="2777468"/>
            <a:ext cx="3449545" cy="4996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你还有什么理由上课睡觉！</a:t>
            </a:r>
          </a:p>
        </p:txBody>
      </p:sp>
      <p:sp>
        <p:nvSpPr>
          <p:cNvPr id="68" name="矩形 67"/>
          <p:cNvSpPr/>
          <p:nvPr/>
        </p:nvSpPr>
        <p:spPr>
          <a:xfrm>
            <a:off x="473937" y="4087245"/>
            <a:ext cx="3922219" cy="5539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你还有什么理由上学迟到！</a:t>
            </a:r>
          </a:p>
        </p:txBody>
      </p:sp>
      <p:sp>
        <p:nvSpPr>
          <p:cNvPr id="69" name="矩形 68"/>
          <p:cNvSpPr/>
          <p:nvPr/>
        </p:nvSpPr>
        <p:spPr>
          <a:xfrm>
            <a:off x="511649" y="5323432"/>
            <a:ext cx="4316753" cy="5539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你还有什么理由不认真对待测试！</a:t>
            </a:r>
          </a:p>
        </p:txBody>
      </p:sp>
      <p:sp>
        <p:nvSpPr>
          <p:cNvPr id="70" name="矩形 69"/>
          <p:cNvSpPr/>
          <p:nvPr/>
        </p:nvSpPr>
        <p:spPr>
          <a:xfrm>
            <a:off x="7880232" y="1488749"/>
            <a:ext cx="336045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</a:t>
            </a:r>
            <a:r>
              <a:rPr lang="en-US" altLang="zh-CN"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MPn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占用你宝贵的时间！</a:t>
            </a:r>
          </a:p>
        </p:txBody>
      </p:sp>
      <p:sp>
        <p:nvSpPr>
          <p:cNvPr id="71" name="矩形 70"/>
          <p:cNvSpPr/>
          <p:nvPr/>
        </p:nvSpPr>
        <p:spPr>
          <a:xfrm>
            <a:off x="8360857" y="2719346"/>
            <a:ext cx="3656336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你还有什么理由让手机分散你仅有的一点学习精力！</a:t>
            </a:r>
          </a:p>
        </p:txBody>
      </p:sp>
      <p:sp>
        <p:nvSpPr>
          <p:cNvPr id="72" name="矩形 71"/>
          <p:cNvSpPr/>
          <p:nvPr/>
        </p:nvSpPr>
        <p:spPr>
          <a:xfrm>
            <a:off x="7909444" y="4036360"/>
            <a:ext cx="4137593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你还有什么理由让感情上的问题成为你学习的障碍！</a:t>
            </a:r>
          </a:p>
        </p:txBody>
      </p:sp>
      <p:sp>
        <p:nvSpPr>
          <p:cNvPr id="73" name="矩形 72"/>
          <p:cNvSpPr/>
          <p:nvPr/>
        </p:nvSpPr>
        <p:spPr>
          <a:xfrm>
            <a:off x="7277249" y="5275915"/>
            <a:ext cx="3960322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你还有什么理由自习上说话，既影响他人又耽误自己！</a:t>
            </a:r>
          </a:p>
        </p:txBody>
      </p:sp>
      <p:sp>
        <p:nvSpPr>
          <p:cNvPr id="2" name="矩形 1"/>
          <p:cNvSpPr/>
          <p:nvPr/>
        </p:nvSpPr>
        <p:spPr>
          <a:xfrm>
            <a:off x="4072406" y="1776807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3697850" y="2897122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3978882" y="4209632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4535908" y="5449212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7541820" y="1615487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8059725" y="2855669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7587047" y="4171151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932982" y="5436280"/>
            <a:ext cx="330055" cy="330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331644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45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550"/>
                            </p:stCondLst>
                            <p:childTnLst>
                              <p:par>
                                <p:cTn id="1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200"/>
                            </p:stCondLst>
                            <p:childTnLst>
                              <p:par>
                                <p:cTn id="1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800"/>
                            </p:stCondLst>
                            <p:childTnLst>
                              <p:par>
                                <p:cTn id="1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400"/>
                            </p:stCondLst>
                            <p:childTnLst>
                              <p:par>
                                <p:cTn id="1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64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Box 6"/>
          <p:cNvSpPr txBox="1"/>
          <p:nvPr/>
        </p:nvSpPr>
        <p:spPr>
          <a:xfrm>
            <a:off x="3104515" y="1968346"/>
            <a:ext cx="5874749" cy="2585323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FBCD5F"/>
            </a:outerShdw>
          </a:effectLst>
        </p:spPr>
        <p:txBody>
          <a:bodyPr wrap="square" anchor="t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把握</a:t>
            </a: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生命里的每一分钟，全力以赴我们心中的梦！</a:t>
            </a:r>
          </a:p>
        </p:txBody>
      </p:sp>
      <p:pic>
        <p:nvPicPr>
          <p:cNvPr id="11" name="图片 10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c96ec0e8d84c1e4d0fc68a2b88c506a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20" name="图片 19" descr="c96ec0e8d84c1e4d0fc68a2b88c506a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21" name="椭圆 20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62128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415" y="-12927"/>
            <a:ext cx="12218320" cy="6870292"/>
          </a:xfrm>
          <a:prstGeom prst="rect">
            <a:avLst/>
          </a:prstGeom>
        </p:spPr>
      </p:pic>
      <p:pic>
        <p:nvPicPr>
          <p:cNvPr id="11" name="图片 10" descr="45a3501c281c49bcc3a72d04d76ec6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415" y="6282620"/>
            <a:ext cx="12227560" cy="57474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c96ec0e8d84c1e4d0fc68a2b88c506a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20" name="图片 19" descr="c96ec0e8d84c1e4d0fc68a2b88c506a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21" name="椭圆 20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3"/>
          <a:stretch/>
        </p:blipFill>
        <p:spPr>
          <a:xfrm>
            <a:off x="806422" y="433012"/>
            <a:ext cx="5543235" cy="4870124"/>
          </a:xfrm>
          <a:prstGeom prst="rect">
            <a:avLst/>
          </a:prstGeom>
        </p:spPr>
      </p:pic>
      <p:sp>
        <p:nvSpPr>
          <p:cNvPr id="26" name="Text Box 3"/>
          <p:cNvSpPr txBox="1"/>
          <p:nvPr/>
        </p:nvSpPr>
        <p:spPr>
          <a:xfrm>
            <a:off x="1147445" y="3087261"/>
            <a:ext cx="8740775" cy="2308324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我能考上大学，</a:t>
            </a:r>
          </a:p>
          <a:p>
            <a:r>
              <a:rPr lang="zh-CN" altLang="en-US" sz="48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我一定能考上大学，</a:t>
            </a:r>
          </a:p>
          <a:p>
            <a:r>
              <a:rPr lang="zh-CN" altLang="en-US" sz="4800" b="1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我一定能</a:t>
            </a:r>
            <a:r>
              <a:rPr lang="zh-CN" altLang="en-US" sz="4800" b="1" dirty="0" smtClean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考上！                 </a:t>
            </a:r>
            <a:endParaRPr lang="zh-CN" altLang="en-US" sz="4800" b="1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0788444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7c91db1406dd78199074dc7407a8116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0045" y="-13335"/>
            <a:ext cx="6666865" cy="7619365"/>
          </a:xfrm>
          <a:prstGeom prst="rect">
            <a:avLst/>
          </a:prstGeom>
        </p:spPr>
      </p:pic>
      <p:pic>
        <p:nvPicPr>
          <p:cNvPr id="7" name="图片 6" descr="1d0f6b382ab94edaf9d9cd85b2e414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1610" y="-641350"/>
            <a:ext cx="7498715" cy="7498715"/>
          </a:xfrm>
          <a:prstGeom prst="rect">
            <a:avLst/>
          </a:prstGeom>
        </p:spPr>
      </p:pic>
      <p:pic>
        <p:nvPicPr>
          <p:cNvPr id="10" name="图片 9" descr="4fa05a1283a211ac0bb15d379a69d8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4165" y="1141095"/>
            <a:ext cx="3933190" cy="3933190"/>
          </a:xfrm>
          <a:prstGeom prst="rect">
            <a:avLst/>
          </a:prstGeom>
        </p:spPr>
      </p:pic>
      <p:pic>
        <p:nvPicPr>
          <p:cNvPr id="11" name="图片 10" descr="45a3501c281c49bcc3a72d04d76ec6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415" y="5262880"/>
            <a:ext cx="12227560" cy="1594485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4544695" y="-292735"/>
            <a:ext cx="849630" cy="849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453505" y="354965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473950" y="-212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-304165" y="-665480"/>
            <a:ext cx="1222375" cy="122237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600950" y="-85090"/>
            <a:ext cx="567055" cy="56705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47445" y="-138430"/>
            <a:ext cx="893445" cy="89344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c96ec0e8d84c1e4d0fc68a2b88c506a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040000">
            <a:off x="8267700" y="-1602740"/>
            <a:ext cx="4058285" cy="4110355"/>
          </a:xfrm>
          <a:prstGeom prst="rect">
            <a:avLst/>
          </a:prstGeom>
        </p:spPr>
      </p:pic>
      <p:pic>
        <p:nvPicPr>
          <p:cNvPr id="21" name="图片 20" descr="c96ec0e8d84c1e4d0fc68a2b88c506a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040000">
            <a:off x="5146040" y="-1160145"/>
            <a:ext cx="3182620" cy="3223895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3121025" y="-336550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25395" y="154305"/>
            <a:ext cx="595630" cy="595630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040890" y="-665480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613775" y="-13335"/>
            <a:ext cx="1063625" cy="106362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1784330" y="132080"/>
            <a:ext cx="424815" cy="424815"/>
          </a:xfrm>
          <a:prstGeom prst="ellipse">
            <a:avLst/>
          </a:prstGeom>
          <a:gradFill>
            <a:gsLst>
              <a:gs pos="5000">
                <a:srgbClr val="E7C86F">
                  <a:alpha val="0"/>
                </a:srgbClr>
              </a:gs>
              <a:gs pos="50000">
                <a:srgbClr val="FFC000">
                  <a:alpha val="30000"/>
                </a:srgbClr>
              </a:gs>
              <a:gs pos="100000">
                <a:schemeClr val="bg1">
                  <a:alpha val="79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278688" y="4863842"/>
            <a:ext cx="431038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祝同学们2018年高考</a:t>
            </a:r>
          </a:p>
        </p:txBody>
      </p:sp>
      <p:sp>
        <p:nvSpPr>
          <p:cNvPr id="28" name="PA_半闭框 7"/>
          <p:cNvSpPr/>
          <p:nvPr>
            <p:custDataLst>
              <p:tags r:id="rId1"/>
            </p:custDataLst>
          </p:nvPr>
        </p:nvSpPr>
        <p:spPr>
          <a:xfrm>
            <a:off x="9001810" y="1970156"/>
            <a:ext cx="2124236" cy="972108"/>
          </a:xfrm>
          <a:prstGeom prst="halfFrame">
            <a:avLst>
              <a:gd name="adj1" fmla="val 889"/>
              <a:gd name="adj2" fmla="val 13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29395" y="2202815"/>
            <a:ext cx="30803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马到功成</a:t>
            </a:r>
            <a:endParaRPr lang="zh-CN" altLang="en-US" sz="54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83930" y="3061970"/>
            <a:ext cx="38588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金榜题名</a:t>
            </a:r>
            <a:endParaRPr lang="zh-CN" altLang="en-US" sz="6000" b="1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964241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/>
      <p:bldP spid="28" grpId="0" bldLvl="0" animBg="1" autoUpdateAnimBg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气势恢宏高考百日誓师大会动员PPT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1701</Words>
  <Application>Microsoft Office PowerPoint</Application>
  <PresentationFormat>宽屏</PresentationFormat>
  <Paragraphs>180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Malgun Gothic</vt:lpstr>
      <vt:lpstr>Microsoft JhengHei</vt:lpstr>
      <vt:lpstr>华文行楷</vt:lpstr>
      <vt:lpstr>华文楷体</vt:lpstr>
      <vt:lpstr>华文新魏</vt:lpstr>
      <vt:lpstr>隶书</vt:lpstr>
      <vt:lpstr>宋体</vt:lpstr>
      <vt:lpstr>微软雅黑</vt:lpstr>
      <vt:lpstr>Arial</vt:lpstr>
      <vt:lpstr>Calibri</vt:lpstr>
      <vt:lpstr>Calibri Light</vt:lpstr>
      <vt:lpstr>DokChampa</vt:lpstr>
      <vt:lpstr>Geometr415 Blk BT</vt:lpstr>
      <vt:lpstr>Impact</vt:lpstr>
      <vt:lpstr>Segoe UI Black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气势恢宏高考百日誓师大会动员PPT.pptx</dc:title>
  <dc:creator/>
  <cp:lastModifiedBy/>
  <cp:revision>1</cp:revision>
  <dcterms:created xsi:type="dcterms:W3CDTF">2018-03-05T02:44:19Z</dcterms:created>
  <dcterms:modified xsi:type="dcterms:W3CDTF">2018-04-29T01:43:30Z</dcterms:modified>
</cp:coreProperties>
</file>