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206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35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2522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1804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74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646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751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2388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4100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6839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19277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804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228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9241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6415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953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1904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425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9963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8502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1237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6784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80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2020/4/13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2020/4/13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5805736" y="2709782"/>
            <a:ext cx="6006773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实验室季度总结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扁平化汇报通用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1063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简洁扁平化汇报通用PPT模板</dc:title>
  <dc:creator>Administrator</dc:creator>
  <cp:lastModifiedBy>faith123</cp:lastModifiedBy>
  <cp:revision>14</cp:revision>
  <dcterms:created xsi:type="dcterms:W3CDTF">2016-04-19T07:52:01Z</dcterms:created>
  <dcterms:modified xsi:type="dcterms:W3CDTF">2020-04-13T03:07:43Z</dcterms:modified>
</cp:coreProperties>
</file>