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5" r:id="rId6"/>
    <p:sldId id="270" r:id="rId7"/>
    <p:sldId id="283" r:id="rId8"/>
    <p:sldId id="267" r:id="rId9"/>
    <p:sldId id="269" r:id="rId10"/>
    <p:sldId id="271" r:id="rId11"/>
    <p:sldId id="272" r:id="rId12"/>
    <p:sldId id="284" r:id="rId13"/>
    <p:sldId id="268" r:id="rId14"/>
    <p:sldId id="273" r:id="rId15"/>
    <p:sldId id="274" r:id="rId16"/>
    <p:sldId id="285" r:id="rId17"/>
    <p:sldId id="277" r:id="rId18"/>
    <p:sldId id="278" r:id="rId19"/>
    <p:sldId id="282" r:id="rId20"/>
    <p:sldId id="286" r:id="rId21"/>
    <p:sldId id="266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7458F-6CB4-4407-BBDB-0F7683573377}" type="datetimeFigureOut">
              <a:rPr lang="zh-CN" altLang="en-US" smtClean="0"/>
              <a:t>2019/4/23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73AB3-E020-4185-B4E8-7F2E70310A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6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867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581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77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972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159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94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458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887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502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16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203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763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80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25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94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350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949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011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758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989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75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E77FD-EB81-434A-85FC-BD4835565740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F1CF9-EBBA-4593-9255-E9B3DC82B5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8DE36-4894-4D38-9D81-DFEBAC047679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9A6E-3BCF-404A-8DCC-74BE2BC25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D92A6-3DB4-4CF2-B1E4-7B8F275DCB8B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BBFE-AAD3-4ABD-84E6-C6731AB7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A85A5-9C35-41B4-858A-45DEBCED216E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19E7-BCDA-4767-AE55-45821D6CEA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0436-B3E2-4622-8A3A-ABB4003A6D60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6AE0-54D1-459B-AA8A-FF52FADB4F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AE49-E04F-490C-A9CE-C1F570147BFB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E4F6C-5AC8-4071-A5B4-606DC7AEDB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A12EA-0B1D-4629-A73D-DC25C3B0DFB8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BCE3-B0DB-4747-957E-0C7AD00F26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4105C-FE1F-4609-ABCC-6C5241F1BB18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B7410-8B39-4D4A-A7CC-8D9198255A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C2C-6FA3-4710-B8C2-00A1B6D4A72D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9564-EE22-4F93-A07F-4422DC2775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28251-6D28-4825-AF0E-32E9B0CC9136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3A73D-C85B-4BA1-8AF2-0373D14047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F4684-759A-46CA-BED6-EE7A224029CC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1E11F-9EB2-4818-9B9C-7D9FE8311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0A203E-8AC0-4753-A3F8-952E004B3766}" type="datetimeFigureOut">
              <a:rPr lang="zh-CN" altLang="en-US"/>
              <a:pPr>
                <a:defRPr/>
              </a:pPr>
              <a:t>2019/4/23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8225C0-98BE-4D9C-8FCF-E37E3ECB9C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06613"/>
            <a:ext cx="10998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0942638" y="2106613"/>
            <a:ext cx="400050" cy="26955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10942638" y="2208213"/>
            <a:ext cx="4302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44650" y="765175"/>
            <a:ext cx="3413125" cy="6092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20875" y="2890838"/>
            <a:ext cx="31369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产品招商政策</a:t>
            </a:r>
            <a:r>
              <a:rPr lang="en-US" altLang="zh-CN" sz="4000" b="1" dirty="0" err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模板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13" y="2151063"/>
            <a:ext cx="5626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 rot="5400000">
            <a:off x="2062163" y="-1187450"/>
            <a:ext cx="2557462" cy="6675438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087563" y="1858963"/>
            <a:ext cx="2836862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CONTENTS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29538" y="361950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/01/ COMPANY ASSETS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9538" y="417195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/02/ EXTEND AND DATA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29538" y="472281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/03/ BUSINESS PLAN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29538" y="527526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/04/ GB BANDWITH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5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7431088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10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78017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6358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/01/ </a:t>
            </a:r>
          </a:p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 ASSETS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635875" y="36814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687638"/>
            <a:ext cx="4448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9224963" y="1752600"/>
            <a:ext cx="1831975" cy="1831975"/>
            <a:chOff x="3889824" y="1753317"/>
            <a:chExt cx="1831694" cy="1831694"/>
          </a:xfrm>
        </p:grpSpPr>
        <p:pic>
          <p:nvPicPr>
            <p:cNvPr id="16409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824" y="1753317"/>
              <a:ext cx="1831694" cy="183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椭圆 11"/>
            <p:cNvSpPr/>
            <p:nvPr/>
          </p:nvSpPr>
          <p:spPr>
            <a:xfrm>
              <a:off x="3889824" y="1753317"/>
              <a:ext cx="1831694" cy="1831694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/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812925" y="2633663"/>
            <a:ext cx="4887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15975" y="3001963"/>
            <a:ext cx="5280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My love is like the </a:t>
            </a:r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grasses</a:t>
            </a:r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 Hidden in the deep mountains.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532438" y="3487738"/>
            <a:ext cx="196850" cy="180975"/>
            <a:chOff x="3605516" y="4917955"/>
            <a:chExt cx="439838" cy="406400"/>
          </a:xfrm>
        </p:grpSpPr>
        <p:sp>
          <p:nvSpPr>
            <p:cNvPr id="16" name="矩形 1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星形: 四角 16"/>
            <p:cNvSpPr/>
            <p:nvPr/>
          </p:nvSpPr>
          <p:spPr>
            <a:xfrm>
              <a:off x="3669363" y="4964298"/>
              <a:ext cx="312143" cy="31371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532438" y="3725863"/>
            <a:ext cx="196850" cy="182562"/>
            <a:chOff x="3605516" y="4917955"/>
            <a:chExt cx="439838" cy="406400"/>
          </a:xfrm>
        </p:grpSpPr>
        <p:sp>
          <p:nvSpPr>
            <p:cNvPr id="20" name="矩形 19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星形: 四角 20"/>
            <p:cNvSpPr/>
            <p:nvPr/>
          </p:nvSpPr>
          <p:spPr>
            <a:xfrm>
              <a:off x="3669363" y="4963895"/>
              <a:ext cx="312143" cy="314520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532438" y="3968750"/>
            <a:ext cx="196850" cy="182563"/>
            <a:chOff x="3605516" y="4917955"/>
            <a:chExt cx="439838" cy="406400"/>
          </a:xfrm>
        </p:grpSpPr>
        <p:sp>
          <p:nvSpPr>
            <p:cNvPr id="23" name="矩形 22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星形: 四角 23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532438" y="4222750"/>
            <a:ext cx="196850" cy="182563"/>
            <a:chOff x="3605516" y="4917955"/>
            <a:chExt cx="439838" cy="406400"/>
          </a:xfrm>
        </p:grpSpPr>
        <p:sp>
          <p:nvSpPr>
            <p:cNvPr id="26" name="矩形 2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星形: 四角 26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-25400" y="4572000"/>
            <a:ext cx="59610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have been sleeping all alone, You have been staring in my dreams.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you, my baby,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 tonight.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67038" y="340042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It\'s your loving and your caring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967038" y="3659188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knowing that you\'re near 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967038" y="3903663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That gentle touch you have 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67038" y="416877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Make my troubles disappear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3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00"/>
                            </p:stCondLst>
                            <p:childTnLst>
                              <p:par>
                                <p:cTn id="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00"/>
                            </p:stCondLst>
                            <p:childTnLst>
                              <p:par>
                                <p:cTn id="7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76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0" name="矩形 9"/>
          <p:cNvSpPr/>
          <p:nvPr/>
        </p:nvSpPr>
        <p:spPr>
          <a:xfrm>
            <a:off x="17573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4801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5" name="矩形 14"/>
          <p:cNvSpPr/>
          <p:nvPr/>
        </p:nvSpPr>
        <p:spPr>
          <a:xfrm>
            <a:off x="4557713" y="4422775"/>
            <a:ext cx="433387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340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7" name="矩形 16"/>
          <p:cNvSpPr/>
          <p:nvPr/>
        </p:nvSpPr>
        <p:spPr>
          <a:xfrm>
            <a:off x="72437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88375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矩形 18"/>
          <p:cNvSpPr/>
          <p:nvPr/>
        </p:nvSpPr>
        <p:spPr>
          <a:xfrm>
            <a:off x="9998075" y="4422775"/>
            <a:ext cx="433388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084263" y="2513013"/>
            <a:ext cx="1824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646488" y="251301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594475" y="2513013"/>
            <a:ext cx="1824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155113" y="2513013"/>
            <a:ext cx="2516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76300" y="2754313"/>
            <a:ext cx="3422650" cy="838200"/>
            <a:chOff x="876299" y="2753547"/>
            <a:chExt cx="3422209" cy="839466"/>
          </a:xfrm>
        </p:grpSpPr>
        <p:sp>
          <p:nvSpPr>
            <p:cNvPr id="24" name="矩形 23"/>
            <p:cNvSpPr/>
            <p:nvPr/>
          </p:nvSpPr>
          <p:spPr>
            <a:xfrm>
              <a:off x="876299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8" name="文本框 15"/>
            <p:cNvSpPr txBox="1">
              <a:spLocks noChangeArrowheads="1"/>
            </p:cNvSpPr>
            <p:nvPr/>
          </p:nvSpPr>
          <p:spPr bwMode="auto">
            <a:xfrm>
              <a:off x="981010" y="2988614"/>
              <a:ext cx="32127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 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384675" y="2754313"/>
            <a:ext cx="3422650" cy="838200"/>
            <a:chOff x="4385193" y="2753547"/>
            <a:chExt cx="3422209" cy="839466"/>
          </a:xfrm>
        </p:grpSpPr>
        <p:sp>
          <p:nvSpPr>
            <p:cNvPr id="20" name="矩形 19"/>
            <p:cNvSpPr/>
            <p:nvPr/>
          </p:nvSpPr>
          <p:spPr>
            <a:xfrm>
              <a:off x="4385193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385193" y="2753547"/>
              <a:ext cx="855553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6" name="文本框 17"/>
            <p:cNvSpPr txBox="1">
              <a:spLocks noChangeArrowheads="1"/>
            </p:cNvSpPr>
            <p:nvPr/>
          </p:nvSpPr>
          <p:spPr bwMode="auto">
            <a:xfrm>
              <a:off x="5735764" y="2988614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894638" y="2754313"/>
            <a:ext cx="3432175" cy="838200"/>
            <a:chOff x="7894086" y="2753547"/>
            <a:chExt cx="3433045" cy="839466"/>
          </a:xfrm>
        </p:grpSpPr>
        <p:sp>
          <p:nvSpPr>
            <p:cNvPr id="21" name="矩形 20"/>
            <p:cNvSpPr/>
            <p:nvPr/>
          </p:nvSpPr>
          <p:spPr>
            <a:xfrm>
              <a:off x="7905201" y="2753547"/>
              <a:ext cx="3421930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7894086" y="2753547"/>
              <a:ext cx="855879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3" name="文本框 18"/>
            <p:cNvSpPr txBox="1">
              <a:spLocks noChangeArrowheads="1"/>
            </p:cNvSpPr>
            <p:nvPr/>
          </p:nvSpPr>
          <p:spPr bwMode="auto">
            <a:xfrm>
              <a:off x="9077046" y="2988614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76300" y="3692525"/>
            <a:ext cx="3422650" cy="839788"/>
            <a:chOff x="876299" y="3692883"/>
            <a:chExt cx="3422209" cy="839466"/>
          </a:xfrm>
        </p:grpSpPr>
        <p:sp>
          <p:nvSpPr>
            <p:cNvPr id="27" name="矩形 26"/>
            <p:cNvSpPr/>
            <p:nvPr/>
          </p:nvSpPr>
          <p:spPr>
            <a:xfrm>
              <a:off x="876299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76299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50" name="文本框 21"/>
            <p:cNvSpPr txBox="1">
              <a:spLocks noChangeArrowheads="1"/>
            </p:cNvSpPr>
            <p:nvPr/>
          </p:nvSpPr>
          <p:spPr bwMode="auto">
            <a:xfrm>
              <a:off x="2242550" y="3933837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384675" y="3692525"/>
            <a:ext cx="3422650" cy="839788"/>
            <a:chOff x="4385193" y="3692883"/>
            <a:chExt cx="3422209" cy="839466"/>
          </a:xfrm>
        </p:grpSpPr>
        <p:sp>
          <p:nvSpPr>
            <p:cNvPr id="28" name="矩形 27"/>
            <p:cNvSpPr/>
            <p:nvPr/>
          </p:nvSpPr>
          <p:spPr>
            <a:xfrm>
              <a:off x="4385193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385193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7" name="文本框 22"/>
            <p:cNvSpPr txBox="1">
              <a:spLocks noChangeArrowheads="1"/>
            </p:cNvSpPr>
            <p:nvPr/>
          </p:nvSpPr>
          <p:spPr bwMode="auto">
            <a:xfrm>
              <a:off x="5522188" y="3944111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7894638" y="3692525"/>
            <a:ext cx="3421062" cy="839788"/>
            <a:chOff x="7894086" y="3692883"/>
            <a:chExt cx="3422209" cy="839466"/>
          </a:xfrm>
        </p:grpSpPr>
        <p:sp>
          <p:nvSpPr>
            <p:cNvPr id="29" name="矩形 28"/>
            <p:cNvSpPr/>
            <p:nvPr/>
          </p:nvSpPr>
          <p:spPr>
            <a:xfrm>
              <a:off x="7894086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94086" y="3692883"/>
              <a:ext cx="855949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05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4" name="文本框 25"/>
            <p:cNvSpPr txBox="1">
              <a:spLocks noChangeArrowheads="1"/>
            </p:cNvSpPr>
            <p:nvPr/>
          </p:nvSpPr>
          <p:spPr bwMode="auto">
            <a:xfrm>
              <a:off x="9341993" y="3944111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sp>
        <p:nvSpPr>
          <p:cNvPr id="18441" name="矩形 33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16513"/>
            <a:ext cx="1219200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65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48172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6513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/02/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 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49775" y="3557588"/>
            <a:ext cx="30924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975" y="1849438"/>
            <a:ext cx="31416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088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8613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011238" y="4849813"/>
            <a:ext cx="3297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47516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96131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011238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468813" y="4456113"/>
            <a:ext cx="2516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948613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907463" y="2517775"/>
            <a:ext cx="1252537" cy="1250950"/>
            <a:chOff x="8907738" y="2517308"/>
            <a:chExt cx="1251876" cy="1251876"/>
          </a:xfrm>
        </p:grpSpPr>
        <p:sp>
          <p:nvSpPr>
            <p:cNvPr id="35" name="椭圆 34"/>
            <p:cNvSpPr/>
            <p:nvPr/>
          </p:nvSpPr>
          <p:spPr>
            <a:xfrm>
              <a:off x="890773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9" name="Group 423"/>
            <p:cNvGrpSpPr>
              <a:grpSpLocks/>
            </p:cNvGrpSpPr>
            <p:nvPr/>
          </p:nvGrpSpPr>
          <p:grpSpPr bwMode="auto">
            <a:xfrm>
              <a:off x="9236170" y="2921469"/>
              <a:ext cx="595012" cy="443554"/>
              <a:chOff x="1708" y="2776"/>
              <a:chExt cx="204" cy="152"/>
            </a:xfrm>
          </p:grpSpPr>
          <p:sp>
            <p:nvSpPr>
              <p:cNvPr id="20510" name="Freeform 253"/>
              <p:cNvSpPr>
                <a:spLocks noEditPoints="1"/>
              </p:cNvSpPr>
              <p:nvPr/>
            </p:nvSpPr>
            <p:spPr bwMode="auto">
              <a:xfrm>
                <a:off x="1744" y="2816"/>
                <a:ext cx="106" cy="76"/>
              </a:xfrm>
              <a:custGeom>
                <a:avLst/>
                <a:gdLst>
                  <a:gd name="T0" fmla="*/ 1984 w 53"/>
                  <a:gd name="T1" fmla="*/ 2432 h 38"/>
                  <a:gd name="T2" fmla="*/ 192 w 53"/>
                  <a:gd name="T3" fmla="*/ 2432 h 38"/>
                  <a:gd name="T4" fmla="*/ 0 w 53"/>
                  <a:gd name="T5" fmla="*/ 2368 h 38"/>
                  <a:gd name="T6" fmla="*/ 0 w 53"/>
                  <a:gd name="T7" fmla="*/ 2176 h 38"/>
                  <a:gd name="T8" fmla="*/ 1024 w 53"/>
                  <a:gd name="T9" fmla="*/ 128 h 38"/>
                  <a:gd name="T10" fmla="*/ 1216 w 53"/>
                  <a:gd name="T11" fmla="*/ 0 h 38"/>
                  <a:gd name="T12" fmla="*/ 3136 w 53"/>
                  <a:gd name="T13" fmla="*/ 0 h 38"/>
                  <a:gd name="T14" fmla="*/ 3328 w 53"/>
                  <a:gd name="T15" fmla="*/ 128 h 38"/>
                  <a:gd name="T16" fmla="*/ 3392 w 53"/>
                  <a:gd name="T17" fmla="*/ 384 h 38"/>
                  <a:gd name="T18" fmla="*/ 3392 w 53"/>
                  <a:gd name="T19" fmla="*/ 576 h 38"/>
                  <a:gd name="T20" fmla="*/ 2112 w 53"/>
                  <a:gd name="T21" fmla="*/ 2368 h 38"/>
                  <a:gd name="T22" fmla="*/ 1984 w 53"/>
                  <a:gd name="T23" fmla="*/ 2432 h 38"/>
                  <a:gd name="T24" fmla="*/ 512 w 53"/>
                  <a:gd name="T25" fmla="*/ 2048 h 38"/>
                  <a:gd name="T26" fmla="*/ 1856 w 53"/>
                  <a:gd name="T27" fmla="*/ 2048 h 38"/>
                  <a:gd name="T28" fmla="*/ 3008 w 53"/>
                  <a:gd name="T29" fmla="*/ 448 h 38"/>
                  <a:gd name="T30" fmla="*/ 3008 w 53"/>
                  <a:gd name="T31" fmla="*/ 384 h 38"/>
                  <a:gd name="T32" fmla="*/ 1280 w 53"/>
                  <a:gd name="T33" fmla="*/ 384 h 38"/>
                  <a:gd name="T34" fmla="*/ 512 w 53"/>
                  <a:gd name="T35" fmla="*/ 2048 h 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"/>
                  <a:gd name="T55" fmla="*/ 0 h 38"/>
                  <a:gd name="T56" fmla="*/ 53 w 53"/>
                  <a:gd name="T57" fmla="*/ 38 h 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" h="38">
                    <a:moveTo>
                      <a:pt x="31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1" y="37"/>
                      <a:pt x="0" y="37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7" y="0"/>
                      <a:pt x="1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1" y="1"/>
                      <a:pt x="52" y="2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7"/>
                      <a:pt x="53" y="8"/>
                      <a:pt x="53" y="9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8"/>
                      <a:pt x="31" y="38"/>
                    </a:cubicBezTo>
                    <a:close/>
                    <a:moveTo>
                      <a:pt x="8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8" y="32"/>
                      <a:pt x="8" y="32"/>
                      <a:pt x="8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1" name="Freeform 254"/>
              <p:cNvSpPr>
                <a:spLocks/>
              </p:cNvSpPr>
              <p:nvPr/>
            </p:nvSpPr>
            <p:spPr bwMode="auto">
              <a:xfrm>
                <a:off x="1774" y="2856"/>
                <a:ext cx="16" cy="16"/>
              </a:xfrm>
              <a:custGeom>
                <a:avLst/>
                <a:gdLst>
                  <a:gd name="T0" fmla="*/ 192 w 8"/>
                  <a:gd name="T1" fmla="*/ 0 h 8"/>
                  <a:gd name="T2" fmla="*/ 0 w 8"/>
                  <a:gd name="T3" fmla="*/ 448 h 8"/>
                  <a:gd name="T4" fmla="*/ 0 w 8"/>
                  <a:gd name="T5" fmla="*/ 512 h 8"/>
                  <a:gd name="T6" fmla="*/ 512 w 8"/>
                  <a:gd name="T7" fmla="*/ 512 h 8"/>
                  <a:gd name="T8" fmla="*/ 192 w 8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8"/>
                  <a:gd name="T17" fmla="*/ 8 w 8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2" name="Freeform 255"/>
              <p:cNvSpPr>
                <a:spLocks/>
              </p:cNvSpPr>
              <p:nvPr/>
            </p:nvSpPr>
            <p:spPr bwMode="auto">
              <a:xfrm>
                <a:off x="1708" y="2844"/>
                <a:ext cx="82" cy="84"/>
              </a:xfrm>
              <a:custGeom>
                <a:avLst/>
                <a:gdLst>
                  <a:gd name="T0" fmla="*/ 2112 w 41"/>
                  <a:gd name="T1" fmla="*/ 1792 h 42"/>
                  <a:gd name="T2" fmla="*/ 1344 w 41"/>
                  <a:gd name="T3" fmla="*/ 2240 h 42"/>
                  <a:gd name="T4" fmla="*/ 448 w 41"/>
                  <a:gd name="T5" fmla="*/ 1344 h 42"/>
                  <a:gd name="T6" fmla="*/ 1280 w 41"/>
                  <a:gd name="T7" fmla="*/ 448 h 42"/>
                  <a:gd name="T8" fmla="*/ 1536 w 41"/>
                  <a:gd name="T9" fmla="*/ 0 h 42"/>
                  <a:gd name="T10" fmla="*/ 1344 w 41"/>
                  <a:gd name="T11" fmla="*/ 0 h 42"/>
                  <a:gd name="T12" fmla="*/ 0 w 41"/>
                  <a:gd name="T13" fmla="*/ 1344 h 42"/>
                  <a:gd name="T14" fmla="*/ 1344 w 41"/>
                  <a:gd name="T15" fmla="*/ 2688 h 42"/>
                  <a:gd name="T16" fmla="*/ 2624 w 41"/>
                  <a:gd name="T17" fmla="*/ 1792 h 42"/>
                  <a:gd name="T18" fmla="*/ 2112 w 41"/>
                  <a:gd name="T19" fmla="*/ 179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"/>
                  <a:gd name="T31" fmla="*/ 0 h 42"/>
                  <a:gd name="T32" fmla="*/ 41 w 41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" h="42">
                    <a:moveTo>
                      <a:pt x="33" y="28"/>
                    </a:moveTo>
                    <a:cubicBezTo>
                      <a:pt x="31" y="32"/>
                      <a:pt x="26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0" y="42"/>
                      <a:pt x="38" y="36"/>
                      <a:pt x="41" y="28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Freeform 256"/>
              <p:cNvSpPr>
                <a:spLocks/>
              </p:cNvSpPr>
              <p:nvPr/>
            </p:nvSpPr>
            <p:spPr bwMode="auto">
              <a:xfrm>
                <a:off x="1828" y="2776"/>
                <a:ext cx="48" cy="116"/>
              </a:xfrm>
              <a:custGeom>
                <a:avLst/>
                <a:gdLst>
                  <a:gd name="T0" fmla="*/ 1344 w 24"/>
                  <a:gd name="T1" fmla="*/ 3712 h 58"/>
                  <a:gd name="T2" fmla="*/ 1152 w 24"/>
                  <a:gd name="T3" fmla="*/ 3648 h 58"/>
                  <a:gd name="T4" fmla="*/ 0 w 24"/>
                  <a:gd name="T5" fmla="*/ 512 h 58"/>
                  <a:gd name="T6" fmla="*/ 64 w 24"/>
                  <a:gd name="T7" fmla="*/ 384 h 58"/>
                  <a:gd name="T8" fmla="*/ 192 w 24"/>
                  <a:gd name="T9" fmla="*/ 320 h 58"/>
                  <a:gd name="T10" fmla="*/ 960 w 24"/>
                  <a:gd name="T11" fmla="*/ 64 h 58"/>
                  <a:gd name="T12" fmla="*/ 1216 w 24"/>
                  <a:gd name="T13" fmla="*/ 64 h 58"/>
                  <a:gd name="T14" fmla="*/ 1216 w 24"/>
                  <a:gd name="T15" fmla="*/ 320 h 58"/>
                  <a:gd name="T16" fmla="*/ 448 w 24"/>
                  <a:gd name="T17" fmla="*/ 704 h 58"/>
                  <a:gd name="T18" fmla="*/ 1536 w 24"/>
                  <a:gd name="T19" fmla="*/ 3392 h 58"/>
                  <a:gd name="T20" fmla="*/ 1472 w 24"/>
                  <a:gd name="T21" fmla="*/ 3712 h 58"/>
                  <a:gd name="T22" fmla="*/ 1344 w 24"/>
                  <a:gd name="T23" fmla="*/ 3712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58"/>
                  <a:gd name="T38" fmla="*/ 24 w 24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58">
                    <a:moveTo>
                      <a:pt x="21" y="58"/>
                    </a:moveTo>
                    <a:cubicBezTo>
                      <a:pt x="20" y="58"/>
                      <a:pt x="19" y="58"/>
                      <a:pt x="18" y="57"/>
                    </a:cubicBezTo>
                    <a:cubicBezTo>
                      <a:pt x="6" y="37"/>
                      <a:pt x="0" y="10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11" y="6"/>
                      <a:pt x="15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1"/>
                      <a:pt x="20" y="3"/>
                      <a:pt x="19" y="5"/>
                    </a:cubicBezTo>
                    <a:cubicBezTo>
                      <a:pt x="16" y="9"/>
                      <a:pt x="11" y="11"/>
                      <a:pt x="7" y="11"/>
                    </a:cubicBezTo>
                    <a:cubicBezTo>
                      <a:pt x="9" y="19"/>
                      <a:pt x="14" y="39"/>
                      <a:pt x="24" y="53"/>
                    </a:cubicBezTo>
                    <a:cubicBezTo>
                      <a:pt x="24" y="55"/>
                      <a:pt x="24" y="57"/>
                      <a:pt x="23" y="58"/>
                    </a:cubicBezTo>
                    <a:cubicBezTo>
                      <a:pt x="22" y="58"/>
                      <a:pt x="22" y="58"/>
                      <a:pt x="21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Freeform 260"/>
              <p:cNvSpPr>
                <a:spLocks/>
              </p:cNvSpPr>
              <p:nvPr/>
            </p:nvSpPr>
            <p:spPr bwMode="auto">
              <a:xfrm>
                <a:off x="1828" y="2844"/>
                <a:ext cx="84" cy="84"/>
              </a:xfrm>
              <a:custGeom>
                <a:avLst/>
                <a:gdLst>
                  <a:gd name="T0" fmla="*/ 1344 w 42"/>
                  <a:gd name="T1" fmla="*/ 0 h 42"/>
                  <a:gd name="T2" fmla="*/ 1152 w 42"/>
                  <a:gd name="T3" fmla="*/ 0 h 42"/>
                  <a:gd name="T4" fmla="*/ 1344 w 42"/>
                  <a:gd name="T5" fmla="*/ 448 h 42"/>
                  <a:gd name="T6" fmla="*/ 1344 w 42"/>
                  <a:gd name="T7" fmla="*/ 448 h 42"/>
                  <a:gd name="T8" fmla="*/ 2240 w 42"/>
                  <a:gd name="T9" fmla="*/ 1344 h 42"/>
                  <a:gd name="T10" fmla="*/ 1344 w 42"/>
                  <a:gd name="T11" fmla="*/ 2240 h 42"/>
                  <a:gd name="T12" fmla="*/ 448 w 42"/>
                  <a:gd name="T13" fmla="*/ 1344 h 42"/>
                  <a:gd name="T14" fmla="*/ 576 w 42"/>
                  <a:gd name="T15" fmla="*/ 832 h 42"/>
                  <a:gd name="T16" fmla="*/ 384 w 42"/>
                  <a:gd name="T17" fmla="*/ 384 h 42"/>
                  <a:gd name="T18" fmla="*/ 0 w 42"/>
                  <a:gd name="T19" fmla="*/ 1344 h 42"/>
                  <a:gd name="T20" fmla="*/ 1344 w 42"/>
                  <a:gd name="T21" fmla="*/ 2688 h 42"/>
                  <a:gd name="T22" fmla="*/ 2688 w 42"/>
                  <a:gd name="T23" fmla="*/ 1344 h 42"/>
                  <a:gd name="T24" fmla="*/ 1344 w 42"/>
                  <a:gd name="T25" fmla="*/ 0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42"/>
                  <a:gd name="T41" fmla="*/ 42 w 4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42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9" y="2"/>
                      <a:pt x="20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9" y="7"/>
                      <a:pt x="35" y="13"/>
                      <a:pt x="35" y="21"/>
                    </a:cubicBezTo>
                    <a:cubicBezTo>
                      <a:pt x="35" y="29"/>
                      <a:pt x="29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8"/>
                      <a:pt x="8" y="16"/>
                      <a:pt x="9" y="13"/>
                    </a:cubicBezTo>
                    <a:cubicBezTo>
                      <a:pt x="8" y="11"/>
                      <a:pt x="7" y="9"/>
                      <a:pt x="6" y="6"/>
                    </a:cubicBezTo>
                    <a:cubicBezTo>
                      <a:pt x="2" y="10"/>
                      <a:pt x="0" y="15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9"/>
                      <a:pt x="33" y="0"/>
                      <a:pt x="2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5" name="Freeform 261"/>
              <p:cNvSpPr>
                <a:spLocks/>
              </p:cNvSpPr>
              <p:nvPr/>
            </p:nvSpPr>
            <p:spPr bwMode="auto">
              <a:xfrm>
                <a:off x="1770" y="2804"/>
                <a:ext cx="42" cy="88"/>
              </a:xfrm>
              <a:custGeom>
                <a:avLst/>
                <a:gdLst>
                  <a:gd name="T0" fmla="*/ 1152 w 21"/>
                  <a:gd name="T1" fmla="*/ 2816 h 44"/>
                  <a:gd name="T2" fmla="*/ 960 w 21"/>
                  <a:gd name="T3" fmla="*/ 2688 h 44"/>
                  <a:gd name="T4" fmla="*/ 64 w 21"/>
                  <a:gd name="T5" fmla="*/ 256 h 44"/>
                  <a:gd name="T6" fmla="*/ 128 w 21"/>
                  <a:gd name="T7" fmla="*/ 64 h 44"/>
                  <a:gd name="T8" fmla="*/ 384 w 21"/>
                  <a:gd name="T9" fmla="*/ 128 h 44"/>
                  <a:gd name="T10" fmla="*/ 1344 w 21"/>
                  <a:gd name="T11" fmla="*/ 2560 h 44"/>
                  <a:gd name="T12" fmla="*/ 1216 w 21"/>
                  <a:gd name="T13" fmla="*/ 2816 h 44"/>
                  <a:gd name="T14" fmla="*/ 1152 w 21"/>
                  <a:gd name="T15" fmla="*/ 2816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44"/>
                  <a:gd name="T26" fmla="*/ 21 w 21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44">
                    <a:moveTo>
                      <a:pt x="18" y="44"/>
                    </a:moveTo>
                    <a:cubicBezTo>
                      <a:pt x="17" y="44"/>
                      <a:pt x="16" y="43"/>
                      <a:pt x="15" y="4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6" y="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1"/>
                      <a:pt x="21" y="43"/>
                      <a:pt x="19" y="44"/>
                    </a:cubicBezTo>
                    <a:cubicBezTo>
                      <a:pt x="19" y="44"/>
                      <a:pt x="18" y="44"/>
                      <a:pt x="18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Freeform 262"/>
              <p:cNvSpPr>
                <a:spLocks/>
              </p:cNvSpPr>
              <p:nvPr/>
            </p:nvSpPr>
            <p:spPr bwMode="auto">
              <a:xfrm>
                <a:off x="1754" y="2802"/>
                <a:ext cx="40" cy="22"/>
              </a:xfrm>
              <a:custGeom>
                <a:avLst/>
                <a:gdLst>
                  <a:gd name="T0" fmla="*/ 1280 w 20"/>
                  <a:gd name="T1" fmla="*/ 64 h 11"/>
                  <a:gd name="T2" fmla="*/ 704 w 20"/>
                  <a:gd name="T3" fmla="*/ 320 h 11"/>
                  <a:gd name="T4" fmla="*/ 0 w 20"/>
                  <a:gd name="T5" fmla="*/ 192 h 11"/>
                  <a:gd name="T6" fmla="*/ 192 w 20"/>
                  <a:gd name="T7" fmla="*/ 0 h 11"/>
                  <a:gd name="T8" fmla="*/ 1024 w 20"/>
                  <a:gd name="T9" fmla="*/ 0 h 11"/>
                  <a:gd name="T10" fmla="*/ 1280 w 20"/>
                  <a:gd name="T11" fmla="*/ 6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11"/>
                  <a:gd name="T20" fmla="*/ 20 w 20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11">
                    <a:moveTo>
                      <a:pt x="20" y="1"/>
                    </a:moveTo>
                    <a:cubicBezTo>
                      <a:pt x="20" y="3"/>
                      <a:pt x="18" y="3"/>
                      <a:pt x="11" y="5"/>
                    </a:cubicBezTo>
                    <a:cubicBezTo>
                      <a:pt x="5" y="7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16" y="0"/>
                      <a:pt x="16" y="0"/>
                    </a:cubicBezTo>
                    <a:cubicBezTo>
                      <a:pt x="18" y="0"/>
                      <a:pt x="20" y="0"/>
                      <a:pt x="2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16125" y="2517775"/>
            <a:ext cx="1250950" cy="1250950"/>
            <a:chOff x="2015448" y="2517308"/>
            <a:chExt cx="1251876" cy="1251876"/>
          </a:xfrm>
        </p:grpSpPr>
        <p:sp>
          <p:nvSpPr>
            <p:cNvPr id="33" name="椭圆 32"/>
            <p:cNvSpPr/>
            <p:nvPr/>
          </p:nvSpPr>
          <p:spPr>
            <a:xfrm>
              <a:off x="201544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2" name="组合 1"/>
            <p:cNvGrpSpPr>
              <a:grpSpLocks/>
            </p:cNvGrpSpPr>
            <p:nvPr/>
          </p:nvGrpSpPr>
          <p:grpSpPr bwMode="auto">
            <a:xfrm>
              <a:off x="2451437" y="2849903"/>
              <a:ext cx="379898" cy="586686"/>
              <a:chOff x="3488214" y="2181357"/>
              <a:chExt cx="250824" cy="387353"/>
            </a:xfrm>
          </p:grpSpPr>
          <p:sp>
            <p:nvSpPr>
              <p:cNvPr id="20503" name="Freeform 210"/>
              <p:cNvSpPr>
                <a:spLocks/>
              </p:cNvSpPr>
              <p:nvPr/>
            </p:nvSpPr>
            <p:spPr bwMode="auto">
              <a:xfrm>
                <a:off x="3488214" y="2495278"/>
                <a:ext cx="73772" cy="73432"/>
              </a:xfrm>
              <a:custGeom>
                <a:avLst/>
                <a:gdLst>
                  <a:gd name="T0" fmla="*/ 472141 w 20"/>
                  <a:gd name="T1" fmla="*/ 2349824 h 20"/>
                  <a:gd name="T2" fmla="*/ 118035 w 20"/>
                  <a:gd name="T3" fmla="*/ 2232333 h 20"/>
                  <a:gd name="T4" fmla="*/ 118035 w 20"/>
                  <a:gd name="T5" fmla="*/ 1527385 h 20"/>
                  <a:gd name="T6" fmla="*/ 1534457 w 20"/>
                  <a:gd name="T7" fmla="*/ 117491 h 20"/>
                  <a:gd name="T8" fmla="*/ 2242669 w 20"/>
                  <a:gd name="T9" fmla="*/ 117491 h 20"/>
                  <a:gd name="T10" fmla="*/ 2242669 w 20"/>
                  <a:gd name="T11" fmla="*/ 822438 h 20"/>
                  <a:gd name="T12" fmla="*/ 826246 w 20"/>
                  <a:gd name="T13" fmla="*/ 2232333 h 20"/>
                  <a:gd name="T14" fmla="*/ 472141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3"/>
                      <a:pt x="20" y="5"/>
                      <a:pt x="19" y="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4" name="Freeform 211"/>
              <p:cNvSpPr>
                <a:spLocks/>
              </p:cNvSpPr>
              <p:nvPr/>
            </p:nvSpPr>
            <p:spPr bwMode="auto">
              <a:xfrm>
                <a:off x="3665266" y="2495278"/>
                <a:ext cx="73772" cy="73432"/>
              </a:xfrm>
              <a:custGeom>
                <a:avLst/>
                <a:gdLst>
                  <a:gd name="T0" fmla="*/ 1888563 w 20"/>
                  <a:gd name="T1" fmla="*/ 2349824 h 20"/>
                  <a:gd name="T2" fmla="*/ 1534457 w 20"/>
                  <a:gd name="T3" fmla="*/ 2232333 h 20"/>
                  <a:gd name="T4" fmla="*/ 118035 w 20"/>
                  <a:gd name="T5" fmla="*/ 822438 h 20"/>
                  <a:gd name="T6" fmla="*/ 118035 w 20"/>
                  <a:gd name="T7" fmla="*/ 117491 h 20"/>
                  <a:gd name="T8" fmla="*/ 826246 w 20"/>
                  <a:gd name="T9" fmla="*/ 117491 h 20"/>
                  <a:gd name="T10" fmla="*/ 2242669 w 20"/>
                  <a:gd name="T11" fmla="*/ 1527385 h 20"/>
                  <a:gd name="T12" fmla="*/ 2242669 w 20"/>
                  <a:gd name="T13" fmla="*/ 2232333 h 20"/>
                  <a:gd name="T14" fmla="*/ 1888563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16" y="20"/>
                    </a:moveTo>
                    <a:cubicBezTo>
                      <a:pt x="15" y="20"/>
                      <a:pt x="14" y="20"/>
                      <a:pt x="13" y="1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5"/>
                      <a:pt x="20" y="17"/>
                      <a:pt x="19" y="19"/>
                    </a:cubicBezTo>
                    <a:cubicBezTo>
                      <a:pt x="18" y="20"/>
                      <a:pt x="17" y="20"/>
                      <a:pt x="1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Freeform 216"/>
              <p:cNvSpPr>
                <a:spLocks noEditPoints="1"/>
              </p:cNvSpPr>
              <p:nvPr/>
            </p:nvSpPr>
            <p:spPr bwMode="auto">
              <a:xfrm>
                <a:off x="3495591" y="2207058"/>
                <a:ext cx="236070" cy="310250"/>
              </a:xfrm>
              <a:custGeom>
                <a:avLst/>
                <a:gdLst>
                  <a:gd name="T0" fmla="*/ 6137819 w 64"/>
                  <a:gd name="T1" fmla="*/ 0 h 84"/>
                  <a:gd name="T2" fmla="*/ 1416420 w 64"/>
                  <a:gd name="T3" fmla="*/ 0 h 84"/>
                  <a:gd name="T4" fmla="*/ 0 w 64"/>
                  <a:gd name="T5" fmla="*/ 1447833 h 84"/>
                  <a:gd name="T6" fmla="*/ 0 w 64"/>
                  <a:gd name="T7" fmla="*/ 8775643 h 84"/>
                  <a:gd name="T8" fmla="*/ 1416420 w 64"/>
                  <a:gd name="T9" fmla="*/ 10223476 h 84"/>
                  <a:gd name="T10" fmla="*/ 6137819 w 64"/>
                  <a:gd name="T11" fmla="*/ 10223476 h 84"/>
                  <a:gd name="T12" fmla="*/ 7554240 w 64"/>
                  <a:gd name="T13" fmla="*/ 8775643 h 84"/>
                  <a:gd name="T14" fmla="*/ 7554240 w 64"/>
                  <a:gd name="T15" fmla="*/ 1447833 h 84"/>
                  <a:gd name="T16" fmla="*/ 6137819 w 64"/>
                  <a:gd name="T17" fmla="*/ 0 h 84"/>
                  <a:gd name="T18" fmla="*/ 944280 w 64"/>
                  <a:gd name="T19" fmla="*/ 2408131 h 84"/>
                  <a:gd name="T20" fmla="*/ 1416420 w 64"/>
                  <a:gd name="T21" fmla="*/ 1931676 h 84"/>
                  <a:gd name="T22" fmla="*/ 6137819 w 64"/>
                  <a:gd name="T23" fmla="*/ 1931676 h 84"/>
                  <a:gd name="T24" fmla="*/ 6609959 w 64"/>
                  <a:gd name="T25" fmla="*/ 2408131 h 84"/>
                  <a:gd name="T26" fmla="*/ 6609959 w 64"/>
                  <a:gd name="T27" fmla="*/ 4361967 h 84"/>
                  <a:gd name="T28" fmla="*/ 6137819 w 64"/>
                  <a:gd name="T29" fmla="*/ 4845810 h 84"/>
                  <a:gd name="T30" fmla="*/ 1416420 w 64"/>
                  <a:gd name="T31" fmla="*/ 4845810 h 84"/>
                  <a:gd name="T32" fmla="*/ 944280 w 64"/>
                  <a:gd name="T33" fmla="*/ 4361967 h 84"/>
                  <a:gd name="T34" fmla="*/ 944280 w 64"/>
                  <a:gd name="T35" fmla="*/ 2408131 h 84"/>
                  <a:gd name="T36" fmla="*/ 2360700 w 64"/>
                  <a:gd name="T37" fmla="*/ 960298 h 84"/>
                  <a:gd name="T38" fmla="*/ 2832840 w 64"/>
                  <a:gd name="T39" fmla="*/ 476455 h 84"/>
                  <a:gd name="T40" fmla="*/ 4721400 w 64"/>
                  <a:gd name="T41" fmla="*/ 476455 h 84"/>
                  <a:gd name="T42" fmla="*/ 5193539 w 64"/>
                  <a:gd name="T43" fmla="*/ 960298 h 84"/>
                  <a:gd name="T44" fmla="*/ 5193539 w 64"/>
                  <a:gd name="T45" fmla="*/ 960298 h 84"/>
                  <a:gd name="T46" fmla="*/ 4721400 w 64"/>
                  <a:gd name="T47" fmla="*/ 1447833 h 84"/>
                  <a:gd name="T48" fmla="*/ 2832840 w 64"/>
                  <a:gd name="T49" fmla="*/ 1447833 h 84"/>
                  <a:gd name="T50" fmla="*/ 2360700 w 64"/>
                  <a:gd name="T51" fmla="*/ 960298 h 84"/>
                  <a:gd name="T52" fmla="*/ 1652490 w 64"/>
                  <a:gd name="T53" fmla="*/ 9385063 h 84"/>
                  <a:gd name="T54" fmla="*/ 944280 w 64"/>
                  <a:gd name="T55" fmla="*/ 8539262 h 84"/>
                  <a:gd name="T56" fmla="*/ 1652490 w 64"/>
                  <a:gd name="T57" fmla="*/ 7819039 h 84"/>
                  <a:gd name="T58" fmla="*/ 2478735 w 64"/>
                  <a:gd name="T59" fmla="*/ 8539262 h 84"/>
                  <a:gd name="T60" fmla="*/ 1652490 w 64"/>
                  <a:gd name="T61" fmla="*/ 9385063 h 84"/>
                  <a:gd name="T62" fmla="*/ 5901749 w 64"/>
                  <a:gd name="T63" fmla="*/ 9385063 h 84"/>
                  <a:gd name="T64" fmla="*/ 5193539 w 64"/>
                  <a:gd name="T65" fmla="*/ 8539262 h 84"/>
                  <a:gd name="T66" fmla="*/ 5901749 w 64"/>
                  <a:gd name="T67" fmla="*/ 7819039 h 84"/>
                  <a:gd name="T68" fmla="*/ 6727994 w 64"/>
                  <a:gd name="T69" fmla="*/ 8539262 h 84"/>
                  <a:gd name="T70" fmla="*/ 5901749 w 64"/>
                  <a:gd name="T71" fmla="*/ 9385063 h 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84"/>
                  <a:gd name="T110" fmla="*/ 64 w 64"/>
                  <a:gd name="T111" fmla="*/ 84 h 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84">
                    <a:moveTo>
                      <a:pt x="5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9"/>
                      <a:pt x="5" y="84"/>
                      <a:pt x="12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9" y="84"/>
                      <a:pt x="64" y="79"/>
                      <a:pt x="64" y="7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5"/>
                      <a:pt x="59" y="0"/>
                      <a:pt x="52" y="0"/>
                    </a:cubicBezTo>
                    <a:close/>
                    <a:moveTo>
                      <a:pt x="8" y="20"/>
                    </a:moveTo>
                    <a:cubicBezTo>
                      <a:pt x="8" y="18"/>
                      <a:pt x="10" y="16"/>
                      <a:pt x="1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8"/>
                      <a:pt x="54" y="40"/>
                      <a:pt x="5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0" y="40"/>
                      <a:pt x="8" y="38"/>
                      <a:pt x="8" y="36"/>
                    </a:cubicBezTo>
                    <a:lnTo>
                      <a:pt x="8" y="20"/>
                    </a:lnTo>
                    <a:close/>
                    <a:moveTo>
                      <a:pt x="20" y="8"/>
                    </a:moveTo>
                    <a:cubicBezTo>
                      <a:pt x="20" y="6"/>
                      <a:pt x="22" y="4"/>
                      <a:pt x="24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6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10"/>
                      <a:pt x="42" y="12"/>
                      <a:pt x="4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2" y="12"/>
                      <a:pt x="20" y="10"/>
                      <a:pt x="20" y="8"/>
                    </a:cubicBezTo>
                    <a:close/>
                    <a:moveTo>
                      <a:pt x="14" y="77"/>
                    </a:moveTo>
                    <a:cubicBezTo>
                      <a:pt x="10" y="77"/>
                      <a:pt x="8" y="74"/>
                      <a:pt x="8" y="70"/>
                    </a:cubicBezTo>
                    <a:cubicBezTo>
                      <a:pt x="8" y="66"/>
                      <a:pt x="10" y="64"/>
                      <a:pt x="14" y="64"/>
                    </a:cubicBezTo>
                    <a:cubicBezTo>
                      <a:pt x="18" y="64"/>
                      <a:pt x="21" y="66"/>
                      <a:pt x="21" y="70"/>
                    </a:cubicBezTo>
                    <a:cubicBezTo>
                      <a:pt x="21" y="74"/>
                      <a:pt x="18" y="77"/>
                      <a:pt x="14" y="77"/>
                    </a:cubicBezTo>
                    <a:close/>
                    <a:moveTo>
                      <a:pt x="50" y="77"/>
                    </a:moveTo>
                    <a:cubicBezTo>
                      <a:pt x="46" y="77"/>
                      <a:pt x="44" y="74"/>
                      <a:pt x="44" y="70"/>
                    </a:cubicBezTo>
                    <a:cubicBezTo>
                      <a:pt x="44" y="66"/>
                      <a:pt x="46" y="64"/>
                      <a:pt x="50" y="64"/>
                    </a:cubicBezTo>
                    <a:cubicBezTo>
                      <a:pt x="54" y="64"/>
                      <a:pt x="57" y="66"/>
                      <a:pt x="57" y="70"/>
                    </a:cubicBezTo>
                    <a:cubicBezTo>
                      <a:pt x="57" y="74"/>
                      <a:pt x="54" y="77"/>
                      <a:pt x="5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17"/>
              <p:cNvSpPr>
                <a:spLocks noChangeArrowheads="1"/>
              </p:cNvSpPr>
              <p:nvPr/>
            </p:nvSpPr>
            <p:spPr bwMode="auto">
              <a:xfrm>
                <a:off x="3632069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7" name="Oval 218"/>
              <p:cNvSpPr>
                <a:spLocks noChangeArrowheads="1"/>
              </p:cNvSpPr>
              <p:nvPr/>
            </p:nvSpPr>
            <p:spPr bwMode="auto">
              <a:xfrm>
                <a:off x="3558297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456238" y="2517775"/>
            <a:ext cx="1250950" cy="1250950"/>
            <a:chOff x="5455878" y="2517308"/>
            <a:chExt cx="1251876" cy="1251876"/>
          </a:xfrm>
        </p:grpSpPr>
        <p:sp>
          <p:nvSpPr>
            <p:cNvPr id="34" name="椭圆 33"/>
            <p:cNvSpPr/>
            <p:nvPr/>
          </p:nvSpPr>
          <p:spPr>
            <a:xfrm>
              <a:off x="545587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497" name="Group 416"/>
            <p:cNvGrpSpPr>
              <a:grpSpLocks/>
            </p:cNvGrpSpPr>
            <p:nvPr/>
          </p:nvGrpSpPr>
          <p:grpSpPr bwMode="auto">
            <a:xfrm>
              <a:off x="5755759" y="2959333"/>
              <a:ext cx="649104" cy="367826"/>
              <a:chOff x="2442" y="2441"/>
              <a:chExt cx="208" cy="119"/>
            </a:xfrm>
          </p:grpSpPr>
          <p:sp>
            <p:nvSpPr>
              <p:cNvPr id="20498" name="Oval 232"/>
              <p:cNvSpPr>
                <a:spLocks noChangeArrowheads="1"/>
              </p:cNvSpPr>
              <p:nvPr/>
            </p:nvSpPr>
            <p:spPr bwMode="auto">
              <a:xfrm>
                <a:off x="2580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499" name="Oval 236"/>
              <p:cNvSpPr>
                <a:spLocks noChangeArrowheads="1"/>
              </p:cNvSpPr>
              <p:nvPr/>
            </p:nvSpPr>
            <p:spPr bwMode="auto">
              <a:xfrm>
                <a:off x="2476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0" name="Freeform 254"/>
              <p:cNvSpPr>
                <a:spLocks noEditPoints="1"/>
              </p:cNvSpPr>
              <p:nvPr/>
            </p:nvSpPr>
            <p:spPr bwMode="auto">
              <a:xfrm>
                <a:off x="2442" y="2441"/>
                <a:ext cx="208" cy="97"/>
              </a:xfrm>
              <a:custGeom>
                <a:avLst/>
                <a:gdLst>
                  <a:gd name="T0" fmla="*/ 5376 w 104"/>
                  <a:gd name="T1" fmla="*/ 1352 h 48"/>
                  <a:gd name="T2" fmla="*/ 4928 w 104"/>
                  <a:gd name="T3" fmla="*/ 1083 h 48"/>
                  <a:gd name="T4" fmla="*/ 4224 w 104"/>
                  <a:gd name="T5" fmla="*/ 200 h 48"/>
                  <a:gd name="T6" fmla="*/ 3840 w 104"/>
                  <a:gd name="T7" fmla="*/ 0 h 48"/>
                  <a:gd name="T8" fmla="*/ 2048 w 104"/>
                  <a:gd name="T9" fmla="*/ 0 h 48"/>
                  <a:gd name="T10" fmla="*/ 1728 w 104"/>
                  <a:gd name="T11" fmla="*/ 200 h 48"/>
                  <a:gd name="T12" fmla="*/ 1088 w 104"/>
                  <a:gd name="T13" fmla="*/ 1083 h 48"/>
                  <a:gd name="T14" fmla="*/ 640 w 104"/>
                  <a:gd name="T15" fmla="*/ 1352 h 48"/>
                  <a:gd name="T16" fmla="*/ 256 w 104"/>
                  <a:gd name="T17" fmla="*/ 1352 h 48"/>
                  <a:gd name="T18" fmla="*/ 0 w 104"/>
                  <a:gd name="T19" fmla="*/ 1649 h 48"/>
                  <a:gd name="T20" fmla="*/ 0 w 104"/>
                  <a:gd name="T21" fmla="*/ 3005 h 48"/>
                  <a:gd name="T22" fmla="*/ 256 w 104"/>
                  <a:gd name="T23" fmla="*/ 3268 h 48"/>
                  <a:gd name="T24" fmla="*/ 768 w 104"/>
                  <a:gd name="T25" fmla="*/ 3268 h 48"/>
                  <a:gd name="T26" fmla="*/ 1664 w 104"/>
                  <a:gd name="T27" fmla="*/ 2467 h 48"/>
                  <a:gd name="T28" fmla="*/ 2560 w 104"/>
                  <a:gd name="T29" fmla="*/ 3268 h 48"/>
                  <a:gd name="T30" fmla="*/ 4096 w 104"/>
                  <a:gd name="T31" fmla="*/ 3268 h 48"/>
                  <a:gd name="T32" fmla="*/ 4992 w 104"/>
                  <a:gd name="T33" fmla="*/ 2467 h 48"/>
                  <a:gd name="T34" fmla="*/ 5888 w 104"/>
                  <a:gd name="T35" fmla="*/ 3268 h 48"/>
                  <a:gd name="T36" fmla="*/ 6400 w 104"/>
                  <a:gd name="T37" fmla="*/ 3268 h 48"/>
                  <a:gd name="T38" fmla="*/ 6656 w 104"/>
                  <a:gd name="T39" fmla="*/ 3005 h 48"/>
                  <a:gd name="T40" fmla="*/ 6656 w 104"/>
                  <a:gd name="T41" fmla="*/ 2467 h 48"/>
                  <a:gd name="T42" fmla="*/ 5376 w 104"/>
                  <a:gd name="T43" fmla="*/ 1352 h 48"/>
                  <a:gd name="T44" fmla="*/ 1472 w 104"/>
                  <a:gd name="T45" fmla="*/ 1352 h 48"/>
                  <a:gd name="T46" fmla="*/ 2048 w 104"/>
                  <a:gd name="T47" fmla="*/ 604 h 48"/>
                  <a:gd name="T48" fmla="*/ 2112 w 104"/>
                  <a:gd name="T49" fmla="*/ 536 h 48"/>
                  <a:gd name="T50" fmla="*/ 2816 w 104"/>
                  <a:gd name="T51" fmla="*/ 536 h 48"/>
                  <a:gd name="T52" fmla="*/ 2816 w 104"/>
                  <a:gd name="T53" fmla="*/ 1352 h 48"/>
                  <a:gd name="T54" fmla="*/ 1472 w 104"/>
                  <a:gd name="T55" fmla="*/ 1352 h 48"/>
                  <a:gd name="T56" fmla="*/ 3328 w 104"/>
                  <a:gd name="T57" fmla="*/ 1352 h 48"/>
                  <a:gd name="T58" fmla="*/ 3328 w 104"/>
                  <a:gd name="T59" fmla="*/ 536 h 48"/>
                  <a:gd name="T60" fmla="*/ 3776 w 104"/>
                  <a:gd name="T61" fmla="*/ 536 h 48"/>
                  <a:gd name="T62" fmla="*/ 3968 w 104"/>
                  <a:gd name="T63" fmla="*/ 604 h 48"/>
                  <a:gd name="T64" fmla="*/ 4480 w 104"/>
                  <a:gd name="T65" fmla="*/ 1352 h 48"/>
                  <a:gd name="T66" fmla="*/ 3328 w 104"/>
                  <a:gd name="T67" fmla="*/ 1352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48"/>
                  <a:gd name="T104" fmla="*/ 104 w 104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48">
                    <a:moveTo>
                      <a:pt x="84" y="20"/>
                    </a:moveTo>
                    <a:cubicBezTo>
                      <a:pt x="80" y="20"/>
                      <a:pt x="81" y="20"/>
                      <a:pt x="77" y="16"/>
                    </a:cubicBezTo>
                    <a:cubicBezTo>
                      <a:pt x="74" y="12"/>
                      <a:pt x="66" y="3"/>
                      <a:pt x="66" y="3"/>
                    </a:cubicBezTo>
                    <a:cubicBezTo>
                      <a:pt x="65" y="1"/>
                      <a:pt x="62" y="0"/>
                      <a:pt x="6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28" y="1"/>
                      <a:pt x="27" y="3"/>
                    </a:cubicBezTo>
                    <a:cubicBezTo>
                      <a:pt x="27" y="3"/>
                      <a:pt x="20" y="12"/>
                      <a:pt x="17" y="16"/>
                    </a:cubicBezTo>
                    <a:cubicBezTo>
                      <a:pt x="14" y="20"/>
                      <a:pt x="14" y="20"/>
                      <a:pt x="10" y="20"/>
                    </a:cubicBezTo>
                    <a:cubicBezTo>
                      <a:pt x="8" y="20"/>
                      <a:pt x="4" y="20"/>
                      <a:pt x="4" y="20"/>
                    </a:cubicBezTo>
                    <a:cubicBezTo>
                      <a:pt x="2" y="20"/>
                      <a:pt x="0" y="22"/>
                      <a:pt x="0" y="2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3" y="41"/>
                      <a:pt x="19" y="36"/>
                      <a:pt x="26" y="36"/>
                    </a:cubicBezTo>
                    <a:cubicBezTo>
                      <a:pt x="33" y="36"/>
                      <a:pt x="39" y="41"/>
                      <a:pt x="40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1"/>
                      <a:pt x="71" y="36"/>
                      <a:pt x="78" y="36"/>
                    </a:cubicBezTo>
                    <a:cubicBezTo>
                      <a:pt x="85" y="36"/>
                      <a:pt x="91" y="41"/>
                      <a:pt x="92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46"/>
                      <a:pt x="104" y="44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0" y="20"/>
                      <a:pt x="84" y="20"/>
                    </a:cubicBezTo>
                    <a:close/>
                    <a:moveTo>
                      <a:pt x="23" y="2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3" y="8"/>
                      <a:pt x="33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20"/>
                      <a:pt x="44" y="20"/>
                      <a:pt x="44" y="20"/>
                    </a:cubicBezTo>
                    <a:lnTo>
                      <a:pt x="23" y="20"/>
                    </a:lnTo>
                    <a:close/>
                    <a:moveTo>
                      <a:pt x="52" y="20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0" y="8"/>
                      <a:pt x="61" y="9"/>
                      <a:pt x="62" y="9"/>
                    </a:cubicBezTo>
                    <a:cubicBezTo>
                      <a:pt x="70" y="20"/>
                      <a:pt x="70" y="20"/>
                      <a:pt x="70" y="20"/>
                    </a:cubicBezTo>
                    <a:lnTo>
                      <a:pt x="52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495" name="矩形 44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9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" name="十字形 2"/>
          <p:cNvSpPr/>
          <p:nvPr/>
        </p:nvSpPr>
        <p:spPr>
          <a:xfrm>
            <a:off x="4560888" y="2514600"/>
            <a:ext cx="582612" cy="582613"/>
          </a:xfrm>
          <a:prstGeom prst="plus">
            <a:avLst>
              <a:gd name="adj" fmla="val 3676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789738" y="2659063"/>
            <a:ext cx="582612" cy="376237"/>
            <a:chOff x="6790126" y="2659435"/>
            <a:chExt cx="582930" cy="375230"/>
          </a:xfrm>
        </p:grpSpPr>
        <p:sp>
          <p:nvSpPr>
            <p:cNvPr id="22" name="矩形 21"/>
            <p:cNvSpPr/>
            <p:nvPr/>
          </p:nvSpPr>
          <p:spPr>
            <a:xfrm>
              <a:off x="6790126" y="2659435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790126" y="2887423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57500" y="4310063"/>
            <a:ext cx="69040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</p:txBody>
      </p:sp>
      <p:sp>
        <p:nvSpPr>
          <p:cNvPr id="24" name="矩形 23"/>
          <p:cNvSpPr/>
          <p:nvPr/>
        </p:nvSpPr>
        <p:spPr>
          <a:xfrm>
            <a:off x="3087688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383213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372350" y="3511550"/>
            <a:ext cx="1789113" cy="539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087688" y="2262188"/>
            <a:ext cx="1166812" cy="1166812"/>
            <a:chOff x="3087184" y="2262434"/>
            <a:chExt cx="1166566" cy="1166566"/>
          </a:xfrm>
        </p:grpSpPr>
        <p:sp>
          <p:nvSpPr>
            <p:cNvPr id="2" name="矩形 1"/>
            <p:cNvSpPr/>
            <p:nvPr/>
          </p:nvSpPr>
          <p:spPr>
            <a:xfrm>
              <a:off x="3087184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30" name="Group 257"/>
            <p:cNvGrpSpPr>
              <a:grpSpLocks/>
            </p:cNvGrpSpPr>
            <p:nvPr/>
          </p:nvGrpSpPr>
          <p:grpSpPr bwMode="auto">
            <a:xfrm>
              <a:off x="3469800" y="2570875"/>
              <a:ext cx="401334" cy="470380"/>
              <a:chOff x="3293" y="530"/>
              <a:chExt cx="176" cy="206"/>
            </a:xfrm>
          </p:grpSpPr>
          <p:sp>
            <p:nvSpPr>
              <p:cNvPr id="21531" name="Freeform 51"/>
              <p:cNvSpPr>
                <a:spLocks/>
              </p:cNvSpPr>
              <p:nvPr/>
            </p:nvSpPr>
            <p:spPr bwMode="auto">
              <a:xfrm>
                <a:off x="3333" y="530"/>
                <a:ext cx="96" cy="130"/>
              </a:xfrm>
              <a:custGeom>
                <a:avLst/>
                <a:gdLst>
                  <a:gd name="T0" fmla="*/ 768 w 48"/>
                  <a:gd name="T1" fmla="*/ 3776 h 65"/>
                  <a:gd name="T2" fmla="*/ 1536 w 48"/>
                  <a:gd name="T3" fmla="*/ 4160 h 65"/>
                  <a:gd name="T4" fmla="*/ 2304 w 48"/>
                  <a:gd name="T5" fmla="*/ 3840 h 65"/>
                  <a:gd name="T6" fmla="*/ 2304 w 48"/>
                  <a:gd name="T7" fmla="*/ 3392 h 65"/>
                  <a:gd name="T8" fmla="*/ 2304 w 48"/>
                  <a:gd name="T9" fmla="*/ 3392 h 65"/>
                  <a:gd name="T10" fmla="*/ 3072 w 48"/>
                  <a:gd name="T11" fmla="*/ 1600 h 65"/>
                  <a:gd name="T12" fmla="*/ 1536 w 48"/>
                  <a:gd name="T13" fmla="*/ 0 h 65"/>
                  <a:gd name="T14" fmla="*/ 0 w 48"/>
                  <a:gd name="T15" fmla="*/ 1600 h 65"/>
                  <a:gd name="T16" fmla="*/ 768 w 48"/>
                  <a:gd name="T17" fmla="*/ 3392 h 65"/>
                  <a:gd name="T18" fmla="*/ 768 w 48"/>
                  <a:gd name="T19" fmla="*/ 377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65"/>
                  <a:gd name="T32" fmla="*/ 48 w 48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65">
                    <a:moveTo>
                      <a:pt x="12" y="59"/>
                    </a:moveTo>
                    <a:cubicBezTo>
                      <a:pt x="13" y="61"/>
                      <a:pt x="17" y="65"/>
                      <a:pt x="24" y="65"/>
                    </a:cubicBezTo>
                    <a:cubicBezTo>
                      <a:pt x="31" y="65"/>
                      <a:pt x="34" y="61"/>
                      <a:pt x="36" y="60"/>
                    </a:cubicBezTo>
                    <a:cubicBezTo>
                      <a:pt x="35" y="58"/>
                      <a:pt x="35" y="56"/>
                      <a:pt x="36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43" y="46"/>
                      <a:pt x="48" y="35"/>
                      <a:pt x="48" y="25"/>
                    </a:cubicBezTo>
                    <a:cubicBezTo>
                      <a:pt x="48" y="8"/>
                      <a:pt x="37" y="0"/>
                      <a:pt x="24" y="0"/>
                    </a:cubicBezTo>
                    <a:cubicBezTo>
                      <a:pt x="11" y="0"/>
                      <a:pt x="0" y="8"/>
                      <a:pt x="0" y="25"/>
                    </a:cubicBezTo>
                    <a:cubicBezTo>
                      <a:pt x="0" y="35"/>
                      <a:pt x="5" y="46"/>
                      <a:pt x="12" y="53"/>
                    </a:cubicBezTo>
                    <a:cubicBezTo>
                      <a:pt x="13" y="56"/>
                      <a:pt x="13" y="58"/>
                      <a:pt x="1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Freeform 52"/>
              <p:cNvSpPr>
                <a:spLocks/>
              </p:cNvSpPr>
              <p:nvPr/>
            </p:nvSpPr>
            <p:spPr bwMode="auto">
              <a:xfrm>
                <a:off x="3293" y="656"/>
                <a:ext cx="176" cy="80"/>
              </a:xfrm>
              <a:custGeom>
                <a:avLst/>
                <a:gdLst>
                  <a:gd name="T0" fmla="*/ 3840 w 88"/>
                  <a:gd name="T1" fmla="*/ 0 h 40"/>
                  <a:gd name="T2" fmla="*/ 2816 w 88"/>
                  <a:gd name="T3" fmla="*/ 2368 h 40"/>
                  <a:gd name="T4" fmla="*/ 1792 w 88"/>
                  <a:gd name="T5" fmla="*/ 0 h 40"/>
                  <a:gd name="T6" fmla="*/ 1792 w 88"/>
                  <a:gd name="T7" fmla="*/ 0 h 40"/>
                  <a:gd name="T8" fmla="*/ 0 w 88"/>
                  <a:gd name="T9" fmla="*/ 1408 h 40"/>
                  <a:gd name="T10" fmla="*/ 0 w 88"/>
                  <a:gd name="T11" fmla="*/ 1600 h 40"/>
                  <a:gd name="T12" fmla="*/ 2816 w 88"/>
                  <a:gd name="T13" fmla="*/ 2560 h 40"/>
                  <a:gd name="T14" fmla="*/ 5632 w 88"/>
                  <a:gd name="T15" fmla="*/ 1600 h 40"/>
                  <a:gd name="T16" fmla="*/ 5632 w 88"/>
                  <a:gd name="T17" fmla="*/ 1408 h 40"/>
                  <a:gd name="T18" fmla="*/ 3840 w 88"/>
                  <a:gd name="T19" fmla="*/ 0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8"/>
                  <a:gd name="T31" fmla="*/ 0 h 40"/>
                  <a:gd name="T32" fmla="*/ 88 w 8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8" h="40">
                    <a:moveTo>
                      <a:pt x="60" y="0"/>
                    </a:moveTo>
                    <a:cubicBezTo>
                      <a:pt x="60" y="0"/>
                      <a:pt x="52" y="37"/>
                      <a:pt x="44" y="37"/>
                    </a:cubicBezTo>
                    <a:cubicBezTo>
                      <a:pt x="36" y="37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5" y="5"/>
                      <a:pt x="0" y="13"/>
                      <a:pt x="0" y="22"/>
                    </a:cubicBezTo>
                    <a:cubicBezTo>
                      <a:pt x="0" y="24"/>
                      <a:pt x="0" y="23"/>
                      <a:pt x="0" y="25"/>
                    </a:cubicBezTo>
                    <a:cubicBezTo>
                      <a:pt x="0" y="37"/>
                      <a:pt x="23" y="40"/>
                      <a:pt x="44" y="40"/>
                    </a:cubicBezTo>
                    <a:cubicBezTo>
                      <a:pt x="65" y="40"/>
                      <a:pt x="88" y="37"/>
                      <a:pt x="88" y="25"/>
                    </a:cubicBezTo>
                    <a:cubicBezTo>
                      <a:pt x="88" y="23"/>
                      <a:pt x="88" y="24"/>
                      <a:pt x="88" y="22"/>
                    </a:cubicBezTo>
                    <a:cubicBezTo>
                      <a:pt x="88" y="13"/>
                      <a:pt x="73" y="5"/>
                      <a:pt x="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3" name="Freeform 79"/>
              <p:cNvSpPr>
                <a:spLocks/>
              </p:cNvSpPr>
              <p:nvPr/>
            </p:nvSpPr>
            <p:spPr bwMode="auto">
              <a:xfrm>
                <a:off x="3365" y="662"/>
                <a:ext cx="32" cy="74"/>
              </a:xfrm>
              <a:custGeom>
                <a:avLst/>
                <a:gdLst>
                  <a:gd name="T0" fmla="*/ 0 w 16"/>
                  <a:gd name="T1" fmla="*/ 2240 h 37"/>
                  <a:gd name="T2" fmla="*/ 448 w 16"/>
                  <a:gd name="T3" fmla="*/ 704 h 37"/>
                  <a:gd name="T4" fmla="*/ 128 w 16"/>
                  <a:gd name="T5" fmla="*/ 384 h 37"/>
                  <a:gd name="T6" fmla="*/ 512 w 16"/>
                  <a:gd name="T7" fmla="*/ 0 h 37"/>
                  <a:gd name="T8" fmla="*/ 896 w 16"/>
                  <a:gd name="T9" fmla="*/ 384 h 37"/>
                  <a:gd name="T10" fmla="*/ 576 w 16"/>
                  <a:gd name="T11" fmla="*/ 704 h 37"/>
                  <a:gd name="T12" fmla="*/ 1024 w 16"/>
                  <a:gd name="T13" fmla="*/ 2240 h 37"/>
                  <a:gd name="T14" fmla="*/ 0 w 16"/>
                  <a:gd name="T15" fmla="*/ 224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37"/>
                  <a:gd name="T26" fmla="*/ 16 w 16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37">
                    <a:moveTo>
                      <a:pt x="0" y="35"/>
                    </a:moveTo>
                    <a:cubicBezTo>
                      <a:pt x="0" y="25"/>
                      <a:pt x="7" y="11"/>
                      <a:pt x="7" y="11"/>
                    </a:cubicBezTo>
                    <a:cubicBezTo>
                      <a:pt x="7" y="11"/>
                      <a:pt x="2" y="9"/>
                      <a:pt x="2" y="6"/>
                    </a:cubicBezTo>
                    <a:cubicBezTo>
                      <a:pt x="2" y="2"/>
                      <a:pt x="8" y="0"/>
                      <a:pt x="8" y="0"/>
                    </a:cubicBezTo>
                    <a:cubicBezTo>
                      <a:pt x="8" y="0"/>
                      <a:pt x="14" y="2"/>
                      <a:pt x="14" y="6"/>
                    </a:cubicBezTo>
                    <a:cubicBezTo>
                      <a:pt x="14" y="9"/>
                      <a:pt x="9" y="11"/>
                      <a:pt x="9" y="11"/>
                    </a:cubicBezTo>
                    <a:cubicBezTo>
                      <a:pt x="9" y="11"/>
                      <a:pt x="16" y="25"/>
                      <a:pt x="16" y="35"/>
                    </a:cubicBezTo>
                    <a:cubicBezTo>
                      <a:pt x="16" y="37"/>
                      <a:pt x="0" y="36"/>
                      <a:pt x="0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383213" y="2262188"/>
            <a:ext cx="1166812" cy="1166812"/>
            <a:chOff x="5383530" y="2262434"/>
            <a:chExt cx="1166566" cy="1166566"/>
          </a:xfrm>
        </p:grpSpPr>
        <p:sp>
          <p:nvSpPr>
            <p:cNvPr id="15" name="矩形 14"/>
            <p:cNvSpPr/>
            <p:nvPr/>
          </p:nvSpPr>
          <p:spPr>
            <a:xfrm>
              <a:off x="5383530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5" name="Group 348"/>
            <p:cNvGrpSpPr>
              <a:grpSpLocks/>
            </p:cNvGrpSpPr>
            <p:nvPr/>
          </p:nvGrpSpPr>
          <p:grpSpPr bwMode="auto">
            <a:xfrm>
              <a:off x="5729204" y="2679721"/>
              <a:ext cx="474694" cy="401334"/>
              <a:chOff x="2996" y="3065"/>
              <a:chExt cx="208" cy="177"/>
            </a:xfrm>
          </p:grpSpPr>
          <p:sp>
            <p:nvSpPr>
              <p:cNvPr id="21526" name="Freeform 67"/>
              <p:cNvSpPr>
                <a:spLocks/>
              </p:cNvSpPr>
              <p:nvPr/>
            </p:nvSpPr>
            <p:spPr bwMode="auto">
              <a:xfrm>
                <a:off x="3052" y="3065"/>
                <a:ext cx="96" cy="41"/>
              </a:xfrm>
              <a:custGeom>
                <a:avLst/>
                <a:gdLst>
                  <a:gd name="T0" fmla="*/ 3072 w 48"/>
                  <a:gd name="T1" fmla="*/ 1484 h 20"/>
                  <a:gd name="T2" fmla="*/ 2560 w 48"/>
                  <a:gd name="T3" fmla="*/ 1484 h 20"/>
                  <a:gd name="T4" fmla="*/ 2560 w 48"/>
                  <a:gd name="T5" fmla="*/ 1197 h 20"/>
                  <a:gd name="T6" fmla="*/ 2048 w 48"/>
                  <a:gd name="T7" fmla="*/ 584 h 20"/>
                  <a:gd name="T8" fmla="*/ 1024 w 48"/>
                  <a:gd name="T9" fmla="*/ 584 h 20"/>
                  <a:gd name="T10" fmla="*/ 512 w 48"/>
                  <a:gd name="T11" fmla="*/ 1197 h 20"/>
                  <a:gd name="T12" fmla="*/ 512 w 48"/>
                  <a:gd name="T13" fmla="*/ 1484 h 20"/>
                  <a:gd name="T14" fmla="*/ 0 w 48"/>
                  <a:gd name="T15" fmla="*/ 1484 h 20"/>
                  <a:gd name="T16" fmla="*/ 0 w 48"/>
                  <a:gd name="T17" fmla="*/ 1197 h 20"/>
                  <a:gd name="T18" fmla="*/ 1024 w 48"/>
                  <a:gd name="T19" fmla="*/ 0 h 20"/>
                  <a:gd name="T20" fmla="*/ 2048 w 48"/>
                  <a:gd name="T21" fmla="*/ 0 h 20"/>
                  <a:gd name="T22" fmla="*/ 3072 w 48"/>
                  <a:gd name="T23" fmla="*/ 1197 h 20"/>
                  <a:gd name="T24" fmla="*/ 3072 w 48"/>
                  <a:gd name="T25" fmla="*/ 1484 h 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20"/>
                  <a:gd name="T41" fmla="*/ 48 w 48"/>
                  <a:gd name="T42" fmla="*/ 20 h 2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20">
                    <a:moveTo>
                      <a:pt x="48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"/>
                      <a:pt x="36" y="8"/>
                      <a:pt x="32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1" y="0"/>
                      <a:pt x="48" y="7"/>
                      <a:pt x="48" y="16"/>
                    </a:cubicBezTo>
                    <a:cubicBezTo>
                      <a:pt x="48" y="20"/>
                      <a:pt x="48" y="20"/>
                      <a:pt x="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7" name="Freeform 153"/>
              <p:cNvSpPr>
                <a:spLocks/>
              </p:cNvSpPr>
              <p:nvPr/>
            </p:nvSpPr>
            <p:spPr bwMode="auto">
              <a:xfrm>
                <a:off x="2996" y="3154"/>
                <a:ext cx="208" cy="88"/>
              </a:xfrm>
              <a:custGeom>
                <a:avLst/>
                <a:gdLst>
                  <a:gd name="T0" fmla="*/ 5376 w 104"/>
                  <a:gd name="T1" fmla="*/ 384 h 44"/>
                  <a:gd name="T2" fmla="*/ 5248 w 104"/>
                  <a:gd name="T3" fmla="*/ 512 h 44"/>
                  <a:gd name="T4" fmla="*/ 4736 w 104"/>
                  <a:gd name="T5" fmla="*/ 512 h 44"/>
                  <a:gd name="T6" fmla="*/ 4608 w 104"/>
                  <a:gd name="T7" fmla="*/ 384 h 44"/>
                  <a:gd name="T8" fmla="*/ 4608 w 104"/>
                  <a:gd name="T9" fmla="*/ 0 h 44"/>
                  <a:gd name="T10" fmla="*/ 2048 w 104"/>
                  <a:gd name="T11" fmla="*/ 0 h 44"/>
                  <a:gd name="T12" fmla="*/ 2048 w 104"/>
                  <a:gd name="T13" fmla="*/ 384 h 44"/>
                  <a:gd name="T14" fmla="*/ 1920 w 104"/>
                  <a:gd name="T15" fmla="*/ 512 h 44"/>
                  <a:gd name="T16" fmla="*/ 1408 w 104"/>
                  <a:gd name="T17" fmla="*/ 512 h 44"/>
                  <a:gd name="T18" fmla="*/ 1280 w 104"/>
                  <a:gd name="T19" fmla="*/ 384 h 44"/>
                  <a:gd name="T20" fmla="*/ 1280 w 104"/>
                  <a:gd name="T21" fmla="*/ 0 h 44"/>
                  <a:gd name="T22" fmla="*/ 0 w 104"/>
                  <a:gd name="T23" fmla="*/ 0 h 44"/>
                  <a:gd name="T24" fmla="*/ 0 w 104"/>
                  <a:gd name="T25" fmla="*/ 2048 h 44"/>
                  <a:gd name="T26" fmla="*/ 768 w 104"/>
                  <a:gd name="T27" fmla="*/ 2816 h 44"/>
                  <a:gd name="T28" fmla="*/ 5888 w 104"/>
                  <a:gd name="T29" fmla="*/ 2816 h 44"/>
                  <a:gd name="T30" fmla="*/ 6656 w 104"/>
                  <a:gd name="T31" fmla="*/ 2048 h 44"/>
                  <a:gd name="T32" fmla="*/ 6656 w 104"/>
                  <a:gd name="T33" fmla="*/ 0 h 44"/>
                  <a:gd name="T34" fmla="*/ 5376 w 104"/>
                  <a:gd name="T35" fmla="*/ 0 h 44"/>
                  <a:gd name="T36" fmla="*/ 5376 w 104"/>
                  <a:gd name="T37" fmla="*/ 384 h 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4"/>
                  <a:gd name="T59" fmla="*/ 104 w 104"/>
                  <a:gd name="T60" fmla="*/ 44 h 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4">
                    <a:moveTo>
                      <a:pt x="84" y="6"/>
                    </a:moveTo>
                    <a:cubicBezTo>
                      <a:pt x="84" y="7"/>
                      <a:pt x="83" y="8"/>
                      <a:pt x="82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3" y="8"/>
                      <a:pt x="72" y="7"/>
                      <a:pt x="72" y="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7"/>
                      <a:pt x="31" y="8"/>
                      <a:pt x="30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1" y="8"/>
                      <a:pt x="20" y="7"/>
                      <a:pt x="20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9"/>
                      <a:pt x="5" y="44"/>
                      <a:pt x="1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9" y="44"/>
                      <a:pt x="104" y="39"/>
                      <a:pt x="104" y="3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8" name="Freeform 154"/>
              <p:cNvSpPr>
                <a:spLocks/>
              </p:cNvSpPr>
              <p:nvPr/>
            </p:nvSpPr>
            <p:spPr bwMode="auto">
              <a:xfrm>
                <a:off x="2996" y="3114"/>
                <a:ext cx="208" cy="32"/>
              </a:xfrm>
              <a:custGeom>
                <a:avLst/>
                <a:gdLst>
                  <a:gd name="T0" fmla="*/ 5888 w 104"/>
                  <a:gd name="T1" fmla="*/ 0 h 16"/>
                  <a:gd name="T2" fmla="*/ 768 w 104"/>
                  <a:gd name="T3" fmla="*/ 0 h 16"/>
                  <a:gd name="T4" fmla="*/ 0 w 104"/>
                  <a:gd name="T5" fmla="*/ 768 h 16"/>
                  <a:gd name="T6" fmla="*/ 0 w 104"/>
                  <a:gd name="T7" fmla="*/ 1024 h 16"/>
                  <a:gd name="T8" fmla="*/ 1280 w 104"/>
                  <a:gd name="T9" fmla="*/ 1024 h 16"/>
                  <a:gd name="T10" fmla="*/ 1280 w 104"/>
                  <a:gd name="T11" fmla="*/ 896 h 16"/>
                  <a:gd name="T12" fmla="*/ 1408 w 104"/>
                  <a:gd name="T13" fmla="*/ 768 h 16"/>
                  <a:gd name="T14" fmla="*/ 1920 w 104"/>
                  <a:gd name="T15" fmla="*/ 768 h 16"/>
                  <a:gd name="T16" fmla="*/ 2048 w 104"/>
                  <a:gd name="T17" fmla="*/ 896 h 16"/>
                  <a:gd name="T18" fmla="*/ 2048 w 104"/>
                  <a:gd name="T19" fmla="*/ 1024 h 16"/>
                  <a:gd name="T20" fmla="*/ 4608 w 104"/>
                  <a:gd name="T21" fmla="*/ 1024 h 16"/>
                  <a:gd name="T22" fmla="*/ 4608 w 104"/>
                  <a:gd name="T23" fmla="*/ 896 h 16"/>
                  <a:gd name="T24" fmla="*/ 4736 w 104"/>
                  <a:gd name="T25" fmla="*/ 768 h 16"/>
                  <a:gd name="T26" fmla="*/ 5248 w 104"/>
                  <a:gd name="T27" fmla="*/ 768 h 16"/>
                  <a:gd name="T28" fmla="*/ 5376 w 104"/>
                  <a:gd name="T29" fmla="*/ 896 h 16"/>
                  <a:gd name="T30" fmla="*/ 5376 w 104"/>
                  <a:gd name="T31" fmla="*/ 1024 h 16"/>
                  <a:gd name="T32" fmla="*/ 6656 w 104"/>
                  <a:gd name="T33" fmla="*/ 1024 h 16"/>
                  <a:gd name="T34" fmla="*/ 6656 w 104"/>
                  <a:gd name="T35" fmla="*/ 768 h 16"/>
                  <a:gd name="T36" fmla="*/ 5888 w 104"/>
                  <a:gd name="T37" fmla="*/ 0 h 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16"/>
                  <a:gd name="T59" fmla="*/ 104 w 104"/>
                  <a:gd name="T60" fmla="*/ 16 h 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16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21" y="12"/>
                      <a:pt x="22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2"/>
                      <a:pt x="32" y="13"/>
                      <a:pt x="32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3"/>
                      <a:pt x="73" y="12"/>
                      <a:pt x="74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2"/>
                      <a:pt x="84" y="13"/>
                      <a:pt x="84" y="14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7678738" y="2262188"/>
            <a:ext cx="1166812" cy="1166812"/>
            <a:chOff x="7679352" y="2262434"/>
            <a:chExt cx="1166566" cy="1166566"/>
          </a:xfrm>
        </p:grpSpPr>
        <p:sp>
          <p:nvSpPr>
            <p:cNvPr id="16" name="矩形 15"/>
            <p:cNvSpPr/>
            <p:nvPr/>
          </p:nvSpPr>
          <p:spPr>
            <a:xfrm>
              <a:off x="7679352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1" name="Group 275"/>
            <p:cNvGrpSpPr>
              <a:grpSpLocks/>
            </p:cNvGrpSpPr>
            <p:nvPr/>
          </p:nvGrpSpPr>
          <p:grpSpPr bwMode="auto">
            <a:xfrm>
              <a:off x="8026671" y="2674620"/>
              <a:ext cx="548058" cy="422910"/>
              <a:chOff x="-566" y="190"/>
              <a:chExt cx="208" cy="160"/>
            </a:xfrm>
          </p:grpSpPr>
          <p:sp>
            <p:nvSpPr>
              <p:cNvPr id="21522" name="Freeform 182"/>
              <p:cNvSpPr>
                <a:spLocks noEditPoints="1"/>
              </p:cNvSpPr>
              <p:nvPr/>
            </p:nvSpPr>
            <p:spPr bwMode="auto">
              <a:xfrm>
                <a:off x="-562" y="238"/>
                <a:ext cx="204" cy="112"/>
              </a:xfrm>
              <a:custGeom>
                <a:avLst/>
                <a:gdLst>
                  <a:gd name="T0" fmla="*/ 4736 w 102"/>
                  <a:gd name="T1" fmla="*/ 3584 h 56"/>
                  <a:gd name="T2" fmla="*/ 640 w 102"/>
                  <a:gd name="T3" fmla="*/ 3584 h 56"/>
                  <a:gd name="T4" fmla="*/ 128 w 102"/>
                  <a:gd name="T5" fmla="*/ 3328 h 56"/>
                  <a:gd name="T6" fmla="*/ 64 w 102"/>
                  <a:gd name="T7" fmla="*/ 2752 h 56"/>
                  <a:gd name="T8" fmla="*/ 896 w 102"/>
                  <a:gd name="T9" fmla="*/ 640 h 56"/>
                  <a:gd name="T10" fmla="*/ 1856 w 102"/>
                  <a:gd name="T11" fmla="*/ 0 h 56"/>
                  <a:gd name="T12" fmla="*/ 5952 w 102"/>
                  <a:gd name="T13" fmla="*/ 0 h 56"/>
                  <a:gd name="T14" fmla="*/ 6464 w 102"/>
                  <a:gd name="T15" fmla="*/ 256 h 56"/>
                  <a:gd name="T16" fmla="*/ 6464 w 102"/>
                  <a:gd name="T17" fmla="*/ 832 h 56"/>
                  <a:gd name="T18" fmla="*/ 5696 w 102"/>
                  <a:gd name="T19" fmla="*/ 2944 h 56"/>
                  <a:gd name="T20" fmla="*/ 4736 w 102"/>
                  <a:gd name="T21" fmla="*/ 3584 h 56"/>
                  <a:gd name="T22" fmla="*/ 1856 w 102"/>
                  <a:gd name="T23" fmla="*/ 512 h 56"/>
                  <a:gd name="T24" fmla="*/ 1344 w 102"/>
                  <a:gd name="T25" fmla="*/ 832 h 56"/>
                  <a:gd name="T26" fmla="*/ 576 w 102"/>
                  <a:gd name="T27" fmla="*/ 2944 h 56"/>
                  <a:gd name="T28" fmla="*/ 576 w 102"/>
                  <a:gd name="T29" fmla="*/ 3072 h 56"/>
                  <a:gd name="T30" fmla="*/ 640 w 102"/>
                  <a:gd name="T31" fmla="*/ 3072 h 56"/>
                  <a:gd name="T32" fmla="*/ 4736 w 102"/>
                  <a:gd name="T33" fmla="*/ 3072 h 56"/>
                  <a:gd name="T34" fmla="*/ 5184 w 102"/>
                  <a:gd name="T35" fmla="*/ 2752 h 56"/>
                  <a:gd name="T36" fmla="*/ 6016 w 102"/>
                  <a:gd name="T37" fmla="*/ 640 h 56"/>
                  <a:gd name="T38" fmla="*/ 6016 w 102"/>
                  <a:gd name="T39" fmla="*/ 512 h 56"/>
                  <a:gd name="T40" fmla="*/ 5952 w 102"/>
                  <a:gd name="T41" fmla="*/ 512 h 56"/>
                  <a:gd name="T42" fmla="*/ 1856 w 102"/>
                  <a:gd name="T43" fmla="*/ 512 h 5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2"/>
                  <a:gd name="T67" fmla="*/ 0 h 56"/>
                  <a:gd name="T68" fmla="*/ 102 w 102"/>
                  <a:gd name="T69" fmla="*/ 56 h 5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2" h="56">
                    <a:moveTo>
                      <a:pt x="74" y="56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6" y="56"/>
                      <a:pt x="4" y="55"/>
                      <a:pt x="2" y="52"/>
                    </a:cubicBezTo>
                    <a:cubicBezTo>
                      <a:pt x="0" y="50"/>
                      <a:pt x="0" y="46"/>
                      <a:pt x="1" y="4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4"/>
                      <a:pt x="22" y="0"/>
                      <a:pt x="2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9" y="1"/>
                      <a:pt x="101" y="4"/>
                    </a:cubicBezTo>
                    <a:cubicBezTo>
                      <a:pt x="102" y="6"/>
                      <a:pt x="102" y="10"/>
                      <a:pt x="101" y="13"/>
                    </a:cubicBezTo>
                    <a:cubicBezTo>
                      <a:pt x="89" y="46"/>
                      <a:pt x="89" y="46"/>
                      <a:pt x="89" y="46"/>
                    </a:cubicBezTo>
                    <a:cubicBezTo>
                      <a:pt x="86" y="52"/>
                      <a:pt x="80" y="56"/>
                      <a:pt x="74" y="56"/>
                    </a:cubicBezTo>
                    <a:close/>
                    <a:moveTo>
                      <a:pt x="29" y="8"/>
                    </a:moveTo>
                    <a:cubicBezTo>
                      <a:pt x="26" y="8"/>
                      <a:pt x="22" y="10"/>
                      <a:pt x="21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7"/>
                      <a:pt x="8" y="48"/>
                      <a:pt x="9" y="48"/>
                    </a:cubicBezTo>
                    <a:cubicBezTo>
                      <a:pt x="9" y="48"/>
                      <a:pt x="9" y="48"/>
                      <a:pt x="10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7" y="48"/>
                      <a:pt x="80" y="46"/>
                      <a:pt x="81" y="43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9"/>
                      <a:pt x="94" y="9"/>
                      <a:pt x="94" y="8"/>
                    </a:cubicBezTo>
                    <a:cubicBezTo>
                      <a:pt x="94" y="8"/>
                      <a:pt x="93" y="8"/>
                      <a:pt x="93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3" name="Freeform 183"/>
              <p:cNvSpPr>
                <a:spLocks/>
              </p:cNvSpPr>
              <p:nvPr/>
            </p:nvSpPr>
            <p:spPr bwMode="auto">
              <a:xfrm>
                <a:off x="-566" y="190"/>
                <a:ext cx="176" cy="158"/>
              </a:xfrm>
              <a:custGeom>
                <a:avLst/>
                <a:gdLst>
                  <a:gd name="T0" fmla="*/ 320 w 88"/>
                  <a:gd name="T1" fmla="*/ 4736 h 79"/>
                  <a:gd name="T2" fmla="*/ 448 w 88"/>
                  <a:gd name="T3" fmla="*/ 4288 h 79"/>
                  <a:gd name="T4" fmla="*/ 1344 w 88"/>
                  <a:gd name="T5" fmla="*/ 2240 h 79"/>
                  <a:gd name="T6" fmla="*/ 2112 w 88"/>
                  <a:gd name="T7" fmla="*/ 1728 h 79"/>
                  <a:gd name="T8" fmla="*/ 5312 w 88"/>
                  <a:gd name="T9" fmla="*/ 1728 h 79"/>
                  <a:gd name="T10" fmla="*/ 5632 w 88"/>
                  <a:gd name="T11" fmla="*/ 1536 h 79"/>
                  <a:gd name="T12" fmla="*/ 5632 w 88"/>
                  <a:gd name="T13" fmla="*/ 1536 h 79"/>
                  <a:gd name="T14" fmla="*/ 4864 w 88"/>
                  <a:gd name="T15" fmla="*/ 768 h 79"/>
                  <a:gd name="T16" fmla="*/ 2816 w 88"/>
                  <a:gd name="T17" fmla="*/ 768 h 79"/>
                  <a:gd name="T18" fmla="*/ 2048 w 88"/>
                  <a:gd name="T19" fmla="*/ 0 h 79"/>
                  <a:gd name="T20" fmla="*/ 768 w 88"/>
                  <a:gd name="T21" fmla="*/ 0 h 79"/>
                  <a:gd name="T22" fmla="*/ 0 w 88"/>
                  <a:gd name="T23" fmla="*/ 768 h 79"/>
                  <a:gd name="T24" fmla="*/ 0 w 88"/>
                  <a:gd name="T25" fmla="*/ 4352 h 79"/>
                  <a:gd name="T26" fmla="*/ 576 w 88"/>
                  <a:gd name="T27" fmla="*/ 5056 h 79"/>
                  <a:gd name="T28" fmla="*/ 320 w 88"/>
                  <a:gd name="T29" fmla="*/ 4736 h 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79"/>
                  <a:gd name="T47" fmla="*/ 88 w 88"/>
                  <a:gd name="T48" fmla="*/ 79 h 7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79">
                    <a:moveTo>
                      <a:pt x="5" y="74"/>
                    </a:moveTo>
                    <a:cubicBezTo>
                      <a:pt x="4" y="72"/>
                      <a:pt x="6" y="70"/>
                      <a:pt x="7" y="67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29"/>
                      <a:pt x="27" y="27"/>
                      <a:pt x="3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17"/>
                      <a:pt x="83" y="12"/>
                      <a:pt x="76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5"/>
                      <a:pt x="39" y="0"/>
                      <a:pt x="3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3"/>
                      <a:pt x="4" y="78"/>
                      <a:pt x="9" y="79"/>
                    </a:cubicBezTo>
                    <a:cubicBezTo>
                      <a:pt x="7" y="79"/>
                      <a:pt x="6" y="76"/>
                      <a:pt x="5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5380038" y="3522663"/>
            <a:ext cx="1236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3286125" y="3511550"/>
            <a:ext cx="842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XIAO LI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451725" y="3489325"/>
            <a:ext cx="1709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</a:t>
            </a:r>
          </a:p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JI ZHUANG XIAGN 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6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4" grpId="0" animBg="1"/>
      <p:bldP spid="25" grpId="0" animBg="1"/>
      <p:bldP spid="26" grpId="0" animBg="1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514850" y="2330450"/>
            <a:ext cx="33385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7853363" y="2330450"/>
            <a:ext cx="0" cy="21129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690938" y="4448175"/>
            <a:ext cx="41624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3694113" y="4443413"/>
            <a:ext cx="0" cy="242252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247063" y="3970338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914400" y="1841500"/>
            <a:ext cx="1824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-239713" y="3970338"/>
            <a:ext cx="357187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-36513" y="2266950"/>
            <a:ext cx="2716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521575" y="2001838"/>
            <a:ext cx="665163" cy="666750"/>
            <a:chOff x="7521048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521048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4" name="Group 105"/>
            <p:cNvGrpSpPr>
              <a:grpSpLocks/>
            </p:cNvGrpSpPr>
            <p:nvPr/>
          </p:nvGrpSpPr>
          <p:grpSpPr bwMode="auto">
            <a:xfrm>
              <a:off x="7768338" y="2188704"/>
              <a:ext cx="171328" cy="283064"/>
              <a:chOff x="228" y="2431"/>
              <a:chExt cx="92" cy="152"/>
            </a:xfrm>
          </p:grpSpPr>
          <p:sp>
            <p:nvSpPr>
              <p:cNvPr id="22555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6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7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521575" y="4110038"/>
            <a:ext cx="665163" cy="666750"/>
            <a:chOff x="7521048" y="4115162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521048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0" name="Group 273"/>
            <p:cNvGrpSpPr>
              <a:grpSpLocks/>
            </p:cNvGrpSpPr>
            <p:nvPr/>
          </p:nvGrpSpPr>
          <p:grpSpPr bwMode="auto">
            <a:xfrm>
              <a:off x="7680963" y="4275078"/>
              <a:ext cx="346075" cy="346075"/>
              <a:chOff x="1805" y="2483"/>
              <a:chExt cx="206" cy="206"/>
            </a:xfrm>
          </p:grpSpPr>
          <p:sp>
            <p:nvSpPr>
              <p:cNvPr id="22551" name="Freeform 126"/>
              <p:cNvSpPr>
                <a:spLocks noEditPoints="1"/>
              </p:cNvSpPr>
              <p:nvPr/>
            </p:nvSpPr>
            <p:spPr bwMode="auto">
              <a:xfrm>
                <a:off x="1805" y="2553"/>
                <a:ext cx="136" cy="136"/>
              </a:xfrm>
              <a:custGeom>
                <a:avLst/>
                <a:gdLst>
                  <a:gd name="T0" fmla="*/ 4352 w 68"/>
                  <a:gd name="T1" fmla="*/ 2432 h 68"/>
                  <a:gd name="T2" fmla="*/ 4352 w 68"/>
                  <a:gd name="T3" fmla="*/ 1920 h 68"/>
                  <a:gd name="T4" fmla="*/ 3712 w 68"/>
                  <a:gd name="T5" fmla="*/ 1792 h 68"/>
                  <a:gd name="T6" fmla="*/ 3520 w 68"/>
                  <a:gd name="T7" fmla="*/ 1408 h 68"/>
                  <a:gd name="T8" fmla="*/ 3904 w 68"/>
                  <a:gd name="T9" fmla="*/ 832 h 68"/>
                  <a:gd name="T10" fmla="*/ 3520 w 68"/>
                  <a:gd name="T11" fmla="*/ 448 h 68"/>
                  <a:gd name="T12" fmla="*/ 3008 w 68"/>
                  <a:gd name="T13" fmla="*/ 832 h 68"/>
                  <a:gd name="T14" fmla="*/ 2560 w 68"/>
                  <a:gd name="T15" fmla="*/ 640 h 68"/>
                  <a:gd name="T16" fmla="*/ 2432 w 68"/>
                  <a:gd name="T17" fmla="*/ 0 h 68"/>
                  <a:gd name="T18" fmla="*/ 1920 w 68"/>
                  <a:gd name="T19" fmla="*/ 0 h 68"/>
                  <a:gd name="T20" fmla="*/ 1792 w 68"/>
                  <a:gd name="T21" fmla="*/ 640 h 68"/>
                  <a:gd name="T22" fmla="*/ 1344 w 68"/>
                  <a:gd name="T23" fmla="*/ 832 h 68"/>
                  <a:gd name="T24" fmla="*/ 832 w 68"/>
                  <a:gd name="T25" fmla="*/ 448 h 68"/>
                  <a:gd name="T26" fmla="*/ 448 w 68"/>
                  <a:gd name="T27" fmla="*/ 832 h 68"/>
                  <a:gd name="T28" fmla="*/ 832 w 68"/>
                  <a:gd name="T29" fmla="*/ 1344 h 68"/>
                  <a:gd name="T30" fmla="*/ 640 w 68"/>
                  <a:gd name="T31" fmla="*/ 1792 h 68"/>
                  <a:gd name="T32" fmla="*/ 0 w 68"/>
                  <a:gd name="T33" fmla="*/ 1920 h 68"/>
                  <a:gd name="T34" fmla="*/ 0 w 68"/>
                  <a:gd name="T35" fmla="*/ 2432 h 68"/>
                  <a:gd name="T36" fmla="*/ 640 w 68"/>
                  <a:gd name="T37" fmla="*/ 2560 h 68"/>
                  <a:gd name="T38" fmla="*/ 832 w 68"/>
                  <a:gd name="T39" fmla="*/ 3008 h 68"/>
                  <a:gd name="T40" fmla="*/ 448 w 68"/>
                  <a:gd name="T41" fmla="*/ 3520 h 68"/>
                  <a:gd name="T42" fmla="*/ 832 w 68"/>
                  <a:gd name="T43" fmla="*/ 3904 h 68"/>
                  <a:gd name="T44" fmla="*/ 1344 w 68"/>
                  <a:gd name="T45" fmla="*/ 3520 h 68"/>
                  <a:gd name="T46" fmla="*/ 1792 w 68"/>
                  <a:gd name="T47" fmla="*/ 3712 h 68"/>
                  <a:gd name="T48" fmla="*/ 1920 w 68"/>
                  <a:gd name="T49" fmla="*/ 4352 h 68"/>
                  <a:gd name="T50" fmla="*/ 2432 w 68"/>
                  <a:gd name="T51" fmla="*/ 4352 h 68"/>
                  <a:gd name="T52" fmla="*/ 2560 w 68"/>
                  <a:gd name="T53" fmla="*/ 3712 h 68"/>
                  <a:gd name="T54" fmla="*/ 3008 w 68"/>
                  <a:gd name="T55" fmla="*/ 3520 h 68"/>
                  <a:gd name="T56" fmla="*/ 3520 w 68"/>
                  <a:gd name="T57" fmla="*/ 3904 h 68"/>
                  <a:gd name="T58" fmla="*/ 3904 w 68"/>
                  <a:gd name="T59" fmla="*/ 3520 h 68"/>
                  <a:gd name="T60" fmla="*/ 3520 w 68"/>
                  <a:gd name="T61" fmla="*/ 3008 h 68"/>
                  <a:gd name="T62" fmla="*/ 3712 w 68"/>
                  <a:gd name="T63" fmla="*/ 2560 h 68"/>
                  <a:gd name="T64" fmla="*/ 4352 w 68"/>
                  <a:gd name="T65" fmla="*/ 2432 h 68"/>
                  <a:gd name="T66" fmla="*/ 2176 w 68"/>
                  <a:gd name="T67" fmla="*/ 2944 h 68"/>
                  <a:gd name="T68" fmla="*/ 1408 w 68"/>
                  <a:gd name="T69" fmla="*/ 2176 h 68"/>
                  <a:gd name="T70" fmla="*/ 2176 w 68"/>
                  <a:gd name="T71" fmla="*/ 1408 h 68"/>
                  <a:gd name="T72" fmla="*/ 2944 w 68"/>
                  <a:gd name="T73" fmla="*/ 2176 h 68"/>
                  <a:gd name="T74" fmla="*/ 2176 w 68"/>
                  <a:gd name="T75" fmla="*/ 2944 h 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"/>
                  <a:gd name="T115" fmla="*/ 0 h 68"/>
                  <a:gd name="T116" fmla="*/ 68 w 68"/>
                  <a:gd name="T117" fmla="*/ 68 h 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" h="68">
                    <a:moveTo>
                      <a:pt x="68" y="38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7" y="26"/>
                      <a:pt x="56" y="24"/>
                      <a:pt x="55" y="2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4" y="12"/>
                      <a:pt x="42" y="11"/>
                      <a:pt x="40" y="1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5" y="11"/>
                      <a:pt x="23" y="12"/>
                      <a:pt x="21" y="13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1" y="24"/>
                      <a:pt x="10" y="26"/>
                      <a:pt x="10" y="2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11" y="45"/>
                      <a:pt x="13" y="4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7"/>
                      <a:pt x="25" y="58"/>
                      <a:pt x="28" y="5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2" y="57"/>
                      <a:pt x="44" y="57"/>
                      <a:pt x="47" y="55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5"/>
                      <a:pt x="57" y="43"/>
                      <a:pt x="58" y="40"/>
                    </a:cubicBezTo>
                    <a:lnTo>
                      <a:pt x="68" y="38"/>
                    </a:lnTo>
                    <a:close/>
                    <a:moveTo>
                      <a:pt x="34" y="46"/>
                    </a:moveTo>
                    <a:cubicBezTo>
                      <a:pt x="27" y="46"/>
                      <a:pt x="22" y="41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40" y="22"/>
                      <a:pt x="46" y="28"/>
                      <a:pt x="46" y="34"/>
                    </a:cubicBezTo>
                    <a:cubicBezTo>
                      <a:pt x="46" y="41"/>
                      <a:pt x="40" y="46"/>
                      <a:pt x="34" y="4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127"/>
              <p:cNvSpPr>
                <a:spLocks noEditPoints="1"/>
              </p:cNvSpPr>
              <p:nvPr/>
            </p:nvSpPr>
            <p:spPr bwMode="auto">
              <a:xfrm>
                <a:off x="1911" y="2483"/>
                <a:ext cx="100" cy="100"/>
              </a:xfrm>
              <a:custGeom>
                <a:avLst/>
                <a:gdLst>
                  <a:gd name="T0" fmla="*/ 3072 w 50"/>
                  <a:gd name="T1" fmla="*/ 2432 h 50"/>
                  <a:gd name="T2" fmla="*/ 3200 w 50"/>
                  <a:gd name="T3" fmla="*/ 2048 h 50"/>
                  <a:gd name="T4" fmla="*/ 2816 w 50"/>
                  <a:gd name="T5" fmla="*/ 1792 h 50"/>
                  <a:gd name="T6" fmla="*/ 2816 w 50"/>
                  <a:gd name="T7" fmla="*/ 1408 h 50"/>
                  <a:gd name="T8" fmla="*/ 3200 w 50"/>
                  <a:gd name="T9" fmla="*/ 1152 h 50"/>
                  <a:gd name="T10" fmla="*/ 3072 w 50"/>
                  <a:gd name="T11" fmla="*/ 768 h 50"/>
                  <a:gd name="T12" fmla="*/ 2560 w 50"/>
                  <a:gd name="T13" fmla="*/ 896 h 50"/>
                  <a:gd name="T14" fmla="*/ 2304 w 50"/>
                  <a:gd name="T15" fmla="*/ 640 h 50"/>
                  <a:gd name="T16" fmla="*/ 2432 w 50"/>
                  <a:gd name="T17" fmla="*/ 128 h 50"/>
                  <a:gd name="T18" fmla="*/ 2048 w 50"/>
                  <a:gd name="T19" fmla="*/ 0 h 50"/>
                  <a:gd name="T20" fmla="*/ 1792 w 50"/>
                  <a:gd name="T21" fmla="*/ 384 h 50"/>
                  <a:gd name="T22" fmla="*/ 1408 w 50"/>
                  <a:gd name="T23" fmla="*/ 384 h 50"/>
                  <a:gd name="T24" fmla="*/ 1152 w 50"/>
                  <a:gd name="T25" fmla="*/ 0 h 50"/>
                  <a:gd name="T26" fmla="*/ 768 w 50"/>
                  <a:gd name="T27" fmla="*/ 128 h 50"/>
                  <a:gd name="T28" fmla="*/ 896 w 50"/>
                  <a:gd name="T29" fmla="*/ 640 h 50"/>
                  <a:gd name="T30" fmla="*/ 640 w 50"/>
                  <a:gd name="T31" fmla="*/ 896 h 50"/>
                  <a:gd name="T32" fmla="*/ 128 w 50"/>
                  <a:gd name="T33" fmla="*/ 768 h 50"/>
                  <a:gd name="T34" fmla="*/ 0 w 50"/>
                  <a:gd name="T35" fmla="*/ 1152 h 50"/>
                  <a:gd name="T36" fmla="*/ 384 w 50"/>
                  <a:gd name="T37" fmla="*/ 1408 h 50"/>
                  <a:gd name="T38" fmla="*/ 384 w 50"/>
                  <a:gd name="T39" fmla="*/ 1792 h 50"/>
                  <a:gd name="T40" fmla="*/ 0 w 50"/>
                  <a:gd name="T41" fmla="*/ 2048 h 50"/>
                  <a:gd name="T42" fmla="*/ 128 w 50"/>
                  <a:gd name="T43" fmla="*/ 2432 h 50"/>
                  <a:gd name="T44" fmla="*/ 640 w 50"/>
                  <a:gd name="T45" fmla="*/ 2304 h 50"/>
                  <a:gd name="T46" fmla="*/ 896 w 50"/>
                  <a:gd name="T47" fmla="*/ 2560 h 50"/>
                  <a:gd name="T48" fmla="*/ 768 w 50"/>
                  <a:gd name="T49" fmla="*/ 3072 h 50"/>
                  <a:gd name="T50" fmla="*/ 1152 w 50"/>
                  <a:gd name="T51" fmla="*/ 3200 h 50"/>
                  <a:gd name="T52" fmla="*/ 1408 w 50"/>
                  <a:gd name="T53" fmla="*/ 2816 h 50"/>
                  <a:gd name="T54" fmla="*/ 1792 w 50"/>
                  <a:gd name="T55" fmla="*/ 2816 h 50"/>
                  <a:gd name="T56" fmla="*/ 2048 w 50"/>
                  <a:gd name="T57" fmla="*/ 3200 h 50"/>
                  <a:gd name="T58" fmla="*/ 2432 w 50"/>
                  <a:gd name="T59" fmla="*/ 3072 h 50"/>
                  <a:gd name="T60" fmla="*/ 2304 w 50"/>
                  <a:gd name="T61" fmla="*/ 2560 h 50"/>
                  <a:gd name="T62" fmla="*/ 2560 w 50"/>
                  <a:gd name="T63" fmla="*/ 2304 h 50"/>
                  <a:gd name="T64" fmla="*/ 3072 w 50"/>
                  <a:gd name="T65" fmla="*/ 2432 h 50"/>
                  <a:gd name="T66" fmla="*/ 1344 w 50"/>
                  <a:gd name="T67" fmla="*/ 2112 h 50"/>
                  <a:gd name="T68" fmla="*/ 1088 w 50"/>
                  <a:gd name="T69" fmla="*/ 1408 h 50"/>
                  <a:gd name="T70" fmla="*/ 1792 w 50"/>
                  <a:gd name="T71" fmla="*/ 1088 h 50"/>
                  <a:gd name="T72" fmla="*/ 2112 w 50"/>
                  <a:gd name="T73" fmla="*/ 1856 h 50"/>
                  <a:gd name="T74" fmla="*/ 1344 w 50"/>
                  <a:gd name="T75" fmla="*/ 2112 h 5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0"/>
                  <a:gd name="T115" fmla="*/ 0 h 50"/>
                  <a:gd name="T116" fmla="*/ 50 w 50"/>
                  <a:gd name="T117" fmla="*/ 50 h 5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0" h="50">
                    <a:moveTo>
                      <a:pt x="48" y="38"/>
                    </a:moveTo>
                    <a:cubicBezTo>
                      <a:pt x="50" y="32"/>
                      <a:pt x="50" y="32"/>
                      <a:pt x="50" y="32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6"/>
                      <a:pt x="44" y="24"/>
                      <a:pt x="44" y="22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8" y="11"/>
                      <a:pt x="36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6"/>
                      <a:pt x="24" y="6"/>
                      <a:pt x="22" y="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2" y="11"/>
                      <a:pt x="11" y="12"/>
                      <a:pt x="10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4"/>
                      <a:pt x="6" y="26"/>
                      <a:pt x="6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8"/>
                      <a:pt x="12" y="39"/>
                      <a:pt x="14" y="40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4" y="44"/>
                      <a:pt x="26" y="44"/>
                      <a:pt x="28" y="44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8" y="39"/>
                      <a:pt x="39" y="38"/>
                      <a:pt x="40" y="36"/>
                    </a:cubicBezTo>
                    <a:lnTo>
                      <a:pt x="48" y="38"/>
                    </a:lnTo>
                    <a:close/>
                    <a:moveTo>
                      <a:pt x="21" y="33"/>
                    </a:moveTo>
                    <a:cubicBezTo>
                      <a:pt x="17" y="31"/>
                      <a:pt x="15" y="26"/>
                      <a:pt x="17" y="22"/>
                    </a:cubicBezTo>
                    <a:cubicBezTo>
                      <a:pt x="19" y="17"/>
                      <a:pt x="24" y="15"/>
                      <a:pt x="28" y="17"/>
                    </a:cubicBezTo>
                    <a:cubicBezTo>
                      <a:pt x="33" y="19"/>
                      <a:pt x="35" y="24"/>
                      <a:pt x="33" y="29"/>
                    </a:cubicBezTo>
                    <a:cubicBezTo>
                      <a:pt x="31" y="33"/>
                      <a:pt x="26" y="35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62325" y="4110038"/>
            <a:ext cx="665163" cy="666750"/>
            <a:chOff x="3361865" y="4115162"/>
            <a:chExt cx="665908" cy="665908"/>
          </a:xfrm>
        </p:grpSpPr>
        <p:sp>
          <p:nvSpPr>
            <p:cNvPr id="37" name="椭圆 36"/>
            <p:cNvSpPr/>
            <p:nvPr/>
          </p:nvSpPr>
          <p:spPr>
            <a:xfrm>
              <a:off x="3361865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46" name="Group 308"/>
            <p:cNvGrpSpPr>
              <a:grpSpLocks/>
            </p:cNvGrpSpPr>
            <p:nvPr/>
          </p:nvGrpSpPr>
          <p:grpSpPr bwMode="auto">
            <a:xfrm>
              <a:off x="3493588" y="4281428"/>
              <a:ext cx="403225" cy="339725"/>
              <a:chOff x="-935" y="2039"/>
              <a:chExt cx="208" cy="176"/>
            </a:xfrm>
          </p:grpSpPr>
          <p:sp>
            <p:nvSpPr>
              <p:cNvPr id="22547" name="Freeform 84"/>
              <p:cNvSpPr>
                <a:spLocks/>
              </p:cNvSpPr>
              <p:nvPr/>
            </p:nvSpPr>
            <p:spPr bwMode="auto">
              <a:xfrm>
                <a:off x="-833" y="2047"/>
                <a:ext cx="106" cy="104"/>
              </a:xfrm>
              <a:custGeom>
                <a:avLst/>
                <a:gdLst>
                  <a:gd name="T0" fmla="*/ 512 w 53"/>
                  <a:gd name="T1" fmla="*/ 3328 h 52"/>
                  <a:gd name="T2" fmla="*/ 128 w 53"/>
                  <a:gd name="T3" fmla="*/ 3200 h 52"/>
                  <a:gd name="T4" fmla="*/ 256 w 53"/>
                  <a:gd name="T5" fmla="*/ 2752 h 52"/>
                  <a:gd name="T6" fmla="*/ 576 w 53"/>
                  <a:gd name="T7" fmla="*/ 2432 h 52"/>
                  <a:gd name="T8" fmla="*/ 384 w 53"/>
                  <a:gd name="T9" fmla="*/ 2240 h 52"/>
                  <a:gd name="T10" fmla="*/ 448 w 53"/>
                  <a:gd name="T11" fmla="*/ 1984 h 52"/>
                  <a:gd name="T12" fmla="*/ 768 w 53"/>
                  <a:gd name="T13" fmla="*/ 2048 h 52"/>
                  <a:gd name="T14" fmla="*/ 896 w 53"/>
                  <a:gd name="T15" fmla="*/ 2176 h 52"/>
                  <a:gd name="T16" fmla="*/ 896 w 53"/>
                  <a:gd name="T17" fmla="*/ 2240 h 52"/>
                  <a:gd name="T18" fmla="*/ 1024 w 53"/>
                  <a:gd name="T19" fmla="*/ 2368 h 52"/>
                  <a:gd name="T20" fmla="*/ 768 w 53"/>
                  <a:gd name="T21" fmla="*/ 2880 h 52"/>
                  <a:gd name="T22" fmla="*/ 1472 w 53"/>
                  <a:gd name="T23" fmla="*/ 2560 h 52"/>
                  <a:gd name="T24" fmla="*/ 1536 w 53"/>
                  <a:gd name="T25" fmla="*/ 2560 h 52"/>
                  <a:gd name="T26" fmla="*/ 1792 w 53"/>
                  <a:gd name="T27" fmla="*/ 2496 h 52"/>
                  <a:gd name="T28" fmla="*/ 3008 w 53"/>
                  <a:gd name="T29" fmla="*/ 1472 h 52"/>
                  <a:gd name="T30" fmla="*/ 1792 w 53"/>
                  <a:gd name="T31" fmla="*/ 448 h 52"/>
                  <a:gd name="T32" fmla="*/ 832 w 53"/>
                  <a:gd name="T33" fmla="*/ 832 h 52"/>
                  <a:gd name="T34" fmla="*/ 768 w 53"/>
                  <a:gd name="T35" fmla="*/ 832 h 52"/>
                  <a:gd name="T36" fmla="*/ 512 w 53"/>
                  <a:gd name="T37" fmla="*/ 896 h 52"/>
                  <a:gd name="T38" fmla="*/ 448 w 53"/>
                  <a:gd name="T39" fmla="*/ 576 h 52"/>
                  <a:gd name="T40" fmla="*/ 512 w 53"/>
                  <a:gd name="T41" fmla="*/ 512 h 52"/>
                  <a:gd name="T42" fmla="*/ 1792 w 53"/>
                  <a:gd name="T43" fmla="*/ 0 h 52"/>
                  <a:gd name="T44" fmla="*/ 3392 w 53"/>
                  <a:gd name="T45" fmla="*/ 1472 h 52"/>
                  <a:gd name="T46" fmla="*/ 1792 w 53"/>
                  <a:gd name="T47" fmla="*/ 2944 h 52"/>
                  <a:gd name="T48" fmla="*/ 1600 w 53"/>
                  <a:gd name="T49" fmla="*/ 2944 h 52"/>
                  <a:gd name="T50" fmla="*/ 512 w 53"/>
                  <a:gd name="T51" fmla="*/ 3328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52"/>
                  <a:gd name="T80" fmla="*/ 53 w 53"/>
                  <a:gd name="T81" fmla="*/ 52 h 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52">
                    <a:moveTo>
                      <a:pt x="8" y="52"/>
                    </a:moveTo>
                    <a:cubicBezTo>
                      <a:pt x="5" y="52"/>
                      <a:pt x="3" y="51"/>
                      <a:pt x="2" y="50"/>
                    </a:cubicBezTo>
                    <a:cubicBezTo>
                      <a:pt x="0" y="47"/>
                      <a:pt x="3" y="44"/>
                      <a:pt x="4" y="43"/>
                    </a:cubicBezTo>
                    <a:cubicBezTo>
                      <a:pt x="6" y="42"/>
                      <a:pt x="8" y="40"/>
                      <a:pt x="9" y="38"/>
                    </a:cubicBezTo>
                    <a:cubicBezTo>
                      <a:pt x="8" y="37"/>
                      <a:pt x="6" y="36"/>
                      <a:pt x="6" y="35"/>
                    </a:cubicBezTo>
                    <a:cubicBezTo>
                      <a:pt x="5" y="33"/>
                      <a:pt x="6" y="31"/>
                      <a:pt x="7" y="31"/>
                    </a:cubicBezTo>
                    <a:cubicBezTo>
                      <a:pt x="9" y="30"/>
                      <a:pt x="11" y="31"/>
                      <a:pt x="12" y="32"/>
                    </a:cubicBezTo>
                    <a:cubicBezTo>
                      <a:pt x="12" y="33"/>
                      <a:pt x="13" y="34"/>
                      <a:pt x="14" y="34"/>
                    </a:cubicBezTo>
                    <a:cubicBezTo>
                      <a:pt x="14" y="34"/>
                      <a:pt x="14" y="34"/>
                      <a:pt x="14" y="35"/>
                    </a:cubicBezTo>
                    <a:cubicBezTo>
                      <a:pt x="15" y="35"/>
                      <a:pt x="16" y="36"/>
                      <a:pt x="16" y="37"/>
                    </a:cubicBezTo>
                    <a:cubicBezTo>
                      <a:pt x="15" y="40"/>
                      <a:pt x="14" y="43"/>
                      <a:pt x="12" y="45"/>
                    </a:cubicBezTo>
                    <a:cubicBezTo>
                      <a:pt x="15" y="44"/>
                      <a:pt x="19" y="42"/>
                      <a:pt x="23" y="40"/>
                    </a:cubicBezTo>
                    <a:cubicBezTo>
                      <a:pt x="23" y="40"/>
                      <a:pt x="23" y="40"/>
                      <a:pt x="24" y="40"/>
                    </a:cubicBezTo>
                    <a:cubicBezTo>
                      <a:pt x="24" y="40"/>
                      <a:pt x="26" y="39"/>
                      <a:pt x="28" y="39"/>
                    </a:cubicBezTo>
                    <a:cubicBezTo>
                      <a:pt x="38" y="39"/>
                      <a:pt x="47" y="32"/>
                      <a:pt x="47" y="23"/>
                    </a:cubicBezTo>
                    <a:cubicBezTo>
                      <a:pt x="47" y="14"/>
                      <a:pt x="38" y="7"/>
                      <a:pt x="28" y="7"/>
                    </a:cubicBezTo>
                    <a:cubicBezTo>
                      <a:pt x="22" y="7"/>
                      <a:pt x="17" y="9"/>
                      <a:pt x="13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1" y="15"/>
                      <a:pt x="9" y="15"/>
                      <a:pt x="8" y="14"/>
                    </a:cubicBezTo>
                    <a:cubicBezTo>
                      <a:pt x="6" y="13"/>
                      <a:pt x="6" y="11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42" y="0"/>
                      <a:pt x="53" y="10"/>
                      <a:pt x="53" y="23"/>
                    </a:cubicBezTo>
                    <a:cubicBezTo>
                      <a:pt x="53" y="35"/>
                      <a:pt x="42" y="46"/>
                      <a:pt x="28" y="46"/>
                    </a:cubicBezTo>
                    <a:cubicBezTo>
                      <a:pt x="27" y="46"/>
                      <a:pt x="26" y="46"/>
                      <a:pt x="25" y="46"/>
                    </a:cubicBezTo>
                    <a:cubicBezTo>
                      <a:pt x="20" y="49"/>
                      <a:pt x="13" y="52"/>
                      <a:pt x="8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116"/>
              <p:cNvSpPr>
                <a:spLocks/>
              </p:cNvSpPr>
              <p:nvPr/>
            </p:nvSpPr>
            <p:spPr bwMode="auto">
              <a:xfrm>
                <a:off x="-935" y="2039"/>
                <a:ext cx="144" cy="176"/>
              </a:xfrm>
              <a:custGeom>
                <a:avLst/>
                <a:gdLst>
                  <a:gd name="T0" fmla="*/ 3072 w 72"/>
                  <a:gd name="T1" fmla="*/ 3520 h 88"/>
                  <a:gd name="T2" fmla="*/ 2944 w 72"/>
                  <a:gd name="T3" fmla="*/ 2944 h 88"/>
                  <a:gd name="T4" fmla="*/ 2944 w 72"/>
                  <a:gd name="T5" fmla="*/ 2944 h 88"/>
                  <a:gd name="T6" fmla="*/ 3584 w 72"/>
                  <a:gd name="T7" fmla="*/ 1408 h 88"/>
                  <a:gd name="T8" fmla="*/ 2304 w 72"/>
                  <a:gd name="T9" fmla="*/ 0 h 88"/>
                  <a:gd name="T10" fmla="*/ 1024 w 72"/>
                  <a:gd name="T11" fmla="*/ 1408 h 88"/>
                  <a:gd name="T12" fmla="*/ 1664 w 72"/>
                  <a:gd name="T13" fmla="*/ 2944 h 88"/>
                  <a:gd name="T14" fmla="*/ 1536 w 72"/>
                  <a:gd name="T15" fmla="*/ 3520 h 88"/>
                  <a:gd name="T16" fmla="*/ 0 w 72"/>
                  <a:gd name="T17" fmla="*/ 4672 h 88"/>
                  <a:gd name="T18" fmla="*/ 0 w 72"/>
                  <a:gd name="T19" fmla="*/ 4864 h 88"/>
                  <a:gd name="T20" fmla="*/ 2304 w 72"/>
                  <a:gd name="T21" fmla="*/ 5632 h 88"/>
                  <a:gd name="T22" fmla="*/ 4608 w 72"/>
                  <a:gd name="T23" fmla="*/ 4864 h 88"/>
                  <a:gd name="T24" fmla="*/ 4608 w 72"/>
                  <a:gd name="T25" fmla="*/ 4672 h 88"/>
                  <a:gd name="T26" fmla="*/ 3072 w 72"/>
                  <a:gd name="T27" fmla="*/ 352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"/>
                  <a:gd name="T43" fmla="*/ 0 h 88"/>
                  <a:gd name="T44" fmla="*/ 72 w 72"/>
                  <a:gd name="T45" fmla="*/ 88 h 8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" h="88">
                    <a:moveTo>
                      <a:pt x="48" y="55"/>
                    </a:moveTo>
                    <a:cubicBezTo>
                      <a:pt x="47" y="55"/>
                      <a:pt x="44" y="52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1" y="40"/>
                      <a:pt x="56" y="31"/>
                      <a:pt x="56" y="22"/>
                    </a:cubicBezTo>
                    <a:cubicBezTo>
                      <a:pt x="56" y="9"/>
                      <a:pt x="46" y="0"/>
                      <a:pt x="36" y="0"/>
                    </a:cubicBezTo>
                    <a:cubicBezTo>
                      <a:pt x="26" y="0"/>
                      <a:pt x="16" y="9"/>
                      <a:pt x="16" y="22"/>
                    </a:cubicBezTo>
                    <a:cubicBezTo>
                      <a:pt x="16" y="31"/>
                      <a:pt x="21" y="40"/>
                      <a:pt x="26" y="46"/>
                    </a:cubicBezTo>
                    <a:cubicBezTo>
                      <a:pt x="28" y="52"/>
                      <a:pt x="25" y="54"/>
                      <a:pt x="24" y="55"/>
                    </a:cubicBezTo>
                    <a:cubicBezTo>
                      <a:pt x="13" y="59"/>
                      <a:pt x="0" y="66"/>
                      <a:pt x="0" y="73"/>
                    </a:cubicBezTo>
                    <a:cubicBezTo>
                      <a:pt x="0" y="75"/>
                      <a:pt x="0" y="74"/>
                      <a:pt x="0" y="76"/>
                    </a:cubicBezTo>
                    <a:cubicBezTo>
                      <a:pt x="0" y="86"/>
                      <a:pt x="19" y="88"/>
                      <a:pt x="36" y="88"/>
                    </a:cubicBezTo>
                    <a:cubicBezTo>
                      <a:pt x="53" y="88"/>
                      <a:pt x="72" y="86"/>
                      <a:pt x="72" y="76"/>
                    </a:cubicBezTo>
                    <a:cubicBezTo>
                      <a:pt x="72" y="74"/>
                      <a:pt x="72" y="75"/>
                      <a:pt x="72" y="73"/>
                    </a:cubicBezTo>
                    <a:cubicBezTo>
                      <a:pt x="72" y="66"/>
                      <a:pt x="59" y="59"/>
                      <a:pt x="48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2728913" y="1841500"/>
            <a:ext cx="22526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3694113" y="2405063"/>
            <a:ext cx="40703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6" idx="0"/>
          </p:cNvCxnSpPr>
          <p:nvPr/>
        </p:nvCxnSpPr>
        <p:spPr>
          <a:xfrm flipV="1">
            <a:off x="7764463" y="2330450"/>
            <a:ext cx="0" cy="247967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3694113" y="0"/>
            <a:ext cx="0" cy="2405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-209550" y="1949450"/>
            <a:ext cx="3571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8247063" y="4727575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431088" y="1997075"/>
            <a:ext cx="665162" cy="666750"/>
            <a:chOff x="7430945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43094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8" name="Group 105"/>
            <p:cNvGrpSpPr>
              <a:grpSpLocks/>
            </p:cNvGrpSpPr>
            <p:nvPr/>
          </p:nvGrpSpPr>
          <p:grpSpPr bwMode="auto">
            <a:xfrm>
              <a:off x="7563557" y="2118422"/>
              <a:ext cx="387350" cy="387350"/>
              <a:chOff x="170" y="2375"/>
              <a:chExt cx="208" cy="208"/>
            </a:xfrm>
          </p:grpSpPr>
          <p:sp>
            <p:nvSpPr>
              <p:cNvPr id="23579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1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2" name="Freeform 41"/>
              <p:cNvSpPr>
                <a:spLocks/>
              </p:cNvSpPr>
              <p:nvPr/>
            </p:nvSpPr>
            <p:spPr bwMode="auto">
              <a:xfrm>
                <a:off x="266" y="2375"/>
                <a:ext cx="16" cy="40"/>
              </a:xfrm>
              <a:custGeom>
                <a:avLst/>
                <a:gdLst>
                  <a:gd name="T0" fmla="*/ 256 w 8"/>
                  <a:gd name="T1" fmla="*/ 1280 h 20"/>
                  <a:gd name="T2" fmla="*/ 0 w 8"/>
                  <a:gd name="T3" fmla="*/ 1024 h 20"/>
                  <a:gd name="T4" fmla="*/ 0 w 8"/>
                  <a:gd name="T5" fmla="*/ 256 h 20"/>
                  <a:gd name="T6" fmla="*/ 256 w 8"/>
                  <a:gd name="T7" fmla="*/ 0 h 20"/>
                  <a:gd name="T8" fmla="*/ 512 w 8"/>
                  <a:gd name="T9" fmla="*/ 256 h 20"/>
                  <a:gd name="T10" fmla="*/ 512 w 8"/>
                  <a:gd name="T11" fmla="*/ 1024 h 20"/>
                  <a:gd name="T12" fmla="*/ 256 w 8"/>
                  <a:gd name="T13" fmla="*/ 128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20"/>
                  <a:gd name="T23" fmla="*/ 8 w 8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20">
                    <a:moveTo>
                      <a:pt x="4" y="20"/>
                    </a:moveTo>
                    <a:cubicBezTo>
                      <a:pt x="2" y="20"/>
                      <a:pt x="0" y="18"/>
                      <a:pt x="0" y="1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8"/>
                      <a:pt x="6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3" name="Freeform 42"/>
              <p:cNvSpPr>
                <a:spLocks/>
              </p:cNvSpPr>
              <p:nvPr/>
            </p:nvSpPr>
            <p:spPr bwMode="auto">
              <a:xfrm>
                <a:off x="338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4" name="Freeform 43"/>
              <p:cNvSpPr>
                <a:spLocks/>
              </p:cNvSpPr>
              <p:nvPr/>
            </p:nvSpPr>
            <p:spPr bwMode="auto">
              <a:xfrm>
                <a:off x="170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5" name="Freeform 44"/>
              <p:cNvSpPr>
                <a:spLocks/>
              </p:cNvSpPr>
              <p:nvPr/>
            </p:nvSpPr>
            <p:spPr bwMode="auto">
              <a:xfrm>
                <a:off x="316" y="2521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1024 h 17"/>
                  <a:gd name="T4" fmla="*/ 128 w 17"/>
                  <a:gd name="T5" fmla="*/ 448 h 17"/>
                  <a:gd name="T6" fmla="*/ 128 w 17"/>
                  <a:gd name="T7" fmla="*/ 128 h 17"/>
                  <a:gd name="T8" fmla="*/ 448 w 17"/>
                  <a:gd name="T9" fmla="*/ 128 h 17"/>
                  <a:gd name="T10" fmla="*/ 1024 w 17"/>
                  <a:gd name="T11" fmla="*/ 640 h 17"/>
                  <a:gd name="T12" fmla="*/ 1024 w 17"/>
                  <a:gd name="T13" fmla="*/ 1024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7"/>
                      <a:pt x="10" y="1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2"/>
                      <a:pt x="17" y="14"/>
                      <a:pt x="16" y="16"/>
                    </a:cubicBezTo>
                    <a:cubicBezTo>
                      <a:pt x="15" y="17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6" name="Freeform 45"/>
              <p:cNvSpPr>
                <a:spLocks/>
              </p:cNvSpPr>
              <p:nvPr/>
            </p:nvSpPr>
            <p:spPr bwMode="auto">
              <a:xfrm>
                <a:off x="198" y="2403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960 h 17"/>
                  <a:gd name="T4" fmla="*/ 64 w 17"/>
                  <a:gd name="T5" fmla="*/ 448 h 17"/>
                  <a:gd name="T6" fmla="*/ 64 w 17"/>
                  <a:gd name="T7" fmla="*/ 64 h 17"/>
                  <a:gd name="T8" fmla="*/ 448 w 17"/>
                  <a:gd name="T9" fmla="*/ 64 h 17"/>
                  <a:gd name="T10" fmla="*/ 960 w 17"/>
                  <a:gd name="T11" fmla="*/ 640 h 17"/>
                  <a:gd name="T12" fmla="*/ 960 w 17"/>
                  <a:gd name="T13" fmla="*/ 960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6"/>
                      <a:pt x="10" y="1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1"/>
                      <a:pt x="17" y="14"/>
                      <a:pt x="15" y="15"/>
                    </a:cubicBezTo>
                    <a:cubicBezTo>
                      <a:pt x="15" y="16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7" name="Freeform 46"/>
              <p:cNvSpPr>
                <a:spLocks/>
              </p:cNvSpPr>
              <p:nvPr/>
            </p:nvSpPr>
            <p:spPr bwMode="auto">
              <a:xfrm>
                <a:off x="198" y="2521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64 w 17"/>
                  <a:gd name="T3" fmla="*/ 1024 h 17"/>
                  <a:gd name="T4" fmla="*/ 64 w 17"/>
                  <a:gd name="T5" fmla="*/ 640 h 17"/>
                  <a:gd name="T6" fmla="*/ 640 w 17"/>
                  <a:gd name="T7" fmla="*/ 128 h 17"/>
                  <a:gd name="T8" fmla="*/ 960 w 17"/>
                  <a:gd name="T9" fmla="*/ 128 h 17"/>
                  <a:gd name="T10" fmla="*/ 960 w 17"/>
                  <a:gd name="T11" fmla="*/ 448 h 17"/>
                  <a:gd name="T12" fmla="*/ 448 w 17"/>
                  <a:gd name="T13" fmla="*/ 1024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7"/>
                      <a:pt x="1" y="16"/>
                    </a:cubicBezTo>
                    <a:cubicBezTo>
                      <a:pt x="0" y="14"/>
                      <a:pt x="0" y="12"/>
                      <a:pt x="1" y="1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4" y="0"/>
                      <a:pt x="15" y="2"/>
                    </a:cubicBezTo>
                    <a:cubicBezTo>
                      <a:pt x="17" y="3"/>
                      <a:pt x="17" y="6"/>
                      <a:pt x="15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8" name="Freeform 47"/>
              <p:cNvSpPr>
                <a:spLocks/>
              </p:cNvSpPr>
              <p:nvPr/>
            </p:nvSpPr>
            <p:spPr bwMode="auto">
              <a:xfrm>
                <a:off x="316" y="2403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128 w 17"/>
                  <a:gd name="T3" fmla="*/ 960 h 17"/>
                  <a:gd name="T4" fmla="*/ 128 w 17"/>
                  <a:gd name="T5" fmla="*/ 640 h 17"/>
                  <a:gd name="T6" fmla="*/ 640 w 17"/>
                  <a:gd name="T7" fmla="*/ 64 h 17"/>
                  <a:gd name="T8" fmla="*/ 1024 w 17"/>
                  <a:gd name="T9" fmla="*/ 64 h 17"/>
                  <a:gd name="T10" fmla="*/ 1024 w 17"/>
                  <a:gd name="T11" fmla="*/ 448 h 17"/>
                  <a:gd name="T12" fmla="*/ 448 w 17"/>
                  <a:gd name="T13" fmla="*/ 960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6"/>
                      <a:pt x="2" y="15"/>
                    </a:cubicBezTo>
                    <a:cubicBezTo>
                      <a:pt x="0" y="14"/>
                      <a:pt x="0" y="11"/>
                      <a:pt x="2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7" y="3"/>
                      <a:pt x="17" y="5"/>
                      <a:pt x="16" y="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7431088" y="4810125"/>
            <a:ext cx="665162" cy="666750"/>
            <a:chOff x="7430945" y="4810183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430945" y="4810183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0" name="Group 301"/>
            <p:cNvGrpSpPr>
              <a:grpSpLocks/>
            </p:cNvGrpSpPr>
            <p:nvPr/>
          </p:nvGrpSpPr>
          <p:grpSpPr bwMode="auto">
            <a:xfrm>
              <a:off x="7560382" y="4946287"/>
              <a:ext cx="393700" cy="393700"/>
              <a:chOff x="-564" y="1641"/>
              <a:chExt cx="204" cy="204"/>
            </a:xfrm>
          </p:grpSpPr>
          <p:sp>
            <p:nvSpPr>
              <p:cNvPr id="23571" name="Freeform 109"/>
              <p:cNvSpPr>
                <a:spLocks/>
              </p:cNvSpPr>
              <p:nvPr/>
            </p:nvSpPr>
            <p:spPr bwMode="auto">
              <a:xfrm>
                <a:off x="-436" y="1661"/>
                <a:ext cx="8" cy="4"/>
              </a:xfrm>
              <a:custGeom>
                <a:avLst/>
                <a:gdLst>
                  <a:gd name="T0" fmla="*/ 64 w 4"/>
                  <a:gd name="T1" fmla="*/ 64 h 2"/>
                  <a:gd name="T2" fmla="*/ 64 w 4"/>
                  <a:gd name="T3" fmla="*/ 64 h 2"/>
                  <a:gd name="T4" fmla="*/ 64 w 4"/>
                  <a:gd name="T5" fmla="*/ 64 h 2"/>
                  <a:gd name="T6" fmla="*/ 64 w 4"/>
                  <a:gd name="T7" fmla="*/ 128 h 2"/>
                  <a:gd name="T8" fmla="*/ 128 w 4"/>
                  <a:gd name="T9" fmla="*/ 128 h 2"/>
                  <a:gd name="T10" fmla="*/ 192 w 4"/>
                  <a:gd name="T11" fmla="*/ 128 h 2"/>
                  <a:gd name="T12" fmla="*/ 192 w 4"/>
                  <a:gd name="T13" fmla="*/ 128 h 2"/>
                  <a:gd name="T14" fmla="*/ 192 w 4"/>
                  <a:gd name="T15" fmla="*/ 128 h 2"/>
                  <a:gd name="T16" fmla="*/ 192 w 4"/>
                  <a:gd name="T17" fmla="*/ 128 h 2"/>
                  <a:gd name="T18" fmla="*/ 192 w 4"/>
                  <a:gd name="T19" fmla="*/ 128 h 2"/>
                  <a:gd name="T20" fmla="*/ 192 w 4"/>
                  <a:gd name="T21" fmla="*/ 128 h 2"/>
                  <a:gd name="T22" fmla="*/ 256 w 4"/>
                  <a:gd name="T23" fmla="*/ 128 h 2"/>
                  <a:gd name="T24" fmla="*/ 256 w 4"/>
                  <a:gd name="T25" fmla="*/ 128 h 2"/>
                  <a:gd name="T26" fmla="*/ 256 w 4"/>
                  <a:gd name="T27" fmla="*/ 128 h 2"/>
                  <a:gd name="T28" fmla="*/ 256 w 4"/>
                  <a:gd name="T29" fmla="*/ 64 h 2"/>
                  <a:gd name="T30" fmla="*/ 256 w 4"/>
                  <a:gd name="T31" fmla="*/ 64 h 2"/>
                  <a:gd name="T32" fmla="*/ 192 w 4"/>
                  <a:gd name="T33" fmla="*/ 0 h 2"/>
                  <a:gd name="T34" fmla="*/ 192 w 4"/>
                  <a:gd name="T35" fmla="*/ 0 h 2"/>
                  <a:gd name="T36" fmla="*/ 192 w 4"/>
                  <a:gd name="T37" fmla="*/ 0 h 2"/>
                  <a:gd name="T38" fmla="*/ 128 w 4"/>
                  <a:gd name="T39" fmla="*/ 0 h 2"/>
                  <a:gd name="T40" fmla="*/ 128 w 4"/>
                  <a:gd name="T41" fmla="*/ 0 h 2"/>
                  <a:gd name="T42" fmla="*/ 128 w 4"/>
                  <a:gd name="T43" fmla="*/ 0 h 2"/>
                  <a:gd name="T44" fmla="*/ 128 w 4"/>
                  <a:gd name="T45" fmla="*/ 0 h 2"/>
                  <a:gd name="T46" fmla="*/ 64 w 4"/>
                  <a:gd name="T47" fmla="*/ 0 h 2"/>
                  <a:gd name="T48" fmla="*/ 64 w 4"/>
                  <a:gd name="T49" fmla="*/ 0 h 2"/>
                  <a:gd name="T50" fmla="*/ 64 w 4"/>
                  <a:gd name="T51" fmla="*/ 0 h 2"/>
                  <a:gd name="T52" fmla="*/ 64 w 4"/>
                  <a:gd name="T53" fmla="*/ 0 h 2"/>
                  <a:gd name="T54" fmla="*/ 0 w 4"/>
                  <a:gd name="T55" fmla="*/ 0 h 2"/>
                  <a:gd name="T56" fmla="*/ 0 w 4"/>
                  <a:gd name="T57" fmla="*/ 0 h 2"/>
                  <a:gd name="T58" fmla="*/ 0 w 4"/>
                  <a:gd name="T59" fmla="*/ 0 h 2"/>
                  <a:gd name="T60" fmla="*/ 64 w 4"/>
                  <a:gd name="T61" fmla="*/ 64 h 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"/>
                  <a:gd name="T94" fmla="*/ 0 h 2"/>
                  <a:gd name="T95" fmla="*/ 4 w 4"/>
                  <a:gd name="T96" fmla="*/ 2 h 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2" name="Freeform 110"/>
              <p:cNvSpPr>
                <a:spLocks noEditPoints="1"/>
              </p:cNvSpPr>
              <p:nvPr/>
            </p:nvSpPr>
            <p:spPr bwMode="auto">
              <a:xfrm>
                <a:off x="-450" y="1659"/>
                <a:ext cx="82" cy="158"/>
              </a:xfrm>
              <a:custGeom>
                <a:avLst/>
                <a:gdLst>
                  <a:gd name="T0" fmla="*/ 1152 w 41"/>
                  <a:gd name="T1" fmla="*/ 64 h 79"/>
                  <a:gd name="T2" fmla="*/ 1024 w 41"/>
                  <a:gd name="T3" fmla="*/ 64 h 79"/>
                  <a:gd name="T4" fmla="*/ 960 w 41"/>
                  <a:gd name="T5" fmla="*/ 64 h 79"/>
                  <a:gd name="T6" fmla="*/ 1152 w 41"/>
                  <a:gd name="T7" fmla="*/ 128 h 79"/>
                  <a:gd name="T8" fmla="*/ 1216 w 41"/>
                  <a:gd name="T9" fmla="*/ 256 h 79"/>
                  <a:gd name="T10" fmla="*/ 1088 w 41"/>
                  <a:gd name="T11" fmla="*/ 256 h 79"/>
                  <a:gd name="T12" fmla="*/ 1344 w 41"/>
                  <a:gd name="T13" fmla="*/ 384 h 79"/>
                  <a:gd name="T14" fmla="*/ 1088 w 41"/>
                  <a:gd name="T15" fmla="*/ 384 h 79"/>
                  <a:gd name="T16" fmla="*/ 832 w 41"/>
                  <a:gd name="T17" fmla="*/ 320 h 79"/>
                  <a:gd name="T18" fmla="*/ 768 w 41"/>
                  <a:gd name="T19" fmla="*/ 576 h 79"/>
                  <a:gd name="T20" fmla="*/ 896 w 41"/>
                  <a:gd name="T21" fmla="*/ 896 h 79"/>
                  <a:gd name="T22" fmla="*/ 832 w 41"/>
                  <a:gd name="T23" fmla="*/ 1024 h 79"/>
                  <a:gd name="T24" fmla="*/ 576 w 41"/>
                  <a:gd name="T25" fmla="*/ 768 h 79"/>
                  <a:gd name="T26" fmla="*/ 448 w 41"/>
                  <a:gd name="T27" fmla="*/ 896 h 79"/>
                  <a:gd name="T28" fmla="*/ 384 w 41"/>
                  <a:gd name="T29" fmla="*/ 1024 h 79"/>
                  <a:gd name="T30" fmla="*/ 576 w 41"/>
                  <a:gd name="T31" fmla="*/ 1088 h 79"/>
                  <a:gd name="T32" fmla="*/ 576 w 41"/>
                  <a:gd name="T33" fmla="*/ 1216 h 79"/>
                  <a:gd name="T34" fmla="*/ 576 w 41"/>
                  <a:gd name="T35" fmla="*/ 1344 h 79"/>
                  <a:gd name="T36" fmla="*/ 448 w 41"/>
                  <a:gd name="T37" fmla="*/ 1536 h 79"/>
                  <a:gd name="T38" fmla="*/ 448 w 41"/>
                  <a:gd name="T39" fmla="*/ 1920 h 79"/>
                  <a:gd name="T40" fmla="*/ 64 w 41"/>
                  <a:gd name="T41" fmla="*/ 2496 h 79"/>
                  <a:gd name="T42" fmla="*/ 64 w 41"/>
                  <a:gd name="T43" fmla="*/ 2944 h 79"/>
                  <a:gd name="T44" fmla="*/ 320 w 41"/>
                  <a:gd name="T45" fmla="*/ 3264 h 79"/>
                  <a:gd name="T46" fmla="*/ 768 w 41"/>
                  <a:gd name="T47" fmla="*/ 3392 h 79"/>
                  <a:gd name="T48" fmla="*/ 1088 w 41"/>
                  <a:gd name="T49" fmla="*/ 3392 h 79"/>
                  <a:gd name="T50" fmla="*/ 1216 w 41"/>
                  <a:gd name="T51" fmla="*/ 3840 h 79"/>
                  <a:gd name="T52" fmla="*/ 1088 w 41"/>
                  <a:gd name="T53" fmla="*/ 4288 h 79"/>
                  <a:gd name="T54" fmla="*/ 896 w 41"/>
                  <a:gd name="T55" fmla="*/ 4928 h 79"/>
                  <a:gd name="T56" fmla="*/ 1152 w 41"/>
                  <a:gd name="T57" fmla="*/ 4928 h 79"/>
                  <a:gd name="T58" fmla="*/ 1536 w 41"/>
                  <a:gd name="T59" fmla="*/ 4672 h 79"/>
                  <a:gd name="T60" fmla="*/ 1792 w 41"/>
                  <a:gd name="T61" fmla="*/ 4416 h 79"/>
                  <a:gd name="T62" fmla="*/ 1664 w 41"/>
                  <a:gd name="T63" fmla="*/ 4672 h 79"/>
                  <a:gd name="T64" fmla="*/ 1856 w 41"/>
                  <a:gd name="T65" fmla="*/ 4608 h 79"/>
                  <a:gd name="T66" fmla="*/ 2048 w 41"/>
                  <a:gd name="T67" fmla="*/ 4480 h 79"/>
                  <a:gd name="T68" fmla="*/ 2176 w 41"/>
                  <a:gd name="T69" fmla="*/ 4160 h 79"/>
                  <a:gd name="T70" fmla="*/ 2048 w 41"/>
                  <a:gd name="T71" fmla="*/ 4096 h 79"/>
                  <a:gd name="T72" fmla="*/ 2176 w 41"/>
                  <a:gd name="T73" fmla="*/ 3712 h 79"/>
                  <a:gd name="T74" fmla="*/ 2496 w 41"/>
                  <a:gd name="T75" fmla="*/ 3136 h 79"/>
                  <a:gd name="T76" fmla="*/ 2432 w 41"/>
                  <a:gd name="T77" fmla="*/ 2944 h 79"/>
                  <a:gd name="T78" fmla="*/ 2624 w 41"/>
                  <a:gd name="T79" fmla="*/ 2688 h 79"/>
                  <a:gd name="T80" fmla="*/ 2304 w 41"/>
                  <a:gd name="T81" fmla="*/ 2688 h 79"/>
                  <a:gd name="T82" fmla="*/ 1408 w 41"/>
                  <a:gd name="T83" fmla="*/ 1856 h 79"/>
                  <a:gd name="T84" fmla="*/ 1472 w 41"/>
                  <a:gd name="T85" fmla="*/ 1600 h 79"/>
                  <a:gd name="T86" fmla="*/ 1600 w 41"/>
                  <a:gd name="T87" fmla="*/ 1664 h 79"/>
                  <a:gd name="T88" fmla="*/ 1792 w 41"/>
                  <a:gd name="T89" fmla="*/ 1792 h 79"/>
                  <a:gd name="T90" fmla="*/ 1984 w 41"/>
                  <a:gd name="T91" fmla="*/ 1856 h 79"/>
                  <a:gd name="T92" fmla="*/ 1920 w 41"/>
                  <a:gd name="T93" fmla="*/ 1984 h 79"/>
                  <a:gd name="T94" fmla="*/ 1600 w 41"/>
                  <a:gd name="T95" fmla="*/ 1920 h 79"/>
                  <a:gd name="T96" fmla="*/ 1152 w 41"/>
                  <a:gd name="T97" fmla="*/ 896 h 79"/>
                  <a:gd name="T98" fmla="*/ 1280 w 41"/>
                  <a:gd name="T99" fmla="*/ 832 h 79"/>
                  <a:gd name="T100" fmla="*/ 1728 w 41"/>
                  <a:gd name="T101" fmla="*/ 1344 h 79"/>
                  <a:gd name="T102" fmla="*/ 1984 w 41"/>
                  <a:gd name="T103" fmla="*/ 1408 h 79"/>
                  <a:gd name="T104" fmla="*/ 1728 w 41"/>
                  <a:gd name="T105" fmla="*/ 1408 h 79"/>
                  <a:gd name="T106" fmla="*/ 1728 w 41"/>
                  <a:gd name="T107" fmla="*/ 1664 h 79"/>
                  <a:gd name="T108" fmla="*/ 896 w 41"/>
                  <a:gd name="T109" fmla="*/ 1600 h 79"/>
                  <a:gd name="T110" fmla="*/ 960 w 41"/>
                  <a:gd name="T111" fmla="*/ 1472 h 79"/>
                  <a:gd name="T112" fmla="*/ 1088 w 41"/>
                  <a:gd name="T113" fmla="*/ 1536 h 79"/>
                  <a:gd name="T114" fmla="*/ 1216 w 41"/>
                  <a:gd name="T115" fmla="*/ 1472 h 79"/>
                  <a:gd name="T116" fmla="*/ 1280 w 41"/>
                  <a:gd name="T117" fmla="*/ 1600 h 79"/>
                  <a:gd name="T118" fmla="*/ 1216 w 41"/>
                  <a:gd name="T119" fmla="*/ 1664 h 79"/>
                  <a:gd name="T120" fmla="*/ 1920 w 41"/>
                  <a:gd name="T121" fmla="*/ 4288 h 7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1"/>
                  <a:gd name="T184" fmla="*/ 0 h 79"/>
                  <a:gd name="T185" fmla="*/ 41 w 41"/>
                  <a:gd name="T186" fmla="*/ 79 h 7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1" h="79">
                    <a:moveTo>
                      <a:pt x="41" y="38"/>
                    </a:move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5"/>
                      <a:pt x="41" y="35"/>
                    </a:cubicBezTo>
                    <a:cubicBezTo>
                      <a:pt x="39" y="25"/>
                      <a:pt x="34" y="15"/>
                      <a:pt x="26" y="8"/>
                    </a:cubicBezTo>
                    <a:cubicBezTo>
                      <a:pt x="24" y="6"/>
                      <a:pt x="22" y="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6" y="2"/>
                      <a:pt x="16" y="3"/>
                      <a:pt x="16" y="3"/>
                    </a:cubicBezTo>
                    <a:cubicBezTo>
                      <a:pt x="17" y="3"/>
                      <a:pt x="17" y="3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6"/>
                      <a:pt x="21" y="6"/>
                    </a:cubicBezTo>
                    <a:cubicBezTo>
                      <a:pt x="21" y="6"/>
                      <a:pt x="20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20"/>
                      <a:pt x="9" y="20"/>
                    </a:cubicBezTo>
                    <a:cubicBezTo>
                      <a:pt x="9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3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3" y="35"/>
                      <a:pt x="3" y="36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1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2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0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8"/>
                      <a:pt x="17" y="68"/>
                    </a:cubicBezTo>
                    <a:cubicBezTo>
                      <a:pt x="17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6" y="71"/>
                      <a:pt x="16" y="73"/>
                      <a:pt x="15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6"/>
                      <a:pt x="15" y="76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7"/>
                      <a:pt x="14" y="78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3" y="78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8"/>
                      <a:pt x="16" y="78"/>
                      <a:pt x="17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5"/>
                      <a:pt x="22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8" y="69"/>
                      <a:pt x="28" y="69"/>
                    </a:cubicBezTo>
                    <a:cubicBezTo>
                      <a:pt x="28" y="69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69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1"/>
                      <a:pt x="27" y="71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7" y="73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3"/>
                      <a:pt x="28" y="73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30" y="72"/>
                      <a:pt x="30" y="72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31" y="69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9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2" y="70"/>
                    </a:cubicBezTo>
                    <a:cubicBezTo>
                      <a:pt x="32" y="70"/>
                      <a:pt x="32" y="70"/>
                      <a:pt x="32" y="69"/>
                    </a:cubicBezTo>
                    <a:cubicBezTo>
                      <a:pt x="32" y="69"/>
                      <a:pt x="32" y="69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7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5"/>
                    </a:cubicBezTo>
                    <a:cubicBezTo>
                      <a:pt x="33" y="64"/>
                      <a:pt x="33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9"/>
                      <a:pt x="34" y="59"/>
                      <a:pt x="34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2"/>
                      <a:pt x="39" y="50"/>
                      <a:pt x="39" y="50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40" y="48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0"/>
                      <a:pt x="41" y="39"/>
                      <a:pt x="41" y="38"/>
                    </a:cubicBezTo>
                    <a:cubicBezTo>
                      <a:pt x="41" y="38"/>
                      <a:pt x="41" y="38"/>
                      <a:pt x="41" y="38"/>
                    </a:cubicBezTo>
                    <a:close/>
                    <a:moveTo>
                      <a:pt x="37" y="43"/>
                    </a:move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3"/>
                      <a:pt x="37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2"/>
                      <a:pt x="37" y="42"/>
                      <a:pt x="37" y="43"/>
                    </a:cubicBezTo>
                    <a:close/>
                    <a:moveTo>
                      <a:pt x="21" y="28"/>
                    </a:move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9"/>
                      <a:pt x="21" y="29"/>
                      <a:pt x="22" y="29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8"/>
                    </a:cubicBezTo>
                    <a:cubicBezTo>
                      <a:pt x="27" y="28"/>
                      <a:pt x="27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9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0" y="30"/>
                      <a:pt x="30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7" y="30"/>
                      <a:pt x="27" y="30"/>
                    </a:cubicBezTo>
                    <a:cubicBezTo>
                      <a:pt x="27" y="29"/>
                      <a:pt x="26" y="29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6" y="29"/>
                      <a:pt x="26" y="30"/>
                      <a:pt x="26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8"/>
                      <a:pt x="21" y="28"/>
                    </a:cubicBezTo>
                    <a:close/>
                    <a:moveTo>
                      <a:pt x="17" y="14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20" y="12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9" y="22"/>
                    </a:cubicBezTo>
                    <a:cubicBezTo>
                      <a:pt x="29" y="22"/>
                      <a:pt x="29" y="22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lose/>
                    <a:moveTo>
                      <a:pt x="11" y="27"/>
                    </a:move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7" y="23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4"/>
                    </a:cubicBezTo>
                    <a:cubicBezTo>
                      <a:pt x="19" y="24"/>
                      <a:pt x="19" y="24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lose/>
                    <a:moveTo>
                      <a:pt x="31" y="66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1" y="66"/>
                      <a:pt x="31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3" name="Freeform 111"/>
              <p:cNvSpPr>
                <a:spLocks/>
              </p:cNvSpPr>
              <p:nvPr/>
            </p:nvSpPr>
            <p:spPr bwMode="auto">
              <a:xfrm>
                <a:off x="-418" y="1767"/>
                <a:ext cx="4" cy="6"/>
              </a:xfrm>
              <a:custGeom>
                <a:avLst/>
                <a:gdLst>
                  <a:gd name="T0" fmla="*/ 128 w 2"/>
                  <a:gd name="T1" fmla="*/ 128 h 3"/>
                  <a:gd name="T2" fmla="*/ 128 w 2"/>
                  <a:gd name="T3" fmla="*/ 64 h 3"/>
                  <a:gd name="T4" fmla="*/ 64 w 2"/>
                  <a:gd name="T5" fmla="*/ 0 h 3"/>
                  <a:gd name="T6" fmla="*/ 64 w 2"/>
                  <a:gd name="T7" fmla="*/ 64 h 3"/>
                  <a:gd name="T8" fmla="*/ 0 w 2"/>
                  <a:gd name="T9" fmla="*/ 64 h 3"/>
                  <a:gd name="T10" fmla="*/ 0 w 2"/>
                  <a:gd name="T11" fmla="*/ 192 h 3"/>
                  <a:gd name="T12" fmla="*/ 64 w 2"/>
                  <a:gd name="T13" fmla="*/ 192 h 3"/>
                  <a:gd name="T14" fmla="*/ 128 w 2"/>
                  <a:gd name="T15" fmla="*/ 128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4" name="Freeform 112"/>
              <p:cNvSpPr>
                <a:spLocks noEditPoints="1"/>
              </p:cNvSpPr>
              <p:nvPr/>
            </p:nvSpPr>
            <p:spPr bwMode="auto">
              <a:xfrm>
                <a:off x="-556" y="1655"/>
                <a:ext cx="112" cy="178"/>
              </a:xfrm>
              <a:custGeom>
                <a:avLst/>
                <a:gdLst>
                  <a:gd name="T0" fmla="*/ 3520 w 56"/>
                  <a:gd name="T1" fmla="*/ 256 h 89"/>
                  <a:gd name="T2" fmla="*/ 3392 w 56"/>
                  <a:gd name="T3" fmla="*/ 128 h 89"/>
                  <a:gd name="T4" fmla="*/ 2880 w 56"/>
                  <a:gd name="T5" fmla="*/ 128 h 89"/>
                  <a:gd name="T6" fmla="*/ 2624 w 56"/>
                  <a:gd name="T7" fmla="*/ 64 h 89"/>
                  <a:gd name="T8" fmla="*/ 2368 w 56"/>
                  <a:gd name="T9" fmla="*/ 192 h 89"/>
                  <a:gd name="T10" fmla="*/ 2240 w 56"/>
                  <a:gd name="T11" fmla="*/ 192 h 89"/>
                  <a:gd name="T12" fmla="*/ 1984 w 56"/>
                  <a:gd name="T13" fmla="*/ 192 h 89"/>
                  <a:gd name="T14" fmla="*/ 1600 w 56"/>
                  <a:gd name="T15" fmla="*/ 384 h 89"/>
                  <a:gd name="T16" fmla="*/ 1472 w 56"/>
                  <a:gd name="T17" fmla="*/ 256 h 89"/>
                  <a:gd name="T18" fmla="*/ 704 w 56"/>
                  <a:gd name="T19" fmla="*/ 832 h 89"/>
                  <a:gd name="T20" fmla="*/ 576 w 56"/>
                  <a:gd name="T21" fmla="*/ 1024 h 89"/>
                  <a:gd name="T22" fmla="*/ 64 w 56"/>
                  <a:gd name="T23" fmla="*/ 2816 h 89"/>
                  <a:gd name="T24" fmla="*/ 384 w 56"/>
                  <a:gd name="T25" fmla="*/ 3072 h 89"/>
                  <a:gd name="T26" fmla="*/ 576 w 56"/>
                  <a:gd name="T27" fmla="*/ 3392 h 89"/>
                  <a:gd name="T28" fmla="*/ 704 w 56"/>
                  <a:gd name="T29" fmla="*/ 3904 h 89"/>
                  <a:gd name="T30" fmla="*/ 896 w 56"/>
                  <a:gd name="T31" fmla="*/ 4224 h 89"/>
                  <a:gd name="T32" fmla="*/ 1984 w 56"/>
                  <a:gd name="T33" fmla="*/ 5376 h 89"/>
                  <a:gd name="T34" fmla="*/ 2240 w 56"/>
                  <a:gd name="T35" fmla="*/ 5504 h 89"/>
                  <a:gd name="T36" fmla="*/ 2432 w 56"/>
                  <a:gd name="T37" fmla="*/ 5632 h 89"/>
                  <a:gd name="T38" fmla="*/ 2624 w 56"/>
                  <a:gd name="T39" fmla="*/ 5632 h 89"/>
                  <a:gd name="T40" fmla="*/ 2560 w 56"/>
                  <a:gd name="T41" fmla="*/ 5568 h 89"/>
                  <a:gd name="T42" fmla="*/ 2368 w 56"/>
                  <a:gd name="T43" fmla="*/ 5440 h 89"/>
                  <a:gd name="T44" fmla="*/ 2304 w 56"/>
                  <a:gd name="T45" fmla="*/ 5184 h 89"/>
                  <a:gd name="T46" fmla="*/ 2304 w 56"/>
                  <a:gd name="T47" fmla="*/ 4992 h 89"/>
                  <a:gd name="T48" fmla="*/ 2496 w 56"/>
                  <a:gd name="T49" fmla="*/ 4288 h 89"/>
                  <a:gd name="T50" fmla="*/ 2112 w 56"/>
                  <a:gd name="T51" fmla="*/ 3776 h 89"/>
                  <a:gd name="T52" fmla="*/ 1792 w 56"/>
                  <a:gd name="T53" fmla="*/ 3456 h 89"/>
                  <a:gd name="T54" fmla="*/ 1536 w 56"/>
                  <a:gd name="T55" fmla="*/ 3200 h 89"/>
                  <a:gd name="T56" fmla="*/ 1408 w 56"/>
                  <a:gd name="T57" fmla="*/ 2944 h 89"/>
                  <a:gd name="T58" fmla="*/ 1152 w 56"/>
                  <a:gd name="T59" fmla="*/ 2688 h 89"/>
                  <a:gd name="T60" fmla="*/ 896 w 56"/>
                  <a:gd name="T61" fmla="*/ 2624 h 89"/>
                  <a:gd name="T62" fmla="*/ 832 w 56"/>
                  <a:gd name="T63" fmla="*/ 2560 h 89"/>
                  <a:gd name="T64" fmla="*/ 320 w 56"/>
                  <a:gd name="T65" fmla="*/ 2560 h 89"/>
                  <a:gd name="T66" fmla="*/ 576 w 56"/>
                  <a:gd name="T67" fmla="*/ 2112 h 89"/>
                  <a:gd name="T68" fmla="*/ 832 w 56"/>
                  <a:gd name="T69" fmla="*/ 2432 h 89"/>
                  <a:gd name="T70" fmla="*/ 1088 w 56"/>
                  <a:gd name="T71" fmla="*/ 1856 h 89"/>
                  <a:gd name="T72" fmla="*/ 1472 w 56"/>
                  <a:gd name="T73" fmla="*/ 1536 h 89"/>
                  <a:gd name="T74" fmla="*/ 1856 w 56"/>
                  <a:gd name="T75" fmla="*/ 1408 h 89"/>
                  <a:gd name="T76" fmla="*/ 1792 w 56"/>
                  <a:gd name="T77" fmla="*/ 1280 h 89"/>
                  <a:gd name="T78" fmla="*/ 1920 w 56"/>
                  <a:gd name="T79" fmla="*/ 1344 h 89"/>
                  <a:gd name="T80" fmla="*/ 2176 w 56"/>
                  <a:gd name="T81" fmla="*/ 1280 h 89"/>
                  <a:gd name="T82" fmla="*/ 2176 w 56"/>
                  <a:gd name="T83" fmla="*/ 1024 h 89"/>
                  <a:gd name="T84" fmla="*/ 2240 w 56"/>
                  <a:gd name="T85" fmla="*/ 704 h 89"/>
                  <a:gd name="T86" fmla="*/ 2368 w 56"/>
                  <a:gd name="T87" fmla="*/ 384 h 89"/>
                  <a:gd name="T88" fmla="*/ 2624 w 56"/>
                  <a:gd name="T89" fmla="*/ 256 h 89"/>
                  <a:gd name="T90" fmla="*/ 2752 w 56"/>
                  <a:gd name="T91" fmla="*/ 448 h 89"/>
                  <a:gd name="T92" fmla="*/ 2624 w 56"/>
                  <a:gd name="T93" fmla="*/ 640 h 89"/>
                  <a:gd name="T94" fmla="*/ 2752 w 56"/>
                  <a:gd name="T95" fmla="*/ 896 h 89"/>
                  <a:gd name="T96" fmla="*/ 3264 w 56"/>
                  <a:gd name="T97" fmla="*/ 576 h 89"/>
                  <a:gd name="T98" fmla="*/ 2048 w 56"/>
                  <a:gd name="T99" fmla="*/ 576 h 89"/>
                  <a:gd name="T100" fmla="*/ 1856 w 56"/>
                  <a:gd name="T101" fmla="*/ 704 h 89"/>
                  <a:gd name="T102" fmla="*/ 1472 w 56"/>
                  <a:gd name="T103" fmla="*/ 896 h 89"/>
                  <a:gd name="T104" fmla="*/ 2176 w 56"/>
                  <a:gd name="T105" fmla="*/ 512 h 89"/>
                  <a:gd name="T106" fmla="*/ 2176 w 56"/>
                  <a:gd name="T107" fmla="*/ 768 h 89"/>
                  <a:gd name="T108" fmla="*/ 576 w 56"/>
                  <a:gd name="T109" fmla="*/ 2752 h 89"/>
                  <a:gd name="T110" fmla="*/ 768 w 56"/>
                  <a:gd name="T111" fmla="*/ 2688 h 89"/>
                  <a:gd name="T112" fmla="*/ 704 w 56"/>
                  <a:gd name="T113" fmla="*/ 2816 h 89"/>
                  <a:gd name="T114" fmla="*/ 896 w 56"/>
                  <a:gd name="T115" fmla="*/ 2816 h 89"/>
                  <a:gd name="T116" fmla="*/ 1280 w 56"/>
                  <a:gd name="T117" fmla="*/ 2816 h 89"/>
                  <a:gd name="T118" fmla="*/ 1280 w 56"/>
                  <a:gd name="T119" fmla="*/ 3072 h 89"/>
                  <a:gd name="T120" fmla="*/ 1152 w 56"/>
                  <a:gd name="T121" fmla="*/ 3136 h 89"/>
                  <a:gd name="T122" fmla="*/ 704 w 56"/>
                  <a:gd name="T123" fmla="*/ 3136 h 89"/>
                  <a:gd name="T124" fmla="*/ 576 w 56"/>
                  <a:gd name="T125" fmla="*/ 2880 h 8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6"/>
                  <a:gd name="T190" fmla="*/ 0 h 89"/>
                  <a:gd name="T191" fmla="*/ 56 w 56"/>
                  <a:gd name="T192" fmla="*/ 89 h 8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6" h="89"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5" y="7"/>
                      <a:pt x="55" y="6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5" y="3"/>
                    </a:cubicBezTo>
                    <a:cubicBezTo>
                      <a:pt x="55" y="2"/>
                      <a:pt x="55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3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1"/>
                      <a:pt x="53" y="1"/>
                    </a:cubicBezTo>
                    <a:cubicBezTo>
                      <a:pt x="53" y="1"/>
                      <a:pt x="52" y="1"/>
                      <a:pt x="52" y="1"/>
                    </a:cubicBezTo>
                    <a:cubicBezTo>
                      <a:pt x="51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7" y="1"/>
                      <a:pt x="47" y="1"/>
                    </a:cubicBezTo>
                    <a:cubicBezTo>
                      <a:pt x="47" y="1"/>
                      <a:pt x="46" y="1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5" y="1"/>
                    </a:cubicBezTo>
                    <a:cubicBezTo>
                      <a:pt x="45" y="1"/>
                      <a:pt x="45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2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3"/>
                      <a:pt x="39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6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3"/>
                      <a:pt x="12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4" y="23"/>
                      <a:pt x="2" y="29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6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4"/>
                      <a:pt x="11" y="55"/>
                      <a:pt x="11" y="56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1"/>
                      <a:pt x="10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5" y="67"/>
                      <a:pt x="17" y="69"/>
                      <a:pt x="17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20" y="71"/>
                    </a:cubicBezTo>
                    <a:cubicBezTo>
                      <a:pt x="20" y="71"/>
                      <a:pt x="20" y="71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3"/>
                      <a:pt x="23" y="75"/>
                      <a:pt x="24" y="76"/>
                    </a:cubicBezTo>
                    <a:cubicBezTo>
                      <a:pt x="26" y="79"/>
                      <a:pt x="27" y="80"/>
                      <a:pt x="30" y="83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2" y="84"/>
                      <a:pt x="32" y="85"/>
                      <a:pt x="32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7" y="87"/>
                      <a:pt x="37" y="87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1" y="89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6" y="85"/>
                    </a:cubicBezTo>
                    <a:cubicBezTo>
                      <a:pt x="36" y="85"/>
                      <a:pt x="36" y="84"/>
                      <a:pt x="35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7" y="78"/>
                      <a:pt x="36" y="78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7" y="75"/>
                      <a:pt x="38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1"/>
                      <a:pt x="38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8" y="55"/>
                      <a:pt x="28" y="55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49"/>
                      <a:pt x="23" y="49"/>
                      <a:pt x="23" y="49"/>
                    </a:cubicBezTo>
                    <a:cubicBezTo>
                      <a:pt x="23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4"/>
                    </a:cubicBezTo>
                    <a:cubicBezTo>
                      <a:pt x="22" y="44"/>
                      <a:pt x="22" y="44"/>
                      <a:pt x="21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0" y="43"/>
                    </a:cubicBezTo>
                    <a:cubicBezTo>
                      <a:pt x="20" y="42"/>
                      <a:pt x="20" y="42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5" y="41"/>
                      <a:pt x="15" y="41"/>
                    </a:cubicBezTo>
                    <a:cubicBezTo>
                      <a:pt x="15" y="40"/>
                      <a:pt x="15" y="40"/>
                      <a:pt x="14" y="40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3" y="39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2" y="40"/>
                      <a:pt x="12" y="39"/>
                    </a:cubicBezTo>
                    <a:cubicBezTo>
                      <a:pt x="11" y="39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6" y="34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9" y="34"/>
                      <a:pt x="9" y="3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3" y="38"/>
                      <a:pt x="13" y="37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4"/>
                      <a:pt x="12" y="34"/>
                      <a:pt x="12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30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6" y="24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9" y="23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20"/>
                      <a:pt x="29" y="20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29" y="20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0" y="19"/>
                      <a:pt x="30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1"/>
                    </a:cubicBezTo>
                    <a:cubicBezTo>
                      <a:pt x="30" y="21"/>
                      <a:pt x="30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4" y="22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4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4" y="19"/>
                      <a:pt x="34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3"/>
                      <a:pt x="34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11"/>
                      <a:pt x="36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6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9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5" y="12"/>
                      <a:pt x="46" y="11"/>
                      <a:pt x="46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9" y="1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9"/>
                      <a:pt x="53" y="9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lose/>
                    <a:moveTo>
                      <a:pt x="31" y="10"/>
                    </a:move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lose/>
                    <a:moveTo>
                      <a:pt x="27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1"/>
                      <a:pt x="25" y="11"/>
                      <a:pt x="26" y="11"/>
                    </a:cubicBezTo>
                    <a:lnTo>
                      <a:pt x="27" y="11"/>
                    </a:lnTo>
                    <a:close/>
                    <a:moveTo>
                      <a:pt x="32" y="9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3" y="8"/>
                      <a:pt x="33" y="8"/>
                    </a:cubicBezTo>
                    <a:cubicBezTo>
                      <a:pt x="33" y="9"/>
                      <a:pt x="33" y="9"/>
                      <a:pt x="33" y="9"/>
                    </a:cubicBezTo>
                    <a:lnTo>
                      <a:pt x="32" y="9"/>
                    </a:lnTo>
                    <a:close/>
                    <a:moveTo>
                      <a:pt x="33" y="12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3" y="12"/>
                    </a:lnTo>
                    <a:close/>
                    <a:moveTo>
                      <a:pt x="8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2"/>
                      <a:pt x="8" y="42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3"/>
                      <a:pt x="10" y="42"/>
                      <a:pt x="10" y="4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0" y="42"/>
                    </a:cubicBezTo>
                    <a:cubicBezTo>
                      <a:pt x="10" y="42"/>
                      <a:pt x="10" y="42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4"/>
                    </a:cubicBezTo>
                    <a:cubicBezTo>
                      <a:pt x="10" y="44"/>
                      <a:pt x="10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3" y="43"/>
                      <a:pt x="14" y="43"/>
                    </a:cubicBezTo>
                    <a:cubicBezTo>
                      <a:pt x="14" y="43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6" y="43"/>
                      <a:pt x="16" y="43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5"/>
                      <a:pt x="20" y="45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3" y="48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1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8" y="45"/>
                      <a:pt x="8" y="45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8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lnTo>
                      <a:pt x="8" y="4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5" name="Freeform 113"/>
              <p:cNvSpPr>
                <a:spLocks/>
              </p:cNvSpPr>
              <p:nvPr/>
            </p:nvSpPr>
            <p:spPr bwMode="auto">
              <a:xfrm>
                <a:off x="-452" y="1673"/>
                <a:ext cx="10" cy="6"/>
              </a:xfrm>
              <a:custGeom>
                <a:avLst/>
                <a:gdLst>
                  <a:gd name="T0" fmla="*/ 192 w 5"/>
                  <a:gd name="T1" fmla="*/ 192 h 3"/>
                  <a:gd name="T2" fmla="*/ 192 w 5"/>
                  <a:gd name="T3" fmla="*/ 192 h 3"/>
                  <a:gd name="T4" fmla="*/ 320 w 5"/>
                  <a:gd name="T5" fmla="*/ 128 h 3"/>
                  <a:gd name="T6" fmla="*/ 320 w 5"/>
                  <a:gd name="T7" fmla="*/ 128 h 3"/>
                  <a:gd name="T8" fmla="*/ 320 w 5"/>
                  <a:gd name="T9" fmla="*/ 64 h 3"/>
                  <a:gd name="T10" fmla="*/ 320 w 5"/>
                  <a:gd name="T11" fmla="*/ 64 h 3"/>
                  <a:gd name="T12" fmla="*/ 320 w 5"/>
                  <a:gd name="T13" fmla="*/ 64 h 3"/>
                  <a:gd name="T14" fmla="*/ 256 w 5"/>
                  <a:gd name="T15" fmla="*/ 0 h 3"/>
                  <a:gd name="T16" fmla="*/ 256 w 5"/>
                  <a:gd name="T17" fmla="*/ 0 h 3"/>
                  <a:gd name="T18" fmla="*/ 128 w 5"/>
                  <a:gd name="T19" fmla="*/ 0 h 3"/>
                  <a:gd name="T20" fmla="*/ 128 w 5"/>
                  <a:gd name="T21" fmla="*/ 0 h 3"/>
                  <a:gd name="T22" fmla="*/ 128 w 5"/>
                  <a:gd name="T23" fmla="*/ 0 h 3"/>
                  <a:gd name="T24" fmla="*/ 0 w 5"/>
                  <a:gd name="T25" fmla="*/ 0 h 3"/>
                  <a:gd name="T26" fmla="*/ 0 w 5"/>
                  <a:gd name="T27" fmla="*/ 64 h 3"/>
                  <a:gd name="T28" fmla="*/ 0 w 5"/>
                  <a:gd name="T29" fmla="*/ 64 h 3"/>
                  <a:gd name="T30" fmla="*/ 64 w 5"/>
                  <a:gd name="T31" fmla="*/ 64 h 3"/>
                  <a:gd name="T32" fmla="*/ 64 w 5"/>
                  <a:gd name="T33" fmla="*/ 128 h 3"/>
                  <a:gd name="T34" fmla="*/ 64 w 5"/>
                  <a:gd name="T35" fmla="*/ 128 h 3"/>
                  <a:gd name="T36" fmla="*/ 192 w 5"/>
                  <a:gd name="T37" fmla="*/ 192 h 3"/>
                  <a:gd name="T38" fmla="*/ 192 w 5"/>
                  <a:gd name="T39" fmla="*/ 192 h 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"/>
                  <a:gd name="T61" fmla="*/ 0 h 3"/>
                  <a:gd name="T62" fmla="*/ 5 w 5"/>
                  <a:gd name="T63" fmla="*/ 3 h 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6" name="Freeform 114"/>
              <p:cNvSpPr>
                <a:spLocks noEditPoints="1"/>
              </p:cNvSpPr>
              <p:nvPr/>
            </p:nvSpPr>
            <p:spPr bwMode="auto">
              <a:xfrm>
                <a:off x="-564" y="1641"/>
                <a:ext cx="204" cy="204"/>
              </a:xfrm>
              <a:custGeom>
                <a:avLst/>
                <a:gdLst>
                  <a:gd name="T0" fmla="*/ 3264 w 102"/>
                  <a:gd name="T1" fmla="*/ 6528 h 102"/>
                  <a:gd name="T2" fmla="*/ 0 w 102"/>
                  <a:gd name="T3" fmla="*/ 3264 h 102"/>
                  <a:gd name="T4" fmla="*/ 3264 w 102"/>
                  <a:gd name="T5" fmla="*/ 0 h 102"/>
                  <a:gd name="T6" fmla="*/ 6528 w 102"/>
                  <a:gd name="T7" fmla="*/ 3264 h 102"/>
                  <a:gd name="T8" fmla="*/ 3264 w 102"/>
                  <a:gd name="T9" fmla="*/ 6528 h 102"/>
                  <a:gd name="T10" fmla="*/ 3264 w 102"/>
                  <a:gd name="T11" fmla="*/ 384 h 102"/>
                  <a:gd name="T12" fmla="*/ 384 w 102"/>
                  <a:gd name="T13" fmla="*/ 3264 h 102"/>
                  <a:gd name="T14" fmla="*/ 3264 w 102"/>
                  <a:gd name="T15" fmla="*/ 6144 h 102"/>
                  <a:gd name="T16" fmla="*/ 6144 w 102"/>
                  <a:gd name="T17" fmla="*/ 3264 h 102"/>
                  <a:gd name="T18" fmla="*/ 3264 w 102"/>
                  <a:gd name="T19" fmla="*/ 384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cubicBezTo>
                      <a:pt x="102" y="79"/>
                      <a:pt x="79" y="102"/>
                      <a:pt x="51" y="102"/>
                    </a:cubicBezTo>
                    <a:close/>
                    <a:moveTo>
                      <a:pt x="51" y="6"/>
                    </a:moveTo>
                    <a:cubicBezTo>
                      <a:pt x="26" y="6"/>
                      <a:pt x="6" y="26"/>
                      <a:pt x="6" y="51"/>
                    </a:cubicBezTo>
                    <a:cubicBezTo>
                      <a:pt x="6" y="76"/>
                      <a:pt x="26" y="96"/>
                      <a:pt x="51" y="96"/>
                    </a:cubicBezTo>
                    <a:cubicBezTo>
                      <a:pt x="76" y="96"/>
                      <a:pt x="96" y="76"/>
                      <a:pt x="96" y="51"/>
                    </a:cubicBezTo>
                    <a:cubicBezTo>
                      <a:pt x="96" y="26"/>
                      <a:pt x="76" y="6"/>
                      <a:pt x="51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73438" y="1997075"/>
            <a:ext cx="665162" cy="666750"/>
            <a:chOff x="3373295" y="1997282"/>
            <a:chExt cx="665908" cy="665908"/>
          </a:xfrm>
        </p:grpSpPr>
        <p:sp>
          <p:nvSpPr>
            <p:cNvPr id="18" name="椭圆 17"/>
            <p:cNvSpPr/>
            <p:nvPr/>
          </p:nvSpPr>
          <p:spPr>
            <a:xfrm>
              <a:off x="337329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66" name="Group 56"/>
            <p:cNvGrpSpPr>
              <a:grpSpLocks/>
            </p:cNvGrpSpPr>
            <p:nvPr/>
          </p:nvGrpSpPr>
          <p:grpSpPr bwMode="auto">
            <a:xfrm>
              <a:off x="3538874" y="2169832"/>
              <a:ext cx="334750" cy="321360"/>
              <a:chOff x="3672" y="3174"/>
              <a:chExt cx="208" cy="200"/>
            </a:xfrm>
          </p:grpSpPr>
          <p:sp>
            <p:nvSpPr>
              <p:cNvPr id="23567" name="Freeform 12"/>
              <p:cNvSpPr>
                <a:spLocks/>
              </p:cNvSpPr>
              <p:nvPr/>
            </p:nvSpPr>
            <p:spPr bwMode="auto">
              <a:xfrm>
                <a:off x="3712" y="3358"/>
                <a:ext cx="128" cy="16"/>
              </a:xfrm>
              <a:custGeom>
                <a:avLst/>
                <a:gdLst>
                  <a:gd name="T0" fmla="*/ 4096 w 64"/>
                  <a:gd name="T1" fmla="*/ 512 h 8"/>
                  <a:gd name="T2" fmla="*/ 0 w 64"/>
                  <a:gd name="T3" fmla="*/ 512 h 8"/>
                  <a:gd name="T4" fmla="*/ 0 w 64"/>
                  <a:gd name="T5" fmla="*/ 256 h 8"/>
                  <a:gd name="T6" fmla="*/ 256 w 64"/>
                  <a:gd name="T7" fmla="*/ 0 h 8"/>
                  <a:gd name="T8" fmla="*/ 3840 w 64"/>
                  <a:gd name="T9" fmla="*/ 0 h 8"/>
                  <a:gd name="T10" fmla="*/ 4096 w 64"/>
                  <a:gd name="T11" fmla="*/ 256 h 8"/>
                  <a:gd name="T12" fmla="*/ 4096 w 64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8"/>
                  <a:gd name="T23" fmla="*/ 64 w 64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8">
                    <a:moveTo>
                      <a:pt x="64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2" y="0"/>
                      <a:pt x="64" y="2"/>
                      <a:pt x="64" y="4"/>
                    </a:cubicBezTo>
                    <a:lnTo>
                      <a:pt x="64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8" name="Freeform 13"/>
              <p:cNvSpPr>
                <a:spLocks noEditPoints="1"/>
              </p:cNvSpPr>
              <p:nvPr/>
            </p:nvSpPr>
            <p:spPr bwMode="auto">
              <a:xfrm>
                <a:off x="3672" y="3174"/>
                <a:ext cx="208" cy="176"/>
              </a:xfrm>
              <a:custGeom>
                <a:avLst/>
                <a:gdLst>
                  <a:gd name="T0" fmla="*/ 5888 w 104"/>
                  <a:gd name="T1" fmla="*/ 0 h 88"/>
                  <a:gd name="T2" fmla="*/ 768 w 104"/>
                  <a:gd name="T3" fmla="*/ 0 h 88"/>
                  <a:gd name="T4" fmla="*/ 0 w 104"/>
                  <a:gd name="T5" fmla="*/ 768 h 88"/>
                  <a:gd name="T6" fmla="*/ 0 w 104"/>
                  <a:gd name="T7" fmla="*/ 4352 h 88"/>
                  <a:gd name="T8" fmla="*/ 768 w 104"/>
                  <a:gd name="T9" fmla="*/ 5120 h 88"/>
                  <a:gd name="T10" fmla="*/ 2560 w 104"/>
                  <a:gd name="T11" fmla="*/ 5120 h 88"/>
                  <a:gd name="T12" fmla="*/ 2560 w 104"/>
                  <a:gd name="T13" fmla="*/ 5376 h 88"/>
                  <a:gd name="T14" fmla="*/ 2816 w 104"/>
                  <a:gd name="T15" fmla="*/ 5632 h 88"/>
                  <a:gd name="T16" fmla="*/ 3840 w 104"/>
                  <a:gd name="T17" fmla="*/ 5632 h 88"/>
                  <a:gd name="T18" fmla="*/ 4096 w 104"/>
                  <a:gd name="T19" fmla="*/ 5376 h 88"/>
                  <a:gd name="T20" fmla="*/ 4096 w 104"/>
                  <a:gd name="T21" fmla="*/ 5120 h 88"/>
                  <a:gd name="T22" fmla="*/ 5888 w 104"/>
                  <a:gd name="T23" fmla="*/ 5120 h 88"/>
                  <a:gd name="T24" fmla="*/ 6656 w 104"/>
                  <a:gd name="T25" fmla="*/ 4352 h 88"/>
                  <a:gd name="T26" fmla="*/ 6656 w 104"/>
                  <a:gd name="T27" fmla="*/ 768 h 88"/>
                  <a:gd name="T28" fmla="*/ 5888 w 104"/>
                  <a:gd name="T29" fmla="*/ 0 h 88"/>
                  <a:gd name="T30" fmla="*/ 512 w 104"/>
                  <a:gd name="T31" fmla="*/ 3840 h 88"/>
                  <a:gd name="T32" fmla="*/ 512 w 104"/>
                  <a:gd name="T33" fmla="*/ 768 h 88"/>
                  <a:gd name="T34" fmla="*/ 768 w 104"/>
                  <a:gd name="T35" fmla="*/ 512 h 88"/>
                  <a:gd name="T36" fmla="*/ 5888 w 104"/>
                  <a:gd name="T37" fmla="*/ 512 h 88"/>
                  <a:gd name="T38" fmla="*/ 6144 w 104"/>
                  <a:gd name="T39" fmla="*/ 768 h 88"/>
                  <a:gd name="T40" fmla="*/ 6144 w 104"/>
                  <a:gd name="T41" fmla="*/ 3840 h 88"/>
                  <a:gd name="T42" fmla="*/ 5888 w 104"/>
                  <a:gd name="T43" fmla="*/ 4096 h 88"/>
                  <a:gd name="T44" fmla="*/ 768 w 104"/>
                  <a:gd name="T45" fmla="*/ 4096 h 88"/>
                  <a:gd name="T46" fmla="*/ 512 w 104"/>
                  <a:gd name="T47" fmla="*/ 3840 h 88"/>
                  <a:gd name="T48" fmla="*/ 5952 w 104"/>
                  <a:gd name="T49" fmla="*/ 4800 h 88"/>
                  <a:gd name="T50" fmla="*/ 5760 w 104"/>
                  <a:gd name="T51" fmla="*/ 4608 h 88"/>
                  <a:gd name="T52" fmla="*/ 5952 w 104"/>
                  <a:gd name="T53" fmla="*/ 4416 h 88"/>
                  <a:gd name="T54" fmla="*/ 6144 w 104"/>
                  <a:gd name="T55" fmla="*/ 4608 h 88"/>
                  <a:gd name="T56" fmla="*/ 5952 w 104"/>
                  <a:gd name="T57" fmla="*/ 4800 h 8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4"/>
                  <a:gd name="T88" fmla="*/ 0 h 88"/>
                  <a:gd name="T89" fmla="*/ 104 w 104"/>
                  <a:gd name="T90" fmla="*/ 88 h 8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4" h="88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6"/>
                      <a:pt x="42" y="88"/>
                      <a:pt x="44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2" y="88"/>
                      <a:pt x="64" y="86"/>
                      <a:pt x="64" y="84"/>
                    </a:cubicBezTo>
                    <a:cubicBezTo>
                      <a:pt x="64" y="83"/>
                      <a:pt x="64" y="82"/>
                      <a:pt x="64" y="80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9" y="80"/>
                      <a:pt x="104" y="75"/>
                      <a:pt x="104" y="68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  <a:moveTo>
                      <a:pt x="8" y="60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4" y="8"/>
                      <a:pt x="96" y="10"/>
                      <a:pt x="96" y="12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6" y="62"/>
                      <a:pt x="94" y="64"/>
                      <a:pt x="9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0" y="64"/>
                      <a:pt x="8" y="62"/>
                      <a:pt x="8" y="60"/>
                    </a:cubicBezTo>
                    <a:close/>
                    <a:moveTo>
                      <a:pt x="93" y="75"/>
                    </a:moveTo>
                    <a:cubicBezTo>
                      <a:pt x="92" y="75"/>
                      <a:pt x="90" y="74"/>
                      <a:pt x="90" y="72"/>
                    </a:cubicBezTo>
                    <a:cubicBezTo>
                      <a:pt x="90" y="70"/>
                      <a:pt x="92" y="69"/>
                      <a:pt x="93" y="69"/>
                    </a:cubicBezTo>
                    <a:cubicBezTo>
                      <a:pt x="95" y="69"/>
                      <a:pt x="96" y="70"/>
                      <a:pt x="96" y="72"/>
                    </a:cubicBezTo>
                    <a:cubicBezTo>
                      <a:pt x="96" y="74"/>
                      <a:pt x="95" y="75"/>
                      <a:pt x="93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/03/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BUSINESS PLAN</a:t>
            </a:r>
            <a:endParaRPr lang="zh-CN" altLang="en-US" sz="28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875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204913" y="4873625"/>
            <a:ext cx="5459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252663" y="4286250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921625" y="428625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4650"/>
            <a:ext cx="12192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73875" y="4873625"/>
            <a:ext cx="5459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4913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252663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1625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5612" name="矩形 1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>
            <a:endCxn id="14" idx="6"/>
          </p:cNvCxnSpPr>
          <p:nvPr/>
        </p:nvCxnSpPr>
        <p:spPr>
          <a:xfrm flipH="1">
            <a:off x="1870075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038600" y="4025900"/>
            <a:ext cx="1106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MLAY 04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007225" y="22082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JUNE 01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551988" y="4117975"/>
            <a:ext cx="1273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MARCH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78225" y="4435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28" name="矩形 27"/>
          <p:cNvSpPr/>
          <p:nvPr/>
        </p:nvSpPr>
        <p:spPr>
          <a:xfrm>
            <a:off x="6492875" y="254952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29" name="矩形 28"/>
          <p:cNvSpPr/>
          <p:nvPr/>
        </p:nvSpPr>
        <p:spPr>
          <a:xfrm>
            <a:off x="9236075" y="45037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76275" y="2832100"/>
            <a:ext cx="1193800" cy="1193800"/>
            <a:chOff x="675815" y="2832143"/>
            <a:chExt cx="1193713" cy="1193713"/>
          </a:xfrm>
        </p:grpSpPr>
        <p:sp>
          <p:nvSpPr>
            <p:cNvPr id="14" name="椭圆 13"/>
            <p:cNvSpPr/>
            <p:nvPr/>
          </p:nvSpPr>
          <p:spPr>
            <a:xfrm>
              <a:off x="675815" y="2832143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708" name="Group 312"/>
            <p:cNvGrpSpPr>
              <a:grpSpLocks/>
            </p:cNvGrpSpPr>
            <p:nvPr/>
          </p:nvGrpSpPr>
          <p:grpSpPr bwMode="auto">
            <a:xfrm>
              <a:off x="903169" y="3071565"/>
              <a:ext cx="726216" cy="714868"/>
              <a:chOff x="1642" y="2007"/>
              <a:chExt cx="210" cy="206"/>
            </a:xfrm>
          </p:grpSpPr>
          <p:sp>
            <p:nvSpPr>
              <p:cNvPr id="26709" name="Freeform 129"/>
              <p:cNvSpPr>
                <a:spLocks/>
              </p:cNvSpPr>
              <p:nvPr/>
            </p:nvSpPr>
            <p:spPr bwMode="auto">
              <a:xfrm>
                <a:off x="1784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0" name="Freeform 130"/>
              <p:cNvSpPr>
                <a:spLocks/>
              </p:cNvSpPr>
              <p:nvPr/>
            </p:nvSpPr>
            <p:spPr bwMode="auto">
              <a:xfrm>
                <a:off x="1752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1" name="Freeform 131"/>
              <p:cNvSpPr>
                <a:spLocks/>
              </p:cNvSpPr>
              <p:nvPr/>
            </p:nvSpPr>
            <p:spPr bwMode="auto">
              <a:xfrm>
                <a:off x="1714" y="2085"/>
                <a:ext cx="120" cy="12"/>
              </a:xfrm>
              <a:custGeom>
                <a:avLst/>
                <a:gdLst>
                  <a:gd name="T0" fmla="*/ 3648 w 60"/>
                  <a:gd name="T1" fmla="*/ 384 h 6"/>
                  <a:gd name="T2" fmla="*/ 192 w 60"/>
                  <a:gd name="T3" fmla="*/ 384 h 6"/>
                  <a:gd name="T4" fmla="*/ 0 w 60"/>
                  <a:gd name="T5" fmla="*/ 192 h 6"/>
                  <a:gd name="T6" fmla="*/ 192 w 60"/>
                  <a:gd name="T7" fmla="*/ 0 h 6"/>
                  <a:gd name="T8" fmla="*/ 3648 w 60"/>
                  <a:gd name="T9" fmla="*/ 0 h 6"/>
                  <a:gd name="T10" fmla="*/ 3840 w 60"/>
                  <a:gd name="T11" fmla="*/ 192 h 6"/>
                  <a:gd name="T12" fmla="*/ 3648 w 60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6"/>
                  <a:gd name="T23" fmla="*/ 60 w 60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6">
                    <a:moveTo>
                      <a:pt x="57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3"/>
                    </a:cubicBezTo>
                    <a:cubicBezTo>
                      <a:pt x="60" y="4"/>
                      <a:pt x="59" y="6"/>
                      <a:pt x="5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2" name="Freeform 132"/>
              <p:cNvSpPr>
                <a:spLocks/>
              </p:cNvSpPr>
              <p:nvPr/>
            </p:nvSpPr>
            <p:spPr bwMode="auto">
              <a:xfrm>
                <a:off x="1714" y="2109"/>
                <a:ext cx="112" cy="12"/>
              </a:xfrm>
              <a:custGeom>
                <a:avLst/>
                <a:gdLst>
                  <a:gd name="T0" fmla="*/ 3392 w 56"/>
                  <a:gd name="T1" fmla="*/ 384 h 6"/>
                  <a:gd name="T2" fmla="*/ 192 w 56"/>
                  <a:gd name="T3" fmla="*/ 384 h 6"/>
                  <a:gd name="T4" fmla="*/ 0 w 56"/>
                  <a:gd name="T5" fmla="*/ 192 h 6"/>
                  <a:gd name="T6" fmla="*/ 192 w 56"/>
                  <a:gd name="T7" fmla="*/ 0 h 6"/>
                  <a:gd name="T8" fmla="*/ 3392 w 56"/>
                  <a:gd name="T9" fmla="*/ 0 h 6"/>
                  <a:gd name="T10" fmla="*/ 3584 w 56"/>
                  <a:gd name="T11" fmla="*/ 192 h 6"/>
                  <a:gd name="T12" fmla="*/ 3392 w 56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"/>
                  <a:gd name="T23" fmla="*/ 56 w 56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">
                    <a:moveTo>
                      <a:pt x="5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2"/>
                      <a:pt x="56" y="3"/>
                    </a:cubicBezTo>
                    <a:cubicBezTo>
                      <a:pt x="56" y="4"/>
                      <a:pt x="55" y="6"/>
                      <a:pt x="53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3" name="Freeform 133"/>
              <p:cNvSpPr>
                <a:spLocks noEditPoints="1"/>
              </p:cNvSpPr>
              <p:nvPr/>
            </p:nvSpPr>
            <p:spPr bwMode="auto">
              <a:xfrm>
                <a:off x="1698" y="2055"/>
                <a:ext cx="154" cy="96"/>
              </a:xfrm>
              <a:custGeom>
                <a:avLst/>
                <a:gdLst>
                  <a:gd name="T0" fmla="*/ 4288 w 77"/>
                  <a:gd name="T1" fmla="*/ 512 h 48"/>
                  <a:gd name="T2" fmla="*/ 4288 w 77"/>
                  <a:gd name="T3" fmla="*/ 576 h 48"/>
                  <a:gd name="T4" fmla="*/ 3392 w 77"/>
                  <a:gd name="T5" fmla="*/ 2560 h 48"/>
                  <a:gd name="T6" fmla="*/ 1344 w 77"/>
                  <a:gd name="T7" fmla="*/ 2560 h 48"/>
                  <a:gd name="T8" fmla="*/ 1280 w 77"/>
                  <a:gd name="T9" fmla="*/ 2560 h 48"/>
                  <a:gd name="T10" fmla="*/ 704 w 77"/>
                  <a:gd name="T11" fmla="*/ 576 h 48"/>
                  <a:gd name="T12" fmla="*/ 704 w 77"/>
                  <a:gd name="T13" fmla="*/ 512 h 48"/>
                  <a:gd name="T14" fmla="*/ 4288 w 77"/>
                  <a:gd name="T15" fmla="*/ 512 h 48"/>
                  <a:gd name="T16" fmla="*/ 4288 w 77"/>
                  <a:gd name="T17" fmla="*/ 0 h 48"/>
                  <a:gd name="T18" fmla="*/ 576 w 77"/>
                  <a:gd name="T19" fmla="*/ 0 h 48"/>
                  <a:gd name="T20" fmla="*/ 192 w 77"/>
                  <a:gd name="T21" fmla="*/ 768 h 48"/>
                  <a:gd name="T22" fmla="*/ 832 w 77"/>
                  <a:gd name="T23" fmla="*/ 2816 h 48"/>
                  <a:gd name="T24" fmla="*/ 1344 w 77"/>
                  <a:gd name="T25" fmla="*/ 3072 h 48"/>
                  <a:gd name="T26" fmla="*/ 3456 w 77"/>
                  <a:gd name="T27" fmla="*/ 3072 h 48"/>
                  <a:gd name="T28" fmla="*/ 3840 w 77"/>
                  <a:gd name="T29" fmla="*/ 2752 h 48"/>
                  <a:gd name="T30" fmla="*/ 4736 w 77"/>
                  <a:gd name="T31" fmla="*/ 768 h 48"/>
                  <a:gd name="T32" fmla="*/ 4288 w 77"/>
                  <a:gd name="T33" fmla="*/ 0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48"/>
                  <a:gd name="T53" fmla="*/ 77 w 7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48">
                    <a:moveTo>
                      <a:pt x="67" y="8"/>
                    </a:moveTo>
                    <a:cubicBezTo>
                      <a:pt x="67" y="8"/>
                      <a:pt x="67" y="9"/>
                      <a:pt x="67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67" y="8"/>
                      <a:pt x="67" y="8"/>
                      <a:pt x="67" y="8"/>
                    </a:cubicBezTo>
                    <a:moveTo>
                      <a:pt x="67" y="0"/>
                    </a:moveTo>
                    <a:cubicBezTo>
                      <a:pt x="58" y="0"/>
                      <a:pt x="13" y="0"/>
                      <a:pt x="9" y="0"/>
                    </a:cubicBezTo>
                    <a:cubicBezTo>
                      <a:pt x="6" y="0"/>
                      <a:pt x="0" y="3"/>
                      <a:pt x="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5"/>
                      <a:pt x="16" y="48"/>
                      <a:pt x="21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8" y="48"/>
                      <a:pt x="60" y="45"/>
                      <a:pt x="60" y="4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7" y="7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4" name="Oval 134"/>
              <p:cNvSpPr>
                <a:spLocks noChangeArrowheads="1"/>
              </p:cNvSpPr>
              <p:nvPr/>
            </p:nvSpPr>
            <p:spPr bwMode="auto">
              <a:xfrm>
                <a:off x="1740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5" name="Oval 135"/>
              <p:cNvSpPr>
                <a:spLocks noChangeArrowheads="1"/>
              </p:cNvSpPr>
              <p:nvPr/>
            </p:nvSpPr>
            <p:spPr bwMode="auto">
              <a:xfrm>
                <a:off x="1788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6" name="Freeform 136"/>
              <p:cNvSpPr>
                <a:spLocks/>
              </p:cNvSpPr>
              <p:nvPr/>
            </p:nvSpPr>
            <p:spPr bwMode="auto">
              <a:xfrm>
                <a:off x="1642" y="2007"/>
                <a:ext cx="186" cy="176"/>
              </a:xfrm>
              <a:custGeom>
                <a:avLst/>
                <a:gdLst>
                  <a:gd name="T0" fmla="*/ 5696 w 93"/>
                  <a:gd name="T1" fmla="*/ 5632 h 88"/>
                  <a:gd name="T2" fmla="*/ 3712 w 93"/>
                  <a:gd name="T3" fmla="*/ 5632 h 88"/>
                  <a:gd name="T4" fmla="*/ 2688 w 93"/>
                  <a:gd name="T5" fmla="*/ 4928 h 88"/>
                  <a:gd name="T6" fmla="*/ 2688 w 93"/>
                  <a:gd name="T7" fmla="*/ 4928 h 88"/>
                  <a:gd name="T8" fmla="*/ 1472 w 93"/>
                  <a:gd name="T9" fmla="*/ 832 h 88"/>
                  <a:gd name="T10" fmla="*/ 1152 w 93"/>
                  <a:gd name="T11" fmla="*/ 512 h 88"/>
                  <a:gd name="T12" fmla="*/ 256 w 93"/>
                  <a:gd name="T13" fmla="*/ 512 h 88"/>
                  <a:gd name="T14" fmla="*/ 0 w 93"/>
                  <a:gd name="T15" fmla="*/ 256 h 88"/>
                  <a:gd name="T16" fmla="*/ 256 w 93"/>
                  <a:gd name="T17" fmla="*/ 0 h 88"/>
                  <a:gd name="T18" fmla="*/ 1152 w 93"/>
                  <a:gd name="T19" fmla="*/ 0 h 88"/>
                  <a:gd name="T20" fmla="*/ 1984 w 93"/>
                  <a:gd name="T21" fmla="*/ 704 h 88"/>
                  <a:gd name="T22" fmla="*/ 3200 w 93"/>
                  <a:gd name="T23" fmla="*/ 4736 h 88"/>
                  <a:gd name="T24" fmla="*/ 3712 w 93"/>
                  <a:gd name="T25" fmla="*/ 5120 h 88"/>
                  <a:gd name="T26" fmla="*/ 5696 w 93"/>
                  <a:gd name="T27" fmla="*/ 5120 h 88"/>
                  <a:gd name="T28" fmla="*/ 5952 w 93"/>
                  <a:gd name="T29" fmla="*/ 5376 h 88"/>
                  <a:gd name="T30" fmla="*/ 5696 w 93"/>
                  <a:gd name="T31" fmla="*/ 5632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88"/>
                  <a:gd name="T50" fmla="*/ 93 w 9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88">
                    <a:moveTo>
                      <a:pt x="89" y="88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47" y="88"/>
                      <a:pt x="43" y="77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7"/>
                      <a:pt x="25" y="17"/>
                      <a:pt x="23" y="13"/>
                    </a:cubicBezTo>
                    <a:cubicBezTo>
                      <a:pt x="22" y="9"/>
                      <a:pt x="21" y="8"/>
                      <a:pt x="1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7" y="0"/>
                      <a:pt x="30" y="5"/>
                      <a:pt x="31" y="11"/>
                    </a:cubicBezTo>
                    <a:cubicBezTo>
                      <a:pt x="32" y="15"/>
                      <a:pt x="49" y="70"/>
                      <a:pt x="50" y="74"/>
                    </a:cubicBezTo>
                    <a:cubicBezTo>
                      <a:pt x="50" y="75"/>
                      <a:pt x="53" y="80"/>
                      <a:pt x="58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92" y="80"/>
                      <a:pt x="93" y="82"/>
                      <a:pt x="93" y="84"/>
                    </a:cubicBezTo>
                    <a:cubicBezTo>
                      <a:pt x="93" y="86"/>
                      <a:pt x="92" y="88"/>
                      <a:pt x="89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Group 2979"/>
          <p:cNvGrpSpPr>
            <a:grpSpLocks/>
          </p:cNvGrpSpPr>
          <p:nvPr/>
        </p:nvGrpSpPr>
        <p:grpSpPr bwMode="auto">
          <a:xfrm>
            <a:off x="9236075" y="4092575"/>
            <a:ext cx="371475" cy="311150"/>
            <a:chOff x="2963" y="4"/>
            <a:chExt cx="204" cy="172"/>
          </a:xfrm>
        </p:grpSpPr>
        <p:sp>
          <p:nvSpPr>
            <p:cNvPr id="26691" name="Freeform 1677"/>
            <p:cNvSpPr>
              <a:spLocks/>
            </p:cNvSpPr>
            <p:nvPr/>
          </p:nvSpPr>
          <p:spPr bwMode="auto">
            <a:xfrm>
              <a:off x="2991" y="32"/>
              <a:ext cx="74" cy="62"/>
            </a:xfrm>
            <a:custGeom>
              <a:avLst/>
              <a:gdLst>
                <a:gd name="T0" fmla="*/ 192 w 37"/>
                <a:gd name="T1" fmla="*/ 1984 h 31"/>
                <a:gd name="T2" fmla="*/ 0 w 37"/>
                <a:gd name="T3" fmla="*/ 1280 h 31"/>
                <a:gd name="T4" fmla="*/ 1280 w 37"/>
                <a:gd name="T5" fmla="*/ 0 h 31"/>
                <a:gd name="T6" fmla="*/ 2368 w 37"/>
                <a:gd name="T7" fmla="*/ 640 h 31"/>
                <a:gd name="T8" fmla="*/ 1920 w 37"/>
                <a:gd name="T9" fmla="*/ 896 h 31"/>
                <a:gd name="T10" fmla="*/ 1280 w 37"/>
                <a:gd name="T11" fmla="*/ 512 h 31"/>
                <a:gd name="T12" fmla="*/ 512 w 37"/>
                <a:gd name="T13" fmla="*/ 1280 h 31"/>
                <a:gd name="T14" fmla="*/ 640 w 37"/>
                <a:gd name="T15" fmla="*/ 1728 h 31"/>
                <a:gd name="T16" fmla="*/ 192 w 37"/>
                <a:gd name="T17" fmla="*/ 198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2" name="Freeform 1678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3" name="Freeform 1679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4" name="Freeform 1680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5" name="Freeform 1681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6" name="Freeform 1682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7" name="Freeform 1683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8" name="Freeform 1684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9" name="Freeform 1685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0" name="Freeform 1686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1" name="Freeform 1687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2" name="Freeform 1688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3" name="Freeform 1689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4" name="Freeform 1690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5" name="Freeform 1691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6" name="Freeform 1692"/>
            <p:cNvSpPr>
              <a:spLocks noEditPoints="1"/>
            </p:cNvSpPr>
            <p:nvPr/>
          </p:nvSpPr>
          <p:spPr bwMode="auto">
            <a:xfrm>
              <a:off x="2975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1024 w 96"/>
                <a:gd name="T9" fmla="*/ 1792 h 60"/>
                <a:gd name="T10" fmla="*/ 2496 w 96"/>
                <a:gd name="T11" fmla="*/ 768 h 60"/>
                <a:gd name="T12" fmla="*/ 3840 w 96"/>
                <a:gd name="T13" fmla="*/ 0 h 60"/>
                <a:gd name="T14" fmla="*/ 5376 w 96"/>
                <a:gd name="T15" fmla="*/ 1408 h 60"/>
                <a:gd name="T16" fmla="*/ 6144 w 96"/>
                <a:gd name="T17" fmla="*/ 2560 h 60"/>
                <a:gd name="T18" fmla="*/ 4864 w 96"/>
                <a:gd name="T19" fmla="*/ 3840 h 60"/>
                <a:gd name="T20" fmla="*/ 1024 w 96"/>
                <a:gd name="T21" fmla="*/ 2304 h 60"/>
                <a:gd name="T22" fmla="*/ 512 w 96"/>
                <a:gd name="T23" fmla="*/ 2816 h 60"/>
                <a:gd name="T24" fmla="*/ 1024 w 96"/>
                <a:gd name="T25" fmla="*/ 3328 h 60"/>
                <a:gd name="T26" fmla="*/ 4864 w 96"/>
                <a:gd name="T27" fmla="*/ 3328 h 60"/>
                <a:gd name="T28" fmla="*/ 5632 w 96"/>
                <a:gd name="T29" fmla="*/ 2560 h 60"/>
                <a:gd name="T30" fmla="*/ 5056 w 96"/>
                <a:gd name="T31" fmla="*/ 1792 h 60"/>
                <a:gd name="T32" fmla="*/ 4864 w 96"/>
                <a:gd name="T33" fmla="*/ 1792 h 60"/>
                <a:gd name="T34" fmla="*/ 4864 w 96"/>
                <a:gd name="T35" fmla="*/ 1536 h 60"/>
                <a:gd name="T36" fmla="*/ 3840 w 96"/>
                <a:gd name="T37" fmla="*/ 512 h 60"/>
                <a:gd name="T38" fmla="*/ 2880 w 96"/>
                <a:gd name="T39" fmla="*/ 1152 h 60"/>
                <a:gd name="T40" fmla="*/ 2816 w 96"/>
                <a:gd name="T41" fmla="*/ 1408 h 60"/>
                <a:gd name="T42" fmla="*/ 2560 w 96"/>
                <a:gd name="T43" fmla="*/ 1344 h 60"/>
                <a:gd name="T44" fmla="*/ 2304 w 96"/>
                <a:gd name="T45" fmla="*/ 1280 h 60"/>
                <a:gd name="T46" fmla="*/ 1536 w 96"/>
                <a:gd name="T47" fmla="*/ 2048 h 60"/>
                <a:gd name="T48" fmla="*/ 1536 w 96"/>
                <a:gd name="T49" fmla="*/ 2112 h 60"/>
                <a:gd name="T50" fmla="*/ 1536 w 96"/>
                <a:gd name="T51" fmla="*/ 2496 h 60"/>
                <a:gd name="T52" fmla="*/ 1216 w 96"/>
                <a:gd name="T53" fmla="*/ 2368 h 60"/>
                <a:gd name="T54" fmla="*/ 1024 w 96"/>
                <a:gd name="T55" fmla="*/ 2304 h 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60"/>
                <a:gd name="T86" fmla="*/ 96 w 96"/>
                <a:gd name="T87" fmla="*/ 60 h 6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1" name="Group 2989"/>
          <p:cNvGrpSpPr>
            <a:grpSpLocks/>
          </p:cNvGrpSpPr>
          <p:nvPr/>
        </p:nvGrpSpPr>
        <p:grpSpPr bwMode="auto">
          <a:xfrm>
            <a:off x="3662363" y="3997325"/>
            <a:ext cx="381000" cy="381000"/>
            <a:chOff x="2959" y="368"/>
            <a:chExt cx="208" cy="209"/>
          </a:xfrm>
        </p:grpSpPr>
        <p:sp>
          <p:nvSpPr>
            <p:cNvPr id="26684" name="Freeform 1728"/>
            <p:cNvSpPr>
              <a:spLocks noEditPoints="1"/>
            </p:cNvSpPr>
            <p:nvPr/>
          </p:nvSpPr>
          <p:spPr bwMode="auto">
            <a:xfrm>
              <a:off x="2959" y="368"/>
              <a:ext cx="208" cy="129"/>
            </a:xfrm>
            <a:custGeom>
              <a:avLst/>
              <a:gdLst>
                <a:gd name="T0" fmla="*/ 5248 w 104"/>
                <a:gd name="T1" fmla="*/ 4291 h 64"/>
                <a:gd name="T2" fmla="*/ 1152 w 104"/>
                <a:gd name="T3" fmla="*/ 4291 h 64"/>
                <a:gd name="T4" fmla="*/ 0 w 104"/>
                <a:gd name="T5" fmla="*/ 3088 h 64"/>
                <a:gd name="T6" fmla="*/ 1088 w 104"/>
                <a:gd name="T7" fmla="*/ 1868 h 64"/>
                <a:gd name="T8" fmla="*/ 2432 w 104"/>
                <a:gd name="T9" fmla="*/ 796 h 64"/>
                <a:gd name="T10" fmla="*/ 2560 w 104"/>
                <a:gd name="T11" fmla="*/ 796 h 64"/>
                <a:gd name="T12" fmla="*/ 3968 w 104"/>
                <a:gd name="T13" fmla="*/ 0 h 64"/>
                <a:gd name="T14" fmla="*/ 5568 w 104"/>
                <a:gd name="T15" fmla="*/ 1401 h 64"/>
                <a:gd name="T16" fmla="*/ 6656 w 104"/>
                <a:gd name="T17" fmla="*/ 2824 h 64"/>
                <a:gd name="T18" fmla="*/ 5248 w 104"/>
                <a:gd name="T19" fmla="*/ 4291 h 64"/>
                <a:gd name="T20" fmla="*/ 1152 w 104"/>
                <a:gd name="T21" fmla="*/ 2425 h 64"/>
                <a:gd name="T22" fmla="*/ 512 w 104"/>
                <a:gd name="T23" fmla="*/ 3088 h 64"/>
                <a:gd name="T24" fmla="*/ 1152 w 104"/>
                <a:gd name="T25" fmla="*/ 3765 h 64"/>
                <a:gd name="T26" fmla="*/ 5248 w 104"/>
                <a:gd name="T27" fmla="*/ 3765 h 64"/>
                <a:gd name="T28" fmla="*/ 6144 w 104"/>
                <a:gd name="T29" fmla="*/ 2824 h 64"/>
                <a:gd name="T30" fmla="*/ 5312 w 104"/>
                <a:gd name="T31" fmla="*/ 1868 h 64"/>
                <a:gd name="T32" fmla="*/ 5120 w 104"/>
                <a:gd name="T33" fmla="*/ 1868 h 64"/>
                <a:gd name="T34" fmla="*/ 5120 w 104"/>
                <a:gd name="T35" fmla="*/ 1669 h 64"/>
                <a:gd name="T36" fmla="*/ 3968 w 104"/>
                <a:gd name="T37" fmla="*/ 532 h 64"/>
                <a:gd name="T38" fmla="*/ 2944 w 104"/>
                <a:gd name="T39" fmla="*/ 1203 h 64"/>
                <a:gd name="T40" fmla="*/ 2816 w 104"/>
                <a:gd name="T41" fmla="*/ 1401 h 64"/>
                <a:gd name="T42" fmla="*/ 2624 w 104"/>
                <a:gd name="T43" fmla="*/ 1336 h 64"/>
                <a:gd name="T44" fmla="*/ 2432 w 104"/>
                <a:gd name="T45" fmla="*/ 1336 h 64"/>
                <a:gd name="T46" fmla="*/ 1536 w 104"/>
                <a:gd name="T47" fmla="*/ 2227 h 64"/>
                <a:gd name="T48" fmla="*/ 1536 w 104"/>
                <a:gd name="T49" fmla="*/ 2491 h 64"/>
                <a:gd name="T50" fmla="*/ 1280 w 104"/>
                <a:gd name="T51" fmla="*/ 2425 h 64"/>
                <a:gd name="T52" fmla="*/ 1152 w 104"/>
                <a:gd name="T53" fmla="*/ 2425 h 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4"/>
                <a:gd name="T82" fmla="*/ 0 h 64"/>
                <a:gd name="T83" fmla="*/ 104 w 104"/>
                <a:gd name="T84" fmla="*/ 64 h 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4" h="64">
                  <a:moveTo>
                    <a:pt x="82" y="64"/>
                  </a:move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36"/>
                    <a:pt x="7" y="29"/>
                    <a:pt x="17" y="28"/>
                  </a:cubicBezTo>
                  <a:cubicBezTo>
                    <a:pt x="20" y="19"/>
                    <a:pt x="28" y="12"/>
                    <a:pt x="38" y="12"/>
                  </a:cubicBezTo>
                  <a:cubicBezTo>
                    <a:pt x="39" y="12"/>
                    <a:pt x="39" y="12"/>
                    <a:pt x="40" y="12"/>
                  </a:cubicBezTo>
                  <a:cubicBezTo>
                    <a:pt x="45" y="5"/>
                    <a:pt x="53" y="0"/>
                    <a:pt x="62" y="0"/>
                  </a:cubicBezTo>
                  <a:cubicBezTo>
                    <a:pt x="74" y="0"/>
                    <a:pt x="85" y="9"/>
                    <a:pt x="87" y="21"/>
                  </a:cubicBezTo>
                  <a:cubicBezTo>
                    <a:pt x="97" y="23"/>
                    <a:pt x="104" y="32"/>
                    <a:pt x="104" y="42"/>
                  </a:cubicBezTo>
                  <a:cubicBezTo>
                    <a:pt x="104" y="54"/>
                    <a:pt x="94" y="64"/>
                    <a:pt x="82" y="64"/>
                  </a:cubicBezTo>
                  <a:close/>
                  <a:moveTo>
                    <a:pt x="18" y="36"/>
                  </a:moveTo>
                  <a:cubicBezTo>
                    <a:pt x="12" y="36"/>
                    <a:pt x="8" y="40"/>
                    <a:pt x="8" y="46"/>
                  </a:cubicBezTo>
                  <a:cubicBezTo>
                    <a:pt x="8" y="52"/>
                    <a:pt x="12" y="56"/>
                    <a:pt x="1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0" y="56"/>
                    <a:pt x="96" y="50"/>
                    <a:pt x="96" y="42"/>
                  </a:cubicBezTo>
                  <a:cubicBezTo>
                    <a:pt x="96" y="35"/>
                    <a:pt x="91" y="29"/>
                    <a:pt x="83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9" y="15"/>
                    <a:pt x="71" y="8"/>
                    <a:pt x="62" y="8"/>
                  </a:cubicBezTo>
                  <a:cubicBezTo>
                    <a:pt x="55" y="8"/>
                    <a:pt x="49" y="12"/>
                    <a:pt x="46" y="18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0"/>
                    <a:pt x="38" y="20"/>
                  </a:cubicBezTo>
                  <a:cubicBezTo>
                    <a:pt x="31" y="20"/>
                    <a:pt x="25" y="25"/>
                    <a:pt x="24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5" name="Freeform 1729"/>
            <p:cNvSpPr>
              <a:spLocks/>
            </p:cNvSpPr>
            <p:nvPr/>
          </p:nvSpPr>
          <p:spPr bwMode="auto">
            <a:xfrm>
              <a:off x="3055" y="521"/>
              <a:ext cx="8" cy="56"/>
            </a:xfrm>
            <a:custGeom>
              <a:avLst/>
              <a:gdLst>
                <a:gd name="T0" fmla="*/ 128 w 4"/>
                <a:gd name="T1" fmla="*/ 1792 h 28"/>
                <a:gd name="T2" fmla="*/ 0 w 4"/>
                <a:gd name="T3" fmla="*/ 1664 h 28"/>
                <a:gd name="T4" fmla="*/ 0 w 4"/>
                <a:gd name="T5" fmla="*/ 128 h 28"/>
                <a:gd name="T6" fmla="*/ 128 w 4"/>
                <a:gd name="T7" fmla="*/ 0 h 28"/>
                <a:gd name="T8" fmla="*/ 256 w 4"/>
                <a:gd name="T9" fmla="*/ 128 h 28"/>
                <a:gd name="T10" fmla="*/ 256 w 4"/>
                <a:gd name="T11" fmla="*/ 1664 h 28"/>
                <a:gd name="T12" fmla="*/ 128 w 4"/>
                <a:gd name="T13" fmla="*/ 179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8"/>
                <a:gd name="T23" fmla="*/ 4 w 4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8">
                  <a:moveTo>
                    <a:pt x="2" y="28"/>
                  </a:move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Freeform 1730"/>
            <p:cNvSpPr>
              <a:spLocks/>
            </p:cNvSpPr>
            <p:nvPr/>
          </p:nvSpPr>
          <p:spPr bwMode="auto">
            <a:xfrm>
              <a:off x="3031" y="545"/>
              <a:ext cx="56" cy="8"/>
            </a:xfrm>
            <a:custGeom>
              <a:avLst/>
              <a:gdLst>
                <a:gd name="T0" fmla="*/ 1664 w 28"/>
                <a:gd name="T1" fmla="*/ 256 h 4"/>
                <a:gd name="T2" fmla="*/ 128 w 28"/>
                <a:gd name="T3" fmla="*/ 256 h 4"/>
                <a:gd name="T4" fmla="*/ 0 w 28"/>
                <a:gd name="T5" fmla="*/ 128 h 4"/>
                <a:gd name="T6" fmla="*/ 128 w 28"/>
                <a:gd name="T7" fmla="*/ 0 h 4"/>
                <a:gd name="T8" fmla="*/ 1664 w 28"/>
                <a:gd name="T9" fmla="*/ 0 h 4"/>
                <a:gd name="T10" fmla="*/ 1792 w 28"/>
                <a:gd name="T11" fmla="*/ 128 h 4"/>
                <a:gd name="T12" fmla="*/ 1664 w 28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"/>
                <a:gd name="T23" fmla="*/ 28 w 28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7" name="Freeform 1731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92 w 22"/>
                <a:gd name="T1" fmla="*/ 1408 h 22"/>
                <a:gd name="T2" fmla="*/ 64 w 22"/>
                <a:gd name="T3" fmla="*/ 1344 h 22"/>
                <a:gd name="T4" fmla="*/ 64 w 22"/>
                <a:gd name="T5" fmla="*/ 1152 h 22"/>
                <a:gd name="T6" fmla="*/ 1152 w 22"/>
                <a:gd name="T7" fmla="*/ 64 h 22"/>
                <a:gd name="T8" fmla="*/ 1344 w 22"/>
                <a:gd name="T9" fmla="*/ 64 h 22"/>
                <a:gd name="T10" fmla="*/ 1344 w 22"/>
                <a:gd name="T11" fmla="*/ 256 h 22"/>
                <a:gd name="T12" fmla="*/ 256 w 22"/>
                <a:gd name="T13" fmla="*/ 1344 h 22"/>
                <a:gd name="T14" fmla="*/ 192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3" y="22"/>
                  </a:moveTo>
                  <a:cubicBezTo>
                    <a:pt x="2" y="22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2" y="2"/>
                    <a:pt x="22" y="3"/>
                    <a:pt x="21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8" name="Freeform 1732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216 w 22"/>
                <a:gd name="T1" fmla="*/ 1408 h 22"/>
                <a:gd name="T2" fmla="*/ 1152 w 22"/>
                <a:gd name="T3" fmla="*/ 1344 h 22"/>
                <a:gd name="T4" fmla="*/ 64 w 22"/>
                <a:gd name="T5" fmla="*/ 256 h 22"/>
                <a:gd name="T6" fmla="*/ 64 w 22"/>
                <a:gd name="T7" fmla="*/ 64 h 22"/>
                <a:gd name="T8" fmla="*/ 256 w 22"/>
                <a:gd name="T9" fmla="*/ 64 h 22"/>
                <a:gd name="T10" fmla="*/ 1344 w 22"/>
                <a:gd name="T11" fmla="*/ 1152 h 22"/>
                <a:gd name="T12" fmla="*/ 1344 w 22"/>
                <a:gd name="T13" fmla="*/ 1344 h 22"/>
                <a:gd name="T14" fmla="*/ 1216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19" y="22"/>
                  </a:moveTo>
                  <a:cubicBezTo>
                    <a:pt x="19" y="22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1" y="21"/>
                    <a:pt x="20" y="22"/>
                    <a:pt x="19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9" name="Freeform 2273"/>
            <p:cNvSpPr>
              <a:spLocks/>
            </p:cNvSpPr>
            <p:nvPr/>
          </p:nvSpPr>
          <p:spPr bwMode="auto">
            <a:xfrm>
              <a:off x="2973" y="511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0" name="Freeform 2274"/>
            <p:cNvSpPr>
              <a:spLocks/>
            </p:cNvSpPr>
            <p:nvPr/>
          </p:nvSpPr>
          <p:spPr bwMode="auto">
            <a:xfrm>
              <a:off x="3109" y="503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9" name="Group 2990"/>
          <p:cNvGrpSpPr>
            <a:grpSpLocks/>
          </p:cNvGrpSpPr>
          <p:nvPr/>
        </p:nvGrpSpPr>
        <p:grpSpPr bwMode="auto">
          <a:xfrm>
            <a:off x="6621463" y="2136775"/>
            <a:ext cx="390525" cy="320675"/>
            <a:chOff x="3327" y="384"/>
            <a:chExt cx="216" cy="177"/>
          </a:xfrm>
        </p:grpSpPr>
        <p:sp>
          <p:nvSpPr>
            <p:cNvPr id="26660" name="Freeform 1649"/>
            <p:cNvSpPr>
              <a:spLocks/>
            </p:cNvSpPr>
            <p:nvPr/>
          </p:nvSpPr>
          <p:spPr bwMode="auto">
            <a:xfrm>
              <a:off x="3327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650"/>
            <p:cNvSpPr>
              <a:spLocks/>
            </p:cNvSpPr>
            <p:nvPr/>
          </p:nvSpPr>
          <p:spPr bwMode="auto">
            <a:xfrm>
              <a:off x="3375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651"/>
            <p:cNvSpPr>
              <a:spLocks/>
            </p:cNvSpPr>
            <p:nvPr/>
          </p:nvSpPr>
          <p:spPr bwMode="auto">
            <a:xfrm>
              <a:off x="3423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1652"/>
            <p:cNvSpPr>
              <a:spLocks/>
            </p:cNvSpPr>
            <p:nvPr/>
          </p:nvSpPr>
          <p:spPr bwMode="auto">
            <a:xfrm>
              <a:off x="3471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Freeform 1653"/>
            <p:cNvSpPr>
              <a:spLocks/>
            </p:cNvSpPr>
            <p:nvPr/>
          </p:nvSpPr>
          <p:spPr bwMode="auto">
            <a:xfrm>
              <a:off x="3367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1654"/>
            <p:cNvSpPr>
              <a:spLocks/>
            </p:cNvSpPr>
            <p:nvPr/>
          </p:nvSpPr>
          <p:spPr bwMode="auto">
            <a:xfrm>
              <a:off x="3415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1655"/>
            <p:cNvSpPr>
              <a:spLocks/>
            </p:cNvSpPr>
            <p:nvPr/>
          </p:nvSpPr>
          <p:spPr bwMode="auto">
            <a:xfrm>
              <a:off x="3463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1656"/>
            <p:cNvSpPr>
              <a:spLocks/>
            </p:cNvSpPr>
            <p:nvPr/>
          </p:nvSpPr>
          <p:spPr bwMode="auto">
            <a:xfrm>
              <a:off x="3511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2275"/>
            <p:cNvSpPr>
              <a:spLocks/>
            </p:cNvSpPr>
            <p:nvPr/>
          </p:nvSpPr>
          <p:spPr bwMode="auto">
            <a:xfrm>
              <a:off x="3327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2276"/>
            <p:cNvSpPr>
              <a:spLocks/>
            </p:cNvSpPr>
            <p:nvPr/>
          </p:nvSpPr>
          <p:spPr bwMode="auto">
            <a:xfrm>
              <a:off x="3375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Freeform 2277"/>
            <p:cNvSpPr>
              <a:spLocks/>
            </p:cNvSpPr>
            <p:nvPr/>
          </p:nvSpPr>
          <p:spPr bwMode="auto">
            <a:xfrm>
              <a:off x="3423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2278"/>
            <p:cNvSpPr>
              <a:spLocks/>
            </p:cNvSpPr>
            <p:nvPr/>
          </p:nvSpPr>
          <p:spPr bwMode="auto">
            <a:xfrm>
              <a:off x="3471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2279"/>
            <p:cNvSpPr>
              <a:spLocks/>
            </p:cNvSpPr>
            <p:nvPr/>
          </p:nvSpPr>
          <p:spPr bwMode="auto">
            <a:xfrm>
              <a:off x="3367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2280"/>
            <p:cNvSpPr>
              <a:spLocks/>
            </p:cNvSpPr>
            <p:nvPr/>
          </p:nvSpPr>
          <p:spPr bwMode="auto">
            <a:xfrm>
              <a:off x="3415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2281"/>
            <p:cNvSpPr>
              <a:spLocks/>
            </p:cNvSpPr>
            <p:nvPr/>
          </p:nvSpPr>
          <p:spPr bwMode="auto">
            <a:xfrm>
              <a:off x="3463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2282"/>
            <p:cNvSpPr>
              <a:spLocks/>
            </p:cNvSpPr>
            <p:nvPr/>
          </p:nvSpPr>
          <p:spPr bwMode="auto">
            <a:xfrm>
              <a:off x="3511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Freeform 2283"/>
            <p:cNvSpPr>
              <a:spLocks/>
            </p:cNvSpPr>
            <p:nvPr/>
          </p:nvSpPr>
          <p:spPr bwMode="auto">
            <a:xfrm>
              <a:off x="3327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Freeform 2284"/>
            <p:cNvSpPr>
              <a:spLocks/>
            </p:cNvSpPr>
            <p:nvPr/>
          </p:nvSpPr>
          <p:spPr bwMode="auto">
            <a:xfrm>
              <a:off x="3375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Freeform 2285"/>
            <p:cNvSpPr>
              <a:spLocks/>
            </p:cNvSpPr>
            <p:nvPr/>
          </p:nvSpPr>
          <p:spPr bwMode="auto">
            <a:xfrm>
              <a:off x="3423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Freeform 2286"/>
            <p:cNvSpPr>
              <a:spLocks/>
            </p:cNvSpPr>
            <p:nvPr/>
          </p:nvSpPr>
          <p:spPr bwMode="auto">
            <a:xfrm>
              <a:off x="3471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Freeform 2287"/>
            <p:cNvSpPr>
              <a:spLocks/>
            </p:cNvSpPr>
            <p:nvPr/>
          </p:nvSpPr>
          <p:spPr bwMode="auto">
            <a:xfrm>
              <a:off x="3367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Freeform 2288"/>
            <p:cNvSpPr>
              <a:spLocks/>
            </p:cNvSpPr>
            <p:nvPr/>
          </p:nvSpPr>
          <p:spPr bwMode="auto">
            <a:xfrm>
              <a:off x="3415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Freeform 2289"/>
            <p:cNvSpPr>
              <a:spLocks/>
            </p:cNvSpPr>
            <p:nvPr/>
          </p:nvSpPr>
          <p:spPr bwMode="auto">
            <a:xfrm>
              <a:off x="3463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Freeform 2290"/>
            <p:cNvSpPr>
              <a:spLocks/>
            </p:cNvSpPr>
            <p:nvPr/>
          </p:nvSpPr>
          <p:spPr bwMode="auto">
            <a:xfrm>
              <a:off x="3511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894513" y="3108325"/>
            <a:ext cx="615950" cy="615950"/>
            <a:chOff x="6893738" y="3107568"/>
            <a:chExt cx="617218" cy="617218"/>
          </a:xfrm>
        </p:grpSpPr>
        <p:sp>
          <p:nvSpPr>
            <p:cNvPr id="31" name="椭圆 30"/>
            <p:cNvSpPr/>
            <p:nvPr/>
          </p:nvSpPr>
          <p:spPr>
            <a:xfrm>
              <a:off x="6893738" y="3107568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55" name="组合 7"/>
            <p:cNvGrpSpPr>
              <a:grpSpLocks/>
            </p:cNvGrpSpPr>
            <p:nvPr/>
          </p:nvGrpSpPr>
          <p:grpSpPr bwMode="auto">
            <a:xfrm>
              <a:off x="7026592" y="3232194"/>
              <a:ext cx="371475" cy="371475"/>
              <a:chOff x="7016609" y="3243261"/>
              <a:chExt cx="371475" cy="371475"/>
            </a:xfrm>
          </p:grpSpPr>
          <p:sp>
            <p:nvSpPr>
              <p:cNvPr id="26656" name="Freeform 1763"/>
              <p:cNvSpPr>
                <a:spLocks noEditPoints="1"/>
              </p:cNvSpPr>
              <p:nvPr/>
            </p:nvSpPr>
            <p:spPr bwMode="auto">
              <a:xfrm>
                <a:off x="7016609" y="3243261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1764"/>
              <p:cNvSpPr>
                <a:spLocks/>
              </p:cNvSpPr>
              <p:nvPr/>
            </p:nvSpPr>
            <p:spPr bwMode="auto">
              <a:xfrm>
                <a:off x="7096731" y="3472701"/>
                <a:ext cx="211231" cy="54629"/>
              </a:xfrm>
              <a:custGeom>
                <a:avLst/>
                <a:gdLst>
                  <a:gd name="T0" fmla="*/ 3379696 w 58"/>
                  <a:gd name="T1" fmla="*/ 1165419 h 15"/>
                  <a:gd name="T2" fmla="*/ 0 w 58"/>
                  <a:gd name="T3" fmla="*/ 0 h 15"/>
                  <a:gd name="T4" fmla="*/ 3379696 w 58"/>
                  <a:gd name="T5" fmla="*/ 1748128 h 15"/>
                  <a:gd name="T6" fmla="*/ 6759392 w 58"/>
                  <a:gd name="T7" fmla="*/ 0 h 15"/>
                  <a:gd name="T8" fmla="*/ 3379696 w 58"/>
                  <a:gd name="T9" fmla="*/ 1165419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10"/>
                    </a:moveTo>
                    <a:cubicBezTo>
                      <a:pt x="18" y="10"/>
                      <a:pt x="8" y="6"/>
                      <a:pt x="0" y="0"/>
                    </a:cubicBezTo>
                    <a:cubicBezTo>
                      <a:pt x="6" y="9"/>
                      <a:pt x="17" y="15"/>
                      <a:pt x="29" y="15"/>
                    </a:cubicBezTo>
                    <a:cubicBezTo>
                      <a:pt x="41" y="15"/>
                      <a:pt x="52" y="9"/>
                      <a:pt x="58" y="0"/>
                    </a:cubicBezTo>
                    <a:cubicBezTo>
                      <a:pt x="50" y="6"/>
                      <a:pt x="40" y="10"/>
                      <a:pt x="2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8" name="Oval 1765"/>
              <p:cNvSpPr>
                <a:spLocks noChangeArrowheads="1"/>
              </p:cNvSpPr>
              <p:nvPr/>
            </p:nvSpPr>
            <p:spPr bwMode="auto">
              <a:xfrm>
                <a:off x="7114941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9" name="Oval 1767"/>
              <p:cNvSpPr>
                <a:spLocks noChangeArrowheads="1"/>
              </p:cNvSpPr>
              <p:nvPr/>
            </p:nvSpPr>
            <p:spPr bwMode="auto">
              <a:xfrm>
                <a:off x="7231482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27488" y="3111500"/>
            <a:ext cx="617537" cy="617538"/>
            <a:chOff x="4027303" y="3111281"/>
            <a:chExt cx="617218" cy="617218"/>
          </a:xfrm>
        </p:grpSpPr>
        <p:sp>
          <p:nvSpPr>
            <p:cNvPr id="30" name="椭圆 29"/>
            <p:cNvSpPr/>
            <p:nvPr/>
          </p:nvSpPr>
          <p:spPr>
            <a:xfrm>
              <a:off x="4027303" y="311128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9" name="组合 8"/>
            <p:cNvGrpSpPr>
              <a:grpSpLocks/>
            </p:cNvGrpSpPr>
            <p:nvPr/>
          </p:nvGrpSpPr>
          <p:grpSpPr bwMode="auto">
            <a:xfrm>
              <a:off x="4150174" y="3247547"/>
              <a:ext cx="371475" cy="371475"/>
              <a:chOff x="4150174" y="3247547"/>
              <a:chExt cx="371475" cy="371475"/>
            </a:xfrm>
          </p:grpSpPr>
          <p:sp>
            <p:nvSpPr>
              <p:cNvPr id="26650" name="Freeform 1801"/>
              <p:cNvSpPr>
                <a:spLocks noEditPoints="1"/>
              </p:cNvSpPr>
              <p:nvPr/>
            </p:nvSpPr>
            <p:spPr bwMode="auto">
              <a:xfrm>
                <a:off x="4150174" y="3247547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Freeform 1802"/>
              <p:cNvSpPr>
                <a:spLocks/>
              </p:cNvSpPr>
              <p:nvPr/>
            </p:nvSpPr>
            <p:spPr bwMode="auto">
              <a:xfrm>
                <a:off x="4230296" y="3476987"/>
                <a:ext cx="211231" cy="54629"/>
              </a:xfrm>
              <a:custGeom>
                <a:avLst/>
                <a:gdLst>
                  <a:gd name="T0" fmla="*/ 3379696 w 58"/>
                  <a:gd name="T1" fmla="*/ 699251 h 15"/>
                  <a:gd name="T2" fmla="*/ 6759392 w 58"/>
                  <a:gd name="T3" fmla="*/ 1748128 h 15"/>
                  <a:gd name="T4" fmla="*/ 3379696 w 58"/>
                  <a:gd name="T5" fmla="*/ 0 h 15"/>
                  <a:gd name="T6" fmla="*/ 0 w 58"/>
                  <a:gd name="T7" fmla="*/ 1748128 h 15"/>
                  <a:gd name="T8" fmla="*/ 3379696 w 58"/>
                  <a:gd name="T9" fmla="*/ 699251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6"/>
                    </a:moveTo>
                    <a:cubicBezTo>
                      <a:pt x="40" y="6"/>
                      <a:pt x="50" y="10"/>
                      <a:pt x="58" y="15"/>
                    </a:cubicBezTo>
                    <a:cubicBezTo>
                      <a:pt x="52" y="6"/>
                      <a:pt x="41" y="0"/>
                      <a:pt x="29" y="0"/>
                    </a:cubicBezTo>
                    <a:cubicBezTo>
                      <a:pt x="17" y="0"/>
                      <a:pt x="6" y="6"/>
                      <a:pt x="0" y="15"/>
                    </a:cubicBezTo>
                    <a:cubicBezTo>
                      <a:pt x="8" y="10"/>
                      <a:pt x="18" y="6"/>
                      <a:pt x="29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2" name="Oval 1803"/>
              <p:cNvSpPr>
                <a:spLocks noChangeArrowheads="1"/>
              </p:cNvSpPr>
              <p:nvPr/>
            </p:nvSpPr>
            <p:spPr bwMode="auto">
              <a:xfrm>
                <a:off x="4248506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3" name="Oval 1804"/>
              <p:cNvSpPr>
                <a:spLocks noChangeArrowheads="1"/>
              </p:cNvSpPr>
              <p:nvPr/>
            </p:nvSpPr>
            <p:spPr bwMode="auto">
              <a:xfrm>
                <a:off x="4365047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9759950" y="3121025"/>
            <a:ext cx="617538" cy="615950"/>
            <a:chOff x="9760173" y="3120391"/>
            <a:chExt cx="617218" cy="617218"/>
          </a:xfrm>
        </p:grpSpPr>
        <p:sp>
          <p:nvSpPr>
            <p:cNvPr id="32" name="椭圆 31"/>
            <p:cNvSpPr/>
            <p:nvPr/>
          </p:nvSpPr>
          <p:spPr>
            <a:xfrm>
              <a:off x="9760173" y="312039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3" name="组合 5"/>
            <p:cNvGrpSpPr>
              <a:grpSpLocks/>
            </p:cNvGrpSpPr>
            <p:nvPr/>
          </p:nvGrpSpPr>
          <p:grpSpPr bwMode="auto">
            <a:xfrm>
              <a:off x="9883044" y="3254875"/>
              <a:ext cx="371475" cy="371475"/>
              <a:chOff x="9892660" y="3251895"/>
              <a:chExt cx="371475" cy="371475"/>
            </a:xfrm>
          </p:grpSpPr>
          <p:sp>
            <p:nvSpPr>
              <p:cNvPr id="26644" name="Freeform 1798"/>
              <p:cNvSpPr>
                <a:spLocks noEditPoints="1"/>
              </p:cNvSpPr>
              <p:nvPr/>
            </p:nvSpPr>
            <p:spPr bwMode="auto">
              <a:xfrm>
                <a:off x="9892660" y="325189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799"/>
              <p:cNvSpPr>
                <a:spLocks/>
              </p:cNvSpPr>
              <p:nvPr/>
            </p:nvSpPr>
            <p:spPr bwMode="auto">
              <a:xfrm>
                <a:off x="9994634" y="3452200"/>
                <a:ext cx="185738" cy="83764"/>
              </a:xfrm>
              <a:custGeom>
                <a:avLst/>
                <a:gdLst>
                  <a:gd name="T0" fmla="*/ 2680454 w 51"/>
                  <a:gd name="T1" fmla="*/ 1981201 h 23"/>
                  <a:gd name="T2" fmla="*/ 0 w 51"/>
                  <a:gd name="T3" fmla="*/ 1398495 h 23"/>
                  <a:gd name="T4" fmla="*/ 2680454 w 51"/>
                  <a:gd name="T5" fmla="*/ 2680448 h 23"/>
                  <a:gd name="T6" fmla="*/ 5943616 w 51"/>
                  <a:gd name="T7" fmla="*/ 0 h 23"/>
                  <a:gd name="T8" fmla="*/ 2680454 w 51"/>
                  <a:gd name="T9" fmla="*/ 198120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23" y="17"/>
                    </a:moveTo>
                    <a:cubicBezTo>
                      <a:pt x="13" y="17"/>
                      <a:pt x="5" y="15"/>
                      <a:pt x="0" y="12"/>
                    </a:cubicBezTo>
                    <a:cubicBezTo>
                      <a:pt x="5" y="19"/>
                      <a:pt x="11" y="23"/>
                      <a:pt x="23" y="23"/>
                    </a:cubicBezTo>
                    <a:cubicBezTo>
                      <a:pt x="37" y="23"/>
                      <a:pt x="48" y="12"/>
                      <a:pt x="51" y="0"/>
                    </a:cubicBezTo>
                    <a:cubicBezTo>
                      <a:pt x="44" y="9"/>
                      <a:pt x="34" y="17"/>
                      <a:pt x="2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Oval 1800"/>
              <p:cNvSpPr>
                <a:spLocks noChangeArrowheads="1"/>
              </p:cNvSpPr>
              <p:nvPr/>
            </p:nvSpPr>
            <p:spPr bwMode="auto">
              <a:xfrm>
                <a:off x="9990992" y="337936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47" name="Freeform 1810"/>
              <p:cNvSpPr>
                <a:spLocks/>
              </p:cNvSpPr>
              <p:nvPr/>
            </p:nvSpPr>
            <p:spPr bwMode="auto">
              <a:xfrm>
                <a:off x="10092965" y="3393930"/>
                <a:ext cx="87406" cy="29135"/>
              </a:xfrm>
              <a:custGeom>
                <a:avLst/>
                <a:gdLst>
                  <a:gd name="T0" fmla="*/ 2796992 w 24"/>
                  <a:gd name="T1" fmla="*/ 815780 h 8"/>
                  <a:gd name="T2" fmla="*/ 1165413 w 24"/>
                  <a:gd name="T3" fmla="*/ 932320 h 8"/>
                  <a:gd name="T4" fmla="*/ 0 w 24"/>
                  <a:gd name="T5" fmla="*/ 699240 h 8"/>
                  <a:gd name="T6" fmla="*/ 1398496 w 24"/>
                  <a:gd name="T7" fmla="*/ 0 h 8"/>
                  <a:gd name="T8" fmla="*/ 2796992 w 24"/>
                  <a:gd name="T9" fmla="*/ 81578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24" y="7"/>
                    </a:moveTo>
                    <a:cubicBezTo>
                      <a:pt x="24" y="8"/>
                      <a:pt x="15" y="8"/>
                      <a:pt x="10" y="8"/>
                    </a:cubicBezTo>
                    <a:cubicBezTo>
                      <a:pt x="4" y="8"/>
                      <a:pt x="0" y="8"/>
                      <a:pt x="0" y="6"/>
                    </a:cubicBezTo>
                    <a:cubicBezTo>
                      <a:pt x="0" y="4"/>
                      <a:pt x="7" y="0"/>
                      <a:pt x="12" y="0"/>
                    </a:cubicBezTo>
                    <a:cubicBezTo>
                      <a:pt x="17" y="0"/>
                      <a:pt x="24" y="5"/>
                      <a:pt x="24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6641" name="矩形 133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0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855788" y="2198688"/>
            <a:ext cx="966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AUG 22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32338" y="4225925"/>
            <a:ext cx="9302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STP 11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512050" y="2206625"/>
            <a:ext cx="1314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DCEPTE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3507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34" name="矩形 33"/>
          <p:cNvSpPr/>
          <p:nvPr/>
        </p:nvSpPr>
        <p:spPr>
          <a:xfrm>
            <a:off x="4114800" y="4562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722312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17" name="Group 2976"/>
          <p:cNvGrpSpPr>
            <a:grpSpLocks/>
          </p:cNvGrpSpPr>
          <p:nvPr/>
        </p:nvGrpSpPr>
        <p:grpSpPr bwMode="auto">
          <a:xfrm>
            <a:off x="1443038" y="2071688"/>
            <a:ext cx="371475" cy="374650"/>
            <a:chOff x="1857" y="0"/>
            <a:chExt cx="204" cy="206"/>
          </a:xfrm>
        </p:grpSpPr>
        <p:sp>
          <p:nvSpPr>
            <p:cNvPr id="27717" name="Freeform 1663"/>
            <p:cNvSpPr>
              <a:spLocks/>
            </p:cNvSpPr>
            <p:nvPr/>
          </p:nvSpPr>
          <p:spPr bwMode="auto">
            <a:xfrm>
              <a:off x="1913" y="58"/>
              <a:ext cx="148" cy="148"/>
            </a:xfrm>
            <a:custGeom>
              <a:avLst/>
              <a:gdLst>
                <a:gd name="T0" fmla="*/ 2752 w 74"/>
                <a:gd name="T1" fmla="*/ 0 h 74"/>
                <a:gd name="T2" fmla="*/ 4032 w 74"/>
                <a:gd name="T3" fmla="*/ 1920 h 74"/>
                <a:gd name="T4" fmla="*/ 1920 w 74"/>
                <a:gd name="T5" fmla="*/ 4032 h 74"/>
                <a:gd name="T6" fmla="*/ 0 w 74"/>
                <a:gd name="T7" fmla="*/ 2752 h 74"/>
                <a:gd name="T8" fmla="*/ 2368 w 74"/>
                <a:gd name="T9" fmla="*/ 4736 h 74"/>
                <a:gd name="T10" fmla="*/ 4736 w 74"/>
                <a:gd name="T11" fmla="*/ 2368 h 74"/>
                <a:gd name="T12" fmla="*/ 2752 w 74"/>
                <a:gd name="T13" fmla="*/ 0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74"/>
                <a:gd name="T23" fmla="*/ 74 w 74"/>
                <a:gd name="T24" fmla="*/ 74 h 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74">
                  <a:moveTo>
                    <a:pt x="43" y="0"/>
                  </a:moveTo>
                  <a:cubicBezTo>
                    <a:pt x="55" y="5"/>
                    <a:pt x="63" y="17"/>
                    <a:pt x="63" y="30"/>
                  </a:cubicBezTo>
                  <a:cubicBezTo>
                    <a:pt x="63" y="48"/>
                    <a:pt x="48" y="63"/>
                    <a:pt x="30" y="63"/>
                  </a:cubicBezTo>
                  <a:cubicBezTo>
                    <a:pt x="17" y="63"/>
                    <a:pt x="5" y="55"/>
                    <a:pt x="0" y="43"/>
                  </a:cubicBezTo>
                  <a:cubicBezTo>
                    <a:pt x="3" y="61"/>
                    <a:pt x="18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8"/>
                    <a:pt x="61" y="3"/>
                    <a:pt x="4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8" name="Freeform 1664"/>
            <p:cNvSpPr>
              <a:spLocks/>
            </p:cNvSpPr>
            <p:nvPr/>
          </p:nvSpPr>
          <p:spPr bwMode="auto">
            <a:xfrm>
              <a:off x="1909" y="0"/>
              <a:ext cx="44" cy="54"/>
            </a:xfrm>
            <a:custGeom>
              <a:avLst/>
              <a:gdLst>
                <a:gd name="T0" fmla="*/ 22 w 44"/>
                <a:gd name="T1" fmla="*/ 0 h 54"/>
                <a:gd name="T2" fmla="*/ 26 w 44"/>
                <a:gd name="T3" fmla="*/ 18 h 54"/>
                <a:gd name="T4" fmla="*/ 44 w 44"/>
                <a:gd name="T5" fmla="*/ 14 h 54"/>
                <a:gd name="T6" fmla="*/ 32 w 44"/>
                <a:gd name="T7" fmla="*/ 28 h 54"/>
                <a:gd name="T8" fmla="*/ 44 w 44"/>
                <a:gd name="T9" fmla="*/ 42 h 54"/>
                <a:gd name="T10" fmla="*/ 26 w 44"/>
                <a:gd name="T11" fmla="*/ 36 h 54"/>
                <a:gd name="T12" fmla="*/ 22 w 44"/>
                <a:gd name="T13" fmla="*/ 54 h 54"/>
                <a:gd name="T14" fmla="*/ 18 w 44"/>
                <a:gd name="T15" fmla="*/ 36 h 54"/>
                <a:gd name="T16" fmla="*/ 0 w 44"/>
                <a:gd name="T17" fmla="*/ 42 h 54"/>
                <a:gd name="T18" fmla="*/ 12 w 44"/>
                <a:gd name="T19" fmla="*/ 28 h 54"/>
                <a:gd name="T20" fmla="*/ 0 w 44"/>
                <a:gd name="T21" fmla="*/ 14 h 54"/>
                <a:gd name="T22" fmla="*/ 18 w 44"/>
                <a:gd name="T23" fmla="*/ 18 h 54"/>
                <a:gd name="T24" fmla="*/ 22 w 44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4"/>
                <a:gd name="T41" fmla="*/ 44 w 44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4">
                  <a:moveTo>
                    <a:pt x="22" y="0"/>
                  </a:moveTo>
                  <a:lnTo>
                    <a:pt x="26" y="18"/>
                  </a:lnTo>
                  <a:lnTo>
                    <a:pt x="44" y="14"/>
                  </a:lnTo>
                  <a:lnTo>
                    <a:pt x="32" y="28"/>
                  </a:lnTo>
                  <a:lnTo>
                    <a:pt x="44" y="42"/>
                  </a:lnTo>
                  <a:lnTo>
                    <a:pt x="26" y="36"/>
                  </a:lnTo>
                  <a:lnTo>
                    <a:pt x="22" y="5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12" y="28"/>
                  </a:lnTo>
                  <a:lnTo>
                    <a:pt x="0" y="14"/>
                  </a:lnTo>
                  <a:lnTo>
                    <a:pt x="18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9" name="Freeform 1665"/>
            <p:cNvSpPr>
              <a:spLocks/>
            </p:cNvSpPr>
            <p:nvPr/>
          </p:nvSpPr>
          <p:spPr bwMode="auto">
            <a:xfrm>
              <a:off x="1857" y="52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980"/>
          <p:cNvGrpSpPr>
            <a:grpSpLocks/>
          </p:cNvGrpSpPr>
          <p:nvPr/>
        </p:nvGrpSpPr>
        <p:grpSpPr bwMode="auto">
          <a:xfrm>
            <a:off x="7134225" y="2135188"/>
            <a:ext cx="374650" cy="314325"/>
            <a:chOff x="3329" y="2"/>
            <a:chExt cx="206" cy="174"/>
          </a:xfrm>
        </p:grpSpPr>
        <p:sp>
          <p:nvSpPr>
            <p:cNvPr id="27714" name="Freeform 1668"/>
            <p:cNvSpPr>
              <a:spLocks/>
            </p:cNvSpPr>
            <p:nvPr/>
          </p:nvSpPr>
          <p:spPr bwMode="auto">
            <a:xfrm>
              <a:off x="3473" y="4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5" name="Freeform 1709"/>
            <p:cNvSpPr>
              <a:spLocks noEditPoints="1"/>
            </p:cNvSpPr>
            <p:nvPr/>
          </p:nvSpPr>
          <p:spPr bwMode="auto">
            <a:xfrm>
              <a:off x="3343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2496 w 96"/>
                <a:gd name="T9" fmla="*/ 768 h 60"/>
                <a:gd name="T10" fmla="*/ 3840 w 96"/>
                <a:gd name="T11" fmla="*/ 0 h 60"/>
                <a:gd name="T12" fmla="*/ 5376 w 96"/>
                <a:gd name="T13" fmla="*/ 1408 h 60"/>
                <a:gd name="T14" fmla="*/ 6144 w 96"/>
                <a:gd name="T15" fmla="*/ 2560 h 60"/>
                <a:gd name="T16" fmla="*/ 4864 w 96"/>
                <a:gd name="T17" fmla="*/ 3840 h 60"/>
                <a:gd name="T18" fmla="*/ 1024 w 96"/>
                <a:gd name="T19" fmla="*/ 2304 h 60"/>
                <a:gd name="T20" fmla="*/ 512 w 96"/>
                <a:gd name="T21" fmla="*/ 2816 h 60"/>
                <a:gd name="T22" fmla="*/ 1024 w 96"/>
                <a:gd name="T23" fmla="*/ 3328 h 60"/>
                <a:gd name="T24" fmla="*/ 4864 w 96"/>
                <a:gd name="T25" fmla="*/ 3328 h 60"/>
                <a:gd name="T26" fmla="*/ 5632 w 96"/>
                <a:gd name="T27" fmla="*/ 2560 h 60"/>
                <a:gd name="T28" fmla="*/ 5056 w 96"/>
                <a:gd name="T29" fmla="*/ 1792 h 60"/>
                <a:gd name="T30" fmla="*/ 4864 w 96"/>
                <a:gd name="T31" fmla="*/ 1792 h 60"/>
                <a:gd name="T32" fmla="*/ 4864 w 96"/>
                <a:gd name="T33" fmla="*/ 1536 h 60"/>
                <a:gd name="T34" fmla="*/ 3840 w 96"/>
                <a:gd name="T35" fmla="*/ 512 h 60"/>
                <a:gd name="T36" fmla="*/ 2880 w 96"/>
                <a:gd name="T37" fmla="*/ 1152 h 60"/>
                <a:gd name="T38" fmla="*/ 2816 w 96"/>
                <a:gd name="T39" fmla="*/ 1408 h 60"/>
                <a:gd name="T40" fmla="*/ 2560 w 96"/>
                <a:gd name="T41" fmla="*/ 1344 h 60"/>
                <a:gd name="T42" fmla="*/ 2304 w 96"/>
                <a:gd name="T43" fmla="*/ 1280 h 60"/>
                <a:gd name="T44" fmla="*/ 1536 w 96"/>
                <a:gd name="T45" fmla="*/ 2048 h 60"/>
                <a:gd name="T46" fmla="*/ 1536 w 96"/>
                <a:gd name="T47" fmla="*/ 2112 h 60"/>
                <a:gd name="T48" fmla="*/ 1536 w 96"/>
                <a:gd name="T49" fmla="*/ 2496 h 60"/>
                <a:gd name="T50" fmla="*/ 1216 w 96"/>
                <a:gd name="T51" fmla="*/ 2368 h 60"/>
                <a:gd name="T52" fmla="*/ 1024 w 96"/>
                <a:gd name="T53" fmla="*/ 2304 h 6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60"/>
                <a:gd name="T83" fmla="*/ 96 w 96"/>
                <a:gd name="T84" fmla="*/ 60 h 6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6" name="Freeform 1710"/>
            <p:cNvSpPr>
              <a:spLocks/>
            </p:cNvSpPr>
            <p:nvPr/>
          </p:nvSpPr>
          <p:spPr bwMode="auto">
            <a:xfrm>
              <a:off x="3329" y="2"/>
              <a:ext cx="102" cy="100"/>
            </a:xfrm>
            <a:custGeom>
              <a:avLst/>
              <a:gdLst>
                <a:gd name="T0" fmla="*/ 1152 w 51"/>
                <a:gd name="T1" fmla="*/ 3200 h 50"/>
                <a:gd name="T2" fmla="*/ 1216 w 51"/>
                <a:gd name="T3" fmla="*/ 3136 h 50"/>
                <a:gd name="T4" fmla="*/ 2752 w 51"/>
                <a:gd name="T5" fmla="*/ 2112 h 50"/>
                <a:gd name="T6" fmla="*/ 2752 w 51"/>
                <a:gd name="T7" fmla="*/ 2112 h 50"/>
                <a:gd name="T8" fmla="*/ 3264 w 51"/>
                <a:gd name="T9" fmla="*/ 1664 h 50"/>
                <a:gd name="T10" fmla="*/ 3264 w 51"/>
                <a:gd name="T11" fmla="*/ 1600 h 50"/>
                <a:gd name="T12" fmla="*/ 1920 w 51"/>
                <a:gd name="T13" fmla="*/ 0 h 50"/>
                <a:gd name="T14" fmla="*/ 2496 w 51"/>
                <a:gd name="T15" fmla="*/ 1344 h 50"/>
                <a:gd name="T16" fmla="*/ 1344 w 51"/>
                <a:gd name="T17" fmla="*/ 2496 h 50"/>
                <a:gd name="T18" fmla="*/ 0 w 51"/>
                <a:gd name="T19" fmla="*/ 1920 h 50"/>
                <a:gd name="T20" fmla="*/ 1152 w 51"/>
                <a:gd name="T21" fmla="*/ 320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50"/>
                <a:gd name="T35" fmla="*/ 51 w 51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50">
                  <a:moveTo>
                    <a:pt x="18" y="50"/>
                  </a:moveTo>
                  <a:cubicBezTo>
                    <a:pt x="18" y="50"/>
                    <a:pt x="18" y="49"/>
                    <a:pt x="19" y="49"/>
                  </a:cubicBezTo>
                  <a:cubicBezTo>
                    <a:pt x="23" y="40"/>
                    <a:pt x="32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0"/>
                    <a:pt x="48" y="28"/>
                    <a:pt x="51" y="26"/>
                  </a:cubicBezTo>
                  <a:cubicBezTo>
                    <a:pt x="51" y="26"/>
                    <a:pt x="51" y="25"/>
                    <a:pt x="51" y="25"/>
                  </a:cubicBezTo>
                  <a:cubicBezTo>
                    <a:pt x="51" y="12"/>
                    <a:pt x="42" y="2"/>
                    <a:pt x="30" y="0"/>
                  </a:cubicBezTo>
                  <a:cubicBezTo>
                    <a:pt x="36" y="4"/>
                    <a:pt x="39" y="11"/>
                    <a:pt x="39" y="21"/>
                  </a:cubicBezTo>
                  <a:cubicBezTo>
                    <a:pt x="39" y="29"/>
                    <a:pt x="28" y="39"/>
                    <a:pt x="21" y="39"/>
                  </a:cubicBezTo>
                  <a:cubicBezTo>
                    <a:pt x="11" y="39"/>
                    <a:pt x="5" y="37"/>
                    <a:pt x="0" y="30"/>
                  </a:cubicBezTo>
                  <a:cubicBezTo>
                    <a:pt x="2" y="39"/>
                    <a:pt x="9" y="47"/>
                    <a:pt x="18" y="5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988"/>
          <p:cNvGrpSpPr>
            <a:grpSpLocks/>
          </p:cNvGrpSpPr>
          <p:nvPr/>
        </p:nvGrpSpPr>
        <p:grpSpPr bwMode="auto">
          <a:xfrm>
            <a:off x="4360863" y="4125913"/>
            <a:ext cx="371475" cy="371475"/>
            <a:chOff x="2595" y="372"/>
            <a:chExt cx="204" cy="205"/>
          </a:xfrm>
        </p:grpSpPr>
        <p:sp>
          <p:nvSpPr>
            <p:cNvPr id="27695" name="Freeform 1675"/>
            <p:cNvSpPr>
              <a:spLocks/>
            </p:cNvSpPr>
            <p:nvPr/>
          </p:nvSpPr>
          <p:spPr bwMode="auto">
            <a:xfrm>
              <a:off x="2751" y="539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1676"/>
            <p:cNvSpPr>
              <a:spLocks/>
            </p:cNvSpPr>
            <p:nvPr/>
          </p:nvSpPr>
          <p:spPr bwMode="auto">
            <a:xfrm>
              <a:off x="2647" y="547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1693"/>
            <p:cNvSpPr>
              <a:spLocks/>
            </p:cNvSpPr>
            <p:nvPr/>
          </p:nvSpPr>
          <p:spPr bwMode="auto">
            <a:xfrm>
              <a:off x="2623" y="400"/>
              <a:ext cx="74" cy="63"/>
            </a:xfrm>
            <a:custGeom>
              <a:avLst/>
              <a:gdLst>
                <a:gd name="T0" fmla="*/ 192 w 37"/>
                <a:gd name="T1" fmla="*/ 2181 h 31"/>
                <a:gd name="T2" fmla="*/ 0 w 37"/>
                <a:gd name="T3" fmla="*/ 1416 h 31"/>
                <a:gd name="T4" fmla="*/ 1280 w 37"/>
                <a:gd name="T5" fmla="*/ 0 h 31"/>
                <a:gd name="T6" fmla="*/ 2368 w 37"/>
                <a:gd name="T7" fmla="*/ 697 h 31"/>
                <a:gd name="T8" fmla="*/ 1920 w 37"/>
                <a:gd name="T9" fmla="*/ 975 h 31"/>
                <a:gd name="T10" fmla="*/ 1280 w 37"/>
                <a:gd name="T11" fmla="*/ 561 h 31"/>
                <a:gd name="T12" fmla="*/ 512 w 37"/>
                <a:gd name="T13" fmla="*/ 1416 h 31"/>
                <a:gd name="T14" fmla="*/ 640 w 37"/>
                <a:gd name="T15" fmla="*/ 1912 h 31"/>
                <a:gd name="T16" fmla="*/ 192 w 37"/>
                <a:gd name="T17" fmla="*/ 218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1694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Freeform 1695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0" name="Freeform 1696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1" name="Freeform 1697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2" name="Freeform 1698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3" name="Freeform 1699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4" name="Freeform 1700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5" name="Freeform 1701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6" name="Freeform 1702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7" name="Freeform 1703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8" name="Freeform 1704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9" name="Freeform 1705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0" name="Freeform 1706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1" name="Freeform 1707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2" name="Freeform 1708"/>
            <p:cNvSpPr>
              <a:spLocks/>
            </p:cNvSpPr>
            <p:nvPr/>
          </p:nvSpPr>
          <p:spPr bwMode="auto">
            <a:xfrm>
              <a:off x="2631" y="425"/>
              <a:ext cx="168" cy="104"/>
            </a:xfrm>
            <a:custGeom>
              <a:avLst/>
              <a:gdLst>
                <a:gd name="T0" fmla="*/ 4224 w 84"/>
                <a:gd name="T1" fmla="*/ 3328 h 52"/>
                <a:gd name="T2" fmla="*/ 3648 w 84"/>
                <a:gd name="T3" fmla="*/ 3328 h 52"/>
                <a:gd name="T4" fmla="*/ 3648 w 84"/>
                <a:gd name="T5" fmla="*/ 2816 h 52"/>
                <a:gd name="T6" fmla="*/ 4224 w 84"/>
                <a:gd name="T7" fmla="*/ 2816 h 52"/>
                <a:gd name="T8" fmla="*/ 4864 w 84"/>
                <a:gd name="T9" fmla="*/ 2176 h 52"/>
                <a:gd name="T10" fmla="*/ 4416 w 84"/>
                <a:gd name="T11" fmla="*/ 1600 h 52"/>
                <a:gd name="T12" fmla="*/ 4224 w 84"/>
                <a:gd name="T13" fmla="*/ 1536 h 52"/>
                <a:gd name="T14" fmla="*/ 4224 w 84"/>
                <a:gd name="T15" fmla="*/ 1344 h 52"/>
                <a:gd name="T16" fmla="*/ 3392 w 84"/>
                <a:gd name="T17" fmla="*/ 512 h 52"/>
                <a:gd name="T18" fmla="*/ 2624 w 84"/>
                <a:gd name="T19" fmla="*/ 1024 h 52"/>
                <a:gd name="T20" fmla="*/ 2496 w 84"/>
                <a:gd name="T21" fmla="*/ 1280 h 52"/>
                <a:gd name="T22" fmla="*/ 2304 w 84"/>
                <a:gd name="T23" fmla="*/ 1216 h 52"/>
                <a:gd name="T24" fmla="*/ 2112 w 84"/>
                <a:gd name="T25" fmla="*/ 1152 h 52"/>
                <a:gd name="T26" fmla="*/ 1408 w 84"/>
                <a:gd name="T27" fmla="*/ 1792 h 52"/>
                <a:gd name="T28" fmla="*/ 1408 w 84"/>
                <a:gd name="T29" fmla="*/ 1792 h 52"/>
                <a:gd name="T30" fmla="*/ 1408 w 84"/>
                <a:gd name="T31" fmla="*/ 2176 h 52"/>
                <a:gd name="T32" fmla="*/ 1024 w 84"/>
                <a:gd name="T33" fmla="*/ 2048 h 52"/>
                <a:gd name="T34" fmla="*/ 896 w 84"/>
                <a:gd name="T35" fmla="*/ 2048 h 52"/>
                <a:gd name="T36" fmla="*/ 512 w 84"/>
                <a:gd name="T37" fmla="*/ 2432 h 52"/>
                <a:gd name="T38" fmla="*/ 896 w 84"/>
                <a:gd name="T39" fmla="*/ 2816 h 52"/>
                <a:gd name="T40" fmla="*/ 1792 w 84"/>
                <a:gd name="T41" fmla="*/ 2816 h 52"/>
                <a:gd name="T42" fmla="*/ 1792 w 84"/>
                <a:gd name="T43" fmla="*/ 3328 h 52"/>
                <a:gd name="T44" fmla="*/ 896 w 84"/>
                <a:gd name="T45" fmla="*/ 3328 h 52"/>
                <a:gd name="T46" fmla="*/ 0 w 84"/>
                <a:gd name="T47" fmla="*/ 2432 h 52"/>
                <a:gd name="T48" fmla="*/ 896 w 84"/>
                <a:gd name="T49" fmla="*/ 1536 h 52"/>
                <a:gd name="T50" fmla="*/ 2112 w 84"/>
                <a:gd name="T51" fmla="*/ 640 h 52"/>
                <a:gd name="T52" fmla="*/ 2240 w 84"/>
                <a:gd name="T53" fmla="*/ 640 h 52"/>
                <a:gd name="T54" fmla="*/ 3392 w 84"/>
                <a:gd name="T55" fmla="*/ 0 h 52"/>
                <a:gd name="T56" fmla="*/ 4736 w 84"/>
                <a:gd name="T57" fmla="*/ 1216 h 52"/>
                <a:gd name="T58" fmla="*/ 5376 w 84"/>
                <a:gd name="T59" fmla="*/ 2176 h 52"/>
                <a:gd name="T60" fmla="*/ 4224 w 84"/>
                <a:gd name="T61" fmla="*/ 3328 h 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4"/>
                <a:gd name="T94" fmla="*/ 0 h 52"/>
                <a:gd name="T95" fmla="*/ 84 w 84"/>
                <a:gd name="T96" fmla="*/ 52 h 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4" h="52">
                  <a:moveTo>
                    <a:pt x="66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72" y="44"/>
                    <a:pt x="76" y="40"/>
                    <a:pt x="76" y="34"/>
                  </a:cubicBezTo>
                  <a:cubicBezTo>
                    <a:pt x="76" y="30"/>
                    <a:pt x="73" y="26"/>
                    <a:pt x="69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14"/>
                    <a:pt x="60" y="8"/>
                    <a:pt x="53" y="8"/>
                  </a:cubicBezTo>
                  <a:cubicBezTo>
                    <a:pt x="48" y="8"/>
                    <a:pt x="43" y="11"/>
                    <a:pt x="41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3" y="18"/>
                  </a:cubicBezTo>
                  <a:cubicBezTo>
                    <a:pt x="28" y="18"/>
                    <a:pt x="22" y="1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1" y="32"/>
                    <a:pt x="8" y="34"/>
                    <a:pt x="8" y="38"/>
                  </a:cubicBezTo>
                  <a:cubicBezTo>
                    <a:pt x="8" y="41"/>
                    <a:pt x="11" y="44"/>
                    <a:pt x="14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6" y="52"/>
                    <a:pt x="0" y="46"/>
                    <a:pt x="0" y="38"/>
                  </a:cubicBezTo>
                  <a:cubicBezTo>
                    <a:pt x="0" y="30"/>
                    <a:pt x="6" y="24"/>
                    <a:pt x="14" y="24"/>
                  </a:cubicBezTo>
                  <a:cubicBezTo>
                    <a:pt x="16" y="15"/>
                    <a:pt x="23" y="10"/>
                    <a:pt x="33" y="10"/>
                  </a:cubicBezTo>
                  <a:cubicBezTo>
                    <a:pt x="33" y="10"/>
                    <a:pt x="34" y="10"/>
                    <a:pt x="35" y="10"/>
                  </a:cubicBezTo>
                  <a:cubicBezTo>
                    <a:pt x="39" y="4"/>
                    <a:pt x="45" y="0"/>
                    <a:pt x="53" y="0"/>
                  </a:cubicBezTo>
                  <a:cubicBezTo>
                    <a:pt x="64" y="0"/>
                    <a:pt x="73" y="8"/>
                    <a:pt x="74" y="19"/>
                  </a:cubicBezTo>
                  <a:cubicBezTo>
                    <a:pt x="80" y="21"/>
                    <a:pt x="84" y="28"/>
                    <a:pt x="84" y="34"/>
                  </a:cubicBezTo>
                  <a:cubicBezTo>
                    <a:pt x="84" y="44"/>
                    <a:pt x="76" y="52"/>
                    <a:pt x="66" y="5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3" name="Freeform 1761"/>
            <p:cNvSpPr>
              <a:spLocks/>
            </p:cNvSpPr>
            <p:nvPr/>
          </p:nvSpPr>
          <p:spPr bwMode="auto">
            <a:xfrm>
              <a:off x="2695" y="489"/>
              <a:ext cx="40" cy="88"/>
            </a:xfrm>
            <a:custGeom>
              <a:avLst/>
              <a:gdLst>
                <a:gd name="T0" fmla="*/ 40 w 40"/>
                <a:gd name="T1" fmla="*/ 32 h 88"/>
                <a:gd name="T2" fmla="*/ 24 w 40"/>
                <a:gd name="T3" fmla="*/ 32 h 88"/>
                <a:gd name="T4" fmla="*/ 40 w 40"/>
                <a:gd name="T5" fmla="*/ 0 h 88"/>
                <a:gd name="T6" fmla="*/ 18 w 40"/>
                <a:gd name="T7" fmla="*/ 0 h 88"/>
                <a:gd name="T8" fmla="*/ 0 w 40"/>
                <a:gd name="T9" fmla="*/ 48 h 88"/>
                <a:gd name="T10" fmla="*/ 16 w 40"/>
                <a:gd name="T11" fmla="*/ 48 h 88"/>
                <a:gd name="T12" fmla="*/ 8 w 40"/>
                <a:gd name="T13" fmla="*/ 88 h 88"/>
                <a:gd name="T14" fmla="*/ 40 w 40"/>
                <a:gd name="T15" fmla="*/ 32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88"/>
                <a:gd name="T26" fmla="*/ 40 w 40"/>
                <a:gd name="T27" fmla="*/ 88 h 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88">
                  <a:moveTo>
                    <a:pt x="40" y="32"/>
                  </a:moveTo>
                  <a:lnTo>
                    <a:pt x="24" y="32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0" y="48"/>
                  </a:lnTo>
                  <a:lnTo>
                    <a:pt x="16" y="48"/>
                  </a:lnTo>
                  <a:lnTo>
                    <a:pt x="8" y="88"/>
                  </a:lnTo>
                  <a:lnTo>
                    <a:pt x="40" y="3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0321925" y="2822575"/>
            <a:ext cx="1193800" cy="1193800"/>
            <a:chOff x="10322605" y="2823035"/>
            <a:chExt cx="1193713" cy="1193713"/>
          </a:xfrm>
        </p:grpSpPr>
        <p:sp>
          <p:nvSpPr>
            <p:cNvPr id="16" name="椭圆 15"/>
            <p:cNvSpPr/>
            <p:nvPr/>
          </p:nvSpPr>
          <p:spPr>
            <a:xfrm>
              <a:off x="10322605" y="2823035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9" name="组合 11"/>
            <p:cNvGrpSpPr>
              <a:grpSpLocks/>
            </p:cNvGrpSpPr>
            <p:nvPr/>
          </p:nvGrpSpPr>
          <p:grpSpPr bwMode="auto">
            <a:xfrm>
              <a:off x="10727513" y="3109039"/>
              <a:ext cx="383896" cy="712948"/>
              <a:chOff x="10819448" y="3279775"/>
              <a:chExt cx="200025" cy="371475"/>
            </a:xfrm>
          </p:grpSpPr>
          <p:sp>
            <p:nvSpPr>
              <p:cNvPr id="27690" name="Freeform 2422"/>
              <p:cNvSpPr>
                <a:spLocks/>
              </p:cNvSpPr>
              <p:nvPr/>
            </p:nvSpPr>
            <p:spPr bwMode="auto">
              <a:xfrm>
                <a:off x="10903095" y="3367709"/>
                <a:ext cx="58189" cy="129209"/>
              </a:xfrm>
              <a:custGeom>
                <a:avLst/>
                <a:gdLst>
                  <a:gd name="T0" fmla="*/ 58189 w 32"/>
                  <a:gd name="T1" fmla="*/ 129209 h 72"/>
                  <a:gd name="T2" fmla="*/ 0 w 32"/>
                  <a:gd name="T3" fmla="*/ 104085 h 72"/>
                  <a:gd name="T4" fmla="*/ 0 w 32"/>
                  <a:gd name="T5" fmla="*/ 0 h 72"/>
                  <a:gd name="T6" fmla="*/ 58189 w 32"/>
                  <a:gd name="T7" fmla="*/ 0 h 72"/>
                  <a:gd name="T8" fmla="*/ 58189 w 32"/>
                  <a:gd name="T9" fmla="*/ 129209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2"/>
                  <a:gd name="T17" fmla="*/ 32 w 3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2">
                    <a:moveTo>
                      <a:pt x="32" y="72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1" name="Rectangle 2423"/>
              <p:cNvSpPr>
                <a:spLocks noChangeArrowheads="1"/>
              </p:cNvSpPr>
              <p:nvPr/>
            </p:nvSpPr>
            <p:spPr bwMode="auto">
              <a:xfrm>
                <a:off x="10961284" y="3322845"/>
                <a:ext cx="58189" cy="305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2" name="Rectangle 2424"/>
              <p:cNvSpPr>
                <a:spLocks noChangeArrowheads="1"/>
              </p:cNvSpPr>
              <p:nvPr/>
            </p:nvSpPr>
            <p:spPr bwMode="auto">
              <a:xfrm>
                <a:off x="10961284" y="3396422"/>
                <a:ext cx="58189" cy="287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3" name="Freeform 2425"/>
              <p:cNvSpPr>
                <a:spLocks/>
              </p:cNvSpPr>
              <p:nvPr/>
            </p:nvSpPr>
            <p:spPr bwMode="auto">
              <a:xfrm>
                <a:off x="10859453" y="3279775"/>
                <a:ext cx="116378" cy="202786"/>
              </a:xfrm>
              <a:custGeom>
                <a:avLst/>
                <a:gdLst>
                  <a:gd name="T0" fmla="*/ 931024 w 32"/>
                  <a:gd name="T1" fmla="*/ 6782467 h 56"/>
                  <a:gd name="T2" fmla="*/ 931024 w 32"/>
                  <a:gd name="T3" fmla="*/ 1930089 h 56"/>
                  <a:gd name="T4" fmla="*/ 1862048 w 32"/>
                  <a:gd name="T5" fmla="*/ 955991 h 56"/>
                  <a:gd name="T6" fmla="*/ 2793072 w 32"/>
                  <a:gd name="T7" fmla="*/ 1930089 h 56"/>
                  <a:gd name="T8" fmla="*/ 2793072 w 32"/>
                  <a:gd name="T9" fmla="*/ 6782467 h 56"/>
                  <a:gd name="T10" fmla="*/ 3724096 w 32"/>
                  <a:gd name="T11" fmla="*/ 6782467 h 56"/>
                  <a:gd name="T12" fmla="*/ 3724096 w 32"/>
                  <a:gd name="T13" fmla="*/ 1930089 h 56"/>
                  <a:gd name="T14" fmla="*/ 1862048 w 32"/>
                  <a:gd name="T15" fmla="*/ 0 h 56"/>
                  <a:gd name="T16" fmla="*/ 0 w 32"/>
                  <a:gd name="T17" fmla="*/ 1930089 h 56"/>
                  <a:gd name="T18" fmla="*/ 0 w 32"/>
                  <a:gd name="T19" fmla="*/ 6782467 h 56"/>
                  <a:gd name="T20" fmla="*/ 931024 w 32"/>
                  <a:gd name="T21" fmla="*/ 6782467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6"/>
                  <a:gd name="T35" fmla="*/ 32 w 32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6">
                    <a:moveTo>
                      <a:pt x="8" y="56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20" y="8"/>
                      <a:pt x="24" y="12"/>
                      <a:pt x="24" y="1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43"/>
                      <a:pt x="32" y="18"/>
                      <a:pt x="32" y="16"/>
                    </a:cubicBezTo>
                    <a:cubicBezTo>
                      <a:pt x="32" y="8"/>
                      <a:pt x="25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18"/>
                      <a:pt x="0" y="43"/>
                      <a:pt x="0" y="56"/>
                    </a:cubicBezTo>
                    <a:lnTo>
                      <a:pt x="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4" name="Freeform 2426"/>
              <p:cNvSpPr>
                <a:spLocks/>
              </p:cNvSpPr>
              <p:nvPr/>
            </p:nvSpPr>
            <p:spPr bwMode="auto">
              <a:xfrm>
                <a:off x="10819448" y="3457437"/>
                <a:ext cx="196388" cy="193813"/>
              </a:xfrm>
              <a:custGeom>
                <a:avLst/>
                <a:gdLst>
                  <a:gd name="T0" fmla="*/ 3142208 w 54"/>
                  <a:gd name="T1" fmla="*/ 0 h 54"/>
                  <a:gd name="T2" fmla="*/ 2676696 w 54"/>
                  <a:gd name="T3" fmla="*/ 0 h 54"/>
                  <a:gd name="T4" fmla="*/ 2676696 w 54"/>
                  <a:gd name="T5" fmla="*/ 803965 h 54"/>
                  <a:gd name="T6" fmla="*/ 2443940 w 54"/>
                  <a:gd name="T7" fmla="*/ 1378226 h 54"/>
                  <a:gd name="T8" fmla="*/ 1280159 w 54"/>
                  <a:gd name="T9" fmla="*/ 3101008 h 54"/>
                  <a:gd name="T10" fmla="*/ 1047403 w 54"/>
                  <a:gd name="T11" fmla="*/ 3330712 h 54"/>
                  <a:gd name="T12" fmla="*/ 814647 w 54"/>
                  <a:gd name="T13" fmla="*/ 3101008 h 54"/>
                  <a:gd name="T14" fmla="*/ 1978428 w 54"/>
                  <a:gd name="T15" fmla="*/ 1148522 h 54"/>
                  <a:gd name="T16" fmla="*/ 2211184 w 54"/>
                  <a:gd name="T17" fmla="*/ 689113 h 54"/>
                  <a:gd name="T18" fmla="*/ 2211184 w 54"/>
                  <a:gd name="T19" fmla="*/ 114852 h 54"/>
                  <a:gd name="T20" fmla="*/ 0 w 54"/>
                  <a:gd name="T21" fmla="*/ 3101008 h 54"/>
                  <a:gd name="T22" fmla="*/ 3142208 w 54"/>
                  <a:gd name="T23" fmla="*/ 6202016 h 54"/>
                  <a:gd name="T24" fmla="*/ 6284416 w 54"/>
                  <a:gd name="T25" fmla="*/ 3101008 h 54"/>
                  <a:gd name="T26" fmla="*/ 3142208 w 54"/>
                  <a:gd name="T27" fmla="*/ 0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"/>
                  <a:gd name="T43" fmla="*/ 0 h 54"/>
                  <a:gd name="T44" fmla="*/ 54 w 54"/>
                  <a:gd name="T45" fmla="*/ 54 h 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" h="54">
                    <a:moveTo>
                      <a:pt x="27" y="0"/>
                    </a:moveTo>
                    <a:cubicBezTo>
                      <a:pt x="26" y="0"/>
                      <a:pt x="24" y="0"/>
                      <a:pt x="23" y="0"/>
                    </a:cubicBezTo>
                    <a:cubicBezTo>
                      <a:pt x="23" y="3"/>
                      <a:pt x="23" y="6"/>
                      <a:pt x="23" y="7"/>
                    </a:cubicBezTo>
                    <a:cubicBezTo>
                      <a:pt x="23" y="11"/>
                      <a:pt x="21" y="12"/>
                      <a:pt x="21" y="12"/>
                    </a:cubicBezTo>
                    <a:cubicBezTo>
                      <a:pt x="15" y="15"/>
                      <a:pt x="11" y="20"/>
                      <a:pt x="11" y="27"/>
                    </a:cubicBezTo>
                    <a:cubicBezTo>
                      <a:pt x="11" y="28"/>
                      <a:pt x="10" y="29"/>
                      <a:pt x="9" y="29"/>
                    </a:cubicBezTo>
                    <a:cubicBezTo>
                      <a:pt x="8" y="29"/>
                      <a:pt x="7" y="28"/>
                      <a:pt x="7" y="27"/>
                    </a:cubicBezTo>
                    <a:cubicBezTo>
                      <a:pt x="7" y="20"/>
                      <a:pt x="11" y="13"/>
                      <a:pt x="17" y="10"/>
                    </a:cubicBezTo>
                    <a:cubicBezTo>
                      <a:pt x="17" y="10"/>
                      <a:pt x="19" y="9"/>
                      <a:pt x="19" y="6"/>
                    </a:cubicBezTo>
                    <a:cubicBezTo>
                      <a:pt x="19" y="5"/>
                      <a:pt x="19" y="3"/>
                      <a:pt x="19" y="1"/>
                    </a:cubicBezTo>
                    <a:cubicBezTo>
                      <a:pt x="8" y="4"/>
                      <a:pt x="0" y="15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14513" y="3111500"/>
            <a:ext cx="617537" cy="617538"/>
            <a:chOff x="1814742" y="3111282"/>
            <a:chExt cx="617218" cy="617218"/>
          </a:xfrm>
        </p:grpSpPr>
        <p:sp>
          <p:nvSpPr>
            <p:cNvPr id="19" name="椭圆 18"/>
            <p:cNvSpPr/>
            <p:nvPr/>
          </p:nvSpPr>
          <p:spPr>
            <a:xfrm>
              <a:off x="1814742" y="311128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0" name="组合 10"/>
            <p:cNvGrpSpPr>
              <a:grpSpLocks/>
            </p:cNvGrpSpPr>
            <p:nvPr/>
          </p:nvGrpSpPr>
          <p:grpSpPr bwMode="auto">
            <a:xfrm>
              <a:off x="1929676" y="3234153"/>
              <a:ext cx="387350" cy="371475"/>
              <a:chOff x="1929676" y="3234153"/>
              <a:chExt cx="387350" cy="371475"/>
            </a:xfrm>
          </p:grpSpPr>
          <p:sp>
            <p:nvSpPr>
              <p:cNvPr id="27681" name="Freeform 1787"/>
              <p:cNvSpPr>
                <a:spLocks noEditPoints="1"/>
              </p:cNvSpPr>
              <p:nvPr/>
            </p:nvSpPr>
            <p:spPr bwMode="auto">
              <a:xfrm>
                <a:off x="1936984" y="3234153"/>
                <a:ext cx="372733" cy="371475"/>
              </a:xfrm>
              <a:custGeom>
                <a:avLst/>
                <a:gdLst>
                  <a:gd name="T0" fmla="*/ 5963728 w 102"/>
                  <a:gd name="T1" fmla="*/ 932330 h 102"/>
                  <a:gd name="T2" fmla="*/ 10991970 w 102"/>
                  <a:gd name="T3" fmla="*/ 5943600 h 102"/>
                  <a:gd name="T4" fmla="*/ 5963728 w 102"/>
                  <a:gd name="T5" fmla="*/ 10954871 h 102"/>
                  <a:gd name="T6" fmla="*/ 935487 w 102"/>
                  <a:gd name="T7" fmla="*/ 5943600 h 102"/>
                  <a:gd name="T8" fmla="*/ 5963728 w 102"/>
                  <a:gd name="T9" fmla="*/ 932330 h 102"/>
                  <a:gd name="T10" fmla="*/ 5963728 w 102"/>
                  <a:gd name="T11" fmla="*/ 0 h 102"/>
                  <a:gd name="T12" fmla="*/ 0 w 102"/>
                  <a:gd name="T13" fmla="*/ 5943600 h 102"/>
                  <a:gd name="T14" fmla="*/ 5963728 w 102"/>
                  <a:gd name="T15" fmla="*/ 11887200 h 102"/>
                  <a:gd name="T16" fmla="*/ 11927456 w 102"/>
                  <a:gd name="T17" fmla="*/ 5943600 h 102"/>
                  <a:gd name="T18" fmla="*/ 5963728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2" name="Freeform 1788"/>
              <p:cNvSpPr>
                <a:spLocks/>
              </p:cNvSpPr>
              <p:nvPr/>
            </p:nvSpPr>
            <p:spPr bwMode="auto">
              <a:xfrm>
                <a:off x="2068537" y="3456310"/>
                <a:ext cx="157133" cy="61913"/>
              </a:xfrm>
              <a:custGeom>
                <a:avLst/>
                <a:gdLst>
                  <a:gd name="T0" fmla="*/ 1754043 w 43"/>
                  <a:gd name="T1" fmla="*/ 1165421 h 17"/>
                  <a:gd name="T2" fmla="*/ 0 w 43"/>
                  <a:gd name="T3" fmla="*/ 1281963 h 17"/>
                  <a:gd name="T4" fmla="*/ 1754043 w 43"/>
                  <a:gd name="T5" fmla="*/ 1981216 h 17"/>
                  <a:gd name="T6" fmla="*/ 5028256 w 43"/>
                  <a:gd name="T7" fmla="*/ 0 h 17"/>
                  <a:gd name="T8" fmla="*/ 1754043 w 43"/>
                  <a:gd name="T9" fmla="*/ 1165421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7"/>
                  <a:gd name="T17" fmla="*/ 43 w 4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7">
                    <a:moveTo>
                      <a:pt x="15" y="10"/>
                    </a:moveTo>
                    <a:cubicBezTo>
                      <a:pt x="7" y="10"/>
                      <a:pt x="0" y="7"/>
                      <a:pt x="0" y="11"/>
                    </a:cubicBezTo>
                    <a:cubicBezTo>
                      <a:pt x="0" y="17"/>
                      <a:pt x="7" y="17"/>
                      <a:pt x="15" y="17"/>
                    </a:cubicBezTo>
                    <a:cubicBezTo>
                      <a:pt x="29" y="17"/>
                      <a:pt x="39" y="13"/>
                      <a:pt x="43" y="0"/>
                    </a:cubicBezTo>
                    <a:cubicBezTo>
                      <a:pt x="35" y="11"/>
                      <a:pt x="27" y="10"/>
                      <a:pt x="15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3" name="Freeform 1789"/>
              <p:cNvSpPr>
                <a:spLocks/>
              </p:cNvSpPr>
              <p:nvPr/>
            </p:nvSpPr>
            <p:spPr bwMode="auto">
              <a:xfrm>
                <a:off x="2137968" y="3361620"/>
                <a:ext cx="116936" cy="87406"/>
              </a:xfrm>
              <a:custGeom>
                <a:avLst/>
                <a:gdLst>
                  <a:gd name="T0" fmla="*/ 3741952 w 32"/>
                  <a:gd name="T1" fmla="*/ 582707 h 24"/>
                  <a:gd name="T2" fmla="*/ 1637104 w 32"/>
                  <a:gd name="T3" fmla="*/ 2796992 h 24"/>
                  <a:gd name="T4" fmla="*/ 0 w 32"/>
                  <a:gd name="T5" fmla="*/ 932331 h 24"/>
                  <a:gd name="T6" fmla="*/ 1637104 w 32"/>
                  <a:gd name="T7" fmla="*/ 0 h 24"/>
                  <a:gd name="T8" fmla="*/ 3741952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32" y="5"/>
                    </a:moveTo>
                    <a:cubicBezTo>
                      <a:pt x="32" y="20"/>
                      <a:pt x="21" y="24"/>
                      <a:pt x="14" y="24"/>
                    </a:cubicBezTo>
                    <a:cubicBezTo>
                      <a:pt x="7" y="24"/>
                      <a:pt x="0" y="20"/>
                      <a:pt x="0" y="8"/>
                    </a:cubicBezTo>
                    <a:cubicBezTo>
                      <a:pt x="0" y="1"/>
                      <a:pt x="4" y="0"/>
                      <a:pt x="14" y="0"/>
                    </a:cubicBezTo>
                    <a:cubicBezTo>
                      <a:pt x="30" y="0"/>
                      <a:pt x="32" y="0"/>
                      <a:pt x="3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4" name="Freeform 1790"/>
              <p:cNvSpPr>
                <a:spLocks/>
              </p:cNvSpPr>
              <p:nvPr/>
            </p:nvSpPr>
            <p:spPr bwMode="auto">
              <a:xfrm>
                <a:off x="1991798" y="3361620"/>
                <a:ext cx="116936" cy="87406"/>
              </a:xfrm>
              <a:custGeom>
                <a:avLst/>
                <a:gdLst>
                  <a:gd name="T0" fmla="*/ 0 w 32"/>
                  <a:gd name="T1" fmla="*/ 582707 h 24"/>
                  <a:gd name="T2" fmla="*/ 2104848 w 32"/>
                  <a:gd name="T3" fmla="*/ 2796992 h 24"/>
                  <a:gd name="T4" fmla="*/ 3741952 w 32"/>
                  <a:gd name="T5" fmla="*/ 932331 h 24"/>
                  <a:gd name="T6" fmla="*/ 2104848 w 32"/>
                  <a:gd name="T7" fmla="*/ 0 h 24"/>
                  <a:gd name="T8" fmla="*/ 0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0" y="5"/>
                    </a:moveTo>
                    <a:cubicBezTo>
                      <a:pt x="0" y="20"/>
                      <a:pt x="11" y="24"/>
                      <a:pt x="18" y="24"/>
                    </a:cubicBezTo>
                    <a:cubicBezTo>
                      <a:pt x="25" y="24"/>
                      <a:pt x="32" y="20"/>
                      <a:pt x="32" y="8"/>
                    </a:cubicBezTo>
                    <a:cubicBezTo>
                      <a:pt x="32" y="1"/>
                      <a:pt x="28" y="0"/>
                      <a:pt x="18" y="0"/>
                    </a:cubicBezTo>
                    <a:cubicBezTo>
                      <a:pt x="2" y="0"/>
                      <a:pt x="0" y="0"/>
                      <a:pt x="0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5" name="Freeform 1825"/>
              <p:cNvSpPr>
                <a:spLocks/>
              </p:cNvSpPr>
              <p:nvPr/>
            </p:nvSpPr>
            <p:spPr bwMode="auto">
              <a:xfrm>
                <a:off x="2057575" y="3365262"/>
                <a:ext cx="127899" cy="65554"/>
              </a:xfrm>
              <a:custGeom>
                <a:avLst/>
                <a:gdLst>
                  <a:gd name="T0" fmla="*/ 3741959 w 35"/>
                  <a:gd name="T1" fmla="*/ 2097728 h 18"/>
                  <a:gd name="T2" fmla="*/ 3274214 w 35"/>
                  <a:gd name="T3" fmla="*/ 1748106 h 18"/>
                  <a:gd name="T4" fmla="*/ 2104852 w 35"/>
                  <a:gd name="T5" fmla="*/ 815783 h 18"/>
                  <a:gd name="T6" fmla="*/ 935490 w 35"/>
                  <a:gd name="T7" fmla="*/ 1748106 h 18"/>
                  <a:gd name="T8" fmla="*/ 467745 w 35"/>
                  <a:gd name="T9" fmla="*/ 2097728 h 18"/>
                  <a:gd name="T10" fmla="*/ 0 w 35"/>
                  <a:gd name="T11" fmla="*/ 1748106 h 18"/>
                  <a:gd name="T12" fmla="*/ 2104852 w 35"/>
                  <a:gd name="T13" fmla="*/ 0 h 18"/>
                  <a:gd name="T14" fmla="*/ 4092768 w 35"/>
                  <a:gd name="T15" fmla="*/ 1748106 h 18"/>
                  <a:gd name="T16" fmla="*/ 3741959 w 35"/>
                  <a:gd name="T17" fmla="*/ 2097728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18"/>
                  <a:gd name="T29" fmla="*/ 35 w 35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18">
                    <a:moveTo>
                      <a:pt x="32" y="18"/>
                    </a:moveTo>
                    <a:cubicBezTo>
                      <a:pt x="30" y="18"/>
                      <a:pt x="28" y="17"/>
                      <a:pt x="28" y="15"/>
                    </a:cubicBezTo>
                    <a:cubicBezTo>
                      <a:pt x="28" y="10"/>
                      <a:pt x="24" y="7"/>
                      <a:pt x="18" y="7"/>
                    </a:cubicBezTo>
                    <a:cubicBezTo>
                      <a:pt x="12" y="7"/>
                      <a:pt x="8" y="10"/>
                      <a:pt x="8" y="15"/>
                    </a:cubicBezTo>
                    <a:cubicBezTo>
                      <a:pt x="8" y="17"/>
                      <a:pt x="6" y="18"/>
                      <a:pt x="4" y="18"/>
                    </a:cubicBezTo>
                    <a:cubicBezTo>
                      <a:pt x="2" y="18"/>
                      <a:pt x="0" y="17"/>
                      <a:pt x="0" y="15"/>
                    </a:cubicBezTo>
                    <a:cubicBezTo>
                      <a:pt x="0" y="6"/>
                      <a:pt x="8" y="0"/>
                      <a:pt x="18" y="0"/>
                    </a:cubicBezTo>
                    <a:cubicBezTo>
                      <a:pt x="27" y="0"/>
                      <a:pt x="35" y="6"/>
                      <a:pt x="35" y="15"/>
                    </a:cubicBezTo>
                    <a:cubicBezTo>
                      <a:pt x="35" y="17"/>
                      <a:pt x="34" y="18"/>
                      <a:pt x="32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6" name="Freeform 1826"/>
              <p:cNvSpPr>
                <a:spLocks/>
              </p:cNvSpPr>
              <p:nvPr/>
            </p:nvSpPr>
            <p:spPr bwMode="auto">
              <a:xfrm>
                <a:off x="2211053" y="3361620"/>
                <a:ext cx="105973" cy="43703"/>
              </a:xfrm>
              <a:custGeom>
                <a:avLst/>
                <a:gdLst>
                  <a:gd name="T0" fmla="*/ 701614 w 29"/>
                  <a:gd name="T1" fmla="*/ 1398496 h 12"/>
                  <a:gd name="T2" fmla="*/ 467743 w 29"/>
                  <a:gd name="T3" fmla="*/ 1398496 h 12"/>
                  <a:gd name="T4" fmla="*/ 0 w 29"/>
                  <a:gd name="T5" fmla="*/ 932331 h 12"/>
                  <a:gd name="T6" fmla="*/ 467743 w 29"/>
                  <a:gd name="T7" fmla="*/ 466165 h 12"/>
                  <a:gd name="T8" fmla="*/ 2572586 w 29"/>
                  <a:gd name="T9" fmla="*/ 116541 h 12"/>
                  <a:gd name="T10" fmla="*/ 3157265 w 29"/>
                  <a:gd name="T11" fmla="*/ 233083 h 12"/>
                  <a:gd name="T12" fmla="*/ 3040329 w 29"/>
                  <a:gd name="T13" fmla="*/ 815789 h 12"/>
                  <a:gd name="T14" fmla="*/ 701614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6" y="12"/>
                    </a:moveTo>
                    <a:cubicBezTo>
                      <a:pt x="5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6"/>
                      <a:pt x="2" y="4"/>
                      <a:pt x="4" y="4"/>
                    </a:cubicBezTo>
                    <a:cubicBezTo>
                      <a:pt x="8" y="4"/>
                      <a:pt x="17" y="4"/>
                      <a:pt x="22" y="1"/>
                    </a:cubicBezTo>
                    <a:cubicBezTo>
                      <a:pt x="24" y="0"/>
                      <a:pt x="26" y="0"/>
                      <a:pt x="27" y="2"/>
                    </a:cubicBezTo>
                    <a:cubicBezTo>
                      <a:pt x="29" y="4"/>
                      <a:pt x="28" y="6"/>
                      <a:pt x="26" y="7"/>
                    </a:cubicBezTo>
                    <a:cubicBezTo>
                      <a:pt x="20" y="12"/>
                      <a:pt x="10" y="12"/>
                      <a:pt x="6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7" name="Freeform 1827"/>
              <p:cNvSpPr>
                <a:spLocks/>
              </p:cNvSpPr>
              <p:nvPr/>
            </p:nvSpPr>
            <p:spPr bwMode="auto">
              <a:xfrm>
                <a:off x="1929676" y="3361620"/>
                <a:ext cx="105973" cy="43703"/>
              </a:xfrm>
              <a:custGeom>
                <a:avLst/>
                <a:gdLst>
                  <a:gd name="T0" fmla="*/ 2689522 w 29"/>
                  <a:gd name="T1" fmla="*/ 1398496 h 12"/>
                  <a:gd name="T2" fmla="*/ 350807 w 29"/>
                  <a:gd name="T3" fmla="*/ 815789 h 12"/>
                  <a:gd name="T4" fmla="*/ 233871 w 29"/>
                  <a:gd name="T5" fmla="*/ 233083 h 12"/>
                  <a:gd name="T6" fmla="*/ 818550 w 29"/>
                  <a:gd name="T7" fmla="*/ 116541 h 12"/>
                  <a:gd name="T8" fmla="*/ 2923393 w 29"/>
                  <a:gd name="T9" fmla="*/ 466165 h 12"/>
                  <a:gd name="T10" fmla="*/ 3391136 w 29"/>
                  <a:gd name="T11" fmla="*/ 932331 h 12"/>
                  <a:gd name="T12" fmla="*/ 2923393 w 29"/>
                  <a:gd name="T13" fmla="*/ 1398496 h 12"/>
                  <a:gd name="T14" fmla="*/ 2689522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23" y="12"/>
                    </a:moveTo>
                    <a:cubicBezTo>
                      <a:pt x="19" y="12"/>
                      <a:pt x="9" y="12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2" y="4"/>
                      <a:pt x="21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2"/>
                      <a:pt x="25" y="12"/>
                    </a:cubicBezTo>
                    <a:cubicBezTo>
                      <a:pt x="25" y="12"/>
                      <a:pt x="24" y="12"/>
                      <a:pt x="2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681538" y="3108325"/>
            <a:ext cx="617537" cy="615950"/>
            <a:chOff x="4681177" y="3107569"/>
            <a:chExt cx="617218" cy="617218"/>
          </a:xfrm>
        </p:grpSpPr>
        <p:sp>
          <p:nvSpPr>
            <p:cNvPr id="20" name="椭圆 19"/>
            <p:cNvSpPr/>
            <p:nvPr/>
          </p:nvSpPr>
          <p:spPr>
            <a:xfrm>
              <a:off x="4681177" y="3107569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74" name="组合 9"/>
            <p:cNvGrpSpPr>
              <a:grpSpLocks/>
            </p:cNvGrpSpPr>
            <p:nvPr/>
          </p:nvGrpSpPr>
          <p:grpSpPr bwMode="auto">
            <a:xfrm>
              <a:off x="4804048" y="3219585"/>
              <a:ext cx="371475" cy="371475"/>
              <a:chOff x="4804048" y="3219585"/>
              <a:chExt cx="371475" cy="371475"/>
            </a:xfrm>
          </p:grpSpPr>
          <p:sp>
            <p:nvSpPr>
              <p:cNvPr id="27675" name="Freeform 1808"/>
              <p:cNvSpPr>
                <a:spLocks noEditPoints="1"/>
              </p:cNvSpPr>
              <p:nvPr/>
            </p:nvSpPr>
            <p:spPr bwMode="auto">
              <a:xfrm>
                <a:off x="4804048" y="321958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6" name="Freeform 1809"/>
              <p:cNvSpPr>
                <a:spLocks/>
              </p:cNvSpPr>
              <p:nvPr/>
            </p:nvSpPr>
            <p:spPr bwMode="auto">
              <a:xfrm>
                <a:off x="5018921" y="3347052"/>
                <a:ext cx="72838" cy="40061"/>
              </a:xfrm>
              <a:custGeom>
                <a:avLst/>
                <a:gdLst>
                  <a:gd name="T0" fmla="*/ 2330816 w 20"/>
                  <a:gd name="T1" fmla="*/ 932329 h 11"/>
                  <a:gd name="T2" fmla="*/ 932326 w 20"/>
                  <a:gd name="T3" fmla="*/ 932329 h 11"/>
                  <a:gd name="T4" fmla="*/ 0 w 20"/>
                  <a:gd name="T5" fmla="*/ 932329 h 11"/>
                  <a:gd name="T6" fmla="*/ 932326 w 20"/>
                  <a:gd name="T7" fmla="*/ 0 h 11"/>
                  <a:gd name="T8" fmla="*/ 2330816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20" y="8"/>
                    </a:moveTo>
                    <a:cubicBezTo>
                      <a:pt x="20" y="11"/>
                      <a:pt x="12" y="8"/>
                      <a:pt x="8" y="8"/>
                    </a:cubicBezTo>
                    <a:cubicBezTo>
                      <a:pt x="4" y="8"/>
                      <a:pt x="0" y="11"/>
                      <a:pt x="0" y="8"/>
                    </a:cubicBezTo>
                    <a:cubicBezTo>
                      <a:pt x="0" y="5"/>
                      <a:pt x="4" y="0"/>
                      <a:pt x="8" y="0"/>
                    </a:cubicBezTo>
                    <a:cubicBezTo>
                      <a:pt x="12" y="0"/>
                      <a:pt x="20" y="6"/>
                      <a:pt x="2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7" name="Freeform 1811"/>
              <p:cNvSpPr>
                <a:spLocks/>
              </p:cNvSpPr>
              <p:nvPr/>
            </p:nvSpPr>
            <p:spPr bwMode="auto">
              <a:xfrm>
                <a:off x="4887812" y="3347052"/>
                <a:ext cx="72838" cy="40061"/>
              </a:xfrm>
              <a:custGeom>
                <a:avLst/>
                <a:gdLst>
                  <a:gd name="T0" fmla="*/ 0 w 20"/>
                  <a:gd name="T1" fmla="*/ 932329 h 11"/>
                  <a:gd name="T2" fmla="*/ 1398490 w 20"/>
                  <a:gd name="T3" fmla="*/ 932329 h 11"/>
                  <a:gd name="T4" fmla="*/ 2330816 w 20"/>
                  <a:gd name="T5" fmla="*/ 932329 h 11"/>
                  <a:gd name="T6" fmla="*/ 1398490 w 20"/>
                  <a:gd name="T7" fmla="*/ 0 h 11"/>
                  <a:gd name="T8" fmla="*/ 0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0" y="8"/>
                    </a:moveTo>
                    <a:cubicBezTo>
                      <a:pt x="0" y="11"/>
                      <a:pt x="8" y="8"/>
                      <a:pt x="12" y="8"/>
                    </a:cubicBezTo>
                    <a:cubicBezTo>
                      <a:pt x="16" y="8"/>
                      <a:pt x="20" y="11"/>
                      <a:pt x="20" y="8"/>
                    </a:cubicBezTo>
                    <a:cubicBezTo>
                      <a:pt x="20" y="5"/>
                      <a:pt x="16" y="0"/>
                      <a:pt x="12" y="0"/>
                    </a:cubicBezTo>
                    <a:cubicBezTo>
                      <a:pt x="8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8" name="Freeform 1812"/>
              <p:cNvSpPr>
                <a:spLocks/>
              </p:cNvSpPr>
              <p:nvPr/>
            </p:nvSpPr>
            <p:spPr bwMode="auto">
              <a:xfrm>
                <a:off x="4891454" y="3434458"/>
                <a:ext cx="196663" cy="98332"/>
              </a:xfrm>
              <a:custGeom>
                <a:avLst/>
                <a:gdLst>
                  <a:gd name="T0" fmla="*/ 6293216 w 54"/>
                  <a:gd name="T1" fmla="*/ 0 h 27"/>
                  <a:gd name="T2" fmla="*/ 3146608 w 54"/>
                  <a:gd name="T3" fmla="*/ 3146624 h 27"/>
                  <a:gd name="T4" fmla="*/ 0 w 54"/>
                  <a:gd name="T5" fmla="*/ 0 h 27"/>
                  <a:gd name="T6" fmla="*/ 3146608 w 54"/>
                  <a:gd name="T7" fmla="*/ 582708 h 27"/>
                  <a:gd name="T8" fmla="*/ 6293216 w 54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27"/>
                  <a:gd name="T17" fmla="*/ 54 w 54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27">
                    <a:moveTo>
                      <a:pt x="54" y="0"/>
                    </a:moveTo>
                    <a:cubicBezTo>
                      <a:pt x="54" y="13"/>
                      <a:pt x="45" y="27"/>
                      <a:pt x="27" y="27"/>
                    </a:cubicBezTo>
                    <a:cubicBezTo>
                      <a:pt x="9" y="27"/>
                      <a:pt x="0" y="13"/>
                      <a:pt x="0" y="0"/>
                    </a:cubicBezTo>
                    <a:cubicBezTo>
                      <a:pt x="0" y="0"/>
                      <a:pt x="8" y="5"/>
                      <a:pt x="27" y="5"/>
                    </a:cubicBezTo>
                    <a:cubicBezTo>
                      <a:pt x="46" y="5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546975" y="3121025"/>
            <a:ext cx="617538" cy="615950"/>
            <a:chOff x="7547612" y="3120392"/>
            <a:chExt cx="617218" cy="617218"/>
          </a:xfrm>
        </p:grpSpPr>
        <p:sp>
          <p:nvSpPr>
            <p:cNvPr id="23" name="椭圆 22"/>
            <p:cNvSpPr/>
            <p:nvPr/>
          </p:nvSpPr>
          <p:spPr>
            <a:xfrm>
              <a:off x="7547612" y="312039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67" name="组合 8"/>
            <p:cNvGrpSpPr>
              <a:grpSpLocks/>
            </p:cNvGrpSpPr>
            <p:nvPr/>
          </p:nvGrpSpPr>
          <p:grpSpPr bwMode="auto">
            <a:xfrm>
              <a:off x="7670483" y="3246575"/>
              <a:ext cx="371475" cy="371475"/>
              <a:chOff x="7670483" y="3246575"/>
              <a:chExt cx="371475" cy="371475"/>
            </a:xfrm>
          </p:grpSpPr>
          <p:sp>
            <p:nvSpPr>
              <p:cNvPr id="27668" name="Freeform 1791"/>
              <p:cNvSpPr>
                <a:spLocks noEditPoints="1"/>
              </p:cNvSpPr>
              <p:nvPr/>
            </p:nvSpPr>
            <p:spPr bwMode="auto">
              <a:xfrm>
                <a:off x="7670483" y="324657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9" name="Freeform 1792"/>
              <p:cNvSpPr>
                <a:spLocks/>
              </p:cNvSpPr>
              <p:nvPr/>
            </p:nvSpPr>
            <p:spPr bwMode="auto">
              <a:xfrm>
                <a:off x="7757889" y="3476015"/>
                <a:ext cx="196663" cy="25493"/>
              </a:xfrm>
              <a:custGeom>
                <a:avLst/>
                <a:gdLst>
                  <a:gd name="T0" fmla="*/ 3146608 w 54"/>
                  <a:gd name="T1" fmla="*/ 0 h 7"/>
                  <a:gd name="T2" fmla="*/ 0 w 54"/>
                  <a:gd name="T3" fmla="*/ 0 h 7"/>
                  <a:gd name="T4" fmla="*/ 3146608 w 54"/>
                  <a:gd name="T5" fmla="*/ 815776 h 7"/>
                  <a:gd name="T6" fmla="*/ 6293216 w 54"/>
                  <a:gd name="T7" fmla="*/ 0 h 7"/>
                  <a:gd name="T8" fmla="*/ 3146608 w 5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7"/>
                  <a:gd name="T17" fmla="*/ 54 w 5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7">
                    <a:moveTo>
                      <a:pt x="27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0" y="7"/>
                      <a:pt x="27" y="7"/>
                    </a:cubicBezTo>
                    <a:cubicBezTo>
                      <a:pt x="45" y="7"/>
                      <a:pt x="54" y="0"/>
                      <a:pt x="54" y="0"/>
                    </a:cubicBezTo>
                    <a:cubicBezTo>
                      <a:pt x="54" y="0"/>
                      <a:pt x="41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0" name="Oval 1793"/>
              <p:cNvSpPr>
                <a:spLocks noChangeArrowheads="1"/>
              </p:cNvSpPr>
              <p:nvPr/>
            </p:nvSpPr>
            <p:spPr bwMode="auto">
              <a:xfrm>
                <a:off x="7768815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1" name="Oval 1794"/>
              <p:cNvSpPr>
                <a:spLocks noChangeArrowheads="1"/>
              </p:cNvSpPr>
              <p:nvPr/>
            </p:nvSpPr>
            <p:spPr bwMode="auto">
              <a:xfrm>
                <a:off x="7885356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2" name="Freeform 1797"/>
              <p:cNvSpPr>
                <a:spLocks/>
              </p:cNvSpPr>
              <p:nvPr/>
            </p:nvSpPr>
            <p:spPr bwMode="auto">
              <a:xfrm>
                <a:off x="7830727" y="3472374"/>
                <a:ext cx="101974" cy="91048"/>
              </a:xfrm>
              <a:custGeom>
                <a:avLst/>
                <a:gdLst>
                  <a:gd name="T0" fmla="*/ 3030085 w 28"/>
                  <a:gd name="T1" fmla="*/ 815790 h 25"/>
                  <a:gd name="T2" fmla="*/ 1748126 w 28"/>
                  <a:gd name="T3" fmla="*/ 2913536 h 25"/>
                  <a:gd name="T4" fmla="*/ 233083 w 28"/>
                  <a:gd name="T5" fmla="*/ 699249 h 25"/>
                  <a:gd name="T6" fmla="*/ 1281959 w 28"/>
                  <a:gd name="T7" fmla="*/ 233083 h 25"/>
                  <a:gd name="T8" fmla="*/ 3030085 w 28"/>
                  <a:gd name="T9" fmla="*/ 81579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5"/>
                  <a:gd name="T17" fmla="*/ 28 w 2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5">
                    <a:moveTo>
                      <a:pt x="26" y="7"/>
                    </a:moveTo>
                    <a:cubicBezTo>
                      <a:pt x="28" y="15"/>
                      <a:pt x="24" y="25"/>
                      <a:pt x="15" y="25"/>
                    </a:cubicBezTo>
                    <a:cubicBezTo>
                      <a:pt x="2" y="25"/>
                      <a:pt x="6" y="13"/>
                      <a:pt x="2" y="6"/>
                    </a:cubicBezTo>
                    <a:cubicBezTo>
                      <a:pt x="0" y="1"/>
                      <a:pt x="4" y="2"/>
                      <a:pt x="11" y="2"/>
                    </a:cubicBezTo>
                    <a:cubicBezTo>
                      <a:pt x="17" y="2"/>
                      <a:pt x="23" y="0"/>
                      <a:pt x="26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665" name="矩形 68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097417" y="657036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/04/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BANDWITH</a:t>
            </a:r>
            <a:endParaRPr lang="zh-CN" altLang="en-US" sz="40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73513" y="2119313"/>
            <a:ext cx="4887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994025" y="2641600"/>
            <a:ext cx="6130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latin typeface="造字工房悦黑体验版细体"/>
                <a:ea typeface="造字工房悦黑体验版细体"/>
                <a:cs typeface="造字工房悦黑体验版细体"/>
              </a:rPr>
              <a:t>0 0 0 , 0 0 0 , 6 8 2 , 6 1 1</a:t>
            </a:r>
            <a:endParaRPr lang="zh-CN" altLang="en-US" sz="4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5529262" y="-1758949"/>
            <a:ext cx="1133475" cy="12192000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2" name="文本框 21"/>
          <p:cNvSpPr txBox="1">
            <a:spLocks noChangeArrowheads="1"/>
          </p:cNvSpPr>
          <p:nvPr/>
        </p:nvSpPr>
        <p:spPr bwMode="auto">
          <a:xfrm>
            <a:off x="2754313" y="3905250"/>
            <a:ext cx="69040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  <a:p>
            <a:endParaRPr lang="zh-CN" altLang="en-US">
              <a:solidFill>
                <a:schemeClr val="bg1"/>
              </a:solidFill>
              <a:latin typeface="等线"/>
              <a:ea typeface="等线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91000" y="3322638"/>
            <a:ext cx="3736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 in the deep mountains.</a:t>
            </a:r>
          </a:p>
        </p:txBody>
      </p:sp>
      <p:sp>
        <p:nvSpPr>
          <p:cNvPr id="29704" name="矩形 1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39825" y="2119313"/>
            <a:ext cx="1328738" cy="1328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8" name="矩形 7"/>
          <p:cNvSpPr/>
          <p:nvPr/>
        </p:nvSpPr>
        <p:spPr>
          <a:xfrm>
            <a:off x="2468563" y="3448050"/>
            <a:ext cx="1327150" cy="132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9" name="矩形 8"/>
          <p:cNvSpPr/>
          <p:nvPr/>
        </p:nvSpPr>
        <p:spPr>
          <a:xfrm>
            <a:off x="2468563" y="2119313"/>
            <a:ext cx="1327150" cy="1328737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W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9825" y="3448050"/>
            <a:ext cx="1328738" cy="1327150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O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08613" y="2486025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861425" y="2486025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408613" y="3582988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861425" y="3582988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870450" y="2570163"/>
            <a:ext cx="538163" cy="538162"/>
            <a:chOff x="4870151" y="2570251"/>
            <a:chExt cx="538709" cy="538709"/>
          </a:xfrm>
        </p:grpSpPr>
        <p:sp>
          <p:nvSpPr>
            <p:cNvPr id="11" name="矩形 10"/>
            <p:cNvSpPr/>
            <p:nvPr/>
          </p:nvSpPr>
          <p:spPr>
            <a:xfrm>
              <a:off x="4870151" y="2570251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63" name="Group 101"/>
            <p:cNvGrpSpPr>
              <a:grpSpLocks/>
            </p:cNvGrpSpPr>
            <p:nvPr/>
          </p:nvGrpSpPr>
          <p:grpSpPr bwMode="auto">
            <a:xfrm>
              <a:off x="4993784" y="2661805"/>
              <a:ext cx="288925" cy="355600"/>
              <a:chOff x="1543" y="2379"/>
              <a:chExt cx="156" cy="192"/>
            </a:xfrm>
          </p:grpSpPr>
          <p:sp>
            <p:nvSpPr>
              <p:cNvPr id="30764" name="Freeform 70"/>
              <p:cNvSpPr>
                <a:spLocks/>
              </p:cNvSpPr>
              <p:nvPr/>
            </p:nvSpPr>
            <p:spPr bwMode="auto">
              <a:xfrm>
                <a:off x="1549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5" name="Freeform 71"/>
              <p:cNvSpPr>
                <a:spLocks/>
              </p:cNvSpPr>
              <p:nvPr/>
            </p:nvSpPr>
            <p:spPr bwMode="auto">
              <a:xfrm>
                <a:off x="1589" y="2443"/>
                <a:ext cx="64" cy="24"/>
              </a:xfrm>
              <a:custGeom>
                <a:avLst/>
                <a:gdLst>
                  <a:gd name="T0" fmla="*/ 2048 w 32"/>
                  <a:gd name="T1" fmla="*/ 384 h 12"/>
                  <a:gd name="T2" fmla="*/ 1536 w 32"/>
                  <a:gd name="T3" fmla="*/ 768 h 12"/>
                  <a:gd name="T4" fmla="*/ 512 w 32"/>
                  <a:gd name="T5" fmla="*/ 768 h 12"/>
                  <a:gd name="T6" fmla="*/ 0 w 32"/>
                  <a:gd name="T7" fmla="*/ 384 h 12"/>
                  <a:gd name="T8" fmla="*/ 0 w 32"/>
                  <a:gd name="T9" fmla="*/ 384 h 12"/>
                  <a:gd name="T10" fmla="*/ 512 w 32"/>
                  <a:gd name="T11" fmla="*/ 0 h 12"/>
                  <a:gd name="T12" fmla="*/ 1536 w 32"/>
                  <a:gd name="T13" fmla="*/ 0 h 12"/>
                  <a:gd name="T14" fmla="*/ 2048 w 3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2"/>
                  <a:gd name="T26" fmla="*/ 32 w 3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2">
                    <a:moveTo>
                      <a:pt x="32" y="6"/>
                    </a:moveTo>
                    <a:cubicBezTo>
                      <a:pt x="32" y="9"/>
                      <a:pt x="28" y="12"/>
                      <a:pt x="2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2" y="3"/>
                      <a:pt x="3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6" name="Freeform 73"/>
              <p:cNvSpPr>
                <a:spLocks/>
              </p:cNvSpPr>
              <p:nvPr/>
            </p:nvSpPr>
            <p:spPr bwMode="auto">
              <a:xfrm>
                <a:off x="1543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7" name="Freeform 74"/>
              <p:cNvSpPr>
                <a:spLocks/>
              </p:cNvSpPr>
              <p:nvPr/>
            </p:nvSpPr>
            <p:spPr bwMode="auto">
              <a:xfrm>
                <a:off x="1573" y="2403"/>
                <a:ext cx="96" cy="112"/>
              </a:xfrm>
              <a:custGeom>
                <a:avLst/>
                <a:gdLst>
                  <a:gd name="T0" fmla="*/ 2048 w 48"/>
                  <a:gd name="T1" fmla="*/ 1280 h 56"/>
                  <a:gd name="T2" fmla="*/ 1024 w 48"/>
                  <a:gd name="T3" fmla="*/ 1280 h 56"/>
                  <a:gd name="T4" fmla="*/ 0 w 48"/>
                  <a:gd name="T5" fmla="*/ 3584 h 56"/>
                  <a:gd name="T6" fmla="*/ 3072 w 48"/>
                  <a:gd name="T7" fmla="*/ 3584 h 56"/>
                  <a:gd name="T8" fmla="*/ 2048 w 48"/>
                  <a:gd name="T9" fmla="*/ 128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8" name="Freeform 79"/>
              <p:cNvSpPr>
                <a:spLocks/>
              </p:cNvSpPr>
              <p:nvPr/>
            </p:nvSpPr>
            <p:spPr bwMode="auto">
              <a:xfrm>
                <a:off x="1573" y="2379"/>
                <a:ext cx="96" cy="56"/>
              </a:xfrm>
              <a:custGeom>
                <a:avLst/>
                <a:gdLst>
                  <a:gd name="T0" fmla="*/ 2816 w 48"/>
                  <a:gd name="T1" fmla="*/ 0 h 28"/>
                  <a:gd name="T2" fmla="*/ 2560 w 48"/>
                  <a:gd name="T3" fmla="*/ 0 h 28"/>
                  <a:gd name="T4" fmla="*/ 2560 w 48"/>
                  <a:gd name="T5" fmla="*/ 512 h 28"/>
                  <a:gd name="T6" fmla="*/ 2304 w 48"/>
                  <a:gd name="T7" fmla="*/ 768 h 28"/>
                  <a:gd name="T8" fmla="*/ 2048 w 48"/>
                  <a:gd name="T9" fmla="*/ 512 h 28"/>
                  <a:gd name="T10" fmla="*/ 2048 w 48"/>
                  <a:gd name="T11" fmla="*/ 0 h 28"/>
                  <a:gd name="T12" fmla="*/ 1024 w 48"/>
                  <a:gd name="T13" fmla="*/ 0 h 28"/>
                  <a:gd name="T14" fmla="*/ 1024 w 48"/>
                  <a:gd name="T15" fmla="*/ 512 h 28"/>
                  <a:gd name="T16" fmla="*/ 768 w 48"/>
                  <a:gd name="T17" fmla="*/ 768 h 28"/>
                  <a:gd name="T18" fmla="*/ 512 w 48"/>
                  <a:gd name="T19" fmla="*/ 512 h 28"/>
                  <a:gd name="T20" fmla="*/ 512 w 48"/>
                  <a:gd name="T21" fmla="*/ 0 h 28"/>
                  <a:gd name="T22" fmla="*/ 256 w 48"/>
                  <a:gd name="T23" fmla="*/ 0 h 28"/>
                  <a:gd name="T24" fmla="*/ 0 w 48"/>
                  <a:gd name="T25" fmla="*/ 256 h 28"/>
                  <a:gd name="T26" fmla="*/ 0 w 48"/>
                  <a:gd name="T27" fmla="*/ 1536 h 28"/>
                  <a:gd name="T28" fmla="*/ 256 w 48"/>
                  <a:gd name="T29" fmla="*/ 1792 h 28"/>
                  <a:gd name="T30" fmla="*/ 2816 w 48"/>
                  <a:gd name="T31" fmla="*/ 1792 h 28"/>
                  <a:gd name="T32" fmla="*/ 3072 w 48"/>
                  <a:gd name="T33" fmla="*/ 1536 h 28"/>
                  <a:gd name="T34" fmla="*/ 3072 w 48"/>
                  <a:gd name="T35" fmla="*/ 256 h 28"/>
                  <a:gd name="T36" fmla="*/ 2816 w 48"/>
                  <a:gd name="T37" fmla="*/ 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28"/>
                  <a:gd name="T59" fmla="*/ 48 w 48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28">
                    <a:moveTo>
                      <a:pt x="4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12"/>
                      <a:pt x="36" y="12"/>
                    </a:cubicBezTo>
                    <a:cubicBezTo>
                      <a:pt x="32" y="12"/>
                      <a:pt x="32" y="8"/>
                      <a:pt x="32" y="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12"/>
                      <a:pt x="12" y="12"/>
                    </a:cubicBezTo>
                    <a:cubicBezTo>
                      <a:pt x="8" y="12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2" y="28"/>
                      <a:pt x="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6" y="28"/>
                      <a:pt x="48" y="26"/>
                      <a:pt x="48" y="2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870450" y="3700463"/>
            <a:ext cx="538163" cy="538162"/>
            <a:chOff x="4870151" y="3699804"/>
            <a:chExt cx="538709" cy="538709"/>
          </a:xfrm>
        </p:grpSpPr>
        <p:sp>
          <p:nvSpPr>
            <p:cNvPr id="13" name="矩形 12"/>
            <p:cNvSpPr/>
            <p:nvPr/>
          </p:nvSpPr>
          <p:spPr>
            <a:xfrm>
              <a:off x="4870151" y="3699804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55" name="Group 102"/>
            <p:cNvGrpSpPr>
              <a:grpSpLocks/>
            </p:cNvGrpSpPr>
            <p:nvPr/>
          </p:nvGrpSpPr>
          <p:grpSpPr bwMode="auto">
            <a:xfrm>
              <a:off x="5004897" y="3774127"/>
              <a:ext cx="288925" cy="381000"/>
              <a:chOff x="1911" y="2365"/>
              <a:chExt cx="156" cy="206"/>
            </a:xfrm>
          </p:grpSpPr>
          <p:sp>
            <p:nvSpPr>
              <p:cNvPr id="30756" name="Freeform 75"/>
              <p:cNvSpPr>
                <a:spLocks/>
              </p:cNvSpPr>
              <p:nvPr/>
            </p:nvSpPr>
            <p:spPr bwMode="auto">
              <a:xfrm>
                <a:off x="1917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7" name="Freeform 76"/>
              <p:cNvSpPr>
                <a:spLocks/>
              </p:cNvSpPr>
              <p:nvPr/>
            </p:nvSpPr>
            <p:spPr bwMode="auto">
              <a:xfrm>
                <a:off x="1911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8" name="Freeform 77"/>
              <p:cNvSpPr>
                <a:spLocks/>
              </p:cNvSpPr>
              <p:nvPr/>
            </p:nvSpPr>
            <p:spPr bwMode="auto">
              <a:xfrm>
                <a:off x="1941" y="2403"/>
                <a:ext cx="96" cy="120"/>
              </a:xfrm>
              <a:custGeom>
                <a:avLst/>
                <a:gdLst>
                  <a:gd name="T0" fmla="*/ 2048 w 48"/>
                  <a:gd name="T1" fmla="*/ 1280 h 60"/>
                  <a:gd name="T2" fmla="*/ 1024 w 48"/>
                  <a:gd name="T3" fmla="*/ 1280 h 60"/>
                  <a:gd name="T4" fmla="*/ 0 w 48"/>
                  <a:gd name="T5" fmla="*/ 3584 h 60"/>
                  <a:gd name="T6" fmla="*/ 1536 w 48"/>
                  <a:gd name="T7" fmla="*/ 3840 h 60"/>
                  <a:gd name="T8" fmla="*/ 3072 w 48"/>
                  <a:gd name="T9" fmla="*/ 3584 h 60"/>
                  <a:gd name="T10" fmla="*/ 2048 w 48"/>
                  <a:gd name="T11" fmla="*/ 128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0"/>
                  <a:gd name="T20" fmla="*/ 48 w 48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0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9" name="Freeform 80"/>
              <p:cNvSpPr>
                <a:spLocks/>
              </p:cNvSpPr>
              <p:nvPr/>
            </p:nvSpPr>
            <p:spPr bwMode="auto">
              <a:xfrm>
                <a:off x="1935" y="2455"/>
                <a:ext cx="108" cy="42"/>
              </a:xfrm>
              <a:custGeom>
                <a:avLst/>
                <a:gdLst>
                  <a:gd name="T0" fmla="*/ 3008 w 54"/>
                  <a:gd name="T1" fmla="*/ 1280 h 21"/>
                  <a:gd name="T2" fmla="*/ 2880 w 54"/>
                  <a:gd name="T3" fmla="*/ 1280 h 21"/>
                  <a:gd name="T4" fmla="*/ 1728 w 54"/>
                  <a:gd name="T5" fmla="*/ 768 h 21"/>
                  <a:gd name="T6" fmla="*/ 576 w 54"/>
                  <a:gd name="T7" fmla="*/ 1280 h 21"/>
                  <a:gd name="T8" fmla="*/ 64 w 54"/>
                  <a:gd name="T9" fmla="*/ 1024 h 21"/>
                  <a:gd name="T10" fmla="*/ 320 w 54"/>
                  <a:gd name="T11" fmla="*/ 512 h 21"/>
                  <a:gd name="T12" fmla="*/ 1600 w 54"/>
                  <a:gd name="T13" fmla="*/ 0 h 21"/>
                  <a:gd name="T14" fmla="*/ 1856 w 54"/>
                  <a:gd name="T15" fmla="*/ 0 h 21"/>
                  <a:gd name="T16" fmla="*/ 3136 w 54"/>
                  <a:gd name="T17" fmla="*/ 512 h 21"/>
                  <a:gd name="T18" fmla="*/ 3392 w 54"/>
                  <a:gd name="T19" fmla="*/ 1024 h 21"/>
                  <a:gd name="T20" fmla="*/ 3008 w 54"/>
                  <a:gd name="T21" fmla="*/ 128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21"/>
                  <a:gd name="T35" fmla="*/ 54 w 5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21">
                    <a:moveTo>
                      <a:pt x="47" y="20"/>
                    </a:moveTo>
                    <a:cubicBezTo>
                      <a:pt x="46" y="20"/>
                      <a:pt x="46" y="20"/>
                      <a:pt x="45" y="2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6" y="21"/>
                      <a:pt x="3" y="19"/>
                      <a:pt x="1" y="16"/>
                    </a:cubicBezTo>
                    <a:cubicBezTo>
                      <a:pt x="0" y="13"/>
                      <a:pt x="2" y="10"/>
                      <a:pt x="5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0"/>
                      <a:pt x="2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2" y="10"/>
                      <a:pt x="54" y="13"/>
                      <a:pt x="53" y="16"/>
                    </a:cubicBezTo>
                    <a:cubicBezTo>
                      <a:pt x="52" y="19"/>
                      <a:pt x="49" y="20"/>
                      <a:pt x="47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0" name="Freeform 81"/>
              <p:cNvSpPr>
                <a:spLocks/>
              </p:cNvSpPr>
              <p:nvPr/>
            </p:nvSpPr>
            <p:spPr bwMode="auto">
              <a:xfrm>
                <a:off x="1951" y="2381"/>
                <a:ext cx="76" cy="92"/>
              </a:xfrm>
              <a:custGeom>
                <a:avLst/>
                <a:gdLst>
                  <a:gd name="T0" fmla="*/ 2432 w 38"/>
                  <a:gd name="T1" fmla="*/ 1728 h 46"/>
                  <a:gd name="T2" fmla="*/ 1216 w 38"/>
                  <a:gd name="T3" fmla="*/ 2944 h 46"/>
                  <a:gd name="T4" fmla="*/ 0 w 38"/>
                  <a:gd name="T5" fmla="*/ 1728 h 46"/>
                  <a:gd name="T6" fmla="*/ 1216 w 38"/>
                  <a:gd name="T7" fmla="*/ 0 h 46"/>
                  <a:gd name="T8" fmla="*/ 2432 w 38"/>
                  <a:gd name="T9" fmla="*/ 172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6"/>
                  <a:gd name="T17" fmla="*/ 38 w 3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6">
                    <a:moveTo>
                      <a:pt x="38" y="27"/>
                    </a:moveTo>
                    <a:cubicBezTo>
                      <a:pt x="38" y="41"/>
                      <a:pt x="27" y="46"/>
                      <a:pt x="19" y="46"/>
                    </a:cubicBezTo>
                    <a:cubicBezTo>
                      <a:pt x="11" y="46"/>
                      <a:pt x="0" y="41"/>
                      <a:pt x="0" y="27"/>
                    </a:cubicBezTo>
                    <a:cubicBezTo>
                      <a:pt x="0" y="19"/>
                      <a:pt x="19" y="0"/>
                      <a:pt x="19" y="0"/>
                    </a:cubicBezTo>
                    <a:cubicBezTo>
                      <a:pt x="19" y="0"/>
                      <a:pt x="38" y="19"/>
                      <a:pt x="38" y="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1" name="Oval 82"/>
              <p:cNvSpPr>
                <a:spLocks noChangeArrowheads="1"/>
              </p:cNvSpPr>
              <p:nvPr/>
            </p:nvSpPr>
            <p:spPr bwMode="auto">
              <a:xfrm>
                <a:off x="1975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237538" y="3700463"/>
            <a:ext cx="538162" cy="538162"/>
            <a:chOff x="8237295" y="3699804"/>
            <a:chExt cx="538709" cy="538709"/>
          </a:xfrm>
        </p:grpSpPr>
        <p:sp>
          <p:nvSpPr>
            <p:cNvPr id="14" name="矩形 13"/>
            <p:cNvSpPr/>
            <p:nvPr/>
          </p:nvSpPr>
          <p:spPr>
            <a:xfrm>
              <a:off x="8237295" y="3699804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45" name="Group 103"/>
            <p:cNvGrpSpPr>
              <a:grpSpLocks/>
            </p:cNvGrpSpPr>
            <p:nvPr/>
          </p:nvGrpSpPr>
          <p:grpSpPr bwMode="auto">
            <a:xfrm>
              <a:off x="8359717" y="3761181"/>
              <a:ext cx="288925" cy="381000"/>
              <a:chOff x="2279" y="2365"/>
              <a:chExt cx="156" cy="206"/>
            </a:xfrm>
          </p:grpSpPr>
          <p:sp>
            <p:nvSpPr>
              <p:cNvPr id="30746" name="Freeform 72"/>
              <p:cNvSpPr>
                <a:spLocks/>
              </p:cNvSpPr>
              <p:nvPr/>
            </p:nvSpPr>
            <p:spPr bwMode="auto">
              <a:xfrm>
                <a:off x="2309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7" name="Oval 83"/>
              <p:cNvSpPr>
                <a:spLocks noChangeArrowheads="1"/>
              </p:cNvSpPr>
              <p:nvPr/>
            </p:nvSpPr>
            <p:spPr bwMode="auto">
              <a:xfrm>
                <a:off x="2343" y="236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8" name="Oval 84"/>
              <p:cNvSpPr>
                <a:spLocks noChangeArrowheads="1"/>
              </p:cNvSpPr>
              <p:nvPr/>
            </p:nvSpPr>
            <p:spPr bwMode="auto">
              <a:xfrm>
                <a:off x="2391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9" name="Oval 85"/>
              <p:cNvSpPr>
                <a:spLocks noChangeArrowheads="1"/>
              </p:cNvSpPr>
              <p:nvPr/>
            </p:nvSpPr>
            <p:spPr bwMode="auto">
              <a:xfrm>
                <a:off x="2295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50" name="Freeform 86"/>
              <p:cNvSpPr>
                <a:spLocks/>
              </p:cNvSpPr>
              <p:nvPr/>
            </p:nvSpPr>
            <p:spPr bwMode="auto">
              <a:xfrm>
                <a:off x="2285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1" name="Freeform 87"/>
              <p:cNvSpPr>
                <a:spLocks/>
              </p:cNvSpPr>
              <p:nvPr/>
            </p:nvSpPr>
            <p:spPr bwMode="auto">
              <a:xfrm>
                <a:off x="2279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2" name="Freeform 88"/>
              <p:cNvSpPr>
                <a:spLocks/>
              </p:cNvSpPr>
              <p:nvPr/>
            </p:nvSpPr>
            <p:spPr bwMode="auto">
              <a:xfrm>
                <a:off x="2309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3" name="Freeform 89"/>
              <p:cNvSpPr>
                <a:spLocks/>
              </p:cNvSpPr>
              <p:nvPr/>
            </p:nvSpPr>
            <p:spPr bwMode="auto">
              <a:xfrm>
                <a:off x="2301" y="2389"/>
                <a:ext cx="112" cy="54"/>
              </a:xfrm>
              <a:custGeom>
                <a:avLst/>
                <a:gdLst>
                  <a:gd name="T0" fmla="*/ 112 w 112"/>
                  <a:gd name="T1" fmla="*/ 10 h 54"/>
                  <a:gd name="T2" fmla="*/ 90 w 112"/>
                  <a:gd name="T3" fmla="*/ 32 h 54"/>
                  <a:gd name="T4" fmla="*/ 56 w 112"/>
                  <a:gd name="T5" fmla="*/ 0 h 54"/>
                  <a:gd name="T6" fmla="*/ 22 w 112"/>
                  <a:gd name="T7" fmla="*/ 32 h 54"/>
                  <a:gd name="T8" fmla="*/ 0 w 112"/>
                  <a:gd name="T9" fmla="*/ 10 h 54"/>
                  <a:gd name="T10" fmla="*/ 0 w 112"/>
                  <a:gd name="T11" fmla="*/ 30 h 54"/>
                  <a:gd name="T12" fmla="*/ 24 w 112"/>
                  <a:gd name="T13" fmla="*/ 54 h 54"/>
                  <a:gd name="T14" fmla="*/ 88 w 112"/>
                  <a:gd name="T15" fmla="*/ 54 h 54"/>
                  <a:gd name="T16" fmla="*/ 112 w 112"/>
                  <a:gd name="T17" fmla="*/ 30 h 54"/>
                  <a:gd name="T18" fmla="*/ 112 w 112"/>
                  <a:gd name="T19" fmla="*/ 1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2"/>
                  <a:gd name="T31" fmla="*/ 0 h 54"/>
                  <a:gd name="T32" fmla="*/ 112 w 11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2" h="54">
                    <a:moveTo>
                      <a:pt x="112" y="10"/>
                    </a:moveTo>
                    <a:lnTo>
                      <a:pt x="90" y="32"/>
                    </a:lnTo>
                    <a:lnTo>
                      <a:pt x="56" y="0"/>
                    </a:lnTo>
                    <a:lnTo>
                      <a:pt x="22" y="32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88" y="54"/>
                    </a:lnTo>
                    <a:lnTo>
                      <a:pt x="112" y="3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237538" y="2570163"/>
            <a:ext cx="538162" cy="538162"/>
            <a:chOff x="8237295" y="2570251"/>
            <a:chExt cx="538709" cy="538709"/>
          </a:xfrm>
        </p:grpSpPr>
        <p:sp>
          <p:nvSpPr>
            <p:cNvPr id="12" name="矩形 11"/>
            <p:cNvSpPr/>
            <p:nvPr/>
          </p:nvSpPr>
          <p:spPr>
            <a:xfrm>
              <a:off x="8237295" y="2570251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37" name="Group 104"/>
            <p:cNvGrpSpPr>
              <a:grpSpLocks/>
            </p:cNvGrpSpPr>
            <p:nvPr/>
          </p:nvGrpSpPr>
          <p:grpSpPr bwMode="auto">
            <a:xfrm>
              <a:off x="8365797" y="2635485"/>
              <a:ext cx="288925" cy="381000"/>
              <a:chOff x="2647" y="2365"/>
              <a:chExt cx="156" cy="206"/>
            </a:xfrm>
          </p:grpSpPr>
          <p:sp>
            <p:nvSpPr>
              <p:cNvPr id="30738" name="Freeform 90"/>
              <p:cNvSpPr>
                <a:spLocks/>
              </p:cNvSpPr>
              <p:nvPr/>
            </p:nvSpPr>
            <p:spPr bwMode="auto">
              <a:xfrm>
                <a:off x="2677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39" name="Oval 91"/>
              <p:cNvSpPr>
                <a:spLocks noChangeArrowheads="1"/>
              </p:cNvSpPr>
              <p:nvPr/>
            </p:nvSpPr>
            <p:spPr bwMode="auto">
              <a:xfrm>
                <a:off x="2711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0" name="Freeform 92"/>
              <p:cNvSpPr>
                <a:spLocks/>
              </p:cNvSpPr>
              <p:nvPr/>
            </p:nvSpPr>
            <p:spPr bwMode="auto">
              <a:xfrm>
                <a:off x="2653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1" name="Freeform 93"/>
              <p:cNvSpPr>
                <a:spLocks/>
              </p:cNvSpPr>
              <p:nvPr/>
            </p:nvSpPr>
            <p:spPr bwMode="auto">
              <a:xfrm>
                <a:off x="2647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2" name="Freeform 94"/>
              <p:cNvSpPr>
                <a:spLocks/>
              </p:cNvSpPr>
              <p:nvPr/>
            </p:nvSpPr>
            <p:spPr bwMode="auto">
              <a:xfrm>
                <a:off x="2657" y="2395"/>
                <a:ext cx="136" cy="48"/>
              </a:xfrm>
              <a:custGeom>
                <a:avLst/>
                <a:gdLst>
                  <a:gd name="T0" fmla="*/ 512 w 68"/>
                  <a:gd name="T1" fmla="*/ 960 h 24"/>
                  <a:gd name="T2" fmla="*/ 320 w 68"/>
                  <a:gd name="T3" fmla="*/ 0 h 24"/>
                  <a:gd name="T4" fmla="*/ 4032 w 68"/>
                  <a:gd name="T5" fmla="*/ 0 h 24"/>
                  <a:gd name="T6" fmla="*/ 3840 w 68"/>
                  <a:gd name="T7" fmla="*/ 960 h 24"/>
                  <a:gd name="T8" fmla="*/ 3584 w 68"/>
                  <a:gd name="T9" fmla="*/ 1216 h 24"/>
                  <a:gd name="T10" fmla="*/ 3072 w 68"/>
                  <a:gd name="T11" fmla="*/ 1536 h 24"/>
                  <a:gd name="T12" fmla="*/ 1280 w 68"/>
                  <a:gd name="T13" fmla="*/ 1536 h 24"/>
                  <a:gd name="T14" fmla="*/ 768 w 68"/>
                  <a:gd name="T15" fmla="*/ 1216 h 24"/>
                  <a:gd name="T16" fmla="*/ 512 w 68"/>
                  <a:gd name="T17" fmla="*/ 96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8"/>
                  <a:gd name="T28" fmla="*/ 0 h 24"/>
                  <a:gd name="T29" fmla="*/ 68 w 6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8" h="24">
                    <a:moveTo>
                      <a:pt x="8" y="15"/>
                    </a:moveTo>
                    <a:cubicBezTo>
                      <a:pt x="2" y="8"/>
                      <a:pt x="0" y="0"/>
                      <a:pt x="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66" y="8"/>
                      <a:pt x="60" y="15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4" y="22"/>
                      <a:pt x="50" y="24"/>
                      <a:pt x="48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8" y="24"/>
                      <a:pt x="14" y="22"/>
                      <a:pt x="12" y="19"/>
                    </a:cubicBezTo>
                    <a:lnTo>
                      <a:pt x="8" y="1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3" name="Freeform 95"/>
              <p:cNvSpPr>
                <a:spLocks/>
              </p:cNvSpPr>
              <p:nvPr/>
            </p:nvSpPr>
            <p:spPr bwMode="auto">
              <a:xfrm>
                <a:off x="2677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0735" name="矩形 58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6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6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8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8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5" grpId="0"/>
      <p:bldP spid="1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7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068388" y="2168525"/>
            <a:ext cx="9952037" cy="3143250"/>
            <a:chOff x="1068348" y="2167912"/>
            <a:chExt cx="9952755" cy="3144649"/>
          </a:xfrm>
        </p:grpSpPr>
        <p:grpSp>
          <p:nvGrpSpPr>
            <p:cNvPr id="31749" name="组合 1"/>
            <p:cNvGrpSpPr>
              <a:grpSpLocks/>
            </p:cNvGrpSpPr>
            <p:nvPr/>
          </p:nvGrpSpPr>
          <p:grpSpPr bwMode="auto">
            <a:xfrm>
              <a:off x="1068348" y="2167912"/>
              <a:ext cx="2669828" cy="3144649"/>
              <a:chOff x="1022604" y="2167912"/>
              <a:chExt cx="2669828" cy="3144649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235344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5" name="文本框 14"/>
              <p:cNvSpPr txBox="1">
                <a:spLocks noChangeArrowheads="1"/>
              </p:cNvSpPr>
              <p:nvPr/>
            </p:nvSpPr>
            <p:spPr bwMode="auto">
              <a:xfrm>
                <a:off x="1831939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235344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7" name="文本框 19"/>
              <p:cNvSpPr txBox="1">
                <a:spLocks noChangeArrowheads="1"/>
              </p:cNvSpPr>
              <p:nvPr/>
            </p:nvSpPr>
            <p:spPr bwMode="auto">
              <a:xfrm>
                <a:off x="1022604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68" name="文本框 33"/>
              <p:cNvSpPr txBox="1">
                <a:spLocks noChangeArrowheads="1"/>
              </p:cNvSpPr>
              <p:nvPr/>
            </p:nvSpPr>
            <p:spPr bwMode="auto">
              <a:xfrm>
                <a:off x="1568371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9" name="文本框 34"/>
              <p:cNvSpPr txBox="1">
                <a:spLocks noChangeArrowheads="1"/>
              </p:cNvSpPr>
              <p:nvPr/>
            </p:nvSpPr>
            <p:spPr bwMode="auto">
              <a:xfrm>
                <a:off x="1334419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0" name="组合 7"/>
            <p:cNvGrpSpPr>
              <a:grpSpLocks/>
            </p:cNvGrpSpPr>
            <p:nvPr/>
          </p:nvGrpSpPr>
          <p:grpSpPr bwMode="auto">
            <a:xfrm>
              <a:off x="8351275" y="2167912"/>
              <a:ext cx="2669828" cy="3144649"/>
              <a:chOff x="8305531" y="2167912"/>
              <a:chExt cx="2669828" cy="3144649"/>
            </a:xfrm>
          </p:grpSpPr>
          <p:sp>
            <p:nvSpPr>
              <p:cNvPr id="31758" name="文本框 28"/>
              <p:cNvSpPr txBox="1">
                <a:spLocks noChangeArrowheads="1"/>
              </p:cNvSpPr>
              <p:nvPr/>
            </p:nvSpPr>
            <p:spPr bwMode="auto">
              <a:xfrm>
                <a:off x="8305531" y="3602353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517731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0" name="文本框 26"/>
              <p:cNvSpPr txBox="1">
                <a:spLocks noChangeArrowheads="1"/>
              </p:cNvSpPr>
              <p:nvPr/>
            </p:nvSpPr>
            <p:spPr bwMode="auto">
              <a:xfrm>
                <a:off x="9114866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517731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2" name="文本框 35"/>
              <p:cNvSpPr txBox="1">
                <a:spLocks noChangeArrowheads="1"/>
              </p:cNvSpPr>
              <p:nvPr/>
            </p:nvSpPr>
            <p:spPr bwMode="auto">
              <a:xfrm>
                <a:off x="8851298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3" name="文本框 36"/>
              <p:cNvSpPr txBox="1">
                <a:spLocks noChangeArrowheads="1"/>
              </p:cNvSpPr>
              <p:nvPr/>
            </p:nvSpPr>
            <p:spPr bwMode="auto">
              <a:xfrm>
                <a:off x="8617346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1" name="组合 2"/>
            <p:cNvGrpSpPr>
              <a:grpSpLocks/>
            </p:cNvGrpSpPr>
            <p:nvPr/>
          </p:nvGrpSpPr>
          <p:grpSpPr bwMode="auto">
            <a:xfrm>
              <a:off x="4761117" y="2167912"/>
              <a:ext cx="2669828" cy="3144649"/>
              <a:chOff x="4715373" y="2167912"/>
              <a:chExt cx="2669828" cy="314464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928135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3" name="文本框 43"/>
              <p:cNvSpPr txBox="1">
                <a:spLocks noChangeArrowheads="1"/>
              </p:cNvSpPr>
              <p:nvPr/>
            </p:nvSpPr>
            <p:spPr bwMode="auto">
              <a:xfrm>
                <a:off x="5524708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576¥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928135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5" name="文本框 45"/>
              <p:cNvSpPr txBox="1">
                <a:spLocks noChangeArrowheads="1"/>
              </p:cNvSpPr>
              <p:nvPr/>
            </p:nvSpPr>
            <p:spPr bwMode="auto">
              <a:xfrm>
                <a:off x="4715373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56" name="文本框 46"/>
              <p:cNvSpPr txBox="1">
                <a:spLocks noChangeArrowheads="1"/>
              </p:cNvSpPr>
              <p:nvPr/>
            </p:nvSpPr>
            <p:spPr bwMode="auto">
              <a:xfrm>
                <a:off x="5261140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57" name="文本框 47"/>
              <p:cNvSpPr txBox="1">
                <a:spLocks noChangeArrowheads="1"/>
              </p:cNvSpPr>
              <p:nvPr/>
            </p:nvSpPr>
            <p:spPr bwMode="auto">
              <a:xfrm>
                <a:off x="5027188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38888" y="2168525"/>
            <a:ext cx="2668588" cy="3143250"/>
            <a:chOff x="1022604" y="2167912"/>
            <a:chExt cx="2669828" cy="3144649"/>
          </a:xfrm>
        </p:grpSpPr>
        <p:sp>
          <p:nvSpPr>
            <p:cNvPr id="11" name="矩形 10"/>
            <p:cNvSpPr/>
            <p:nvPr/>
          </p:nvSpPr>
          <p:spPr>
            <a:xfrm>
              <a:off x="1235428" y="2167912"/>
              <a:ext cx="2250533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8" name="文本框 14"/>
            <p:cNvSpPr txBox="1">
              <a:spLocks noChangeArrowheads="1"/>
            </p:cNvSpPr>
            <p:nvPr/>
          </p:nvSpPr>
          <p:spPr bwMode="auto">
            <a:xfrm>
              <a:off x="1831939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5428" y="4899627"/>
              <a:ext cx="2250533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90" name="文本框 19"/>
            <p:cNvSpPr txBox="1">
              <a:spLocks noChangeArrowheads="1"/>
            </p:cNvSpPr>
            <p:nvPr/>
          </p:nvSpPr>
          <p:spPr bwMode="auto">
            <a:xfrm>
              <a:off x="1022604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91" name="文本框 33"/>
            <p:cNvSpPr txBox="1">
              <a:spLocks noChangeArrowheads="1"/>
            </p:cNvSpPr>
            <p:nvPr/>
          </p:nvSpPr>
          <p:spPr bwMode="auto">
            <a:xfrm>
              <a:off x="1568371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92" name="文本框 34"/>
            <p:cNvSpPr txBox="1">
              <a:spLocks noChangeArrowheads="1"/>
            </p:cNvSpPr>
            <p:nvPr/>
          </p:nvSpPr>
          <p:spPr bwMode="auto">
            <a:xfrm>
              <a:off x="1334419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42975" y="2168525"/>
            <a:ext cx="2670175" cy="3143250"/>
            <a:chOff x="8305531" y="2167912"/>
            <a:chExt cx="2669828" cy="3144649"/>
          </a:xfrm>
        </p:grpSpPr>
        <p:sp>
          <p:nvSpPr>
            <p:cNvPr id="32781" name="文本框 28"/>
            <p:cNvSpPr txBox="1">
              <a:spLocks noChangeArrowheads="1"/>
            </p:cNvSpPr>
            <p:nvPr/>
          </p:nvSpPr>
          <p:spPr bwMode="auto">
            <a:xfrm>
              <a:off x="8305531" y="3602353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518228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3" name="文本框 26"/>
            <p:cNvSpPr txBox="1">
              <a:spLocks noChangeArrowheads="1"/>
            </p:cNvSpPr>
            <p:nvPr/>
          </p:nvSpPr>
          <p:spPr bwMode="auto">
            <a:xfrm>
              <a:off x="9114866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18228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5" name="文本框 35"/>
            <p:cNvSpPr txBox="1">
              <a:spLocks noChangeArrowheads="1"/>
            </p:cNvSpPr>
            <p:nvPr/>
          </p:nvSpPr>
          <p:spPr bwMode="auto">
            <a:xfrm>
              <a:off x="8851298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6" name="文本框 36"/>
            <p:cNvSpPr txBox="1">
              <a:spLocks noChangeArrowheads="1"/>
            </p:cNvSpPr>
            <p:nvPr/>
          </p:nvSpPr>
          <p:spPr bwMode="auto">
            <a:xfrm>
              <a:off x="8617346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sp>
        <p:nvSpPr>
          <p:cNvPr id="32773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-2646363" y="2168525"/>
            <a:ext cx="2670176" cy="3143250"/>
            <a:chOff x="4715373" y="2167912"/>
            <a:chExt cx="2669828" cy="3144649"/>
          </a:xfrm>
        </p:grpSpPr>
        <p:sp>
          <p:nvSpPr>
            <p:cNvPr id="43" name="矩形 42"/>
            <p:cNvSpPr/>
            <p:nvPr/>
          </p:nvSpPr>
          <p:spPr>
            <a:xfrm>
              <a:off x="4928070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6" name="文本框 43"/>
            <p:cNvSpPr txBox="1">
              <a:spLocks noChangeArrowheads="1"/>
            </p:cNvSpPr>
            <p:nvPr/>
          </p:nvSpPr>
          <p:spPr bwMode="auto">
            <a:xfrm>
              <a:off x="5524708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576¥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928070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8" name="文本框 45"/>
            <p:cNvSpPr txBox="1">
              <a:spLocks noChangeArrowheads="1"/>
            </p:cNvSpPr>
            <p:nvPr/>
          </p:nvSpPr>
          <p:spPr bwMode="auto">
            <a:xfrm>
              <a:off x="4715373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79" name="文本框 46"/>
            <p:cNvSpPr txBox="1">
              <a:spLocks noChangeArrowheads="1"/>
            </p:cNvSpPr>
            <p:nvPr/>
          </p:nvSpPr>
          <p:spPr bwMode="auto">
            <a:xfrm>
              <a:off x="5261140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0" name="文本框 47"/>
            <p:cNvSpPr txBox="1">
              <a:spLocks noChangeArrowheads="1"/>
            </p:cNvSpPr>
            <p:nvPr/>
          </p:nvSpPr>
          <p:spPr bwMode="auto">
            <a:xfrm>
              <a:off x="5027188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31315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6 -3.7037E-7 L 0.2944 -3.7037E-7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8000" decel="8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3.7037E-7 L 0.30287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15 -3.7037E-7 L 0.63138 -3.703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2944 -3.7037E-7 L 0.60755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87 -3.7037E-7 L 0.59727 -3.7037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138 0.00301 L 0.94323 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60781 0.00023 L 0.92604 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59727 -3.7037E-7 L 0.91042 -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.92916 0.00301 L 1.23789 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91042 0.00023 L 1.22865 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840038" y="0"/>
            <a:ext cx="4421187" cy="6342063"/>
            <a:chOff x="2839573" y="0"/>
            <a:chExt cx="4421838" cy="6341671"/>
          </a:xfrm>
        </p:grpSpPr>
        <p:pic>
          <p:nvPicPr>
            <p:cNvPr id="33798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573" y="3465513"/>
              <a:ext cx="3677866" cy="2876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401" y="0"/>
              <a:ext cx="2793010" cy="4675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24"/>
            <p:cNvSpPr/>
            <p:nvPr/>
          </p:nvSpPr>
          <p:spPr>
            <a:xfrm rot="5400000">
              <a:off x="3527550" y="941038"/>
              <a:ext cx="4674899" cy="2792823"/>
            </a:xfrm>
            <a:prstGeom prst="rect">
              <a:avLst/>
            </a:prstGeom>
            <a:solidFill>
              <a:schemeClr val="dk1">
                <a:alpha val="71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692650" y="2014538"/>
            <a:ext cx="22780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</a:t>
            </a:r>
          </a:p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     YOU</a:t>
            </a:r>
          </a:p>
        </p:txBody>
      </p:sp>
      <p:sp>
        <p:nvSpPr>
          <p:cNvPr id="36" name="任意多边形: 形状 35"/>
          <p:cNvSpPr/>
          <p:nvPr/>
        </p:nvSpPr>
        <p:spPr>
          <a:xfrm>
            <a:off x="6796088" y="3011488"/>
            <a:ext cx="465137" cy="4603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7261225" y="3011488"/>
            <a:ext cx="4930775" cy="16668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任意多边形: 形状 38"/>
          <p:cNvSpPr/>
          <p:nvPr/>
        </p:nvSpPr>
        <p:spPr>
          <a:xfrm rot="16200000">
            <a:off x="3768725" y="1076325"/>
            <a:ext cx="2219325" cy="66675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1387</Words>
  <Application>Microsoft Office PowerPoint</Application>
  <PresentationFormat>宽屏</PresentationFormat>
  <Paragraphs>298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造字工房悦黑体验版细体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</dc:title>
  <dc:creator>第一PPT</dc:creator>
  <cp:keywords>www.1ppt.com</cp:keywords>
  <dc:description>www.1ppt.com</dc:description>
  <cp:lastModifiedBy>faith123</cp:lastModifiedBy>
  <cp:revision>71</cp:revision>
  <dcterms:created xsi:type="dcterms:W3CDTF">2016-11-16T04:12:11Z</dcterms:created>
  <dcterms:modified xsi:type="dcterms:W3CDTF">2019-04-23T05:08:08Z</dcterms:modified>
</cp:coreProperties>
</file>