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7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0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2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5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6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20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1" r:id="rId21"/>
    <p:sldId id="282" r:id="rId22"/>
    <p:sldId id="284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57"/>
          </p14:sldIdLst>
        </p14:section>
        <p14:section name="过渡页" id="{8A3C5D5E-FAF1-4CC7-AAB2-6446E7D3DE63}">
          <p14:sldIdLst>
            <p14:sldId id="258"/>
          </p14:sldIdLst>
        </p14:section>
        <p14:section name="内页" id="{8D1A6813-68F6-49A0-A239-92955AC6E8C5}">
          <p14:sldIdLst>
            <p14:sldId id="267"/>
            <p14:sldId id="268"/>
            <p14:sldId id="269"/>
            <p14:sldId id="270"/>
            <p14:sldId id="271"/>
            <p14:sldId id="264"/>
            <p14:sldId id="272"/>
            <p14:sldId id="273"/>
            <p14:sldId id="274"/>
            <p14:sldId id="275"/>
            <p14:sldId id="265"/>
            <p14:sldId id="276"/>
            <p14:sldId id="277"/>
            <p14:sldId id="278"/>
            <p14:sldId id="279"/>
            <p14:sldId id="266"/>
            <p14:sldId id="281"/>
            <p14:sldId id="282"/>
          </p14:sldIdLst>
        </p14:section>
        <p14:section name="结束页" id="{98773F69-2DDF-47CC-BD69-D575D8CAAC6E}">
          <p14:sldIdLst>
            <p14:sldId id="284"/>
          </p14:sldIdLst>
        </p14:section>
        <p14:section name="版权页" id="{C8AD3B51-1B7B-4E69-9180-4DEC6400FEC2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3A95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078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71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03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38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166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837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057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793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110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54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031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902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28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855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92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48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80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153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331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371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5374079-CB6F-4A2D-9531-49CB2AF9E135}"/>
              </a:ext>
            </a:extLst>
          </p:cNvPr>
          <p:cNvGrpSpPr/>
          <p:nvPr userDrawn="1"/>
        </p:nvGrpSpPr>
        <p:grpSpPr>
          <a:xfrm>
            <a:off x="390823" y="323574"/>
            <a:ext cx="4370615" cy="461665"/>
            <a:chOff x="585861" y="319364"/>
            <a:chExt cx="4370618" cy="461666"/>
          </a:xfrm>
        </p:grpSpPr>
        <p:sp>
          <p:nvSpPr>
            <p:cNvPr id="3" name="文本框 23">
              <a:extLst>
                <a:ext uri="{FF2B5EF4-FFF2-40B4-BE49-F238E27FC236}">
                  <a16:creationId xmlns="" xmlns:a16="http://schemas.microsoft.com/office/drawing/2014/main" id="{3C1DFA7C-C4B9-42F9-A557-22D1FDFAD849}"/>
                </a:ext>
              </a:extLst>
            </p:cNvPr>
            <p:cNvSpPr txBox="1"/>
            <p:nvPr/>
          </p:nvSpPr>
          <p:spPr>
            <a:xfrm>
              <a:off x="718210" y="319364"/>
              <a:ext cx="239200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标题文字内容 </a:t>
              </a: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="" xmlns:a16="http://schemas.microsoft.com/office/drawing/2014/main" id="{CF498C88-8960-4E45-BC92-27E0EE048158}"/>
                </a:ext>
              </a:extLst>
            </p:cNvPr>
            <p:cNvSpPr/>
            <p:nvPr/>
          </p:nvSpPr>
          <p:spPr>
            <a:xfrm rot="16200000" flipH="1" flipV="1">
              <a:off x="509927" y="446203"/>
              <a:ext cx="304323" cy="152455"/>
            </a:xfrm>
            <a:prstGeom prst="triangle">
              <a:avLst/>
            </a:prstGeom>
            <a:solidFill>
              <a:srgbClr val="093A9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23">
              <a:extLst>
                <a:ext uri="{FF2B5EF4-FFF2-40B4-BE49-F238E27FC236}">
                  <a16:creationId xmlns="" xmlns:a16="http://schemas.microsoft.com/office/drawing/2014/main" id="{D1C7C0B3-2F5D-4F08-AC00-B4A3D7D479AB}"/>
                </a:ext>
              </a:extLst>
            </p:cNvPr>
            <p:cNvSpPr txBox="1"/>
            <p:nvPr/>
          </p:nvSpPr>
          <p:spPr>
            <a:xfrm>
              <a:off x="2700795" y="426817"/>
              <a:ext cx="2255684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Click here to add Title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D186ED2-07CF-401D-9510-BC9861812969}"/>
              </a:ext>
            </a:extLst>
          </p:cNvPr>
          <p:cNvGrpSpPr/>
          <p:nvPr userDrawn="1"/>
        </p:nvGrpSpPr>
        <p:grpSpPr>
          <a:xfrm>
            <a:off x="390823" y="323574"/>
            <a:ext cx="4370615" cy="461665"/>
            <a:chOff x="585861" y="319364"/>
            <a:chExt cx="4370618" cy="461666"/>
          </a:xfrm>
        </p:grpSpPr>
        <p:sp>
          <p:nvSpPr>
            <p:cNvPr id="3" name="文本框 23">
              <a:extLst>
                <a:ext uri="{FF2B5EF4-FFF2-40B4-BE49-F238E27FC236}">
                  <a16:creationId xmlns="" xmlns:a16="http://schemas.microsoft.com/office/drawing/2014/main" id="{34C7A6E0-29E3-41ED-ACE0-0611C3FE7F8B}"/>
                </a:ext>
              </a:extLst>
            </p:cNvPr>
            <p:cNvSpPr txBox="1"/>
            <p:nvPr/>
          </p:nvSpPr>
          <p:spPr>
            <a:xfrm>
              <a:off x="718210" y="319364"/>
              <a:ext cx="239200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标题文字内容 </a:t>
              </a: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="" xmlns:a16="http://schemas.microsoft.com/office/drawing/2014/main" id="{15AA0649-E2E1-4FD7-8513-07893129E7D6}"/>
                </a:ext>
              </a:extLst>
            </p:cNvPr>
            <p:cNvSpPr/>
            <p:nvPr/>
          </p:nvSpPr>
          <p:spPr>
            <a:xfrm rot="16200000" flipH="1" flipV="1">
              <a:off x="509927" y="446203"/>
              <a:ext cx="304323" cy="152455"/>
            </a:xfrm>
            <a:prstGeom prst="triangle">
              <a:avLst/>
            </a:prstGeom>
            <a:solidFill>
              <a:srgbClr val="093A9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23">
              <a:extLst>
                <a:ext uri="{FF2B5EF4-FFF2-40B4-BE49-F238E27FC236}">
                  <a16:creationId xmlns="" xmlns:a16="http://schemas.microsoft.com/office/drawing/2014/main" id="{CB636A02-310B-40B2-B5DB-8F29827D9458}"/>
                </a:ext>
              </a:extLst>
            </p:cNvPr>
            <p:cNvSpPr txBox="1"/>
            <p:nvPr/>
          </p:nvSpPr>
          <p:spPr>
            <a:xfrm>
              <a:off x="2700795" y="426817"/>
              <a:ext cx="2255684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Click here to add Title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34E0764-9FB1-4BC5-8E29-6ADDAC3C546C}"/>
              </a:ext>
            </a:extLst>
          </p:cNvPr>
          <p:cNvGrpSpPr/>
          <p:nvPr userDrawn="1"/>
        </p:nvGrpSpPr>
        <p:grpSpPr>
          <a:xfrm>
            <a:off x="390823" y="323574"/>
            <a:ext cx="4370615" cy="461665"/>
            <a:chOff x="585861" y="319364"/>
            <a:chExt cx="4370618" cy="461666"/>
          </a:xfrm>
        </p:grpSpPr>
        <p:sp>
          <p:nvSpPr>
            <p:cNvPr id="3" name="文本框 23">
              <a:extLst>
                <a:ext uri="{FF2B5EF4-FFF2-40B4-BE49-F238E27FC236}">
                  <a16:creationId xmlns="" xmlns:a16="http://schemas.microsoft.com/office/drawing/2014/main" id="{B272CB57-3761-45E9-8EFC-34328F10264D}"/>
                </a:ext>
              </a:extLst>
            </p:cNvPr>
            <p:cNvSpPr txBox="1"/>
            <p:nvPr/>
          </p:nvSpPr>
          <p:spPr>
            <a:xfrm>
              <a:off x="718210" y="319364"/>
              <a:ext cx="239200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标题文字内容 </a:t>
              </a: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="" xmlns:a16="http://schemas.microsoft.com/office/drawing/2014/main" id="{DBA22EC5-5111-4EEC-BE71-7B58B6C239A7}"/>
                </a:ext>
              </a:extLst>
            </p:cNvPr>
            <p:cNvSpPr/>
            <p:nvPr/>
          </p:nvSpPr>
          <p:spPr>
            <a:xfrm rot="16200000" flipH="1" flipV="1">
              <a:off x="509927" y="446203"/>
              <a:ext cx="304323" cy="152455"/>
            </a:xfrm>
            <a:prstGeom prst="triangle">
              <a:avLst/>
            </a:prstGeom>
            <a:solidFill>
              <a:srgbClr val="093A9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23">
              <a:extLst>
                <a:ext uri="{FF2B5EF4-FFF2-40B4-BE49-F238E27FC236}">
                  <a16:creationId xmlns="" xmlns:a16="http://schemas.microsoft.com/office/drawing/2014/main" id="{8C0F72D4-7D7A-4BAA-AEE2-ABBA141BA3FA}"/>
                </a:ext>
              </a:extLst>
            </p:cNvPr>
            <p:cNvSpPr txBox="1"/>
            <p:nvPr/>
          </p:nvSpPr>
          <p:spPr>
            <a:xfrm>
              <a:off x="2700795" y="426817"/>
              <a:ext cx="2255684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Click here to add Title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30CE4BC-4F95-4ED8-ABBB-6B702150A221}"/>
              </a:ext>
            </a:extLst>
          </p:cNvPr>
          <p:cNvGrpSpPr/>
          <p:nvPr userDrawn="1"/>
        </p:nvGrpSpPr>
        <p:grpSpPr>
          <a:xfrm>
            <a:off x="390823" y="323574"/>
            <a:ext cx="4370615" cy="461665"/>
            <a:chOff x="585861" y="319364"/>
            <a:chExt cx="4370618" cy="461666"/>
          </a:xfrm>
        </p:grpSpPr>
        <p:sp>
          <p:nvSpPr>
            <p:cNvPr id="3" name="文本框 23">
              <a:extLst>
                <a:ext uri="{FF2B5EF4-FFF2-40B4-BE49-F238E27FC236}">
                  <a16:creationId xmlns="" xmlns:a16="http://schemas.microsoft.com/office/drawing/2014/main" id="{AF878EAC-03FD-4951-B6ED-7284DFDB26B9}"/>
                </a:ext>
              </a:extLst>
            </p:cNvPr>
            <p:cNvSpPr txBox="1"/>
            <p:nvPr/>
          </p:nvSpPr>
          <p:spPr>
            <a:xfrm>
              <a:off x="718210" y="319364"/>
              <a:ext cx="239200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标题文字内容 </a:t>
              </a:r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="" xmlns:a16="http://schemas.microsoft.com/office/drawing/2014/main" id="{BF3C315E-1B24-4E71-8EDF-FFAB116ED4CF}"/>
                </a:ext>
              </a:extLst>
            </p:cNvPr>
            <p:cNvSpPr/>
            <p:nvPr/>
          </p:nvSpPr>
          <p:spPr>
            <a:xfrm rot="16200000" flipH="1" flipV="1">
              <a:off x="509927" y="446203"/>
              <a:ext cx="304323" cy="152455"/>
            </a:xfrm>
            <a:prstGeom prst="triangle">
              <a:avLst/>
            </a:prstGeom>
            <a:solidFill>
              <a:srgbClr val="093A9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23">
              <a:extLst>
                <a:ext uri="{FF2B5EF4-FFF2-40B4-BE49-F238E27FC236}">
                  <a16:creationId xmlns="" xmlns:a16="http://schemas.microsoft.com/office/drawing/2014/main" id="{E0ADF0CF-BAC8-49E9-B8B4-AC886F40A17E}"/>
                </a:ext>
              </a:extLst>
            </p:cNvPr>
            <p:cNvSpPr txBox="1"/>
            <p:nvPr/>
          </p:nvSpPr>
          <p:spPr>
            <a:xfrm>
              <a:off x="2700795" y="426817"/>
              <a:ext cx="2255684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Click here to add Title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2" r:id="rId8"/>
    <p:sldLayoutId id="2147483678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3" Type="http://schemas.openxmlformats.org/officeDocument/2006/relationships/tags" Target="../tags/tag22.xml"/><Relationship Id="rId21" Type="http://schemas.openxmlformats.org/officeDocument/2006/relationships/tags" Target="../tags/tag40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tags" Target="../tags/tag42.xml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notesSlide" Target="../notesSlides/notesSlide8.xml"/><Relationship Id="rId2" Type="http://schemas.openxmlformats.org/officeDocument/2006/relationships/tags" Target="../tags/tag44.xml"/><Relationship Id="rId16" Type="http://schemas.openxmlformats.org/officeDocument/2006/relationships/slideLayout" Target="../slideLayouts/slideLayout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7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86.xml"/><Relationship Id="rId4" Type="http://schemas.openxmlformats.org/officeDocument/2006/relationships/tags" Target="../tags/tag8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6.xml"/><Relationship Id="rId4" Type="http://schemas.openxmlformats.org/officeDocument/2006/relationships/tags" Target="../tags/tag9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notesSlide" Target="../notesSlides/notesSlide21.xml"/><Relationship Id="rId2" Type="http://schemas.openxmlformats.org/officeDocument/2006/relationships/tags" Target="../tags/tag100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5" Type="http://schemas.openxmlformats.org/officeDocument/2006/relationships/tags" Target="../tags/tag113.xml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23AF5D5-C891-4FFE-A9D4-97FC7B2A7D3F}"/>
              </a:ext>
            </a:extLst>
          </p:cNvPr>
          <p:cNvGrpSpPr/>
          <p:nvPr/>
        </p:nvGrpSpPr>
        <p:grpSpPr>
          <a:xfrm>
            <a:off x="576293" y="5798678"/>
            <a:ext cx="38389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" name="同心圆 21">
              <a:extLst>
                <a:ext uri="{FF2B5EF4-FFF2-40B4-BE49-F238E27FC236}">
                  <a16:creationId xmlns="" xmlns:a16="http://schemas.microsoft.com/office/drawing/2014/main" id="{15BD2B8F-4DE1-4C48-85ED-81A36AA26C5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CB4B1B8F-2160-4E40-8DB9-7420D889E3FD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2B068BB-53E1-4483-B53B-3583E5A7876C}"/>
              </a:ext>
            </a:extLst>
          </p:cNvPr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D6DE7B3-1179-48A7-A84F-7A6D65470213}"/>
              </a:ext>
            </a:extLst>
          </p:cNvPr>
          <p:cNvSpPr/>
          <p:nvPr/>
        </p:nvSpPr>
        <p:spPr>
          <a:xfrm>
            <a:off x="0" y="3884497"/>
            <a:ext cx="12192000" cy="1858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E343E6D3-F684-4BD4-86A6-808472674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564" y="4202909"/>
            <a:ext cx="8818405" cy="87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/>
            <a:r>
              <a:rPr lang="zh-CN" altLang="en-US" sz="5067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中国建设银行工作总结报告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28545D-0DCB-4B15-AA07-43218C0AB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846" y="5180947"/>
            <a:ext cx="5952661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/>
            <a:r>
              <a:rPr lang="zh-CN" altLang="en-US" sz="1867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简洁实用、框架完整的年终总结、工作汇报与新年计划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0B22BA9-4308-4463-9750-3B5C02F0E4A0}"/>
              </a:ext>
            </a:extLst>
          </p:cNvPr>
          <p:cNvCxnSpPr/>
          <p:nvPr/>
        </p:nvCxnSpPr>
        <p:spPr>
          <a:xfrm>
            <a:off x="2410933" y="5134065"/>
            <a:ext cx="7262971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F91F3BD6-1E0F-486E-8B95-62DDE8457319}"/>
              </a:ext>
            </a:extLst>
          </p:cNvPr>
          <p:cNvGrpSpPr/>
          <p:nvPr/>
        </p:nvGrpSpPr>
        <p:grpSpPr>
          <a:xfrm>
            <a:off x="2522365" y="1348397"/>
            <a:ext cx="2493904" cy="249390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6">
              <a:extLst>
                <a:ext uri="{FF2B5EF4-FFF2-40B4-BE49-F238E27FC236}">
                  <a16:creationId xmlns="" xmlns:a16="http://schemas.microsoft.com/office/drawing/2014/main" id="{C35ED05A-7BB7-48C4-B0B2-D4498BBF63E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C13C15E7-B2E6-46D1-B444-5A1F9A1787D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C10C502B-76A6-4A7C-9395-D270256C2698}"/>
              </a:ext>
            </a:extLst>
          </p:cNvPr>
          <p:cNvSpPr/>
          <p:nvPr/>
        </p:nvSpPr>
        <p:spPr>
          <a:xfrm>
            <a:off x="960184" y="2336419"/>
            <a:ext cx="903568" cy="9035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A605FDBF-DBCD-4EE8-BC66-8D7D75A75B71}"/>
              </a:ext>
            </a:extLst>
          </p:cNvPr>
          <p:cNvSpPr/>
          <p:nvPr/>
        </p:nvSpPr>
        <p:spPr>
          <a:xfrm>
            <a:off x="2723812" y="896760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95867A4-8DD2-4F37-9572-0A53E255348F}"/>
              </a:ext>
            </a:extLst>
          </p:cNvPr>
          <p:cNvGrpSpPr/>
          <p:nvPr/>
        </p:nvGrpSpPr>
        <p:grpSpPr>
          <a:xfrm>
            <a:off x="10381970" y="3586354"/>
            <a:ext cx="401413" cy="40141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6" name="同心圆 11">
              <a:extLst>
                <a:ext uri="{FF2B5EF4-FFF2-40B4-BE49-F238E27FC236}">
                  <a16:creationId xmlns="" xmlns:a16="http://schemas.microsoft.com/office/drawing/2014/main" id="{8CB03E78-3D03-4EEB-84DF-826FC99C6C0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8AB98F87-C7C4-48EF-8D8C-76EB58CBA088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7E4D1FC-AE1F-4800-A077-CB1A8B9E9917}"/>
              </a:ext>
            </a:extLst>
          </p:cNvPr>
          <p:cNvGrpSpPr/>
          <p:nvPr/>
        </p:nvGrpSpPr>
        <p:grpSpPr>
          <a:xfrm>
            <a:off x="5585242" y="2408779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4">
              <a:extLst>
                <a:ext uri="{FF2B5EF4-FFF2-40B4-BE49-F238E27FC236}">
                  <a16:creationId xmlns="" xmlns:a16="http://schemas.microsoft.com/office/drawing/2014/main" id="{3BFF3C22-3D89-43B1-83FE-36BCECAC9FE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FE08AA3A-278C-4ECE-915D-652B2FEA1B3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49861E84-EC45-4354-9F81-A674765F0155}"/>
              </a:ext>
            </a:extLst>
          </p:cNvPr>
          <p:cNvGrpSpPr/>
          <p:nvPr/>
        </p:nvGrpSpPr>
        <p:grpSpPr>
          <a:xfrm>
            <a:off x="4979362" y="3613470"/>
            <a:ext cx="293036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17">
              <a:extLst>
                <a:ext uri="{FF2B5EF4-FFF2-40B4-BE49-F238E27FC236}">
                  <a16:creationId xmlns="" xmlns:a16="http://schemas.microsoft.com/office/drawing/2014/main" id="{56EA784A-55D5-467D-948F-64A3D25A08E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C85F5718-C31C-4612-BA6F-F4B5022DC8D2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F8B4906-E6F7-46A2-A59E-94AB74AA775E}"/>
              </a:ext>
            </a:extLst>
          </p:cNvPr>
          <p:cNvSpPr/>
          <p:nvPr/>
        </p:nvSpPr>
        <p:spPr>
          <a:xfrm>
            <a:off x="6238328" y="1626276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8C76864-C56B-4D26-A43C-F9D745677129}"/>
              </a:ext>
            </a:extLst>
          </p:cNvPr>
          <p:cNvGrpSpPr/>
          <p:nvPr/>
        </p:nvGrpSpPr>
        <p:grpSpPr>
          <a:xfrm>
            <a:off x="10878470" y="5408928"/>
            <a:ext cx="951985" cy="95198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>
              <a:extLst>
                <a:ext uri="{FF2B5EF4-FFF2-40B4-BE49-F238E27FC236}">
                  <a16:creationId xmlns="" xmlns:a16="http://schemas.microsoft.com/office/drawing/2014/main" id="{E6F54C23-1305-4091-AAE6-6705E290ADC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9D741716-2C66-4986-A997-E439EF91F9EB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A75CF41B-B2AB-48D5-A4AE-BC335D73BB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4" b="38905"/>
          <a:stretch/>
        </p:blipFill>
        <p:spPr>
          <a:xfrm>
            <a:off x="9217514" y="262485"/>
            <a:ext cx="2730323" cy="63427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A7BD91C5-E6AE-4028-906C-8B22C19869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4" r="79567" b="38905"/>
          <a:stretch/>
        </p:blipFill>
        <p:spPr>
          <a:xfrm>
            <a:off x="2867459" y="1457207"/>
            <a:ext cx="2002118" cy="227628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34" name="当贾斯汀Baby伴奏搭配霉霉Love Story当贾斯汀Baby伴奏搭配霉霉Love Story">
            <a:hlinkClick r:id="" action="ppaction://media"/>
            <a:extLst>
              <a:ext uri="{FF2B5EF4-FFF2-40B4-BE49-F238E27FC236}">
                <a16:creationId xmlns="" xmlns:a16="http://schemas.microsoft.com/office/drawing/2014/main" id="{83E4F895-6432-4878-95AD-28B6312213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34975" y="-695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58333E-6 -7.40741E-7 L 0.29154 0.63264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70" y="3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45833E-6 2.59259E-6 L 0.29531 -0.25347 " pathEditMode="relative" rAng="0" ptsTypes="AA">
                                      <p:cBhvr>
                                        <p:cTn id="36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6" y="-1268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5E-6 -3.33333E-6 L 0.15338 0.4382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2189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39349 -0.38218 " pathEditMode="relative" rAng="0" ptsTypes="AA">
                                      <p:cBhvr>
                                        <p:cTn id="54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4" y="-1912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2.59259E-6 L 0.16276 -0.27801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391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79167E-6 -1.48148E-6 L 0.09231 0.43125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2155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0833E-6 1.85185E-6 L -0.53802 -0.30417 " pathEditMode="relative" rAng="0" ptsTypes="AA">
                                      <p:cBhvr>
                                        <p:cTn id="81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01" y="-1520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6 2.22222E-6 L -0.14141 -0.83519 " pathEditMode="relative" rAng="0" ptsTypes="AA">
                                      <p:cBhvr>
                                        <p:cTn id="90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4175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1.11111E-6 L 0.77617 -0.65509 " pathEditMode="relative" rAng="0" ptsTypes="AA">
                                      <p:cBhvr>
                                        <p:cTn id="9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2" y="-3275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1.85185E-6 L -0.48086 -0.71227 " pathEditMode="relative" rAng="0" ptsTypes="AA">
                                      <p:cBhvr>
                                        <p:cTn id="108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49" y="-3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100"/>
                            </p:stCondLst>
                            <p:childTnLst>
                              <p:par>
                                <p:cTn id="1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7" grpId="0"/>
      <p:bldP spid="8" grpId="0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24" grpId="0" animBg="1"/>
      <p:bldP spid="24" grpId="1" animBg="1"/>
      <p:bldP spid="24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6">
            <a:extLst>
              <a:ext uri="{FF2B5EF4-FFF2-40B4-BE49-F238E27FC236}">
                <a16:creationId xmlns="" xmlns:a16="http://schemas.microsoft.com/office/drawing/2014/main" id="{0829F85F-D439-45E5-9B87-84EB061A738D}"/>
              </a:ext>
            </a:extLst>
          </p:cNvPr>
          <p:cNvSpPr/>
          <p:nvPr/>
        </p:nvSpPr>
        <p:spPr>
          <a:xfrm>
            <a:off x="5640216" y="1227792"/>
            <a:ext cx="4345499" cy="5429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0364850-F1A2-4601-8DAD-EDA024247407}"/>
              </a:ext>
            </a:extLst>
          </p:cNvPr>
          <p:cNvGrpSpPr/>
          <p:nvPr/>
        </p:nvGrpSpPr>
        <p:grpSpPr>
          <a:xfrm>
            <a:off x="5273363" y="1075384"/>
            <a:ext cx="848803" cy="847785"/>
            <a:chOff x="5360449" y="1017327"/>
            <a:chExt cx="848803" cy="847785"/>
          </a:xfrm>
        </p:grpSpPr>
        <p:sp>
          <p:nvSpPr>
            <p:cNvPr id="4" name="Oval 5">
              <a:extLst>
                <a:ext uri="{FF2B5EF4-FFF2-40B4-BE49-F238E27FC236}">
                  <a16:creationId xmlns="" xmlns:a16="http://schemas.microsoft.com/office/drawing/2014/main" id="{B2EE4084-F8CF-48F9-A887-606EE8F0F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49" y="1017327"/>
              <a:ext cx="848803" cy="84778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5" name="Oval 6">
              <a:extLst>
                <a:ext uri="{FF2B5EF4-FFF2-40B4-BE49-F238E27FC236}">
                  <a16:creationId xmlns="" xmlns:a16="http://schemas.microsoft.com/office/drawing/2014/main" id="{6DB46B22-C21C-4174-8842-2F1C0681A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123" y="1056001"/>
              <a:ext cx="771454" cy="7704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35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6" name="Oval 7">
              <a:extLst>
                <a:ext uri="{FF2B5EF4-FFF2-40B4-BE49-F238E27FC236}">
                  <a16:creationId xmlns="" xmlns:a16="http://schemas.microsoft.com/office/drawing/2014/main" id="{59CC76AC-FF7C-45EB-9832-3770F951D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806" y="1169735"/>
              <a:ext cx="544089" cy="542969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E443A64-BFCC-4120-9144-7878AEDA83F6}"/>
                </a:ext>
              </a:extLst>
            </p:cNvPr>
            <p:cNvSpPr txBox="1"/>
            <p:nvPr/>
          </p:nvSpPr>
          <p:spPr>
            <a:xfrm>
              <a:off x="5627641" y="1210387"/>
              <a:ext cx="314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7E402A5-0283-4FDB-8CE1-96CF14C78495}"/>
              </a:ext>
            </a:extLst>
          </p:cNvPr>
          <p:cNvSpPr txBox="1"/>
          <p:nvPr/>
        </p:nvSpPr>
        <p:spPr>
          <a:xfrm>
            <a:off x="6536204" y="1268444"/>
            <a:ext cx="232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9" name="圆角矩形 12">
            <a:extLst>
              <a:ext uri="{FF2B5EF4-FFF2-40B4-BE49-F238E27FC236}">
                <a16:creationId xmlns="" xmlns:a16="http://schemas.microsoft.com/office/drawing/2014/main" id="{2C0EFEA8-9B39-4BF0-9EF7-5F426669BD97}"/>
              </a:ext>
            </a:extLst>
          </p:cNvPr>
          <p:cNvSpPr/>
          <p:nvPr/>
        </p:nvSpPr>
        <p:spPr>
          <a:xfrm>
            <a:off x="5640216" y="2221682"/>
            <a:ext cx="4345499" cy="5429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C95FCE1C-7B72-46B4-9DBF-E7875A60AE82}"/>
              </a:ext>
            </a:extLst>
          </p:cNvPr>
          <p:cNvGrpSpPr/>
          <p:nvPr/>
        </p:nvGrpSpPr>
        <p:grpSpPr>
          <a:xfrm>
            <a:off x="5273363" y="2069274"/>
            <a:ext cx="848803" cy="847785"/>
            <a:chOff x="5360449" y="2011217"/>
            <a:chExt cx="848803" cy="847785"/>
          </a:xfrm>
        </p:grpSpPr>
        <p:sp>
          <p:nvSpPr>
            <p:cNvPr id="11" name="Oval 5">
              <a:extLst>
                <a:ext uri="{FF2B5EF4-FFF2-40B4-BE49-F238E27FC236}">
                  <a16:creationId xmlns="" xmlns:a16="http://schemas.microsoft.com/office/drawing/2014/main" id="{63E05D05-997A-496D-8AAD-316F62CC1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49" y="2011217"/>
              <a:ext cx="848803" cy="84778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12" name="Oval 6">
              <a:extLst>
                <a:ext uri="{FF2B5EF4-FFF2-40B4-BE49-F238E27FC236}">
                  <a16:creationId xmlns="" xmlns:a16="http://schemas.microsoft.com/office/drawing/2014/main" id="{6B28CCD2-EEB0-473D-A6D5-4921D0B79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123" y="2049891"/>
              <a:ext cx="771454" cy="7704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35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13" name="Oval 7">
              <a:extLst>
                <a:ext uri="{FF2B5EF4-FFF2-40B4-BE49-F238E27FC236}">
                  <a16:creationId xmlns="" xmlns:a16="http://schemas.microsoft.com/office/drawing/2014/main" id="{A53270D4-0B90-40AC-8478-1A8BECE4A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806" y="2163625"/>
              <a:ext cx="544089" cy="542969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C537927-33EA-4F40-975E-8F5F754D7797}"/>
                </a:ext>
              </a:extLst>
            </p:cNvPr>
            <p:cNvSpPr txBox="1"/>
            <p:nvPr/>
          </p:nvSpPr>
          <p:spPr>
            <a:xfrm>
              <a:off x="5627641" y="2204277"/>
              <a:ext cx="314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4BC444E3-3BF6-409C-A631-26D7B42B1434}"/>
              </a:ext>
            </a:extLst>
          </p:cNvPr>
          <p:cNvSpPr txBox="1"/>
          <p:nvPr/>
        </p:nvSpPr>
        <p:spPr>
          <a:xfrm>
            <a:off x="6536204" y="2262334"/>
            <a:ext cx="232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16" name="圆角矩形 18">
            <a:extLst>
              <a:ext uri="{FF2B5EF4-FFF2-40B4-BE49-F238E27FC236}">
                <a16:creationId xmlns="" xmlns:a16="http://schemas.microsoft.com/office/drawing/2014/main" id="{84DFD295-AD01-4160-8336-4BAF35B16087}"/>
              </a:ext>
            </a:extLst>
          </p:cNvPr>
          <p:cNvSpPr/>
          <p:nvPr/>
        </p:nvSpPr>
        <p:spPr>
          <a:xfrm>
            <a:off x="5640216" y="3215572"/>
            <a:ext cx="4345499" cy="5429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CF197FF-3F71-4EF4-AF55-353863028646}"/>
              </a:ext>
            </a:extLst>
          </p:cNvPr>
          <p:cNvGrpSpPr/>
          <p:nvPr/>
        </p:nvGrpSpPr>
        <p:grpSpPr>
          <a:xfrm>
            <a:off x="5273363" y="3063164"/>
            <a:ext cx="848803" cy="847785"/>
            <a:chOff x="5360449" y="3005107"/>
            <a:chExt cx="848803" cy="847785"/>
          </a:xfrm>
        </p:grpSpPr>
        <p:sp>
          <p:nvSpPr>
            <p:cNvPr id="18" name="Oval 5">
              <a:extLst>
                <a:ext uri="{FF2B5EF4-FFF2-40B4-BE49-F238E27FC236}">
                  <a16:creationId xmlns="" xmlns:a16="http://schemas.microsoft.com/office/drawing/2014/main" id="{EED5336F-9912-438B-924B-C54E42C22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49" y="3005107"/>
              <a:ext cx="848803" cy="84778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19" name="Oval 6">
              <a:extLst>
                <a:ext uri="{FF2B5EF4-FFF2-40B4-BE49-F238E27FC236}">
                  <a16:creationId xmlns="" xmlns:a16="http://schemas.microsoft.com/office/drawing/2014/main" id="{52C56DBF-802D-42C0-9D37-8F583ACD0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123" y="3043781"/>
              <a:ext cx="771454" cy="7704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35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20" name="Oval 7">
              <a:extLst>
                <a:ext uri="{FF2B5EF4-FFF2-40B4-BE49-F238E27FC236}">
                  <a16:creationId xmlns="" xmlns:a16="http://schemas.microsoft.com/office/drawing/2014/main" id="{16EDDF5C-91D6-4DB9-88A2-7540AC89F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806" y="3157515"/>
              <a:ext cx="544089" cy="542969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EF151074-0241-4AA3-9DF9-42367B705D6E}"/>
                </a:ext>
              </a:extLst>
            </p:cNvPr>
            <p:cNvSpPr txBox="1"/>
            <p:nvPr/>
          </p:nvSpPr>
          <p:spPr>
            <a:xfrm>
              <a:off x="5627641" y="3198167"/>
              <a:ext cx="314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1D40A394-9B5F-403F-81B5-7E4459A775A3}"/>
              </a:ext>
            </a:extLst>
          </p:cNvPr>
          <p:cNvSpPr txBox="1"/>
          <p:nvPr/>
        </p:nvSpPr>
        <p:spPr>
          <a:xfrm>
            <a:off x="6536204" y="3256224"/>
            <a:ext cx="232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3" name="圆角矩形 24">
            <a:extLst>
              <a:ext uri="{FF2B5EF4-FFF2-40B4-BE49-F238E27FC236}">
                <a16:creationId xmlns="" xmlns:a16="http://schemas.microsoft.com/office/drawing/2014/main" id="{14A64033-B1F8-400C-8524-118C7CD55888}"/>
              </a:ext>
            </a:extLst>
          </p:cNvPr>
          <p:cNvSpPr/>
          <p:nvPr/>
        </p:nvSpPr>
        <p:spPr>
          <a:xfrm>
            <a:off x="5640216" y="4209462"/>
            <a:ext cx="4345499" cy="5429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FB78BAF8-4FA5-4F3A-BACC-6079FB492C59}"/>
              </a:ext>
            </a:extLst>
          </p:cNvPr>
          <p:cNvGrpSpPr/>
          <p:nvPr/>
        </p:nvGrpSpPr>
        <p:grpSpPr>
          <a:xfrm>
            <a:off x="5273363" y="4057054"/>
            <a:ext cx="848803" cy="847785"/>
            <a:chOff x="5360449" y="3998997"/>
            <a:chExt cx="848803" cy="847785"/>
          </a:xfrm>
        </p:grpSpPr>
        <p:sp>
          <p:nvSpPr>
            <p:cNvPr id="25" name="Oval 5">
              <a:extLst>
                <a:ext uri="{FF2B5EF4-FFF2-40B4-BE49-F238E27FC236}">
                  <a16:creationId xmlns="" xmlns:a16="http://schemas.microsoft.com/office/drawing/2014/main" id="{617B9454-FDC4-46C1-9B6A-2D627AA47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49" y="3998997"/>
              <a:ext cx="848803" cy="84778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26" name="Oval 6">
              <a:extLst>
                <a:ext uri="{FF2B5EF4-FFF2-40B4-BE49-F238E27FC236}">
                  <a16:creationId xmlns="" xmlns:a16="http://schemas.microsoft.com/office/drawing/2014/main" id="{BA7F2C52-7E21-405D-AD52-D5D57223C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123" y="4037671"/>
              <a:ext cx="771454" cy="7704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35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27" name="Oval 7">
              <a:extLst>
                <a:ext uri="{FF2B5EF4-FFF2-40B4-BE49-F238E27FC236}">
                  <a16:creationId xmlns="" xmlns:a16="http://schemas.microsoft.com/office/drawing/2014/main" id="{84C9E5E3-BF6A-4EF0-A2C3-8902BB69A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806" y="4151405"/>
              <a:ext cx="544089" cy="542969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F4DCAFD7-6FBB-49F7-B755-62EB5E0C238D}"/>
                </a:ext>
              </a:extLst>
            </p:cNvPr>
            <p:cNvSpPr txBox="1"/>
            <p:nvPr/>
          </p:nvSpPr>
          <p:spPr>
            <a:xfrm>
              <a:off x="5627641" y="4192057"/>
              <a:ext cx="314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567D5EB-C80E-4FF3-84A7-9B64E1E15642}"/>
              </a:ext>
            </a:extLst>
          </p:cNvPr>
          <p:cNvSpPr txBox="1"/>
          <p:nvPr/>
        </p:nvSpPr>
        <p:spPr>
          <a:xfrm>
            <a:off x="6536204" y="4250114"/>
            <a:ext cx="232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30" name="圆角矩形 30">
            <a:extLst>
              <a:ext uri="{FF2B5EF4-FFF2-40B4-BE49-F238E27FC236}">
                <a16:creationId xmlns="" xmlns:a16="http://schemas.microsoft.com/office/drawing/2014/main" id="{73AA596C-C6B7-4CBB-B187-ECE2ACB4B546}"/>
              </a:ext>
            </a:extLst>
          </p:cNvPr>
          <p:cNvSpPr/>
          <p:nvPr/>
        </p:nvSpPr>
        <p:spPr>
          <a:xfrm>
            <a:off x="5640216" y="5203354"/>
            <a:ext cx="4345499" cy="54296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529A2489-DCE1-489E-A810-66FF829B1144}"/>
              </a:ext>
            </a:extLst>
          </p:cNvPr>
          <p:cNvGrpSpPr/>
          <p:nvPr/>
        </p:nvGrpSpPr>
        <p:grpSpPr>
          <a:xfrm>
            <a:off x="5273363" y="5050946"/>
            <a:ext cx="848803" cy="847785"/>
            <a:chOff x="5360449" y="4992889"/>
            <a:chExt cx="848803" cy="847785"/>
          </a:xfrm>
        </p:grpSpPr>
        <p:sp>
          <p:nvSpPr>
            <p:cNvPr id="32" name="Oval 5">
              <a:extLst>
                <a:ext uri="{FF2B5EF4-FFF2-40B4-BE49-F238E27FC236}">
                  <a16:creationId xmlns="" xmlns:a16="http://schemas.microsoft.com/office/drawing/2014/main" id="{0663576D-D9FB-43EB-8B8E-8CA55D432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49" y="4992889"/>
              <a:ext cx="848803" cy="84778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33" name="Oval 6">
              <a:extLst>
                <a:ext uri="{FF2B5EF4-FFF2-40B4-BE49-F238E27FC236}">
                  <a16:creationId xmlns="" xmlns:a16="http://schemas.microsoft.com/office/drawing/2014/main" id="{B3763724-D80D-4A76-9E41-CE98A624F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123" y="5031563"/>
              <a:ext cx="771454" cy="77043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3500000" scaled="1"/>
              <a:tileRect/>
            </a:gra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34" name="Oval 7">
              <a:extLst>
                <a:ext uri="{FF2B5EF4-FFF2-40B4-BE49-F238E27FC236}">
                  <a16:creationId xmlns="" xmlns:a16="http://schemas.microsoft.com/office/drawing/2014/main" id="{65C809B9-7C92-48EA-85EC-C01C6AFE0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806" y="5145297"/>
              <a:ext cx="544089" cy="542969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7EA57AAF-F8A7-4F40-8775-BC57B2AAF25C}"/>
                </a:ext>
              </a:extLst>
            </p:cNvPr>
            <p:cNvSpPr txBox="1"/>
            <p:nvPr/>
          </p:nvSpPr>
          <p:spPr>
            <a:xfrm>
              <a:off x="5627641" y="5185949"/>
              <a:ext cx="3144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02B942B8-CEE0-4D4B-B0DF-08C0CB6C124F}"/>
              </a:ext>
            </a:extLst>
          </p:cNvPr>
          <p:cNvSpPr txBox="1"/>
          <p:nvPr/>
        </p:nvSpPr>
        <p:spPr>
          <a:xfrm>
            <a:off x="6536204" y="5244006"/>
            <a:ext cx="232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89DACF09-8EB3-41CC-91C1-443E88181D4C}"/>
              </a:ext>
            </a:extLst>
          </p:cNvPr>
          <p:cNvGrpSpPr/>
          <p:nvPr/>
        </p:nvGrpSpPr>
        <p:grpSpPr>
          <a:xfrm>
            <a:off x="2032114" y="2175059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43">
              <a:extLst>
                <a:ext uri="{FF2B5EF4-FFF2-40B4-BE49-F238E27FC236}">
                  <a16:creationId xmlns="" xmlns:a16="http://schemas.microsoft.com/office/drawing/2014/main" id="{1F0CBA7F-AE17-49A2-B6B4-0E3D7D5813B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1BC21416-BFE2-453E-8B92-35DCB541C865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4B605885-D1EA-4958-A0D6-56821EFDA5E5}"/>
              </a:ext>
            </a:extLst>
          </p:cNvPr>
          <p:cNvSpPr/>
          <p:nvPr/>
        </p:nvSpPr>
        <p:spPr>
          <a:xfrm>
            <a:off x="2343249" y="2829839"/>
            <a:ext cx="17307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3424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093A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1" name="Rectangle 4">
            <a:extLst>
              <a:ext uri="{FF2B5EF4-FFF2-40B4-BE49-F238E27FC236}">
                <a16:creationId xmlns="" xmlns:a16="http://schemas.microsoft.com/office/drawing/2014/main" id="{5FDBE751-EC2E-49E9-8FE3-4DC8823F0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375" y="3680315"/>
            <a:ext cx="137245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07F413B2-0B21-4894-8DE0-E177230BEFFE}"/>
              </a:ext>
            </a:extLst>
          </p:cNvPr>
          <p:cNvSpPr/>
          <p:nvPr/>
        </p:nvSpPr>
        <p:spPr>
          <a:xfrm>
            <a:off x="0" y="0"/>
            <a:ext cx="12192000" cy="442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59C7FAB4-CC81-40F8-BB93-0F1F1EB7DE93}"/>
              </a:ext>
            </a:extLst>
          </p:cNvPr>
          <p:cNvSpPr/>
          <p:nvPr/>
        </p:nvSpPr>
        <p:spPr>
          <a:xfrm>
            <a:off x="-12509" y="6429793"/>
            <a:ext cx="12192000" cy="442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1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1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5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8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8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9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200"/>
                                </p:stCondLst>
                                <p:childTnLst>
                                  <p:par>
                                    <p:cTn id="10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10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" grpId="0"/>
          <p:bldP spid="9" grpId="0" animBg="1"/>
          <p:bldP spid="15" grpId="0"/>
          <p:bldP spid="16" grpId="0" animBg="1"/>
          <p:bldP spid="22" grpId="0"/>
          <p:bldP spid="23" grpId="0" animBg="1"/>
          <p:bldP spid="29" grpId="0"/>
          <p:bldP spid="30" grpId="0" animBg="1"/>
          <p:bldP spid="36" grpId="0"/>
          <p:bldP spid="40" grpId="0"/>
          <p:bldP spid="41" grpId="0"/>
          <p:bldP spid="42" grpId="0" animBg="1"/>
          <p:bldP spid="4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5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8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8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9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200"/>
                                </p:stCondLst>
                                <p:childTnLst>
                                  <p:par>
                                    <p:cTn id="10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10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" grpId="0"/>
          <p:bldP spid="9" grpId="0" animBg="1"/>
          <p:bldP spid="15" grpId="0"/>
          <p:bldP spid="16" grpId="0" animBg="1"/>
          <p:bldP spid="22" grpId="0"/>
          <p:bldP spid="23" grpId="0" animBg="1"/>
          <p:bldP spid="29" grpId="0"/>
          <p:bldP spid="30" grpId="0" animBg="1"/>
          <p:bldP spid="36" grpId="0"/>
          <p:bldP spid="40" grpId="0"/>
          <p:bldP spid="41" grpId="0"/>
          <p:bldP spid="42" grpId="0" animBg="1"/>
          <p:bldP spid="4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3104DF8-7466-4323-85D4-461F523D200E}"/>
              </a:ext>
            </a:extLst>
          </p:cNvPr>
          <p:cNvSpPr/>
          <p:nvPr/>
        </p:nvSpPr>
        <p:spPr>
          <a:xfrm>
            <a:off x="0" y="1536700"/>
            <a:ext cx="12192000" cy="363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1">
            <a:extLst>
              <a:ext uri="{FF2B5EF4-FFF2-40B4-BE49-F238E27FC236}">
                <a16:creationId xmlns="" xmlns:a16="http://schemas.microsoft.com/office/drawing/2014/main" id="{1987987F-40DA-4239-8629-FC9C6681BC2B}"/>
              </a:ext>
            </a:extLst>
          </p:cNvPr>
          <p:cNvSpPr txBox="1"/>
          <p:nvPr/>
        </p:nvSpPr>
        <p:spPr>
          <a:xfrm>
            <a:off x="5196687" y="2208113"/>
            <a:ext cx="4235455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7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373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117A33CE-6136-419E-B8CA-D1EE7FCCC8A1}"/>
              </a:ext>
            </a:extLst>
          </p:cNvPr>
          <p:cNvCxnSpPr/>
          <p:nvPr/>
        </p:nvCxnSpPr>
        <p:spPr>
          <a:xfrm flipV="1">
            <a:off x="4908652" y="2112102"/>
            <a:ext cx="0" cy="2565899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>
            <a:extLst>
              <a:ext uri="{FF2B5EF4-FFF2-40B4-BE49-F238E27FC236}">
                <a16:creationId xmlns="" xmlns:a16="http://schemas.microsoft.com/office/drawing/2014/main" id="{249D1DDD-E816-4B28-B60E-687FA1267ABB}"/>
              </a:ext>
            </a:extLst>
          </p:cNvPr>
          <p:cNvSpPr txBox="1"/>
          <p:nvPr/>
        </p:nvSpPr>
        <p:spPr>
          <a:xfrm>
            <a:off x="3147919" y="4111034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1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D1A33858-A7E0-4BA5-B0F4-E006AD6C18F2}"/>
              </a:ext>
            </a:extLst>
          </p:cNvPr>
          <p:cNvGrpSpPr/>
          <p:nvPr/>
        </p:nvGrpSpPr>
        <p:grpSpPr>
          <a:xfrm>
            <a:off x="2892429" y="2208116"/>
            <a:ext cx="1596233" cy="15962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7">
              <a:extLst>
                <a:ext uri="{FF2B5EF4-FFF2-40B4-BE49-F238E27FC236}">
                  <a16:creationId xmlns="" xmlns:a16="http://schemas.microsoft.com/office/drawing/2014/main" id="{548A1335-43EF-4C36-9742-DC9298CE126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DD254087-1B38-4535-A4CE-6B3D131FFE47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24">
            <a:extLst>
              <a:ext uri="{FF2B5EF4-FFF2-40B4-BE49-F238E27FC236}">
                <a16:creationId xmlns="" xmlns:a16="http://schemas.microsoft.com/office/drawing/2014/main" id="{E81C3D5B-5BFF-4747-A57D-D90DD6B571C7}"/>
              </a:ext>
            </a:extLst>
          </p:cNvPr>
          <p:cNvSpPr txBox="1"/>
          <p:nvPr/>
        </p:nvSpPr>
        <p:spPr>
          <a:xfrm>
            <a:off x="5325580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9" name="TextBox 25">
            <a:extLst>
              <a:ext uri="{FF2B5EF4-FFF2-40B4-BE49-F238E27FC236}">
                <a16:creationId xmlns="" xmlns:a16="http://schemas.microsoft.com/office/drawing/2014/main" id="{43B92729-F31A-4908-A174-7C8C92F4A9AB}"/>
              </a:ext>
            </a:extLst>
          </p:cNvPr>
          <p:cNvSpPr txBox="1"/>
          <p:nvPr/>
        </p:nvSpPr>
        <p:spPr>
          <a:xfrm>
            <a:off x="6729141" y="364827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0" name="TextBox 26">
            <a:extLst>
              <a:ext uri="{FF2B5EF4-FFF2-40B4-BE49-F238E27FC236}">
                <a16:creationId xmlns="" xmlns:a16="http://schemas.microsoft.com/office/drawing/2014/main" id="{BFB0439B-A662-4EDD-B7D4-12FCED8E2F6D}"/>
              </a:ext>
            </a:extLst>
          </p:cNvPr>
          <p:cNvSpPr txBox="1"/>
          <p:nvPr/>
        </p:nvSpPr>
        <p:spPr>
          <a:xfrm>
            <a:off x="8075843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1" name="TextBox 27">
            <a:extLst>
              <a:ext uri="{FF2B5EF4-FFF2-40B4-BE49-F238E27FC236}">
                <a16:creationId xmlns="" xmlns:a16="http://schemas.microsoft.com/office/drawing/2014/main" id="{88BFC9D1-E8DC-419A-9747-AB8CF76C60A3}"/>
              </a:ext>
            </a:extLst>
          </p:cNvPr>
          <p:cNvSpPr txBox="1"/>
          <p:nvPr/>
        </p:nvSpPr>
        <p:spPr>
          <a:xfrm>
            <a:off x="5325580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2" name="TextBox 28">
            <a:extLst>
              <a:ext uri="{FF2B5EF4-FFF2-40B4-BE49-F238E27FC236}">
                <a16:creationId xmlns="" xmlns:a16="http://schemas.microsoft.com/office/drawing/2014/main" id="{4E47A3F4-FB86-4078-A6CE-0E317A34ACD1}"/>
              </a:ext>
            </a:extLst>
          </p:cNvPr>
          <p:cNvSpPr txBox="1"/>
          <p:nvPr/>
        </p:nvSpPr>
        <p:spPr>
          <a:xfrm>
            <a:off x="6729143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TextBox 29">
            <a:extLst>
              <a:ext uri="{FF2B5EF4-FFF2-40B4-BE49-F238E27FC236}">
                <a16:creationId xmlns="" xmlns:a16="http://schemas.microsoft.com/office/drawing/2014/main" id="{E643268E-F03D-4A1B-BA29-F6731012CBEF}"/>
              </a:ext>
            </a:extLst>
          </p:cNvPr>
          <p:cNvSpPr txBox="1"/>
          <p:nvPr/>
        </p:nvSpPr>
        <p:spPr>
          <a:xfrm>
            <a:off x="8075328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01B5AEB-8619-40AB-BA11-B7EC70CAAF8C}"/>
              </a:ext>
            </a:extLst>
          </p:cNvPr>
          <p:cNvSpPr txBox="1"/>
          <p:nvPr/>
        </p:nvSpPr>
        <p:spPr>
          <a:xfrm>
            <a:off x="3186575" y="2493270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667" b="1" dirty="0">
                <a:solidFill>
                  <a:srgbClr val="093A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667" b="1" dirty="0">
              <a:solidFill>
                <a:srgbClr val="093A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>
            <a:extLst>
              <a:ext uri="{FF2B5EF4-FFF2-40B4-BE49-F238E27FC236}">
                <a16:creationId xmlns="" xmlns:a16="http://schemas.microsoft.com/office/drawing/2014/main" id="{D9836473-567B-49D5-9283-AE7DB3E228D8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5325578" y="1340768"/>
            <a:ext cx="1051953" cy="876300"/>
          </a:xfrm>
          <a:custGeom>
            <a:avLst/>
            <a:gdLst>
              <a:gd name="T0" fmla="*/ 751 w 751"/>
              <a:gd name="T1" fmla="*/ 552 h 552"/>
              <a:gd name="T2" fmla="*/ 375 w 751"/>
              <a:gd name="T3" fmla="*/ 0 h 552"/>
              <a:gd name="T4" fmla="*/ 0 w 751"/>
              <a:gd name="T5" fmla="*/ 552 h 552"/>
              <a:gd name="T6" fmla="*/ 751 w 751"/>
              <a:gd name="T7" fmla="*/ 55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1" h="552">
                <a:moveTo>
                  <a:pt x="751" y="552"/>
                </a:moveTo>
                <a:lnTo>
                  <a:pt x="375" y="0"/>
                </a:lnTo>
                <a:lnTo>
                  <a:pt x="0" y="552"/>
                </a:lnTo>
                <a:lnTo>
                  <a:pt x="751" y="5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AC8BE52C-2A7C-4325-9D13-9F923EB133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090004" y="4711406"/>
            <a:ext cx="8377349" cy="1231525"/>
            <a:chOff x="3090004" y="4711406"/>
            <a:chExt cx="8377349" cy="1231525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37B249FB-0DF0-4644-B7CA-D6863B806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651" y="5053931"/>
              <a:ext cx="2767853" cy="889000"/>
            </a:xfrm>
            <a:custGeom>
              <a:avLst/>
              <a:gdLst>
                <a:gd name="T0" fmla="*/ 0 w 1976"/>
                <a:gd name="T1" fmla="*/ 0 h 560"/>
                <a:gd name="T2" fmla="*/ 0 w 1976"/>
                <a:gd name="T3" fmla="*/ 560 h 560"/>
                <a:gd name="T4" fmla="*/ 1976 w 1976"/>
                <a:gd name="T5" fmla="*/ 560 h 560"/>
                <a:gd name="T6" fmla="*/ 1594 w 1976"/>
                <a:gd name="T7" fmla="*/ 0 h 560"/>
                <a:gd name="T8" fmla="*/ 0 w 1976"/>
                <a:gd name="T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6" h="560">
                  <a:moveTo>
                    <a:pt x="0" y="0"/>
                  </a:moveTo>
                  <a:lnTo>
                    <a:pt x="0" y="560"/>
                  </a:lnTo>
                  <a:lnTo>
                    <a:pt x="1976" y="560"/>
                  </a:lnTo>
                  <a:lnTo>
                    <a:pt x="15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A35785C9-041F-4322-8FD3-72FA80B8E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004" y="5053931"/>
              <a:ext cx="2696416" cy="889000"/>
            </a:xfrm>
            <a:custGeom>
              <a:avLst/>
              <a:gdLst>
                <a:gd name="T0" fmla="*/ 1925 w 1925"/>
                <a:gd name="T1" fmla="*/ 0 h 560"/>
                <a:gd name="T2" fmla="*/ 381 w 1925"/>
                <a:gd name="T3" fmla="*/ 0 h 560"/>
                <a:gd name="T4" fmla="*/ 0 w 1925"/>
                <a:gd name="T5" fmla="*/ 560 h 560"/>
                <a:gd name="T6" fmla="*/ 1925 w 1925"/>
                <a:gd name="T7" fmla="*/ 560 h 560"/>
                <a:gd name="T8" fmla="*/ 1925 w 1925"/>
                <a:gd name="T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5" h="560">
                  <a:moveTo>
                    <a:pt x="1925" y="0"/>
                  </a:moveTo>
                  <a:lnTo>
                    <a:pt x="381" y="0"/>
                  </a:lnTo>
                  <a:lnTo>
                    <a:pt x="0" y="560"/>
                  </a:lnTo>
                  <a:lnTo>
                    <a:pt x="1925" y="560"/>
                  </a:lnTo>
                  <a:lnTo>
                    <a:pt x="19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778B15FC-DB17-403B-8223-789655A08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444" y="5261635"/>
              <a:ext cx="413538" cy="355437"/>
            </a:xfrm>
            <a:custGeom>
              <a:avLst/>
              <a:gdLst>
                <a:gd name="T0" fmla="*/ 47 w 51"/>
                <a:gd name="T1" fmla="*/ 0 h 44"/>
                <a:gd name="T2" fmla="*/ 0 w 51"/>
                <a:gd name="T3" fmla="*/ 0 h 44"/>
                <a:gd name="T4" fmla="*/ 16 w 51"/>
                <a:gd name="T5" fmla="*/ 8 h 44"/>
                <a:gd name="T6" fmla="*/ 43 w 51"/>
                <a:gd name="T7" fmla="*/ 8 h 44"/>
                <a:gd name="T8" fmla="*/ 43 w 51"/>
                <a:gd name="T9" fmla="*/ 12 h 44"/>
                <a:gd name="T10" fmla="*/ 24 w 51"/>
                <a:gd name="T11" fmla="*/ 12 h 44"/>
                <a:gd name="T12" fmla="*/ 29 w 51"/>
                <a:gd name="T13" fmla="*/ 15 h 44"/>
                <a:gd name="T14" fmla="*/ 34 w 51"/>
                <a:gd name="T15" fmla="*/ 20 h 44"/>
                <a:gd name="T16" fmla="*/ 43 w 51"/>
                <a:gd name="T17" fmla="*/ 20 h 44"/>
                <a:gd name="T18" fmla="*/ 43 w 51"/>
                <a:gd name="T19" fmla="*/ 24 h 44"/>
                <a:gd name="T20" fmla="*/ 35 w 51"/>
                <a:gd name="T21" fmla="*/ 24 h 44"/>
                <a:gd name="T22" fmla="*/ 35 w 51"/>
                <a:gd name="T23" fmla="*/ 44 h 44"/>
                <a:gd name="T24" fmla="*/ 47 w 51"/>
                <a:gd name="T25" fmla="*/ 44 h 44"/>
                <a:gd name="T26" fmla="*/ 51 w 51"/>
                <a:gd name="T27" fmla="*/ 40 h 44"/>
                <a:gd name="T28" fmla="*/ 51 w 51"/>
                <a:gd name="T29" fmla="*/ 4 h 44"/>
                <a:gd name="T30" fmla="*/ 47 w 51"/>
                <a:gd name="T3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4">
                  <a:moveTo>
                    <a:pt x="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6"/>
                    <a:pt x="33" y="18"/>
                    <a:pt x="3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1" y="42"/>
                    <a:pt x="51" y="4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AA3B90EC-06D8-419A-B1F2-1878354A6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674" y="5271889"/>
              <a:ext cx="321260" cy="498979"/>
            </a:xfrm>
            <a:custGeom>
              <a:avLst/>
              <a:gdLst>
                <a:gd name="T0" fmla="*/ 36 w 40"/>
                <a:gd name="T1" fmla="*/ 17 h 62"/>
                <a:gd name="T2" fmla="*/ 4 w 40"/>
                <a:gd name="T3" fmla="*/ 1 h 62"/>
                <a:gd name="T4" fmla="*/ 2 w 40"/>
                <a:gd name="T5" fmla="*/ 0 h 62"/>
                <a:gd name="T6" fmla="*/ 0 w 40"/>
                <a:gd name="T7" fmla="*/ 3 h 62"/>
                <a:gd name="T8" fmla="*/ 0 w 40"/>
                <a:gd name="T9" fmla="*/ 39 h 62"/>
                <a:gd name="T10" fmla="*/ 4 w 40"/>
                <a:gd name="T11" fmla="*/ 45 h 62"/>
                <a:gd name="T12" fmla="*/ 36 w 40"/>
                <a:gd name="T13" fmla="*/ 61 h 62"/>
                <a:gd name="T14" fmla="*/ 38 w 40"/>
                <a:gd name="T15" fmla="*/ 62 h 62"/>
                <a:gd name="T16" fmla="*/ 40 w 40"/>
                <a:gd name="T17" fmla="*/ 59 h 62"/>
                <a:gd name="T18" fmla="*/ 40 w 40"/>
                <a:gd name="T19" fmla="*/ 23 h 62"/>
                <a:gd name="T20" fmla="*/ 36 w 40"/>
                <a:gd name="T21" fmla="*/ 17 h 62"/>
                <a:gd name="T22" fmla="*/ 28 w 40"/>
                <a:gd name="T23" fmla="*/ 43 h 62"/>
                <a:gd name="T24" fmla="*/ 24 w 40"/>
                <a:gd name="T25" fmla="*/ 37 h 62"/>
                <a:gd name="T26" fmla="*/ 28 w 40"/>
                <a:gd name="T27" fmla="*/ 31 h 62"/>
                <a:gd name="T28" fmla="*/ 32 w 40"/>
                <a:gd name="T29" fmla="*/ 37 h 62"/>
                <a:gd name="T30" fmla="*/ 28 w 40"/>
                <a:gd name="T31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2">
                  <a:moveTo>
                    <a:pt x="36" y="17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4"/>
                    <a:pt x="4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2"/>
                    <a:pt x="38" y="62"/>
                  </a:cubicBezTo>
                  <a:cubicBezTo>
                    <a:pt x="39" y="62"/>
                    <a:pt x="40" y="61"/>
                    <a:pt x="40" y="5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18"/>
                    <a:pt x="36" y="17"/>
                  </a:cubicBezTo>
                  <a:close/>
                  <a:moveTo>
                    <a:pt x="28" y="43"/>
                  </a:moveTo>
                  <a:cubicBezTo>
                    <a:pt x="26" y="43"/>
                    <a:pt x="24" y="40"/>
                    <a:pt x="24" y="37"/>
                  </a:cubicBezTo>
                  <a:cubicBezTo>
                    <a:pt x="24" y="34"/>
                    <a:pt x="26" y="31"/>
                    <a:pt x="28" y="31"/>
                  </a:cubicBezTo>
                  <a:cubicBezTo>
                    <a:pt x="30" y="31"/>
                    <a:pt x="32" y="34"/>
                    <a:pt x="32" y="37"/>
                  </a:cubicBezTo>
                  <a:cubicBezTo>
                    <a:pt x="32" y="40"/>
                    <a:pt x="30" y="43"/>
                    <a:pt x="28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8C20C7AC-E4F5-4F52-9577-6D0110574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9056" y="5261635"/>
              <a:ext cx="516068" cy="519485"/>
            </a:xfrm>
            <a:custGeom>
              <a:avLst/>
              <a:gdLst>
                <a:gd name="T0" fmla="*/ 56 w 64"/>
                <a:gd name="T1" fmla="*/ 20 h 64"/>
                <a:gd name="T2" fmla="*/ 44 w 64"/>
                <a:gd name="T3" fmla="*/ 16 h 64"/>
                <a:gd name="T4" fmla="*/ 52 w 64"/>
                <a:gd name="T5" fmla="*/ 12 h 64"/>
                <a:gd name="T6" fmla="*/ 28 w 64"/>
                <a:gd name="T7" fmla="*/ 0 h 64"/>
                <a:gd name="T8" fmla="*/ 37 w 64"/>
                <a:gd name="T9" fmla="*/ 12 h 64"/>
                <a:gd name="T10" fmla="*/ 12 w 64"/>
                <a:gd name="T11" fmla="*/ 16 h 64"/>
                <a:gd name="T12" fmla="*/ 4 w 64"/>
                <a:gd name="T13" fmla="*/ 48 h 64"/>
                <a:gd name="T14" fmla="*/ 0 w 64"/>
                <a:gd name="T15" fmla="*/ 64 h 64"/>
                <a:gd name="T16" fmla="*/ 64 w 64"/>
                <a:gd name="T17" fmla="*/ 48 h 64"/>
                <a:gd name="T18" fmla="*/ 44 w 64"/>
                <a:gd name="T19" fmla="*/ 24 h 64"/>
                <a:gd name="T20" fmla="*/ 48 w 64"/>
                <a:gd name="T21" fmla="*/ 28 h 64"/>
                <a:gd name="T22" fmla="*/ 44 w 64"/>
                <a:gd name="T23" fmla="*/ 24 h 64"/>
                <a:gd name="T24" fmla="*/ 48 w 64"/>
                <a:gd name="T25" fmla="*/ 32 h 64"/>
                <a:gd name="T26" fmla="*/ 44 w 64"/>
                <a:gd name="T27" fmla="*/ 36 h 64"/>
                <a:gd name="T28" fmla="*/ 44 w 64"/>
                <a:gd name="T29" fmla="*/ 40 h 64"/>
                <a:gd name="T30" fmla="*/ 48 w 64"/>
                <a:gd name="T31" fmla="*/ 44 h 64"/>
                <a:gd name="T32" fmla="*/ 44 w 64"/>
                <a:gd name="T33" fmla="*/ 40 h 64"/>
                <a:gd name="T34" fmla="*/ 32 w 64"/>
                <a:gd name="T35" fmla="*/ 4 h 64"/>
                <a:gd name="T36" fmla="*/ 48 w 64"/>
                <a:gd name="T37" fmla="*/ 8 h 64"/>
                <a:gd name="T38" fmla="*/ 36 w 64"/>
                <a:gd name="T39" fmla="*/ 24 h 64"/>
                <a:gd name="T40" fmla="*/ 40 w 64"/>
                <a:gd name="T41" fmla="*/ 28 h 64"/>
                <a:gd name="T42" fmla="*/ 36 w 64"/>
                <a:gd name="T43" fmla="*/ 24 h 64"/>
                <a:gd name="T44" fmla="*/ 40 w 64"/>
                <a:gd name="T45" fmla="*/ 32 h 64"/>
                <a:gd name="T46" fmla="*/ 36 w 64"/>
                <a:gd name="T47" fmla="*/ 36 h 64"/>
                <a:gd name="T48" fmla="*/ 36 w 64"/>
                <a:gd name="T49" fmla="*/ 40 h 64"/>
                <a:gd name="T50" fmla="*/ 40 w 64"/>
                <a:gd name="T51" fmla="*/ 44 h 64"/>
                <a:gd name="T52" fmla="*/ 36 w 64"/>
                <a:gd name="T53" fmla="*/ 40 h 64"/>
                <a:gd name="T54" fmla="*/ 28 w 64"/>
                <a:gd name="T55" fmla="*/ 24 h 64"/>
                <a:gd name="T56" fmla="*/ 12 w 64"/>
                <a:gd name="T57" fmla="*/ 32 h 64"/>
                <a:gd name="T58" fmla="*/ 60 w 64"/>
                <a:gd name="T59" fmla="*/ 56 h 64"/>
                <a:gd name="T60" fmla="*/ 4 w 64"/>
                <a:gd name="T61" fmla="*/ 52 h 64"/>
                <a:gd name="T62" fmla="*/ 60 w 64"/>
                <a:gd name="T63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64">
                  <a:moveTo>
                    <a:pt x="60" y="48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6" y="18"/>
                    <a:pt x="54" y="16"/>
                    <a:pt x="52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0" y="16"/>
                    <a:pt x="8" y="18"/>
                    <a:pt x="8" y="20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48"/>
                    <a:pt x="64" y="48"/>
                    <a:pt x="64" y="48"/>
                  </a:cubicBezTo>
                  <a:lnTo>
                    <a:pt x="60" y="48"/>
                  </a:lnTo>
                  <a:close/>
                  <a:moveTo>
                    <a:pt x="44" y="24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4" y="28"/>
                    <a:pt x="44" y="28"/>
                    <a:pt x="44" y="28"/>
                  </a:cubicBezTo>
                  <a:lnTo>
                    <a:pt x="44" y="24"/>
                  </a:lnTo>
                  <a:close/>
                  <a:moveTo>
                    <a:pt x="44" y="32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4" y="36"/>
                    <a:pt x="44" y="36"/>
                    <a:pt x="44" y="36"/>
                  </a:cubicBezTo>
                  <a:lnTo>
                    <a:pt x="44" y="32"/>
                  </a:lnTo>
                  <a:close/>
                  <a:moveTo>
                    <a:pt x="44" y="40"/>
                  </a:moveTo>
                  <a:cubicBezTo>
                    <a:pt x="48" y="40"/>
                    <a:pt x="48" y="40"/>
                    <a:pt x="48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4"/>
                    <a:pt x="44" y="44"/>
                    <a:pt x="44" y="44"/>
                  </a:cubicBezTo>
                  <a:lnTo>
                    <a:pt x="44" y="40"/>
                  </a:lnTo>
                  <a:close/>
                  <a:moveTo>
                    <a:pt x="32" y="8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32" y="8"/>
                  </a:lnTo>
                  <a:close/>
                  <a:moveTo>
                    <a:pt x="36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6" y="28"/>
                    <a:pt x="36" y="28"/>
                    <a:pt x="36" y="28"/>
                  </a:cubicBezTo>
                  <a:lnTo>
                    <a:pt x="36" y="24"/>
                  </a:lnTo>
                  <a:close/>
                  <a:moveTo>
                    <a:pt x="36" y="32"/>
                  </a:moveTo>
                  <a:cubicBezTo>
                    <a:pt x="40" y="32"/>
                    <a:pt x="40" y="32"/>
                    <a:pt x="40" y="32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6" y="36"/>
                    <a:pt x="36" y="36"/>
                    <a:pt x="36" y="36"/>
                  </a:cubicBezTo>
                  <a:lnTo>
                    <a:pt x="36" y="32"/>
                  </a:lnTo>
                  <a:close/>
                  <a:moveTo>
                    <a:pt x="36" y="40"/>
                  </a:moveTo>
                  <a:cubicBezTo>
                    <a:pt x="40" y="40"/>
                    <a:pt x="40" y="40"/>
                    <a:pt x="40" y="40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6" y="44"/>
                    <a:pt x="36" y="44"/>
                    <a:pt x="36" y="44"/>
                  </a:cubicBezTo>
                  <a:lnTo>
                    <a:pt x="36" y="40"/>
                  </a:lnTo>
                  <a:close/>
                  <a:moveTo>
                    <a:pt x="12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12" y="32"/>
                    <a:pt x="12" y="32"/>
                    <a:pt x="12" y="32"/>
                  </a:cubicBezTo>
                  <a:lnTo>
                    <a:pt x="12" y="24"/>
                  </a:lnTo>
                  <a:close/>
                  <a:moveTo>
                    <a:pt x="60" y="56"/>
                  </a:moveTo>
                  <a:cubicBezTo>
                    <a:pt x="4" y="56"/>
                    <a:pt x="4" y="56"/>
                    <a:pt x="4" y="56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0" y="52"/>
                    <a:pt x="60" y="52"/>
                    <a:pt x="60" y="52"/>
                  </a:cubicBezTo>
                  <a:lnTo>
                    <a:pt x="60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="" xmlns:a16="http://schemas.microsoft.com/office/drawing/2014/main" id="{9AACB902-B172-401E-B42F-961D744F1776}"/>
                </a:ext>
              </a:extLst>
            </p:cNvPr>
            <p:cNvCxnSpPr>
              <a:cxnSpLocks/>
            </p:cNvCxnSpPr>
            <p:nvPr/>
          </p:nvCxnSpPr>
          <p:spPr>
            <a:xfrm>
              <a:off x="8216602" y="5039644"/>
              <a:ext cx="785252" cy="0"/>
            </a:xfrm>
            <a:prstGeom prst="straightConnector1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ysDash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FABDAEE8-AE04-47FD-85C2-276736643079}"/>
                </a:ext>
              </a:extLst>
            </p:cNvPr>
            <p:cNvSpPr txBox="1"/>
            <p:nvPr/>
          </p:nvSpPr>
          <p:spPr>
            <a:xfrm>
              <a:off x="9116634" y="5029625"/>
              <a:ext cx="2350719" cy="81945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/>
                <a:t>编辑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 smtClean="0"/>
                <a:t>编辑</a:t>
              </a:r>
              <a:endParaRPr lang="zh-CN" altLang="en-US" sz="11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595C9EDC-6724-4162-A652-1944C54D3919}"/>
                </a:ext>
              </a:extLst>
            </p:cNvPr>
            <p:cNvSpPr txBox="1"/>
            <p:nvPr/>
          </p:nvSpPr>
          <p:spPr>
            <a:xfrm>
              <a:off x="9116634" y="4711406"/>
              <a:ext cx="2350719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="" xmlns:a16="http://schemas.microsoft.com/office/drawing/2014/main" id="{4C365820-C01F-4FF8-9483-275BB8DA7B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217596" y="2901350"/>
            <a:ext cx="6171925" cy="1161980"/>
            <a:chOff x="4217596" y="2901350"/>
            <a:chExt cx="6171925" cy="1161980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A2849DED-D1DF-4466-AB0B-FCC5B99CE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596" y="3207668"/>
              <a:ext cx="3266515" cy="855662"/>
            </a:xfrm>
            <a:custGeom>
              <a:avLst/>
              <a:gdLst>
                <a:gd name="T0" fmla="*/ 367 w 2332"/>
                <a:gd name="T1" fmla="*/ 0 h 539"/>
                <a:gd name="T2" fmla="*/ 0 w 2332"/>
                <a:gd name="T3" fmla="*/ 539 h 539"/>
                <a:gd name="T4" fmla="*/ 2332 w 2332"/>
                <a:gd name="T5" fmla="*/ 539 h 539"/>
                <a:gd name="T6" fmla="*/ 1967 w 2332"/>
                <a:gd name="T7" fmla="*/ 0 h 539"/>
                <a:gd name="T8" fmla="*/ 367 w 2332"/>
                <a:gd name="T9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2" h="539">
                  <a:moveTo>
                    <a:pt x="367" y="0"/>
                  </a:moveTo>
                  <a:lnTo>
                    <a:pt x="0" y="539"/>
                  </a:lnTo>
                  <a:lnTo>
                    <a:pt x="2332" y="539"/>
                  </a:lnTo>
                  <a:lnTo>
                    <a:pt x="1967" y="0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8">
              <a:extLst>
                <a:ext uri="{FF2B5EF4-FFF2-40B4-BE49-F238E27FC236}">
                  <a16:creationId xmlns="" xmlns:a16="http://schemas.microsoft.com/office/drawing/2014/main" id="{1CC644F5-6A5D-4921-9116-BC1F3919E9E9}"/>
                </a:ext>
              </a:extLst>
            </p:cNvPr>
            <p:cNvSpPr txBox="1"/>
            <p:nvPr/>
          </p:nvSpPr>
          <p:spPr>
            <a:xfrm>
              <a:off x="5047889" y="3461151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7BA4D1F5-D4EC-4752-88E4-5177E074E7E7}"/>
                </a:ext>
              </a:extLst>
            </p:cNvPr>
            <p:cNvSpPr txBox="1"/>
            <p:nvPr/>
          </p:nvSpPr>
          <p:spPr>
            <a:xfrm>
              <a:off x="8038802" y="3243875"/>
              <a:ext cx="2350719" cy="81945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/>
                <a:t>编辑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 smtClean="0"/>
                <a:t>编辑</a:t>
              </a:r>
              <a:endParaRPr lang="zh-CN" altLang="en-US" sz="11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A951C732-206D-4A5D-BBD5-270E37023B26}"/>
                </a:ext>
              </a:extLst>
            </p:cNvPr>
            <p:cNvSpPr txBox="1"/>
            <p:nvPr/>
          </p:nvSpPr>
          <p:spPr>
            <a:xfrm>
              <a:off x="8038802" y="2901350"/>
              <a:ext cx="2350719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="" xmlns:a16="http://schemas.microsoft.com/office/drawing/2014/main" id="{4AC9F4B2-0A81-4CD5-ABD4-714DDB6D2384}"/>
                </a:ext>
              </a:extLst>
            </p:cNvPr>
            <p:cNvCxnSpPr>
              <a:cxnSpLocks/>
            </p:cNvCxnSpPr>
            <p:nvPr/>
          </p:nvCxnSpPr>
          <p:spPr>
            <a:xfrm>
              <a:off x="7091485" y="3186095"/>
              <a:ext cx="785252" cy="0"/>
            </a:xfrm>
            <a:prstGeom prst="straightConnector1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ysDash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PPT彼岸天：ID 8661124库_组合 28">
            <a:extLst>
              <a:ext uri="{FF2B5EF4-FFF2-40B4-BE49-F238E27FC236}">
                <a16:creationId xmlns="" xmlns:a16="http://schemas.microsoft.com/office/drawing/2014/main" id="{4953F39C-A431-4242-814C-A45FC0F893C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24647" y="3720805"/>
            <a:ext cx="7314155" cy="1264863"/>
            <a:chOff x="724647" y="3720805"/>
            <a:chExt cx="7314155" cy="1264863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14D615C2-B17F-4A79-B858-94A7AD964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305" y="4130006"/>
              <a:ext cx="4374497" cy="855662"/>
            </a:xfrm>
            <a:custGeom>
              <a:avLst/>
              <a:gdLst>
                <a:gd name="T0" fmla="*/ 2757 w 3123"/>
                <a:gd name="T1" fmla="*/ 0 h 539"/>
                <a:gd name="T2" fmla="*/ 367 w 3123"/>
                <a:gd name="T3" fmla="*/ 0 h 539"/>
                <a:gd name="T4" fmla="*/ 0 w 3123"/>
                <a:gd name="T5" fmla="*/ 539 h 539"/>
                <a:gd name="T6" fmla="*/ 3123 w 3123"/>
                <a:gd name="T7" fmla="*/ 539 h 539"/>
                <a:gd name="T8" fmla="*/ 2757 w 3123"/>
                <a:gd name="T9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3" h="539">
                  <a:moveTo>
                    <a:pt x="2757" y="0"/>
                  </a:moveTo>
                  <a:lnTo>
                    <a:pt x="367" y="0"/>
                  </a:lnTo>
                  <a:lnTo>
                    <a:pt x="0" y="539"/>
                  </a:lnTo>
                  <a:lnTo>
                    <a:pt x="3123" y="539"/>
                  </a:lnTo>
                  <a:lnTo>
                    <a:pt x="27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7">
              <a:extLst>
                <a:ext uri="{FF2B5EF4-FFF2-40B4-BE49-F238E27FC236}">
                  <a16:creationId xmlns="" xmlns:a16="http://schemas.microsoft.com/office/drawing/2014/main" id="{493605EF-5AE6-4542-B44D-F327F7E233DF}"/>
                </a:ext>
              </a:extLst>
            </p:cNvPr>
            <p:cNvSpPr txBox="1"/>
            <p:nvPr/>
          </p:nvSpPr>
          <p:spPr>
            <a:xfrm>
              <a:off x="5047889" y="435808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E35BE2F-4792-43AD-BB41-13572597A8C5}"/>
                </a:ext>
              </a:extLst>
            </p:cNvPr>
            <p:cNvSpPr txBox="1"/>
            <p:nvPr/>
          </p:nvSpPr>
          <p:spPr>
            <a:xfrm>
              <a:off x="724647" y="4063330"/>
              <a:ext cx="2350719" cy="81945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 smtClean="0"/>
                <a:t>编辑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 smtClean="0"/>
                <a:t>编辑</a:t>
              </a:r>
              <a:endParaRPr lang="zh-CN" altLang="en-US" sz="11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5A20491B-407E-4903-AB57-4C3342BAA94F}"/>
                </a:ext>
              </a:extLst>
            </p:cNvPr>
            <p:cNvSpPr txBox="1"/>
            <p:nvPr/>
          </p:nvSpPr>
          <p:spPr>
            <a:xfrm>
              <a:off x="724647" y="3720805"/>
              <a:ext cx="2350719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="" xmlns:a16="http://schemas.microsoft.com/office/drawing/2014/main" id="{8245E6B7-6266-4D54-AAAE-2BD92D23C9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1679" y="4130006"/>
              <a:ext cx="785252" cy="0"/>
            </a:xfrm>
            <a:prstGeom prst="straightConnector1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ysDash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千图PPT彼岸天：ID 8661124库_组合 30">
            <a:extLst>
              <a:ext uri="{FF2B5EF4-FFF2-40B4-BE49-F238E27FC236}">
                <a16:creationId xmlns="" xmlns:a16="http://schemas.microsoft.com/office/drawing/2014/main" id="{1F1563D6-11B2-457E-BA8A-0CA9C0FA976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667099" y="2018294"/>
            <a:ext cx="5265123" cy="1161980"/>
            <a:chOff x="1667099" y="2018294"/>
            <a:chExt cx="5265123" cy="1161980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98C00953-7B98-44C0-B281-6DA9EB769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288" y="2283743"/>
              <a:ext cx="2159934" cy="855662"/>
            </a:xfrm>
            <a:custGeom>
              <a:avLst/>
              <a:gdLst>
                <a:gd name="T0" fmla="*/ 366 w 1542"/>
                <a:gd name="T1" fmla="*/ 0 h 539"/>
                <a:gd name="T2" fmla="*/ 0 w 1542"/>
                <a:gd name="T3" fmla="*/ 539 h 539"/>
                <a:gd name="T4" fmla="*/ 1542 w 1542"/>
                <a:gd name="T5" fmla="*/ 539 h 539"/>
                <a:gd name="T6" fmla="*/ 1175 w 1542"/>
                <a:gd name="T7" fmla="*/ 0 h 539"/>
                <a:gd name="T8" fmla="*/ 366 w 1542"/>
                <a:gd name="T9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2" h="539">
                  <a:moveTo>
                    <a:pt x="366" y="0"/>
                  </a:moveTo>
                  <a:lnTo>
                    <a:pt x="0" y="539"/>
                  </a:lnTo>
                  <a:lnTo>
                    <a:pt x="1542" y="539"/>
                  </a:lnTo>
                  <a:lnTo>
                    <a:pt x="1175" y="0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9">
              <a:extLst>
                <a:ext uri="{FF2B5EF4-FFF2-40B4-BE49-F238E27FC236}">
                  <a16:creationId xmlns="" xmlns:a16="http://schemas.microsoft.com/office/drawing/2014/main" id="{9D65CD2C-9D65-40B2-B608-5F93AB70CFD1}"/>
                </a:ext>
              </a:extLst>
            </p:cNvPr>
            <p:cNvSpPr txBox="1"/>
            <p:nvPr/>
          </p:nvSpPr>
          <p:spPr>
            <a:xfrm>
              <a:off x="5047889" y="2565029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ACC82A20-51DD-43C5-8030-75AC82B96D7F}"/>
                </a:ext>
              </a:extLst>
            </p:cNvPr>
            <p:cNvSpPr txBox="1"/>
            <p:nvPr/>
          </p:nvSpPr>
          <p:spPr>
            <a:xfrm>
              <a:off x="1667099" y="2360819"/>
              <a:ext cx="2350719" cy="819455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 smtClean="0"/>
                <a:t>编辑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 smtClean="0"/>
                <a:t>编辑</a:t>
              </a:r>
              <a:endParaRPr lang="zh-CN" altLang="en-US" sz="11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AFD18CA1-A70D-4854-961E-43E70892218E}"/>
                </a:ext>
              </a:extLst>
            </p:cNvPr>
            <p:cNvSpPr txBox="1"/>
            <p:nvPr/>
          </p:nvSpPr>
          <p:spPr>
            <a:xfrm>
              <a:off x="1667099" y="2018294"/>
              <a:ext cx="2350719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="" xmlns:a16="http://schemas.microsoft.com/office/drawing/2014/main" id="{C003484A-D647-494E-B4C5-07DEE8E261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69308" y="2283743"/>
              <a:ext cx="785252" cy="0"/>
            </a:xfrm>
            <a:prstGeom prst="straightConnector1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ysDash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013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="" xmlns:a16="http://schemas.microsoft.com/office/drawing/2014/main" id="{8A8E5FA1-5E4D-49F2-A1DE-57476F4A1EA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21613" y="2367903"/>
            <a:ext cx="2233017" cy="2427131"/>
            <a:chOff x="4056929" y="1923464"/>
            <a:chExt cx="1674763" cy="1820348"/>
          </a:xfrm>
        </p:grpSpPr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A21D9828-F702-4D9C-BFEF-AA45FC4D0994}"/>
                </a:ext>
              </a:extLst>
            </p:cNvPr>
            <p:cNvGrpSpPr/>
            <p:nvPr/>
          </p:nvGrpSpPr>
          <p:grpSpPr>
            <a:xfrm>
              <a:off x="4056929" y="2117409"/>
              <a:ext cx="1674763" cy="1626403"/>
              <a:chOff x="6019675" y="2228402"/>
              <a:chExt cx="2233018" cy="2168536"/>
            </a:xfrm>
          </p:grpSpPr>
          <p:sp>
            <p:nvSpPr>
              <p:cNvPr id="55" name="任意多边形 54">
                <a:extLst>
                  <a:ext uri="{FF2B5EF4-FFF2-40B4-BE49-F238E27FC236}">
                    <a16:creationId xmlns="" xmlns:a16="http://schemas.microsoft.com/office/drawing/2014/main" id="{5C664E79-868F-4B8C-A994-83FC3714D0DE}"/>
                  </a:ext>
                </a:extLst>
              </p:cNvPr>
              <p:cNvSpPr/>
              <p:nvPr/>
            </p:nvSpPr>
            <p:spPr>
              <a:xfrm rot="15028394">
                <a:off x="5870070" y="2378007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214 w 1247214"/>
                  <a:gd name="connsiteY0" fmla="*/ 294507 h 940050"/>
                  <a:gd name="connsiteX1" fmla="*/ 728755 w 1247214"/>
                  <a:gd name="connsiteY1" fmla="*/ 848106 h 940050"/>
                  <a:gd name="connsiteX2" fmla="*/ 0 w 1247214"/>
                  <a:gd name="connsiteY2" fmla="*/ 896586 h 940050"/>
                  <a:gd name="connsiteX3" fmla="*/ 332681 w 1247214"/>
                  <a:gd name="connsiteY3" fmla="*/ 0 h 940050"/>
                  <a:gd name="connsiteX4" fmla="*/ 1247214 w 1247214"/>
                  <a:gd name="connsiteY4" fmla="*/ 294507 h 94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 55">
                <a:extLst>
                  <a:ext uri="{FF2B5EF4-FFF2-40B4-BE49-F238E27FC236}">
                    <a16:creationId xmlns="" xmlns:a16="http://schemas.microsoft.com/office/drawing/2014/main" id="{BED6B223-A61D-4F75-9C21-9C36BC9586DC}"/>
                  </a:ext>
                </a:extLst>
              </p:cNvPr>
              <p:cNvSpPr/>
              <p:nvPr/>
            </p:nvSpPr>
            <p:spPr>
              <a:xfrm rot="4304382">
                <a:off x="6116537" y="3293945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 56">
                <a:extLst>
                  <a:ext uri="{FF2B5EF4-FFF2-40B4-BE49-F238E27FC236}">
                    <a16:creationId xmlns="" xmlns:a16="http://schemas.microsoft.com/office/drawing/2014/main" id="{0DD4E28F-0F0A-49A8-A297-A8940BE2A705}"/>
                  </a:ext>
                </a:extLst>
              </p:cNvPr>
              <p:cNvSpPr/>
              <p:nvPr/>
            </p:nvSpPr>
            <p:spPr>
              <a:xfrm rot="9623180" flipH="1" flipV="1">
                <a:off x="6940465" y="3201883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462 w 1247462"/>
                  <a:gd name="connsiteY0" fmla="*/ 305534 h 959140"/>
                  <a:gd name="connsiteX1" fmla="*/ 728755 w 1247462"/>
                  <a:gd name="connsiteY1" fmla="*/ 866825 h 959140"/>
                  <a:gd name="connsiteX2" fmla="*/ 0 w 1247462"/>
                  <a:gd name="connsiteY2" fmla="*/ 915305 h 959140"/>
                  <a:gd name="connsiteX3" fmla="*/ 304370 w 1247462"/>
                  <a:gd name="connsiteY3" fmla="*/ 0 h 959140"/>
                  <a:gd name="connsiteX4" fmla="*/ 1247462 w 1247462"/>
                  <a:gd name="connsiteY4" fmla="*/ 305534 h 959140"/>
                  <a:gd name="connsiteX0" fmla="*/ 1294962 w 1294962"/>
                  <a:gd name="connsiteY0" fmla="*/ 305534 h 952059"/>
                  <a:gd name="connsiteX1" fmla="*/ 776255 w 1294962"/>
                  <a:gd name="connsiteY1" fmla="*/ 866825 h 952059"/>
                  <a:gd name="connsiteX2" fmla="*/ 0 w 1294962"/>
                  <a:gd name="connsiteY2" fmla="*/ 904829 h 952059"/>
                  <a:gd name="connsiteX3" fmla="*/ 351870 w 1294962"/>
                  <a:gd name="connsiteY3" fmla="*/ 0 h 952059"/>
                  <a:gd name="connsiteX4" fmla="*/ 1294962 w 1294962"/>
                  <a:gd name="connsiteY4" fmla="*/ 305534 h 95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 57">
                <a:extLst>
                  <a:ext uri="{FF2B5EF4-FFF2-40B4-BE49-F238E27FC236}">
                    <a16:creationId xmlns="" xmlns:a16="http://schemas.microsoft.com/office/drawing/2014/main" id="{82174CF7-EF42-463C-86F6-340571BDE3EF}"/>
                  </a:ext>
                </a:extLst>
              </p:cNvPr>
              <p:cNvSpPr/>
              <p:nvPr/>
            </p:nvSpPr>
            <p:spPr>
              <a:xfrm rot="9654881">
                <a:off x="7043087" y="2458879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61C76949-B19B-499A-B99A-4318E73A94E5}"/>
                </a:ext>
              </a:extLst>
            </p:cNvPr>
            <p:cNvGrpSpPr/>
            <p:nvPr/>
          </p:nvGrpSpPr>
          <p:grpSpPr>
            <a:xfrm>
              <a:off x="4699648" y="1923464"/>
              <a:ext cx="389330" cy="387887"/>
              <a:chOff x="5100545" y="1975558"/>
              <a:chExt cx="660280" cy="657834"/>
            </a:xfrm>
            <a:solidFill>
              <a:schemeClr val="accent4"/>
            </a:solidFill>
          </p:grpSpPr>
          <p:sp>
            <p:nvSpPr>
              <p:cNvPr id="53" name="饼形 52">
                <a:extLst>
                  <a:ext uri="{FF2B5EF4-FFF2-40B4-BE49-F238E27FC236}">
                    <a16:creationId xmlns="" xmlns:a16="http://schemas.microsoft.com/office/drawing/2014/main" id="{CDF61E27-908D-4419-9450-65F45C5EBB5A}"/>
                  </a:ext>
                </a:extLst>
              </p:cNvPr>
              <p:cNvSpPr/>
              <p:nvPr/>
            </p:nvSpPr>
            <p:spPr>
              <a:xfrm>
                <a:off x="5100545" y="2008778"/>
                <a:ext cx="624614" cy="624614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饼形 53">
                <a:extLst>
                  <a:ext uri="{FF2B5EF4-FFF2-40B4-BE49-F238E27FC236}">
                    <a16:creationId xmlns="" xmlns:a16="http://schemas.microsoft.com/office/drawing/2014/main" id="{6CDFDEA9-5518-448F-86D9-4D45E0530A02}"/>
                  </a:ext>
                </a:extLst>
              </p:cNvPr>
              <p:cNvSpPr/>
              <p:nvPr/>
            </p:nvSpPr>
            <p:spPr>
              <a:xfrm rot="16995039">
                <a:off x="5136211" y="1975558"/>
                <a:ext cx="624614" cy="624614"/>
              </a:xfrm>
              <a:prstGeom prst="pie">
                <a:avLst>
                  <a:gd name="adj1" fmla="val 21036529"/>
                  <a:gd name="adj2" fmla="val 44175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">
            <a:extLst>
              <a:ext uri="{FF2B5EF4-FFF2-40B4-BE49-F238E27FC236}">
                <a16:creationId xmlns="" xmlns:a16="http://schemas.microsoft.com/office/drawing/2014/main" id="{D189A9D3-7A51-4E32-8D20-1EE32865C4B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853647" y="2450986"/>
            <a:ext cx="2231933" cy="2342583"/>
            <a:chOff x="989461" y="1985775"/>
            <a:chExt cx="1673951" cy="1756937"/>
          </a:xfrm>
        </p:grpSpPr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18B4A41D-5047-49DD-82BA-5546C99DC476}"/>
                </a:ext>
              </a:extLst>
            </p:cNvPr>
            <p:cNvGrpSpPr/>
            <p:nvPr/>
          </p:nvGrpSpPr>
          <p:grpSpPr>
            <a:xfrm>
              <a:off x="989461" y="2099015"/>
              <a:ext cx="1673951" cy="1643697"/>
              <a:chOff x="1929719" y="2203878"/>
              <a:chExt cx="2231936" cy="2191594"/>
            </a:xfrm>
          </p:grpSpPr>
          <p:sp>
            <p:nvSpPr>
              <p:cNvPr id="47" name="任意多边形 46">
                <a:extLst>
                  <a:ext uri="{FF2B5EF4-FFF2-40B4-BE49-F238E27FC236}">
                    <a16:creationId xmlns="" xmlns:a16="http://schemas.microsoft.com/office/drawing/2014/main" id="{617C7247-D738-43A3-B605-5786D02CDA23}"/>
                  </a:ext>
                </a:extLst>
              </p:cNvPr>
              <p:cNvSpPr/>
              <p:nvPr/>
            </p:nvSpPr>
            <p:spPr>
              <a:xfrm rot="15099353">
                <a:off x="1785497" y="2348100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 47">
                <a:extLst>
                  <a:ext uri="{FF2B5EF4-FFF2-40B4-BE49-F238E27FC236}">
                    <a16:creationId xmlns="" xmlns:a16="http://schemas.microsoft.com/office/drawing/2014/main" id="{FFE80034-BF69-4126-9868-C3807D65A09D}"/>
                  </a:ext>
                </a:extLst>
              </p:cNvPr>
              <p:cNvSpPr/>
              <p:nvPr/>
            </p:nvSpPr>
            <p:spPr>
              <a:xfrm rot="4304382">
                <a:off x="2036779" y="3292479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48">
                <a:extLst>
                  <a:ext uri="{FF2B5EF4-FFF2-40B4-BE49-F238E27FC236}">
                    <a16:creationId xmlns="" xmlns:a16="http://schemas.microsoft.com/office/drawing/2014/main" id="{36555BD5-4C41-40EB-A2E4-0C76D5E242E0}"/>
                  </a:ext>
                </a:extLst>
              </p:cNvPr>
              <p:cNvSpPr/>
              <p:nvPr/>
            </p:nvSpPr>
            <p:spPr>
              <a:xfrm rot="9623180" flipH="1" flipV="1">
                <a:off x="2860707" y="3191723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462 w 1247462"/>
                  <a:gd name="connsiteY0" fmla="*/ 305534 h 959140"/>
                  <a:gd name="connsiteX1" fmla="*/ 728755 w 1247462"/>
                  <a:gd name="connsiteY1" fmla="*/ 866825 h 959140"/>
                  <a:gd name="connsiteX2" fmla="*/ 0 w 1247462"/>
                  <a:gd name="connsiteY2" fmla="*/ 915305 h 959140"/>
                  <a:gd name="connsiteX3" fmla="*/ 304370 w 1247462"/>
                  <a:gd name="connsiteY3" fmla="*/ 0 h 959140"/>
                  <a:gd name="connsiteX4" fmla="*/ 1247462 w 1247462"/>
                  <a:gd name="connsiteY4" fmla="*/ 305534 h 959140"/>
                  <a:gd name="connsiteX0" fmla="*/ 1294962 w 1294962"/>
                  <a:gd name="connsiteY0" fmla="*/ 305534 h 952059"/>
                  <a:gd name="connsiteX1" fmla="*/ 776255 w 1294962"/>
                  <a:gd name="connsiteY1" fmla="*/ 866825 h 952059"/>
                  <a:gd name="connsiteX2" fmla="*/ 0 w 1294962"/>
                  <a:gd name="connsiteY2" fmla="*/ 904829 h 952059"/>
                  <a:gd name="connsiteX3" fmla="*/ 351870 w 1294962"/>
                  <a:gd name="connsiteY3" fmla="*/ 0 h 952059"/>
                  <a:gd name="connsiteX4" fmla="*/ 1294962 w 1294962"/>
                  <a:gd name="connsiteY4" fmla="*/ 305534 h 95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 49">
                <a:extLst>
                  <a:ext uri="{FF2B5EF4-FFF2-40B4-BE49-F238E27FC236}">
                    <a16:creationId xmlns="" xmlns:a16="http://schemas.microsoft.com/office/drawing/2014/main" id="{2E908463-BC97-4078-B91F-50BD67A796AB}"/>
                  </a:ext>
                </a:extLst>
              </p:cNvPr>
              <p:cNvSpPr/>
              <p:nvPr/>
            </p:nvSpPr>
            <p:spPr>
              <a:xfrm rot="9660772">
                <a:off x="2952049" y="2449507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6A13FF3F-B9A6-4BD9-B165-1F012C71AF25}"/>
                </a:ext>
              </a:extLst>
            </p:cNvPr>
            <p:cNvGrpSpPr/>
            <p:nvPr/>
          </p:nvGrpSpPr>
          <p:grpSpPr>
            <a:xfrm>
              <a:off x="1695687" y="1985775"/>
              <a:ext cx="316108" cy="269323"/>
              <a:chOff x="6738973" y="2269078"/>
              <a:chExt cx="1114524" cy="949566"/>
            </a:xfrm>
            <a:solidFill>
              <a:schemeClr val="accent3"/>
            </a:solidFill>
          </p:grpSpPr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F0CD04CC-A89A-479A-B9FB-33A1142555FA}"/>
                  </a:ext>
                </a:extLst>
              </p:cNvPr>
              <p:cNvSpPr/>
              <p:nvPr/>
            </p:nvSpPr>
            <p:spPr>
              <a:xfrm>
                <a:off x="6738973" y="2476583"/>
                <a:ext cx="361536" cy="5350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流程图: 手动操作 43">
                <a:extLst>
                  <a:ext uri="{FF2B5EF4-FFF2-40B4-BE49-F238E27FC236}">
                    <a16:creationId xmlns="" xmlns:a16="http://schemas.microsoft.com/office/drawing/2014/main" id="{28D532C8-5323-40FD-98ED-F8DCC1096EBD}"/>
                  </a:ext>
                </a:extLst>
              </p:cNvPr>
              <p:cNvSpPr/>
              <p:nvPr/>
            </p:nvSpPr>
            <p:spPr>
              <a:xfrm rot="16200000" flipV="1">
                <a:off x="6771938" y="2625600"/>
                <a:ext cx="893737" cy="236520"/>
              </a:xfrm>
              <a:prstGeom prst="flowChartManualOperati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弦形 44">
                <a:extLst>
                  <a:ext uri="{FF2B5EF4-FFF2-40B4-BE49-F238E27FC236}">
                    <a16:creationId xmlns="" xmlns:a16="http://schemas.microsoft.com/office/drawing/2014/main" id="{9BA64039-59AD-43AE-B5FC-6553594C9CBF}"/>
                  </a:ext>
                </a:extLst>
              </p:cNvPr>
              <p:cNvSpPr/>
              <p:nvPr/>
            </p:nvSpPr>
            <p:spPr>
              <a:xfrm rot="12166380">
                <a:off x="7225500" y="2500908"/>
                <a:ext cx="445772" cy="445772"/>
              </a:xfrm>
              <a:prstGeom prst="chor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空心弧 45">
                <a:extLst>
                  <a:ext uri="{FF2B5EF4-FFF2-40B4-BE49-F238E27FC236}">
                    <a16:creationId xmlns="" xmlns:a16="http://schemas.microsoft.com/office/drawing/2014/main" id="{BA9D54D3-BD18-4972-B05E-450494A488B0}"/>
                  </a:ext>
                </a:extLst>
              </p:cNvPr>
              <p:cNvSpPr/>
              <p:nvPr/>
            </p:nvSpPr>
            <p:spPr>
              <a:xfrm rot="5574077">
                <a:off x="6903931" y="2269078"/>
                <a:ext cx="949566" cy="949566"/>
              </a:xfrm>
              <a:prstGeom prst="blockArc">
                <a:avLst>
                  <a:gd name="adj1" fmla="val 10800000"/>
                  <a:gd name="adj2" fmla="val 21371602"/>
                  <a:gd name="adj3" fmla="val 883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千图PPT彼岸天：ID 8661124库_组合 5">
            <a:extLst>
              <a:ext uri="{FF2B5EF4-FFF2-40B4-BE49-F238E27FC236}">
                <a16:creationId xmlns="" xmlns:a16="http://schemas.microsoft.com/office/drawing/2014/main" id="{784B4D4C-C92A-4920-80CC-A6349DAF30C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930008" y="2602349"/>
            <a:ext cx="2247731" cy="2380857"/>
            <a:chOff x="2403046" y="2099299"/>
            <a:chExt cx="1685799" cy="1785643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A2719716-74CE-4961-BF6D-92FA783B9321}"/>
                </a:ext>
              </a:extLst>
            </p:cNvPr>
            <p:cNvGrpSpPr/>
            <p:nvPr/>
          </p:nvGrpSpPr>
          <p:grpSpPr>
            <a:xfrm>
              <a:off x="2403046" y="2099299"/>
              <a:ext cx="1685799" cy="1625303"/>
              <a:chOff x="3973046" y="2204258"/>
              <a:chExt cx="2247733" cy="2167070"/>
            </a:xfrm>
          </p:grpSpPr>
          <p:sp>
            <p:nvSpPr>
              <p:cNvPr id="37" name="任意多边形 36">
                <a:extLst>
                  <a:ext uri="{FF2B5EF4-FFF2-40B4-BE49-F238E27FC236}">
                    <a16:creationId xmlns="" xmlns:a16="http://schemas.microsoft.com/office/drawing/2014/main" id="{31F00F8D-997D-4E32-A42F-05A1AC90E57D}"/>
                  </a:ext>
                </a:extLst>
              </p:cNvPr>
              <p:cNvSpPr/>
              <p:nvPr/>
            </p:nvSpPr>
            <p:spPr>
              <a:xfrm rot="6571606" flipV="1">
                <a:off x="3823441" y="3281671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214 w 1247214"/>
                  <a:gd name="connsiteY0" fmla="*/ 294507 h 940050"/>
                  <a:gd name="connsiteX1" fmla="*/ 728755 w 1247214"/>
                  <a:gd name="connsiteY1" fmla="*/ 848106 h 940050"/>
                  <a:gd name="connsiteX2" fmla="*/ 0 w 1247214"/>
                  <a:gd name="connsiteY2" fmla="*/ 896586 h 940050"/>
                  <a:gd name="connsiteX3" fmla="*/ 332681 w 1247214"/>
                  <a:gd name="connsiteY3" fmla="*/ 0 h 940050"/>
                  <a:gd name="connsiteX4" fmla="*/ 1247214 w 1247214"/>
                  <a:gd name="connsiteY4" fmla="*/ 294507 h 94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 37">
                <a:extLst>
                  <a:ext uri="{FF2B5EF4-FFF2-40B4-BE49-F238E27FC236}">
                    <a16:creationId xmlns="" xmlns:a16="http://schemas.microsoft.com/office/drawing/2014/main" id="{2F4C348B-C2A6-46D5-8B53-370A53D31295}"/>
                  </a:ext>
                </a:extLst>
              </p:cNvPr>
              <p:cNvSpPr/>
              <p:nvPr/>
            </p:nvSpPr>
            <p:spPr>
              <a:xfrm rot="17295618" flipV="1">
                <a:off x="4071856" y="2348480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 38">
                <a:extLst>
                  <a:ext uri="{FF2B5EF4-FFF2-40B4-BE49-F238E27FC236}">
                    <a16:creationId xmlns="" xmlns:a16="http://schemas.microsoft.com/office/drawing/2014/main" id="{9509F550-2353-4FD8-BCFB-CBECC1F6882F}"/>
                  </a:ext>
                </a:extLst>
              </p:cNvPr>
              <p:cNvSpPr/>
              <p:nvPr/>
            </p:nvSpPr>
            <p:spPr>
              <a:xfrm rot="11976820" flipH="1">
                <a:off x="4895784" y="2413562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462 w 1247462"/>
                  <a:gd name="connsiteY0" fmla="*/ 305534 h 959140"/>
                  <a:gd name="connsiteX1" fmla="*/ 728755 w 1247462"/>
                  <a:gd name="connsiteY1" fmla="*/ 866825 h 959140"/>
                  <a:gd name="connsiteX2" fmla="*/ 0 w 1247462"/>
                  <a:gd name="connsiteY2" fmla="*/ 915305 h 959140"/>
                  <a:gd name="connsiteX3" fmla="*/ 304370 w 1247462"/>
                  <a:gd name="connsiteY3" fmla="*/ 0 h 959140"/>
                  <a:gd name="connsiteX4" fmla="*/ 1247462 w 1247462"/>
                  <a:gd name="connsiteY4" fmla="*/ 305534 h 959140"/>
                  <a:gd name="connsiteX0" fmla="*/ 1294962 w 1294962"/>
                  <a:gd name="connsiteY0" fmla="*/ 305534 h 952059"/>
                  <a:gd name="connsiteX1" fmla="*/ 776255 w 1294962"/>
                  <a:gd name="connsiteY1" fmla="*/ 866825 h 952059"/>
                  <a:gd name="connsiteX2" fmla="*/ 0 w 1294962"/>
                  <a:gd name="connsiteY2" fmla="*/ 904829 h 952059"/>
                  <a:gd name="connsiteX3" fmla="*/ 351870 w 1294962"/>
                  <a:gd name="connsiteY3" fmla="*/ 0 h 952059"/>
                  <a:gd name="connsiteX4" fmla="*/ 1294962 w 1294962"/>
                  <a:gd name="connsiteY4" fmla="*/ 305534 h 95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任意多边形 39">
                <a:extLst>
                  <a:ext uri="{FF2B5EF4-FFF2-40B4-BE49-F238E27FC236}">
                    <a16:creationId xmlns="" xmlns:a16="http://schemas.microsoft.com/office/drawing/2014/main" id="{00F067C5-FDC3-43BE-9099-A9FEAF2F1CA4}"/>
                  </a:ext>
                </a:extLst>
              </p:cNvPr>
              <p:cNvSpPr/>
              <p:nvPr/>
            </p:nvSpPr>
            <p:spPr>
              <a:xfrm rot="11904031" flipV="1">
                <a:off x="5011173" y="3187160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545386B7-D55D-486B-AA20-DF21AFDC8975}"/>
                </a:ext>
              </a:extLst>
            </p:cNvPr>
            <p:cNvGrpSpPr/>
            <p:nvPr/>
          </p:nvGrpSpPr>
          <p:grpSpPr>
            <a:xfrm>
              <a:off x="3019493" y="3487059"/>
              <a:ext cx="352105" cy="397883"/>
              <a:chOff x="3413759" y="3230880"/>
              <a:chExt cx="2065662" cy="2334217"/>
            </a:xfrm>
            <a:solidFill>
              <a:schemeClr val="accent2"/>
            </a:solidFill>
          </p:grpSpPr>
          <p:sp>
            <p:nvSpPr>
              <p:cNvPr id="28" name="新月形 27">
                <a:extLst>
                  <a:ext uri="{FF2B5EF4-FFF2-40B4-BE49-F238E27FC236}">
                    <a16:creationId xmlns="" xmlns:a16="http://schemas.microsoft.com/office/drawing/2014/main" id="{F2BB5F22-C605-4829-A4DA-8CDD487B3CFB}"/>
                  </a:ext>
                </a:extLst>
              </p:cNvPr>
              <p:cNvSpPr/>
              <p:nvPr/>
            </p:nvSpPr>
            <p:spPr>
              <a:xfrm rot="1328585">
                <a:off x="4071435" y="3735976"/>
                <a:ext cx="945943" cy="844732"/>
              </a:xfrm>
              <a:prstGeom prst="moon">
                <a:avLst>
                  <a:gd name="adj" fmla="val 2627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弦形 28">
                <a:extLst>
                  <a:ext uri="{FF2B5EF4-FFF2-40B4-BE49-F238E27FC236}">
                    <a16:creationId xmlns="" xmlns:a16="http://schemas.microsoft.com/office/drawing/2014/main" id="{7208D252-EDAA-4973-BAD7-C259273B92D7}"/>
                  </a:ext>
                </a:extLst>
              </p:cNvPr>
              <p:cNvSpPr/>
              <p:nvPr/>
            </p:nvSpPr>
            <p:spPr>
              <a:xfrm rot="16956431">
                <a:off x="3413759" y="3431176"/>
                <a:ext cx="1968139" cy="1968139"/>
              </a:xfrm>
              <a:prstGeom prst="chor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="" xmlns:a16="http://schemas.microsoft.com/office/drawing/2014/main" id="{FAE8178C-7DBD-46F7-8863-BF293228258D}"/>
                  </a:ext>
                </a:extLst>
              </p:cNvPr>
              <p:cNvSpPr/>
              <p:nvPr/>
            </p:nvSpPr>
            <p:spPr>
              <a:xfrm>
                <a:off x="4223657" y="3230880"/>
                <a:ext cx="1184366" cy="11843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新月形 30">
                <a:extLst>
                  <a:ext uri="{FF2B5EF4-FFF2-40B4-BE49-F238E27FC236}">
                    <a16:creationId xmlns="" xmlns:a16="http://schemas.microsoft.com/office/drawing/2014/main" id="{7319EC2A-A3ED-4464-A650-35C79350C442}"/>
                  </a:ext>
                </a:extLst>
              </p:cNvPr>
              <p:cNvSpPr/>
              <p:nvPr/>
            </p:nvSpPr>
            <p:spPr>
              <a:xfrm rot="14732761">
                <a:off x="3929190" y="4152589"/>
                <a:ext cx="418950" cy="837900"/>
              </a:xfrm>
              <a:prstGeom prst="moon">
                <a:avLst>
                  <a:gd name="adj" fmla="val 711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7C2C7BE5-A851-45CB-AFCD-5182D120A6E6}"/>
                  </a:ext>
                </a:extLst>
              </p:cNvPr>
              <p:cNvSpPr/>
              <p:nvPr/>
            </p:nvSpPr>
            <p:spPr>
              <a:xfrm>
                <a:off x="4837816" y="3502691"/>
                <a:ext cx="172326" cy="1723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新月形 32">
                <a:extLst>
                  <a:ext uri="{FF2B5EF4-FFF2-40B4-BE49-F238E27FC236}">
                    <a16:creationId xmlns="" xmlns:a16="http://schemas.microsoft.com/office/drawing/2014/main" id="{0C59166F-2AB6-47B1-BF32-7E6F7344B9A5}"/>
                  </a:ext>
                </a:extLst>
              </p:cNvPr>
              <p:cNvSpPr/>
              <p:nvPr/>
            </p:nvSpPr>
            <p:spPr>
              <a:xfrm rot="16931003">
                <a:off x="4850996" y="3479191"/>
                <a:ext cx="418950" cy="837900"/>
              </a:xfrm>
              <a:prstGeom prst="moon">
                <a:avLst>
                  <a:gd name="adj" fmla="val 5636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新月形 33">
                <a:extLst>
                  <a:ext uri="{FF2B5EF4-FFF2-40B4-BE49-F238E27FC236}">
                    <a16:creationId xmlns="" xmlns:a16="http://schemas.microsoft.com/office/drawing/2014/main" id="{AA39C83D-5C78-4FDB-972E-CD2BEC256DA1}"/>
                  </a:ext>
                </a:extLst>
              </p:cNvPr>
              <p:cNvSpPr/>
              <p:nvPr/>
            </p:nvSpPr>
            <p:spPr>
              <a:xfrm rot="2556512">
                <a:off x="4920253" y="3512478"/>
                <a:ext cx="418950" cy="837900"/>
              </a:xfrm>
              <a:prstGeom prst="moon">
                <a:avLst>
                  <a:gd name="adj" fmla="val 5636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A9668B5F-C8F7-4F04-A3C1-08B671C1CA7B}"/>
                  </a:ext>
                </a:extLst>
              </p:cNvPr>
              <p:cNvSpPr/>
              <p:nvPr/>
            </p:nvSpPr>
            <p:spPr>
              <a:xfrm>
                <a:off x="4223657" y="5346401"/>
                <a:ext cx="95794" cy="2186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0109767A-7324-4826-9DFE-2D54E8C8DCB0}"/>
                  </a:ext>
                </a:extLst>
              </p:cNvPr>
              <p:cNvSpPr/>
              <p:nvPr/>
            </p:nvSpPr>
            <p:spPr>
              <a:xfrm>
                <a:off x="4476119" y="5346401"/>
                <a:ext cx="95794" cy="2186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千图PPT彼岸天：ID 8661124库_组合 6">
            <a:extLst>
              <a:ext uri="{FF2B5EF4-FFF2-40B4-BE49-F238E27FC236}">
                <a16:creationId xmlns="" xmlns:a16="http://schemas.microsoft.com/office/drawing/2014/main" id="{374B740A-68E8-490A-BA1C-FDB6218FFD8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098793" y="2601934"/>
            <a:ext cx="2247175" cy="2284924"/>
            <a:chOff x="5624406" y="2098985"/>
            <a:chExt cx="1685381" cy="1713692"/>
          </a:xfrm>
        </p:grpSpPr>
        <p:sp>
          <p:nvSpPr>
            <p:cNvPr id="20" name="任意多边形 19">
              <a:extLst>
                <a:ext uri="{FF2B5EF4-FFF2-40B4-BE49-F238E27FC236}">
                  <a16:creationId xmlns="" xmlns:a16="http://schemas.microsoft.com/office/drawing/2014/main" id="{74CDCEE2-9647-442D-95A0-8B342541BCA6}"/>
                </a:ext>
              </a:extLst>
            </p:cNvPr>
            <p:cNvSpPr/>
            <p:nvPr/>
          </p:nvSpPr>
          <p:spPr>
            <a:xfrm>
              <a:off x="6309679" y="3541406"/>
              <a:ext cx="314834" cy="271271"/>
            </a:xfrm>
            <a:custGeom>
              <a:avLst/>
              <a:gdLst>
                <a:gd name="connsiteX0" fmla="*/ 860020 w 1730875"/>
                <a:gd name="connsiteY0" fmla="*/ 0 h 1491374"/>
                <a:gd name="connsiteX1" fmla="*/ 1147402 w 1730875"/>
                <a:gd name="connsiteY1" fmla="*/ 287382 h 1491374"/>
                <a:gd name="connsiteX2" fmla="*/ 860020 w 1730875"/>
                <a:gd name="connsiteY2" fmla="*/ 574764 h 1491374"/>
                <a:gd name="connsiteX3" fmla="*/ 802103 w 1730875"/>
                <a:gd name="connsiteY3" fmla="*/ 568925 h 1491374"/>
                <a:gd name="connsiteX4" fmla="*/ 772043 w 1730875"/>
                <a:gd name="connsiteY4" fmla="*/ 559594 h 1491374"/>
                <a:gd name="connsiteX5" fmla="*/ 493022 w 1730875"/>
                <a:gd name="connsiteY5" fmla="*/ 1006545 h 1491374"/>
                <a:gd name="connsiteX6" fmla="*/ 509140 w 1730875"/>
                <a:gd name="connsiteY6" fmla="*/ 1021190 h 1491374"/>
                <a:gd name="connsiteX7" fmla="*/ 552180 w 1730875"/>
                <a:gd name="connsiteY7" fmla="*/ 1092130 h 1491374"/>
                <a:gd name="connsiteX8" fmla="*/ 565286 w 1730875"/>
                <a:gd name="connsiteY8" fmla="*/ 1134348 h 1491374"/>
                <a:gd name="connsiteX9" fmla="*/ 1165590 w 1730875"/>
                <a:gd name="connsiteY9" fmla="*/ 1134348 h 1491374"/>
                <a:gd name="connsiteX10" fmla="*/ 1178695 w 1730875"/>
                <a:gd name="connsiteY10" fmla="*/ 1092130 h 1491374"/>
                <a:gd name="connsiteX11" fmla="*/ 1443493 w 1730875"/>
                <a:gd name="connsiteY11" fmla="*/ 916610 h 1491374"/>
                <a:gd name="connsiteX12" fmla="*/ 1730875 w 1730875"/>
                <a:gd name="connsiteY12" fmla="*/ 1203992 h 1491374"/>
                <a:gd name="connsiteX13" fmla="*/ 1443493 w 1730875"/>
                <a:gd name="connsiteY13" fmla="*/ 1491374 h 1491374"/>
                <a:gd name="connsiteX14" fmla="*/ 1178695 w 1730875"/>
                <a:gd name="connsiteY14" fmla="*/ 1315854 h 1491374"/>
                <a:gd name="connsiteX15" fmla="*/ 1165590 w 1730875"/>
                <a:gd name="connsiteY15" fmla="*/ 1273636 h 1491374"/>
                <a:gd name="connsiteX16" fmla="*/ 565286 w 1730875"/>
                <a:gd name="connsiteY16" fmla="*/ 1273636 h 1491374"/>
                <a:gd name="connsiteX17" fmla="*/ 552180 w 1730875"/>
                <a:gd name="connsiteY17" fmla="*/ 1315854 h 1491374"/>
                <a:gd name="connsiteX18" fmla="*/ 287382 w 1730875"/>
                <a:gd name="connsiteY18" fmla="*/ 1491374 h 1491374"/>
                <a:gd name="connsiteX19" fmla="*/ 0 w 1730875"/>
                <a:gd name="connsiteY19" fmla="*/ 1203992 h 1491374"/>
                <a:gd name="connsiteX20" fmla="*/ 287382 w 1730875"/>
                <a:gd name="connsiteY20" fmla="*/ 916610 h 1491374"/>
                <a:gd name="connsiteX21" fmla="*/ 372841 w 1730875"/>
                <a:gd name="connsiteY21" fmla="*/ 929530 h 1491374"/>
                <a:gd name="connsiteX22" fmla="*/ 399952 w 1730875"/>
                <a:gd name="connsiteY22" fmla="*/ 942563 h 1491374"/>
                <a:gd name="connsiteX23" fmla="*/ 673507 w 1730875"/>
                <a:gd name="connsiteY23" fmla="*/ 504368 h 1491374"/>
                <a:gd name="connsiteX24" fmla="*/ 656810 w 1730875"/>
                <a:gd name="connsiteY24" fmla="*/ 490592 h 1491374"/>
                <a:gd name="connsiteX25" fmla="*/ 572638 w 1730875"/>
                <a:gd name="connsiteY25" fmla="*/ 287382 h 1491374"/>
                <a:gd name="connsiteX26" fmla="*/ 860020 w 1730875"/>
                <a:gd name="connsiteY26" fmla="*/ 0 h 149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875" h="1491374">
                  <a:moveTo>
                    <a:pt x="860020" y="0"/>
                  </a:moveTo>
                  <a:cubicBezTo>
                    <a:pt x="1018737" y="0"/>
                    <a:pt x="1147402" y="128665"/>
                    <a:pt x="1147402" y="287382"/>
                  </a:cubicBezTo>
                  <a:cubicBezTo>
                    <a:pt x="1147402" y="446099"/>
                    <a:pt x="1018737" y="574764"/>
                    <a:pt x="860020" y="574764"/>
                  </a:cubicBezTo>
                  <a:cubicBezTo>
                    <a:pt x="840181" y="574764"/>
                    <a:pt x="820811" y="572754"/>
                    <a:pt x="802103" y="568925"/>
                  </a:cubicBezTo>
                  <a:lnTo>
                    <a:pt x="772043" y="559594"/>
                  </a:lnTo>
                  <a:lnTo>
                    <a:pt x="493022" y="1006545"/>
                  </a:lnTo>
                  <a:lnTo>
                    <a:pt x="509140" y="1021190"/>
                  </a:lnTo>
                  <a:cubicBezTo>
                    <a:pt x="526710" y="1042480"/>
                    <a:pt x="541274" y="1066343"/>
                    <a:pt x="552180" y="1092130"/>
                  </a:cubicBezTo>
                  <a:lnTo>
                    <a:pt x="565286" y="1134348"/>
                  </a:lnTo>
                  <a:lnTo>
                    <a:pt x="1165590" y="1134348"/>
                  </a:lnTo>
                  <a:lnTo>
                    <a:pt x="1178695" y="1092130"/>
                  </a:lnTo>
                  <a:cubicBezTo>
                    <a:pt x="1222322" y="988984"/>
                    <a:pt x="1324455" y="916610"/>
                    <a:pt x="1443493" y="916610"/>
                  </a:cubicBezTo>
                  <a:cubicBezTo>
                    <a:pt x="1602210" y="916610"/>
                    <a:pt x="1730875" y="1045275"/>
                    <a:pt x="1730875" y="1203992"/>
                  </a:cubicBezTo>
                  <a:cubicBezTo>
                    <a:pt x="1730875" y="1362709"/>
                    <a:pt x="1602210" y="1491374"/>
                    <a:pt x="1443493" y="1491374"/>
                  </a:cubicBezTo>
                  <a:cubicBezTo>
                    <a:pt x="1324455" y="1491374"/>
                    <a:pt x="1222322" y="1419000"/>
                    <a:pt x="1178695" y="1315854"/>
                  </a:cubicBezTo>
                  <a:lnTo>
                    <a:pt x="1165590" y="1273636"/>
                  </a:lnTo>
                  <a:lnTo>
                    <a:pt x="565286" y="1273636"/>
                  </a:lnTo>
                  <a:lnTo>
                    <a:pt x="552180" y="1315854"/>
                  </a:lnTo>
                  <a:cubicBezTo>
                    <a:pt x="508554" y="1419000"/>
                    <a:pt x="406420" y="1491374"/>
                    <a:pt x="287382" y="1491374"/>
                  </a:cubicBezTo>
                  <a:cubicBezTo>
                    <a:pt x="128665" y="1491374"/>
                    <a:pt x="0" y="1362709"/>
                    <a:pt x="0" y="1203992"/>
                  </a:cubicBezTo>
                  <a:cubicBezTo>
                    <a:pt x="0" y="1045275"/>
                    <a:pt x="128665" y="916610"/>
                    <a:pt x="287382" y="916610"/>
                  </a:cubicBezTo>
                  <a:cubicBezTo>
                    <a:pt x="317141" y="916610"/>
                    <a:pt x="345844" y="921133"/>
                    <a:pt x="372841" y="929530"/>
                  </a:cubicBezTo>
                  <a:lnTo>
                    <a:pt x="399952" y="942563"/>
                  </a:lnTo>
                  <a:lnTo>
                    <a:pt x="673507" y="504368"/>
                  </a:lnTo>
                  <a:lnTo>
                    <a:pt x="656810" y="490592"/>
                  </a:lnTo>
                  <a:cubicBezTo>
                    <a:pt x="604805" y="438586"/>
                    <a:pt x="572638" y="366740"/>
                    <a:pt x="572638" y="287382"/>
                  </a:cubicBezTo>
                  <a:cubicBezTo>
                    <a:pt x="572638" y="128665"/>
                    <a:pt x="701303" y="0"/>
                    <a:pt x="860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C03907AC-532E-4EC4-86F0-A60E19934639}"/>
                </a:ext>
              </a:extLst>
            </p:cNvPr>
            <p:cNvGrpSpPr/>
            <p:nvPr/>
          </p:nvGrpSpPr>
          <p:grpSpPr>
            <a:xfrm>
              <a:off x="5624406" y="2098985"/>
              <a:ext cx="1685381" cy="1622593"/>
              <a:chOff x="8078266" y="2223112"/>
              <a:chExt cx="2247175" cy="2163456"/>
            </a:xfrm>
          </p:grpSpPr>
          <p:sp>
            <p:nvSpPr>
              <p:cNvPr id="22" name="任意多边形 21">
                <a:extLst>
                  <a:ext uri="{FF2B5EF4-FFF2-40B4-BE49-F238E27FC236}">
                    <a16:creationId xmlns="" xmlns:a16="http://schemas.microsoft.com/office/drawing/2014/main" id="{AD707352-BB1A-4A1D-9A8D-84B60785D902}"/>
                  </a:ext>
                </a:extLst>
              </p:cNvPr>
              <p:cNvSpPr/>
              <p:nvPr/>
            </p:nvSpPr>
            <p:spPr>
              <a:xfrm rot="6571606" flipV="1">
                <a:off x="7928661" y="3296911"/>
                <a:ext cx="1239262" cy="940052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214 w 1247214"/>
                  <a:gd name="connsiteY0" fmla="*/ 294507 h 940050"/>
                  <a:gd name="connsiteX1" fmla="*/ 728755 w 1247214"/>
                  <a:gd name="connsiteY1" fmla="*/ 848106 h 940050"/>
                  <a:gd name="connsiteX2" fmla="*/ 0 w 1247214"/>
                  <a:gd name="connsiteY2" fmla="*/ 896586 h 940050"/>
                  <a:gd name="connsiteX3" fmla="*/ 332681 w 1247214"/>
                  <a:gd name="connsiteY3" fmla="*/ 0 h 940050"/>
                  <a:gd name="connsiteX4" fmla="*/ 1247214 w 1247214"/>
                  <a:gd name="connsiteY4" fmla="*/ 294507 h 94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40050">
                    <a:moveTo>
                      <a:pt x="1247214" y="294507"/>
                    </a:moveTo>
                    <a:cubicBezTo>
                      <a:pt x="1162668" y="537744"/>
                      <a:pt x="936624" y="747760"/>
                      <a:pt x="728755" y="848106"/>
                    </a:cubicBezTo>
                    <a:cubicBezTo>
                      <a:pt x="520886" y="948453"/>
                      <a:pt x="242552" y="969802"/>
                      <a:pt x="0" y="896586"/>
                    </a:cubicBezTo>
                    <a:lnTo>
                      <a:pt x="332681" y="0"/>
                    </a:lnTo>
                    <a:lnTo>
                      <a:pt x="1247214" y="2945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 22">
                <a:extLst>
                  <a:ext uri="{FF2B5EF4-FFF2-40B4-BE49-F238E27FC236}">
                    <a16:creationId xmlns="" xmlns:a16="http://schemas.microsoft.com/office/drawing/2014/main" id="{DC81FDE4-42D6-4F8C-8B7F-C1C87D1ED7C0}"/>
                  </a:ext>
                </a:extLst>
              </p:cNvPr>
              <p:cNvSpPr/>
              <p:nvPr/>
            </p:nvSpPr>
            <p:spPr>
              <a:xfrm rot="11904031" flipV="1">
                <a:off x="9115835" y="3202400"/>
                <a:ext cx="1209606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 23">
                <a:extLst>
                  <a:ext uri="{FF2B5EF4-FFF2-40B4-BE49-F238E27FC236}">
                    <a16:creationId xmlns="" xmlns:a16="http://schemas.microsoft.com/office/drawing/2014/main" id="{4FD7C641-0E1F-401E-8ADE-3185B43154D9}"/>
                  </a:ext>
                </a:extLst>
              </p:cNvPr>
              <p:cNvSpPr/>
              <p:nvPr/>
            </p:nvSpPr>
            <p:spPr>
              <a:xfrm rot="17295618" flipV="1">
                <a:off x="8184889" y="2367334"/>
                <a:ext cx="1247215" cy="958771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14" h="958769">
                    <a:moveTo>
                      <a:pt x="1247214" y="313226"/>
                    </a:moveTo>
                    <a:cubicBezTo>
                      <a:pt x="1162668" y="556463"/>
                      <a:pt x="936624" y="766479"/>
                      <a:pt x="728755" y="866825"/>
                    </a:cubicBezTo>
                    <a:cubicBezTo>
                      <a:pt x="520886" y="967172"/>
                      <a:pt x="242552" y="988521"/>
                      <a:pt x="0" y="915305"/>
                    </a:cubicBezTo>
                    <a:lnTo>
                      <a:pt x="304370" y="0"/>
                    </a:lnTo>
                    <a:lnTo>
                      <a:pt x="1247214" y="3132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任意多边形 24">
                <a:extLst>
                  <a:ext uri="{FF2B5EF4-FFF2-40B4-BE49-F238E27FC236}">
                    <a16:creationId xmlns="" xmlns:a16="http://schemas.microsoft.com/office/drawing/2014/main" id="{4791FB58-F1E1-49FC-889D-904338251CD0}"/>
                  </a:ext>
                </a:extLst>
              </p:cNvPr>
              <p:cNvSpPr/>
              <p:nvPr/>
            </p:nvSpPr>
            <p:spPr>
              <a:xfrm rot="11976820" flipH="1">
                <a:off x="9008817" y="2428802"/>
                <a:ext cx="1251052" cy="994445"/>
              </a:xfrm>
              <a:custGeom>
                <a:avLst/>
                <a:gdLst>
                  <a:gd name="connsiteX0" fmla="*/ 1945514 w 1994475"/>
                  <a:gd name="connsiteY0" fmla="*/ 1222769 h 1867554"/>
                  <a:gd name="connsiteX1" fmla="*/ 1427055 w 1994475"/>
                  <a:gd name="connsiteY1" fmla="*/ 1776368 h 1867554"/>
                  <a:gd name="connsiteX2" fmla="*/ 691262 w 1994475"/>
                  <a:gd name="connsiteY2" fmla="*/ 1822514 h 1867554"/>
                  <a:gd name="connsiteX3" fmla="*/ 997238 w 1994475"/>
                  <a:gd name="connsiteY3" fmla="*/ 933777 h 1867554"/>
                  <a:gd name="connsiteX4" fmla="*/ 1945514 w 1994475"/>
                  <a:gd name="connsiteY4" fmla="*/ 1222769 h 1867554"/>
                  <a:gd name="connsiteX0" fmla="*/ 1247214 w 1247214"/>
                  <a:gd name="connsiteY0" fmla="*/ 288992 h 934535"/>
                  <a:gd name="connsiteX1" fmla="*/ 728755 w 1247214"/>
                  <a:gd name="connsiteY1" fmla="*/ 842591 h 934535"/>
                  <a:gd name="connsiteX2" fmla="*/ 0 w 1247214"/>
                  <a:gd name="connsiteY2" fmla="*/ 891071 h 934535"/>
                  <a:gd name="connsiteX3" fmla="*/ 298938 w 1247214"/>
                  <a:gd name="connsiteY3" fmla="*/ 0 h 934535"/>
                  <a:gd name="connsiteX4" fmla="*/ 1247214 w 1247214"/>
                  <a:gd name="connsiteY4" fmla="*/ 288992 h 934535"/>
                  <a:gd name="connsiteX0" fmla="*/ 1247214 w 1247214"/>
                  <a:gd name="connsiteY0" fmla="*/ 296029 h 941572"/>
                  <a:gd name="connsiteX1" fmla="*/ 728755 w 1247214"/>
                  <a:gd name="connsiteY1" fmla="*/ 849628 h 941572"/>
                  <a:gd name="connsiteX2" fmla="*/ 0 w 1247214"/>
                  <a:gd name="connsiteY2" fmla="*/ 898108 h 941572"/>
                  <a:gd name="connsiteX3" fmla="*/ 301271 w 1247214"/>
                  <a:gd name="connsiteY3" fmla="*/ 0 h 941572"/>
                  <a:gd name="connsiteX4" fmla="*/ 1247214 w 1247214"/>
                  <a:gd name="connsiteY4" fmla="*/ 296029 h 941572"/>
                  <a:gd name="connsiteX0" fmla="*/ 1247214 w 1247214"/>
                  <a:gd name="connsiteY0" fmla="*/ 306189 h 951732"/>
                  <a:gd name="connsiteX1" fmla="*/ 728755 w 1247214"/>
                  <a:gd name="connsiteY1" fmla="*/ 859788 h 951732"/>
                  <a:gd name="connsiteX2" fmla="*/ 0 w 1247214"/>
                  <a:gd name="connsiteY2" fmla="*/ 908268 h 951732"/>
                  <a:gd name="connsiteX3" fmla="*/ 302036 w 1247214"/>
                  <a:gd name="connsiteY3" fmla="*/ 0 h 951732"/>
                  <a:gd name="connsiteX4" fmla="*/ 1247214 w 1247214"/>
                  <a:gd name="connsiteY4" fmla="*/ 306189 h 951732"/>
                  <a:gd name="connsiteX0" fmla="*/ 1247214 w 1247214"/>
                  <a:gd name="connsiteY0" fmla="*/ 313226 h 958769"/>
                  <a:gd name="connsiteX1" fmla="*/ 728755 w 1247214"/>
                  <a:gd name="connsiteY1" fmla="*/ 866825 h 958769"/>
                  <a:gd name="connsiteX2" fmla="*/ 0 w 1247214"/>
                  <a:gd name="connsiteY2" fmla="*/ 915305 h 958769"/>
                  <a:gd name="connsiteX3" fmla="*/ 304370 w 1247214"/>
                  <a:gd name="connsiteY3" fmla="*/ 0 h 958769"/>
                  <a:gd name="connsiteX4" fmla="*/ 1247214 w 1247214"/>
                  <a:gd name="connsiteY4" fmla="*/ 313226 h 958769"/>
                  <a:gd name="connsiteX0" fmla="*/ 1247462 w 1247462"/>
                  <a:gd name="connsiteY0" fmla="*/ 305534 h 959140"/>
                  <a:gd name="connsiteX1" fmla="*/ 728755 w 1247462"/>
                  <a:gd name="connsiteY1" fmla="*/ 866825 h 959140"/>
                  <a:gd name="connsiteX2" fmla="*/ 0 w 1247462"/>
                  <a:gd name="connsiteY2" fmla="*/ 915305 h 959140"/>
                  <a:gd name="connsiteX3" fmla="*/ 304370 w 1247462"/>
                  <a:gd name="connsiteY3" fmla="*/ 0 h 959140"/>
                  <a:gd name="connsiteX4" fmla="*/ 1247462 w 1247462"/>
                  <a:gd name="connsiteY4" fmla="*/ 305534 h 959140"/>
                  <a:gd name="connsiteX0" fmla="*/ 1294962 w 1294962"/>
                  <a:gd name="connsiteY0" fmla="*/ 305534 h 952059"/>
                  <a:gd name="connsiteX1" fmla="*/ 776255 w 1294962"/>
                  <a:gd name="connsiteY1" fmla="*/ 866825 h 952059"/>
                  <a:gd name="connsiteX2" fmla="*/ 0 w 1294962"/>
                  <a:gd name="connsiteY2" fmla="*/ 904829 h 952059"/>
                  <a:gd name="connsiteX3" fmla="*/ 351870 w 1294962"/>
                  <a:gd name="connsiteY3" fmla="*/ 0 h 952059"/>
                  <a:gd name="connsiteX4" fmla="*/ 1294962 w 1294962"/>
                  <a:gd name="connsiteY4" fmla="*/ 305534 h 95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4962" h="952059">
                    <a:moveTo>
                      <a:pt x="1294962" y="305534"/>
                    </a:moveTo>
                    <a:cubicBezTo>
                      <a:pt x="1210416" y="548771"/>
                      <a:pt x="992082" y="766942"/>
                      <a:pt x="776255" y="866825"/>
                    </a:cubicBezTo>
                    <a:cubicBezTo>
                      <a:pt x="560428" y="966708"/>
                      <a:pt x="242552" y="978045"/>
                      <a:pt x="0" y="904829"/>
                    </a:cubicBezTo>
                    <a:lnTo>
                      <a:pt x="351870" y="0"/>
                    </a:lnTo>
                    <a:lnTo>
                      <a:pt x="1294962" y="305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千图PPT彼岸天：ID 8661124库_组合 7">
            <a:extLst>
              <a:ext uri="{FF2B5EF4-FFF2-40B4-BE49-F238E27FC236}">
                <a16:creationId xmlns="" xmlns:a16="http://schemas.microsoft.com/office/drawing/2014/main" id="{8484C03B-20CA-4E25-B7F0-BA3A04BCD41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762632" y="1368464"/>
            <a:ext cx="2549181" cy="1082518"/>
            <a:chOff x="1762632" y="1197195"/>
            <a:chExt cx="2549181" cy="1082518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B3F28824-3229-4EF5-9324-3E35F644AF76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6361AFD8-4D11-4257-94E1-060BD64A4E49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 </a:t>
              </a: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8">
            <a:extLst>
              <a:ext uri="{FF2B5EF4-FFF2-40B4-BE49-F238E27FC236}">
                <a16:creationId xmlns="" xmlns:a16="http://schemas.microsoft.com/office/drawing/2014/main" id="{219FAAD2-1742-4B9C-8C2F-5A1E2B1C59E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877558" y="1285385"/>
            <a:ext cx="2549181" cy="1082518"/>
            <a:chOff x="5877558" y="1197195"/>
            <a:chExt cx="2549181" cy="1082518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A617B86E-E6E7-4D7E-A4F7-0EAA1E5C29DC}"/>
                </a:ext>
              </a:extLst>
            </p:cNvPr>
            <p:cNvSpPr txBox="1"/>
            <p:nvPr/>
          </p:nvSpPr>
          <p:spPr>
            <a:xfrm>
              <a:off x="5877558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7C8C85D-CAA3-450B-99C1-F83FAE473F23}"/>
                </a:ext>
              </a:extLst>
            </p:cNvPr>
            <p:cNvSpPr txBox="1">
              <a:spLocks/>
            </p:cNvSpPr>
            <p:nvPr/>
          </p:nvSpPr>
          <p:spPr>
            <a:xfrm>
              <a:off x="5877558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 </a:t>
              </a: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9">
            <a:extLst>
              <a:ext uri="{FF2B5EF4-FFF2-40B4-BE49-F238E27FC236}">
                <a16:creationId xmlns="" xmlns:a16="http://schemas.microsoft.com/office/drawing/2014/main" id="{3A33E01C-442A-44E2-B9AA-2B72FFF4E81B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3701001" y="4983201"/>
            <a:ext cx="2549181" cy="1253787"/>
            <a:chOff x="4948086" y="339361"/>
            <a:chExt cx="2549181" cy="1253787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C9524CFF-590A-4C1F-87D6-452E144F394D}"/>
                </a:ext>
              </a:extLst>
            </p:cNvPr>
            <p:cNvSpPr txBox="1"/>
            <p:nvPr/>
          </p:nvSpPr>
          <p:spPr>
            <a:xfrm>
              <a:off x="4948086" y="339361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4E3A5EA-D8AA-4086-940A-0D1409556926}"/>
                </a:ext>
              </a:extLst>
            </p:cNvPr>
            <p:cNvSpPr txBox="1">
              <a:spLocks/>
            </p:cNvSpPr>
            <p:nvPr/>
          </p:nvSpPr>
          <p:spPr>
            <a:xfrm>
              <a:off x="4948086" y="727586"/>
              <a:ext cx="2549181" cy="865562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 </a:t>
              </a: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10">
            <a:extLst>
              <a:ext uri="{FF2B5EF4-FFF2-40B4-BE49-F238E27FC236}">
                <a16:creationId xmlns="" xmlns:a16="http://schemas.microsoft.com/office/drawing/2014/main" id="{05DA9DBE-485C-4535-91EE-33B91AB05374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44331" y="4886854"/>
            <a:ext cx="2549181" cy="1253787"/>
            <a:chOff x="4948086" y="339361"/>
            <a:chExt cx="2549181" cy="1253787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FDE9DE90-D05D-4182-B1BF-303096026BB1}"/>
                </a:ext>
              </a:extLst>
            </p:cNvPr>
            <p:cNvSpPr txBox="1"/>
            <p:nvPr/>
          </p:nvSpPr>
          <p:spPr>
            <a:xfrm>
              <a:off x="4948086" y="339361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A7389F99-91EF-431A-A52F-E4C03CE55056}"/>
                </a:ext>
              </a:extLst>
            </p:cNvPr>
            <p:cNvSpPr txBox="1">
              <a:spLocks/>
            </p:cNvSpPr>
            <p:nvPr/>
          </p:nvSpPr>
          <p:spPr>
            <a:xfrm>
              <a:off x="4948086" y="727586"/>
              <a:ext cx="2549181" cy="865562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 </a:t>
              </a: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编辑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566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千图PPT彼岸天：ID 8661124库_组合 30">
            <a:extLst>
              <a:ext uri="{FF2B5EF4-FFF2-40B4-BE49-F238E27FC236}">
                <a16:creationId xmlns="" xmlns:a16="http://schemas.microsoft.com/office/drawing/2014/main" id="{A5A83FDD-E69D-405F-B607-102CD1ADB95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101602" y="1289050"/>
            <a:ext cx="7052048" cy="6314398"/>
            <a:chOff x="3101602" y="1289050"/>
            <a:chExt cx="7052048" cy="6314398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C0475404-256D-4144-9E7E-5DFD34EE56B4}"/>
                </a:ext>
              </a:extLst>
            </p:cNvPr>
            <p:cNvSpPr/>
            <p:nvPr/>
          </p:nvSpPr>
          <p:spPr>
            <a:xfrm rot="801779">
              <a:off x="3101602" y="2363247"/>
              <a:ext cx="5689468" cy="5240201"/>
            </a:xfrm>
            <a:custGeom>
              <a:avLst/>
              <a:gdLst>
                <a:gd name="connsiteX0" fmla="*/ 5016370 w 5689468"/>
                <a:gd name="connsiteY0" fmla="*/ 176860 h 5775675"/>
                <a:gd name="connsiteX1" fmla="*/ 5689468 w 5689468"/>
                <a:gd name="connsiteY1" fmla="*/ 0 h 5775675"/>
                <a:gd name="connsiteX2" fmla="*/ 2650563 w 5689468"/>
                <a:gd name="connsiteY2" fmla="*/ 5079225 h 5775675"/>
                <a:gd name="connsiteX3" fmla="*/ 0 w 5689468"/>
                <a:gd name="connsiteY3" fmla="*/ 5775675 h 5775675"/>
                <a:gd name="connsiteX4" fmla="*/ 5016370 w 5689468"/>
                <a:gd name="connsiteY4" fmla="*/ 176860 h 577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468" h="5775675">
                  <a:moveTo>
                    <a:pt x="5016370" y="176860"/>
                  </a:moveTo>
                  <a:lnTo>
                    <a:pt x="5689468" y="0"/>
                  </a:lnTo>
                  <a:lnTo>
                    <a:pt x="2650563" y="5079225"/>
                  </a:lnTo>
                  <a:lnTo>
                    <a:pt x="0" y="5775675"/>
                  </a:lnTo>
                  <a:lnTo>
                    <a:pt x="5016370" y="17686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2">
              <a:extLst>
                <a:ext uri="{FF2B5EF4-FFF2-40B4-BE49-F238E27FC236}">
                  <a16:creationId xmlns="" xmlns:a16="http://schemas.microsoft.com/office/drawing/2014/main" id="{029E1BD3-3C79-4653-A29D-AAA20AA7B5C4}"/>
                </a:ext>
              </a:extLst>
            </p:cNvPr>
            <p:cNvGrpSpPr/>
            <p:nvPr/>
          </p:nvGrpSpPr>
          <p:grpSpPr>
            <a:xfrm>
              <a:off x="8628251" y="1289050"/>
              <a:ext cx="1525399" cy="1807369"/>
              <a:chOff x="8628251" y="1289050"/>
              <a:chExt cx="1525399" cy="1807369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26" name="Freeform: Shape 8">
                <a:extLst>
                  <a:ext uri="{FF2B5EF4-FFF2-40B4-BE49-F238E27FC236}">
                    <a16:creationId xmlns="" xmlns:a16="http://schemas.microsoft.com/office/drawing/2014/main" id="{3233B2E5-2188-4A82-ACB7-CDEFCAD78DD8}"/>
                  </a:ext>
                </a:extLst>
              </p:cNvPr>
              <p:cNvSpPr/>
              <p:nvPr/>
            </p:nvSpPr>
            <p:spPr>
              <a:xfrm>
                <a:off x="8628251" y="1689100"/>
                <a:ext cx="1397000" cy="1407319"/>
              </a:xfrm>
              <a:custGeom>
                <a:avLst/>
                <a:gdLst>
                  <a:gd name="connsiteX0" fmla="*/ 1008730 w 1397000"/>
                  <a:gd name="connsiteY0" fmla="*/ 0 h 1407319"/>
                  <a:gd name="connsiteX1" fmla="*/ 1397000 w 1397000"/>
                  <a:gd name="connsiteY1" fmla="*/ 0 h 1407319"/>
                  <a:gd name="connsiteX2" fmla="*/ 684614 w 1397000"/>
                  <a:gd name="connsiteY2" fmla="*/ 1407319 h 1407319"/>
                  <a:gd name="connsiteX3" fmla="*/ 0 w 1397000"/>
                  <a:gd name="connsiteY3" fmla="*/ 1407319 h 1407319"/>
                  <a:gd name="connsiteX4" fmla="*/ 11058 w 1397000"/>
                  <a:gd name="connsiteY4" fmla="*/ 1385475 h 1407319"/>
                  <a:gd name="connsiteX5" fmla="*/ 1008730 w 1397000"/>
                  <a:gd name="connsiteY5" fmla="*/ 0 h 1407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7000" h="1407319">
                    <a:moveTo>
                      <a:pt x="1008730" y="0"/>
                    </a:moveTo>
                    <a:lnTo>
                      <a:pt x="1397000" y="0"/>
                    </a:lnTo>
                    <a:lnTo>
                      <a:pt x="684614" y="1407319"/>
                    </a:lnTo>
                    <a:lnTo>
                      <a:pt x="0" y="1407319"/>
                    </a:lnTo>
                    <a:lnTo>
                      <a:pt x="11058" y="1385475"/>
                    </a:lnTo>
                    <a:lnTo>
                      <a:pt x="1008730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osceles Triangle 11">
                <a:extLst>
                  <a:ext uri="{FF2B5EF4-FFF2-40B4-BE49-F238E27FC236}">
                    <a16:creationId xmlns="" xmlns:a16="http://schemas.microsoft.com/office/drawing/2014/main" id="{1B956989-5B9B-439D-A722-DD963B56D109}"/>
                  </a:ext>
                </a:extLst>
              </p:cNvPr>
              <p:cNvSpPr/>
              <p:nvPr/>
            </p:nvSpPr>
            <p:spPr>
              <a:xfrm>
                <a:off x="9410700" y="1289050"/>
                <a:ext cx="742950" cy="487662"/>
              </a:xfrm>
              <a:prstGeom prst="triangle">
                <a:avLst>
                  <a:gd name="adj" fmla="val 88462"/>
                </a:avLst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8" name="千图PPT彼岸天：ID 8661124库_组合 27">
            <a:extLst>
              <a:ext uri="{FF2B5EF4-FFF2-40B4-BE49-F238E27FC236}">
                <a16:creationId xmlns="" xmlns:a16="http://schemas.microsoft.com/office/drawing/2014/main" id="{75062EF5-B700-4B5E-9ED8-FA8911305E7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30096" y="3451029"/>
            <a:ext cx="4089179" cy="1579076"/>
            <a:chOff x="2830096" y="3451029"/>
            <a:chExt cx="4089179" cy="1579076"/>
          </a:xfrm>
        </p:grpSpPr>
        <p:sp>
          <p:nvSpPr>
            <p:cNvPr id="7" name="Oval 14">
              <a:extLst>
                <a:ext uri="{FF2B5EF4-FFF2-40B4-BE49-F238E27FC236}">
                  <a16:creationId xmlns="" xmlns:a16="http://schemas.microsoft.com/office/drawing/2014/main" id="{5D8DE7F5-C0C3-4726-B397-72AD6BE329D1}"/>
                </a:ext>
              </a:extLst>
            </p:cNvPr>
            <p:cNvSpPr/>
            <p:nvPr/>
          </p:nvSpPr>
          <p:spPr>
            <a:xfrm>
              <a:off x="5544455" y="3655285"/>
              <a:ext cx="1374820" cy="137482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7">
              <a:extLst>
                <a:ext uri="{FF2B5EF4-FFF2-40B4-BE49-F238E27FC236}">
                  <a16:creationId xmlns="" xmlns:a16="http://schemas.microsoft.com/office/drawing/2014/main" id="{B0057809-60C4-41CC-BA70-56B1AB1CD13B}"/>
                </a:ext>
              </a:extLst>
            </p:cNvPr>
            <p:cNvGrpSpPr/>
            <p:nvPr/>
          </p:nvGrpSpPr>
          <p:grpSpPr>
            <a:xfrm>
              <a:off x="2830096" y="3451029"/>
              <a:ext cx="2457329" cy="897321"/>
              <a:chOff x="1518803" y="3430058"/>
              <a:chExt cx="2457329" cy="897321"/>
            </a:xfrm>
          </p:grpSpPr>
          <p:sp>
            <p:nvSpPr>
              <p:cNvPr id="20" name="TextBox 28">
                <a:extLst>
                  <a:ext uri="{FF2B5EF4-FFF2-40B4-BE49-F238E27FC236}">
                    <a16:creationId xmlns="" xmlns:a16="http://schemas.microsoft.com/office/drawing/2014/main" id="{EA141848-B9FC-49C4-BD8F-EAF37985B022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 smtClean="0"/>
                  <a:t>编辑</a:t>
                </a:r>
                <a:r>
                  <a:rPr lang="zh-CN" altLang="en-US" sz="1050" dirty="0"/>
                  <a:t/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编辑</a:t>
                </a:r>
                <a:endParaRPr lang="zh-CN" altLang="en-US" sz="1050" dirty="0"/>
              </a:p>
            </p:txBody>
          </p:sp>
          <p:sp>
            <p:nvSpPr>
              <p:cNvPr id="21" name="Rectangle 29">
                <a:extLst>
                  <a:ext uri="{FF2B5EF4-FFF2-40B4-BE49-F238E27FC236}">
                    <a16:creationId xmlns="" xmlns:a16="http://schemas.microsoft.com/office/drawing/2014/main" id="{349BE402-E0FE-4328-9271-3F205A2D7F69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4" name="Freeform: Shape 43">
              <a:extLst>
                <a:ext uri="{FF2B5EF4-FFF2-40B4-BE49-F238E27FC236}">
                  <a16:creationId xmlns="" xmlns:a16="http://schemas.microsoft.com/office/drawing/2014/main" id="{3BF2D047-55AA-46AA-B608-ECF3343E4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339" y="4013832"/>
              <a:ext cx="615362" cy="659768"/>
            </a:xfrm>
            <a:custGeom>
              <a:avLst/>
              <a:gdLst>
                <a:gd name="connsiteX0" fmla="*/ 188912 w 307975"/>
                <a:gd name="connsiteY0" fmla="*/ 180975 h 330200"/>
                <a:gd name="connsiteX1" fmla="*/ 293687 w 307975"/>
                <a:gd name="connsiteY1" fmla="*/ 180975 h 330200"/>
                <a:gd name="connsiteX2" fmla="*/ 293687 w 307975"/>
                <a:gd name="connsiteY2" fmla="*/ 295467 h 330200"/>
                <a:gd name="connsiteX3" fmla="*/ 254077 w 307975"/>
                <a:gd name="connsiteY3" fmla="*/ 330200 h 330200"/>
                <a:gd name="connsiteX4" fmla="*/ 188912 w 307975"/>
                <a:gd name="connsiteY4" fmla="*/ 330200 h 330200"/>
                <a:gd name="connsiteX5" fmla="*/ 14287 w 307975"/>
                <a:gd name="connsiteY5" fmla="*/ 180975 h 330200"/>
                <a:gd name="connsiteX6" fmla="*/ 128587 w 307975"/>
                <a:gd name="connsiteY6" fmla="*/ 180975 h 330200"/>
                <a:gd name="connsiteX7" fmla="*/ 128587 w 307975"/>
                <a:gd name="connsiteY7" fmla="*/ 330200 h 330200"/>
                <a:gd name="connsiteX8" fmla="*/ 54552 w 307975"/>
                <a:gd name="connsiteY8" fmla="*/ 330200 h 330200"/>
                <a:gd name="connsiteX9" fmla="*/ 14287 w 307975"/>
                <a:gd name="connsiteY9" fmla="*/ 295467 h 330200"/>
                <a:gd name="connsiteX10" fmla="*/ 227320 w 307975"/>
                <a:gd name="connsiteY10" fmla="*/ 90487 h 330200"/>
                <a:gd name="connsiteX11" fmla="*/ 268288 w 307975"/>
                <a:gd name="connsiteY11" fmla="*/ 90487 h 330200"/>
                <a:gd name="connsiteX12" fmla="*/ 307975 w 307975"/>
                <a:gd name="connsiteY12" fmla="*/ 124964 h 330200"/>
                <a:gd name="connsiteX13" fmla="*/ 307975 w 307975"/>
                <a:gd name="connsiteY13" fmla="*/ 139010 h 330200"/>
                <a:gd name="connsiteX14" fmla="*/ 292612 w 307975"/>
                <a:gd name="connsiteY14" fmla="*/ 149225 h 330200"/>
                <a:gd name="connsiteX15" fmla="*/ 188912 w 307975"/>
                <a:gd name="connsiteY15" fmla="*/ 149225 h 330200"/>
                <a:gd name="connsiteX16" fmla="*/ 188912 w 307975"/>
                <a:gd name="connsiteY16" fmla="*/ 128795 h 330200"/>
                <a:gd name="connsiteX17" fmla="*/ 199154 w 307975"/>
                <a:gd name="connsiteY17" fmla="*/ 116025 h 330200"/>
                <a:gd name="connsiteX18" fmla="*/ 205555 w 307975"/>
                <a:gd name="connsiteY18" fmla="*/ 108364 h 330200"/>
                <a:gd name="connsiteX19" fmla="*/ 213237 w 307975"/>
                <a:gd name="connsiteY19" fmla="*/ 103256 h 330200"/>
                <a:gd name="connsiteX20" fmla="*/ 227320 w 307975"/>
                <a:gd name="connsiteY20" fmla="*/ 90487 h 330200"/>
                <a:gd name="connsiteX21" fmla="*/ 40265 w 307975"/>
                <a:gd name="connsiteY21" fmla="*/ 90487 h 330200"/>
                <a:gd name="connsiteX22" fmla="*/ 85725 w 307975"/>
                <a:gd name="connsiteY22" fmla="*/ 90487 h 330200"/>
                <a:gd name="connsiteX23" fmla="*/ 101312 w 307975"/>
                <a:gd name="connsiteY23" fmla="*/ 103256 h 330200"/>
                <a:gd name="connsiteX24" fmla="*/ 107806 w 307975"/>
                <a:gd name="connsiteY24" fmla="*/ 108364 h 330200"/>
                <a:gd name="connsiteX25" fmla="*/ 114300 w 307975"/>
                <a:gd name="connsiteY25" fmla="*/ 116025 h 330200"/>
                <a:gd name="connsiteX26" fmla="*/ 128588 w 307975"/>
                <a:gd name="connsiteY26" fmla="*/ 131348 h 330200"/>
                <a:gd name="connsiteX27" fmla="*/ 128588 w 307975"/>
                <a:gd name="connsiteY27" fmla="*/ 149225 h 330200"/>
                <a:gd name="connsiteX28" fmla="*/ 15586 w 307975"/>
                <a:gd name="connsiteY28" fmla="*/ 149225 h 330200"/>
                <a:gd name="connsiteX29" fmla="*/ 0 w 307975"/>
                <a:gd name="connsiteY29" fmla="*/ 139010 h 330200"/>
                <a:gd name="connsiteX30" fmla="*/ 0 w 307975"/>
                <a:gd name="connsiteY30" fmla="*/ 124964 h 330200"/>
                <a:gd name="connsiteX31" fmla="*/ 40265 w 307975"/>
                <a:gd name="connsiteY31" fmla="*/ 90487 h 330200"/>
                <a:gd name="connsiteX32" fmla="*/ 156369 w 307975"/>
                <a:gd name="connsiteY32" fmla="*/ 44450 h 330200"/>
                <a:gd name="connsiteX33" fmla="*/ 139700 w 307975"/>
                <a:gd name="connsiteY33" fmla="*/ 60325 h 330200"/>
                <a:gd name="connsiteX34" fmla="*/ 156369 w 307975"/>
                <a:gd name="connsiteY34" fmla="*/ 76200 h 330200"/>
                <a:gd name="connsiteX35" fmla="*/ 173038 w 307975"/>
                <a:gd name="connsiteY35" fmla="*/ 60325 h 330200"/>
                <a:gd name="connsiteX36" fmla="*/ 156369 w 307975"/>
                <a:gd name="connsiteY36" fmla="*/ 44450 h 330200"/>
                <a:gd name="connsiteX37" fmla="*/ 157162 w 307975"/>
                <a:gd name="connsiteY37" fmla="*/ 0 h 330200"/>
                <a:gd name="connsiteX38" fmla="*/ 189250 w 307975"/>
                <a:gd name="connsiteY38" fmla="*/ 28237 h 330200"/>
                <a:gd name="connsiteX39" fmla="*/ 217487 w 307975"/>
                <a:gd name="connsiteY39" fmla="*/ 60325 h 330200"/>
                <a:gd name="connsiteX40" fmla="*/ 191817 w 307975"/>
                <a:gd name="connsiteY40" fmla="*/ 89846 h 330200"/>
                <a:gd name="connsiteX41" fmla="*/ 189250 w 307975"/>
                <a:gd name="connsiteY41" fmla="*/ 92413 h 330200"/>
                <a:gd name="connsiteX42" fmla="*/ 172564 w 307975"/>
                <a:gd name="connsiteY42" fmla="*/ 111666 h 330200"/>
                <a:gd name="connsiteX43" fmla="*/ 157162 w 307975"/>
                <a:gd name="connsiteY43" fmla="*/ 120650 h 330200"/>
                <a:gd name="connsiteX44" fmla="*/ 140477 w 307975"/>
                <a:gd name="connsiteY44" fmla="*/ 111666 h 330200"/>
                <a:gd name="connsiteX45" fmla="*/ 125074 w 307975"/>
                <a:gd name="connsiteY45" fmla="*/ 92413 h 330200"/>
                <a:gd name="connsiteX46" fmla="*/ 121223 w 307975"/>
                <a:gd name="connsiteY46" fmla="*/ 89846 h 330200"/>
                <a:gd name="connsiteX47" fmla="*/ 96837 w 307975"/>
                <a:gd name="connsiteY47" fmla="*/ 60325 h 330200"/>
                <a:gd name="connsiteX48" fmla="*/ 125074 w 307975"/>
                <a:gd name="connsiteY48" fmla="*/ 28237 h 330200"/>
                <a:gd name="connsiteX49" fmla="*/ 157162 w 307975"/>
                <a:gd name="connsiteY49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7975" h="330200">
                  <a:moveTo>
                    <a:pt x="188912" y="180975"/>
                  </a:moveTo>
                  <a:cubicBezTo>
                    <a:pt x="188912" y="180975"/>
                    <a:pt x="188912" y="180975"/>
                    <a:pt x="293687" y="180975"/>
                  </a:cubicBezTo>
                  <a:cubicBezTo>
                    <a:pt x="293687" y="180975"/>
                    <a:pt x="293687" y="180975"/>
                    <a:pt x="293687" y="295467"/>
                  </a:cubicBezTo>
                  <a:cubicBezTo>
                    <a:pt x="293687" y="316049"/>
                    <a:pt x="275799" y="330200"/>
                    <a:pt x="254077" y="330200"/>
                  </a:cubicBezTo>
                  <a:cubicBezTo>
                    <a:pt x="254077" y="330200"/>
                    <a:pt x="254077" y="330200"/>
                    <a:pt x="188912" y="330200"/>
                  </a:cubicBezTo>
                  <a:close/>
                  <a:moveTo>
                    <a:pt x="14287" y="180975"/>
                  </a:moveTo>
                  <a:cubicBezTo>
                    <a:pt x="14287" y="180975"/>
                    <a:pt x="14287" y="180975"/>
                    <a:pt x="128587" y="180975"/>
                  </a:cubicBezTo>
                  <a:cubicBezTo>
                    <a:pt x="128587" y="180975"/>
                    <a:pt x="128587" y="180975"/>
                    <a:pt x="128587" y="330200"/>
                  </a:cubicBezTo>
                  <a:cubicBezTo>
                    <a:pt x="128587" y="330200"/>
                    <a:pt x="128587" y="330200"/>
                    <a:pt x="54552" y="330200"/>
                  </a:cubicBezTo>
                  <a:cubicBezTo>
                    <a:pt x="32471" y="330200"/>
                    <a:pt x="14287" y="316049"/>
                    <a:pt x="14287" y="295467"/>
                  </a:cubicBezTo>
                  <a:close/>
                  <a:moveTo>
                    <a:pt x="227320" y="90487"/>
                  </a:moveTo>
                  <a:cubicBezTo>
                    <a:pt x="227320" y="90487"/>
                    <a:pt x="227320" y="90487"/>
                    <a:pt x="268288" y="90487"/>
                  </a:cubicBezTo>
                  <a:cubicBezTo>
                    <a:pt x="291332" y="90487"/>
                    <a:pt x="307975" y="100702"/>
                    <a:pt x="307975" y="124964"/>
                  </a:cubicBezTo>
                  <a:cubicBezTo>
                    <a:pt x="307975" y="124964"/>
                    <a:pt x="307975" y="124964"/>
                    <a:pt x="307975" y="139010"/>
                  </a:cubicBezTo>
                  <a:cubicBezTo>
                    <a:pt x="307975" y="146671"/>
                    <a:pt x="302854" y="149225"/>
                    <a:pt x="292612" y="149225"/>
                  </a:cubicBezTo>
                  <a:cubicBezTo>
                    <a:pt x="292612" y="149225"/>
                    <a:pt x="292612" y="149225"/>
                    <a:pt x="188912" y="149225"/>
                  </a:cubicBezTo>
                  <a:cubicBezTo>
                    <a:pt x="188912" y="149225"/>
                    <a:pt x="188912" y="149225"/>
                    <a:pt x="188912" y="128795"/>
                  </a:cubicBezTo>
                  <a:cubicBezTo>
                    <a:pt x="192753" y="123687"/>
                    <a:pt x="196594" y="119856"/>
                    <a:pt x="199154" y="116025"/>
                  </a:cubicBezTo>
                  <a:cubicBezTo>
                    <a:pt x="201715" y="113472"/>
                    <a:pt x="204275" y="109641"/>
                    <a:pt x="205555" y="108364"/>
                  </a:cubicBezTo>
                  <a:cubicBezTo>
                    <a:pt x="206836" y="107087"/>
                    <a:pt x="209396" y="104533"/>
                    <a:pt x="213237" y="103256"/>
                  </a:cubicBezTo>
                  <a:cubicBezTo>
                    <a:pt x="217078" y="99426"/>
                    <a:pt x="222199" y="95595"/>
                    <a:pt x="227320" y="90487"/>
                  </a:cubicBezTo>
                  <a:close/>
                  <a:moveTo>
                    <a:pt x="40265" y="90487"/>
                  </a:moveTo>
                  <a:cubicBezTo>
                    <a:pt x="85725" y="90487"/>
                    <a:pt x="85725" y="90487"/>
                    <a:pt x="85725" y="90487"/>
                  </a:cubicBezTo>
                  <a:cubicBezTo>
                    <a:pt x="90921" y="95595"/>
                    <a:pt x="96116" y="99426"/>
                    <a:pt x="101312" y="103256"/>
                  </a:cubicBezTo>
                  <a:cubicBezTo>
                    <a:pt x="103909" y="104533"/>
                    <a:pt x="106507" y="107087"/>
                    <a:pt x="107806" y="108364"/>
                  </a:cubicBezTo>
                  <a:cubicBezTo>
                    <a:pt x="110404" y="109641"/>
                    <a:pt x="111702" y="113472"/>
                    <a:pt x="114300" y="116025"/>
                  </a:cubicBezTo>
                  <a:cubicBezTo>
                    <a:pt x="118197" y="121133"/>
                    <a:pt x="122093" y="126241"/>
                    <a:pt x="128588" y="131348"/>
                  </a:cubicBezTo>
                  <a:cubicBezTo>
                    <a:pt x="128588" y="149225"/>
                    <a:pt x="128588" y="149225"/>
                    <a:pt x="128588" y="149225"/>
                  </a:cubicBezTo>
                  <a:cubicBezTo>
                    <a:pt x="15586" y="149225"/>
                    <a:pt x="15586" y="149225"/>
                    <a:pt x="15586" y="149225"/>
                  </a:cubicBezTo>
                  <a:cubicBezTo>
                    <a:pt x="5195" y="149225"/>
                    <a:pt x="0" y="146671"/>
                    <a:pt x="0" y="139010"/>
                  </a:cubicBezTo>
                  <a:cubicBezTo>
                    <a:pt x="0" y="124964"/>
                    <a:pt x="0" y="124964"/>
                    <a:pt x="0" y="124964"/>
                  </a:cubicBezTo>
                  <a:cubicBezTo>
                    <a:pt x="0" y="100702"/>
                    <a:pt x="16885" y="90487"/>
                    <a:pt x="40265" y="90487"/>
                  </a:cubicBezTo>
                  <a:close/>
                  <a:moveTo>
                    <a:pt x="156369" y="44450"/>
                  </a:moveTo>
                  <a:cubicBezTo>
                    <a:pt x="147163" y="44450"/>
                    <a:pt x="139700" y="51557"/>
                    <a:pt x="139700" y="60325"/>
                  </a:cubicBezTo>
                  <a:cubicBezTo>
                    <a:pt x="139700" y="69093"/>
                    <a:pt x="147163" y="76200"/>
                    <a:pt x="156369" y="76200"/>
                  </a:cubicBezTo>
                  <a:cubicBezTo>
                    <a:pt x="165575" y="76200"/>
                    <a:pt x="173038" y="69093"/>
                    <a:pt x="173038" y="60325"/>
                  </a:cubicBezTo>
                  <a:cubicBezTo>
                    <a:pt x="173038" y="51557"/>
                    <a:pt x="165575" y="44450"/>
                    <a:pt x="156369" y="44450"/>
                  </a:cubicBezTo>
                  <a:close/>
                  <a:moveTo>
                    <a:pt x="157162" y="0"/>
                  </a:moveTo>
                  <a:cubicBezTo>
                    <a:pt x="171281" y="0"/>
                    <a:pt x="178982" y="19253"/>
                    <a:pt x="189250" y="28237"/>
                  </a:cubicBezTo>
                  <a:cubicBezTo>
                    <a:pt x="198235" y="37222"/>
                    <a:pt x="217487" y="46207"/>
                    <a:pt x="217487" y="60325"/>
                  </a:cubicBezTo>
                  <a:cubicBezTo>
                    <a:pt x="217487" y="73160"/>
                    <a:pt x="202085" y="80861"/>
                    <a:pt x="191817" y="89846"/>
                  </a:cubicBezTo>
                  <a:cubicBezTo>
                    <a:pt x="190534" y="89846"/>
                    <a:pt x="189250" y="91129"/>
                    <a:pt x="189250" y="92413"/>
                  </a:cubicBezTo>
                  <a:cubicBezTo>
                    <a:pt x="182832" y="97547"/>
                    <a:pt x="178982" y="105248"/>
                    <a:pt x="172564" y="111666"/>
                  </a:cubicBezTo>
                  <a:cubicBezTo>
                    <a:pt x="168714" y="116800"/>
                    <a:pt x="163580" y="120650"/>
                    <a:pt x="157162" y="120650"/>
                  </a:cubicBezTo>
                  <a:cubicBezTo>
                    <a:pt x="150745" y="120650"/>
                    <a:pt x="145611" y="116800"/>
                    <a:pt x="140477" y="111666"/>
                  </a:cubicBezTo>
                  <a:cubicBezTo>
                    <a:pt x="135342" y="105248"/>
                    <a:pt x="130208" y="97547"/>
                    <a:pt x="125074" y="92413"/>
                  </a:cubicBezTo>
                  <a:cubicBezTo>
                    <a:pt x="123790" y="91129"/>
                    <a:pt x="122507" y="89846"/>
                    <a:pt x="121223" y="89846"/>
                  </a:cubicBezTo>
                  <a:cubicBezTo>
                    <a:pt x="112239" y="80861"/>
                    <a:pt x="96837" y="73160"/>
                    <a:pt x="96837" y="60325"/>
                  </a:cubicBezTo>
                  <a:cubicBezTo>
                    <a:pt x="96837" y="46207"/>
                    <a:pt x="114806" y="37222"/>
                    <a:pt x="125074" y="28237"/>
                  </a:cubicBezTo>
                  <a:cubicBezTo>
                    <a:pt x="134059" y="19253"/>
                    <a:pt x="141760" y="0"/>
                    <a:pt x="1571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5595F015-5BF4-47D0-B72F-0CFC8F192B2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058799" y="4571546"/>
            <a:ext cx="4577732" cy="1799771"/>
            <a:chOff x="1058799" y="4571546"/>
            <a:chExt cx="4577732" cy="1799771"/>
          </a:xfrm>
        </p:grpSpPr>
        <p:sp>
          <p:nvSpPr>
            <p:cNvPr id="6" name="Oval 13">
              <a:extLst>
                <a:ext uri="{FF2B5EF4-FFF2-40B4-BE49-F238E27FC236}">
                  <a16:creationId xmlns="" xmlns:a16="http://schemas.microsoft.com/office/drawing/2014/main" id="{46DF52B3-3124-4783-B5E2-70FDC84E7349}"/>
                </a:ext>
              </a:extLst>
            </p:cNvPr>
            <p:cNvSpPr/>
            <p:nvPr/>
          </p:nvSpPr>
          <p:spPr>
            <a:xfrm>
              <a:off x="3836760" y="4571546"/>
              <a:ext cx="1799771" cy="1799771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24">
              <a:extLst>
                <a:ext uri="{FF2B5EF4-FFF2-40B4-BE49-F238E27FC236}">
                  <a16:creationId xmlns="" xmlns:a16="http://schemas.microsoft.com/office/drawing/2014/main" id="{9CAFBDA0-C806-432D-9DF6-3E5AA210D269}"/>
                </a:ext>
              </a:extLst>
            </p:cNvPr>
            <p:cNvGrpSpPr/>
            <p:nvPr/>
          </p:nvGrpSpPr>
          <p:grpSpPr>
            <a:xfrm>
              <a:off x="1058799" y="4887830"/>
              <a:ext cx="2457329" cy="897321"/>
              <a:chOff x="1518803" y="3430058"/>
              <a:chExt cx="2457329" cy="897321"/>
            </a:xfrm>
          </p:grpSpPr>
          <p:sp>
            <p:nvSpPr>
              <p:cNvPr id="22" name="TextBox 25">
                <a:extLst>
                  <a:ext uri="{FF2B5EF4-FFF2-40B4-BE49-F238E27FC236}">
                    <a16:creationId xmlns="" xmlns:a16="http://schemas.microsoft.com/office/drawing/2014/main" id="{0AFC5474-FB94-4095-BBDA-4AA598E894B9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 smtClean="0"/>
                  <a:t>编辑</a:t>
                </a:r>
                <a:r>
                  <a:rPr lang="zh-CN" altLang="en-US" sz="1050" dirty="0"/>
                  <a:t/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编辑</a:t>
                </a:r>
                <a:endParaRPr lang="zh-CN" altLang="en-US" sz="1050" dirty="0"/>
              </a:p>
            </p:txBody>
          </p:sp>
          <p:sp>
            <p:nvSpPr>
              <p:cNvPr id="23" name="Rectangle 26">
                <a:extLst>
                  <a:ext uri="{FF2B5EF4-FFF2-40B4-BE49-F238E27FC236}">
                    <a16:creationId xmlns="" xmlns:a16="http://schemas.microsoft.com/office/drawing/2014/main" id="{69E613CA-9BF0-4ED5-A3BE-591D2D77D373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5" name="Freeform: Shape 44">
              <a:extLst>
                <a:ext uri="{FF2B5EF4-FFF2-40B4-BE49-F238E27FC236}">
                  <a16:creationId xmlns="" xmlns:a16="http://schemas.microsoft.com/office/drawing/2014/main" id="{3A33B119-9ACD-4BA8-ADD0-E66E05D58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178" y="4999263"/>
              <a:ext cx="880776" cy="944338"/>
            </a:xfrm>
            <a:custGeom>
              <a:avLst/>
              <a:gdLst>
                <a:gd name="connsiteX0" fmla="*/ 188912 w 307975"/>
                <a:gd name="connsiteY0" fmla="*/ 180975 h 330200"/>
                <a:gd name="connsiteX1" fmla="*/ 293687 w 307975"/>
                <a:gd name="connsiteY1" fmla="*/ 180975 h 330200"/>
                <a:gd name="connsiteX2" fmla="*/ 293687 w 307975"/>
                <a:gd name="connsiteY2" fmla="*/ 295467 h 330200"/>
                <a:gd name="connsiteX3" fmla="*/ 254077 w 307975"/>
                <a:gd name="connsiteY3" fmla="*/ 330200 h 330200"/>
                <a:gd name="connsiteX4" fmla="*/ 188912 w 307975"/>
                <a:gd name="connsiteY4" fmla="*/ 330200 h 330200"/>
                <a:gd name="connsiteX5" fmla="*/ 14287 w 307975"/>
                <a:gd name="connsiteY5" fmla="*/ 180975 h 330200"/>
                <a:gd name="connsiteX6" fmla="*/ 128587 w 307975"/>
                <a:gd name="connsiteY6" fmla="*/ 180975 h 330200"/>
                <a:gd name="connsiteX7" fmla="*/ 128587 w 307975"/>
                <a:gd name="connsiteY7" fmla="*/ 330200 h 330200"/>
                <a:gd name="connsiteX8" fmla="*/ 54552 w 307975"/>
                <a:gd name="connsiteY8" fmla="*/ 330200 h 330200"/>
                <a:gd name="connsiteX9" fmla="*/ 14287 w 307975"/>
                <a:gd name="connsiteY9" fmla="*/ 295467 h 330200"/>
                <a:gd name="connsiteX10" fmla="*/ 227320 w 307975"/>
                <a:gd name="connsiteY10" fmla="*/ 90487 h 330200"/>
                <a:gd name="connsiteX11" fmla="*/ 268288 w 307975"/>
                <a:gd name="connsiteY11" fmla="*/ 90487 h 330200"/>
                <a:gd name="connsiteX12" fmla="*/ 307975 w 307975"/>
                <a:gd name="connsiteY12" fmla="*/ 124964 h 330200"/>
                <a:gd name="connsiteX13" fmla="*/ 307975 w 307975"/>
                <a:gd name="connsiteY13" fmla="*/ 139010 h 330200"/>
                <a:gd name="connsiteX14" fmla="*/ 292612 w 307975"/>
                <a:gd name="connsiteY14" fmla="*/ 149225 h 330200"/>
                <a:gd name="connsiteX15" fmla="*/ 188912 w 307975"/>
                <a:gd name="connsiteY15" fmla="*/ 149225 h 330200"/>
                <a:gd name="connsiteX16" fmla="*/ 188912 w 307975"/>
                <a:gd name="connsiteY16" fmla="*/ 128795 h 330200"/>
                <a:gd name="connsiteX17" fmla="*/ 199154 w 307975"/>
                <a:gd name="connsiteY17" fmla="*/ 116025 h 330200"/>
                <a:gd name="connsiteX18" fmla="*/ 205555 w 307975"/>
                <a:gd name="connsiteY18" fmla="*/ 108364 h 330200"/>
                <a:gd name="connsiteX19" fmla="*/ 213237 w 307975"/>
                <a:gd name="connsiteY19" fmla="*/ 103256 h 330200"/>
                <a:gd name="connsiteX20" fmla="*/ 227320 w 307975"/>
                <a:gd name="connsiteY20" fmla="*/ 90487 h 330200"/>
                <a:gd name="connsiteX21" fmla="*/ 40265 w 307975"/>
                <a:gd name="connsiteY21" fmla="*/ 90487 h 330200"/>
                <a:gd name="connsiteX22" fmla="*/ 85725 w 307975"/>
                <a:gd name="connsiteY22" fmla="*/ 90487 h 330200"/>
                <a:gd name="connsiteX23" fmla="*/ 101312 w 307975"/>
                <a:gd name="connsiteY23" fmla="*/ 103256 h 330200"/>
                <a:gd name="connsiteX24" fmla="*/ 107806 w 307975"/>
                <a:gd name="connsiteY24" fmla="*/ 108364 h 330200"/>
                <a:gd name="connsiteX25" fmla="*/ 114300 w 307975"/>
                <a:gd name="connsiteY25" fmla="*/ 116025 h 330200"/>
                <a:gd name="connsiteX26" fmla="*/ 128588 w 307975"/>
                <a:gd name="connsiteY26" fmla="*/ 131348 h 330200"/>
                <a:gd name="connsiteX27" fmla="*/ 128588 w 307975"/>
                <a:gd name="connsiteY27" fmla="*/ 149225 h 330200"/>
                <a:gd name="connsiteX28" fmla="*/ 15586 w 307975"/>
                <a:gd name="connsiteY28" fmla="*/ 149225 h 330200"/>
                <a:gd name="connsiteX29" fmla="*/ 0 w 307975"/>
                <a:gd name="connsiteY29" fmla="*/ 139010 h 330200"/>
                <a:gd name="connsiteX30" fmla="*/ 0 w 307975"/>
                <a:gd name="connsiteY30" fmla="*/ 124964 h 330200"/>
                <a:gd name="connsiteX31" fmla="*/ 40265 w 307975"/>
                <a:gd name="connsiteY31" fmla="*/ 90487 h 330200"/>
                <a:gd name="connsiteX32" fmla="*/ 156369 w 307975"/>
                <a:gd name="connsiteY32" fmla="*/ 44450 h 330200"/>
                <a:gd name="connsiteX33" fmla="*/ 139700 w 307975"/>
                <a:gd name="connsiteY33" fmla="*/ 60325 h 330200"/>
                <a:gd name="connsiteX34" fmla="*/ 156369 w 307975"/>
                <a:gd name="connsiteY34" fmla="*/ 76200 h 330200"/>
                <a:gd name="connsiteX35" fmla="*/ 173038 w 307975"/>
                <a:gd name="connsiteY35" fmla="*/ 60325 h 330200"/>
                <a:gd name="connsiteX36" fmla="*/ 156369 w 307975"/>
                <a:gd name="connsiteY36" fmla="*/ 44450 h 330200"/>
                <a:gd name="connsiteX37" fmla="*/ 157162 w 307975"/>
                <a:gd name="connsiteY37" fmla="*/ 0 h 330200"/>
                <a:gd name="connsiteX38" fmla="*/ 189250 w 307975"/>
                <a:gd name="connsiteY38" fmla="*/ 28237 h 330200"/>
                <a:gd name="connsiteX39" fmla="*/ 217487 w 307975"/>
                <a:gd name="connsiteY39" fmla="*/ 60325 h 330200"/>
                <a:gd name="connsiteX40" fmla="*/ 191817 w 307975"/>
                <a:gd name="connsiteY40" fmla="*/ 89846 h 330200"/>
                <a:gd name="connsiteX41" fmla="*/ 189250 w 307975"/>
                <a:gd name="connsiteY41" fmla="*/ 92413 h 330200"/>
                <a:gd name="connsiteX42" fmla="*/ 172564 w 307975"/>
                <a:gd name="connsiteY42" fmla="*/ 111666 h 330200"/>
                <a:gd name="connsiteX43" fmla="*/ 157162 w 307975"/>
                <a:gd name="connsiteY43" fmla="*/ 120650 h 330200"/>
                <a:gd name="connsiteX44" fmla="*/ 140477 w 307975"/>
                <a:gd name="connsiteY44" fmla="*/ 111666 h 330200"/>
                <a:gd name="connsiteX45" fmla="*/ 125074 w 307975"/>
                <a:gd name="connsiteY45" fmla="*/ 92413 h 330200"/>
                <a:gd name="connsiteX46" fmla="*/ 121223 w 307975"/>
                <a:gd name="connsiteY46" fmla="*/ 89846 h 330200"/>
                <a:gd name="connsiteX47" fmla="*/ 96837 w 307975"/>
                <a:gd name="connsiteY47" fmla="*/ 60325 h 330200"/>
                <a:gd name="connsiteX48" fmla="*/ 125074 w 307975"/>
                <a:gd name="connsiteY48" fmla="*/ 28237 h 330200"/>
                <a:gd name="connsiteX49" fmla="*/ 157162 w 307975"/>
                <a:gd name="connsiteY49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7975" h="330200">
                  <a:moveTo>
                    <a:pt x="188912" y="180975"/>
                  </a:moveTo>
                  <a:cubicBezTo>
                    <a:pt x="188912" y="180975"/>
                    <a:pt x="188912" y="180975"/>
                    <a:pt x="293687" y="180975"/>
                  </a:cubicBezTo>
                  <a:cubicBezTo>
                    <a:pt x="293687" y="180975"/>
                    <a:pt x="293687" y="180975"/>
                    <a:pt x="293687" y="295467"/>
                  </a:cubicBezTo>
                  <a:cubicBezTo>
                    <a:pt x="293687" y="316049"/>
                    <a:pt x="275799" y="330200"/>
                    <a:pt x="254077" y="330200"/>
                  </a:cubicBezTo>
                  <a:cubicBezTo>
                    <a:pt x="254077" y="330200"/>
                    <a:pt x="254077" y="330200"/>
                    <a:pt x="188912" y="330200"/>
                  </a:cubicBezTo>
                  <a:close/>
                  <a:moveTo>
                    <a:pt x="14287" y="180975"/>
                  </a:moveTo>
                  <a:cubicBezTo>
                    <a:pt x="14287" y="180975"/>
                    <a:pt x="14287" y="180975"/>
                    <a:pt x="128587" y="180975"/>
                  </a:cubicBezTo>
                  <a:cubicBezTo>
                    <a:pt x="128587" y="180975"/>
                    <a:pt x="128587" y="180975"/>
                    <a:pt x="128587" y="330200"/>
                  </a:cubicBezTo>
                  <a:cubicBezTo>
                    <a:pt x="128587" y="330200"/>
                    <a:pt x="128587" y="330200"/>
                    <a:pt x="54552" y="330200"/>
                  </a:cubicBezTo>
                  <a:cubicBezTo>
                    <a:pt x="32471" y="330200"/>
                    <a:pt x="14287" y="316049"/>
                    <a:pt x="14287" y="295467"/>
                  </a:cubicBezTo>
                  <a:close/>
                  <a:moveTo>
                    <a:pt x="227320" y="90487"/>
                  </a:moveTo>
                  <a:cubicBezTo>
                    <a:pt x="227320" y="90487"/>
                    <a:pt x="227320" y="90487"/>
                    <a:pt x="268288" y="90487"/>
                  </a:cubicBezTo>
                  <a:cubicBezTo>
                    <a:pt x="291332" y="90487"/>
                    <a:pt x="307975" y="100702"/>
                    <a:pt x="307975" y="124964"/>
                  </a:cubicBezTo>
                  <a:cubicBezTo>
                    <a:pt x="307975" y="124964"/>
                    <a:pt x="307975" y="124964"/>
                    <a:pt x="307975" y="139010"/>
                  </a:cubicBezTo>
                  <a:cubicBezTo>
                    <a:pt x="307975" y="146671"/>
                    <a:pt x="302854" y="149225"/>
                    <a:pt x="292612" y="149225"/>
                  </a:cubicBezTo>
                  <a:cubicBezTo>
                    <a:pt x="292612" y="149225"/>
                    <a:pt x="292612" y="149225"/>
                    <a:pt x="188912" y="149225"/>
                  </a:cubicBezTo>
                  <a:cubicBezTo>
                    <a:pt x="188912" y="149225"/>
                    <a:pt x="188912" y="149225"/>
                    <a:pt x="188912" y="128795"/>
                  </a:cubicBezTo>
                  <a:cubicBezTo>
                    <a:pt x="192753" y="123687"/>
                    <a:pt x="196594" y="119856"/>
                    <a:pt x="199154" y="116025"/>
                  </a:cubicBezTo>
                  <a:cubicBezTo>
                    <a:pt x="201715" y="113472"/>
                    <a:pt x="204275" y="109641"/>
                    <a:pt x="205555" y="108364"/>
                  </a:cubicBezTo>
                  <a:cubicBezTo>
                    <a:pt x="206836" y="107087"/>
                    <a:pt x="209396" y="104533"/>
                    <a:pt x="213237" y="103256"/>
                  </a:cubicBezTo>
                  <a:cubicBezTo>
                    <a:pt x="217078" y="99426"/>
                    <a:pt x="222199" y="95595"/>
                    <a:pt x="227320" y="90487"/>
                  </a:cubicBezTo>
                  <a:close/>
                  <a:moveTo>
                    <a:pt x="40265" y="90487"/>
                  </a:moveTo>
                  <a:cubicBezTo>
                    <a:pt x="85725" y="90487"/>
                    <a:pt x="85725" y="90487"/>
                    <a:pt x="85725" y="90487"/>
                  </a:cubicBezTo>
                  <a:cubicBezTo>
                    <a:pt x="90921" y="95595"/>
                    <a:pt x="96116" y="99426"/>
                    <a:pt x="101312" y="103256"/>
                  </a:cubicBezTo>
                  <a:cubicBezTo>
                    <a:pt x="103909" y="104533"/>
                    <a:pt x="106507" y="107087"/>
                    <a:pt x="107806" y="108364"/>
                  </a:cubicBezTo>
                  <a:cubicBezTo>
                    <a:pt x="110404" y="109641"/>
                    <a:pt x="111702" y="113472"/>
                    <a:pt x="114300" y="116025"/>
                  </a:cubicBezTo>
                  <a:cubicBezTo>
                    <a:pt x="118197" y="121133"/>
                    <a:pt x="122093" y="126241"/>
                    <a:pt x="128588" y="131348"/>
                  </a:cubicBezTo>
                  <a:cubicBezTo>
                    <a:pt x="128588" y="149225"/>
                    <a:pt x="128588" y="149225"/>
                    <a:pt x="128588" y="149225"/>
                  </a:cubicBezTo>
                  <a:cubicBezTo>
                    <a:pt x="15586" y="149225"/>
                    <a:pt x="15586" y="149225"/>
                    <a:pt x="15586" y="149225"/>
                  </a:cubicBezTo>
                  <a:cubicBezTo>
                    <a:pt x="5195" y="149225"/>
                    <a:pt x="0" y="146671"/>
                    <a:pt x="0" y="139010"/>
                  </a:cubicBezTo>
                  <a:cubicBezTo>
                    <a:pt x="0" y="124964"/>
                    <a:pt x="0" y="124964"/>
                    <a:pt x="0" y="124964"/>
                  </a:cubicBezTo>
                  <a:cubicBezTo>
                    <a:pt x="0" y="100702"/>
                    <a:pt x="16885" y="90487"/>
                    <a:pt x="40265" y="90487"/>
                  </a:cubicBezTo>
                  <a:close/>
                  <a:moveTo>
                    <a:pt x="156369" y="44450"/>
                  </a:moveTo>
                  <a:cubicBezTo>
                    <a:pt x="147163" y="44450"/>
                    <a:pt x="139700" y="51557"/>
                    <a:pt x="139700" y="60325"/>
                  </a:cubicBezTo>
                  <a:cubicBezTo>
                    <a:pt x="139700" y="69093"/>
                    <a:pt x="147163" y="76200"/>
                    <a:pt x="156369" y="76200"/>
                  </a:cubicBezTo>
                  <a:cubicBezTo>
                    <a:pt x="165575" y="76200"/>
                    <a:pt x="173038" y="69093"/>
                    <a:pt x="173038" y="60325"/>
                  </a:cubicBezTo>
                  <a:cubicBezTo>
                    <a:pt x="173038" y="51557"/>
                    <a:pt x="165575" y="44450"/>
                    <a:pt x="156369" y="44450"/>
                  </a:cubicBezTo>
                  <a:close/>
                  <a:moveTo>
                    <a:pt x="157162" y="0"/>
                  </a:moveTo>
                  <a:cubicBezTo>
                    <a:pt x="171281" y="0"/>
                    <a:pt x="178982" y="19253"/>
                    <a:pt x="189250" y="28237"/>
                  </a:cubicBezTo>
                  <a:cubicBezTo>
                    <a:pt x="198235" y="37222"/>
                    <a:pt x="217487" y="46207"/>
                    <a:pt x="217487" y="60325"/>
                  </a:cubicBezTo>
                  <a:cubicBezTo>
                    <a:pt x="217487" y="73160"/>
                    <a:pt x="202085" y="80861"/>
                    <a:pt x="191817" y="89846"/>
                  </a:cubicBezTo>
                  <a:cubicBezTo>
                    <a:pt x="190534" y="89846"/>
                    <a:pt x="189250" y="91129"/>
                    <a:pt x="189250" y="92413"/>
                  </a:cubicBezTo>
                  <a:cubicBezTo>
                    <a:pt x="182832" y="97547"/>
                    <a:pt x="178982" y="105248"/>
                    <a:pt x="172564" y="111666"/>
                  </a:cubicBezTo>
                  <a:cubicBezTo>
                    <a:pt x="168714" y="116800"/>
                    <a:pt x="163580" y="120650"/>
                    <a:pt x="157162" y="120650"/>
                  </a:cubicBezTo>
                  <a:cubicBezTo>
                    <a:pt x="150745" y="120650"/>
                    <a:pt x="145611" y="116800"/>
                    <a:pt x="140477" y="111666"/>
                  </a:cubicBezTo>
                  <a:cubicBezTo>
                    <a:pt x="135342" y="105248"/>
                    <a:pt x="130208" y="97547"/>
                    <a:pt x="125074" y="92413"/>
                  </a:cubicBezTo>
                  <a:cubicBezTo>
                    <a:pt x="123790" y="91129"/>
                    <a:pt x="122507" y="89846"/>
                    <a:pt x="121223" y="89846"/>
                  </a:cubicBezTo>
                  <a:cubicBezTo>
                    <a:pt x="112239" y="80861"/>
                    <a:pt x="96837" y="73160"/>
                    <a:pt x="96837" y="60325"/>
                  </a:cubicBezTo>
                  <a:cubicBezTo>
                    <a:pt x="96837" y="46207"/>
                    <a:pt x="114806" y="37222"/>
                    <a:pt x="125074" y="28237"/>
                  </a:cubicBezTo>
                  <a:cubicBezTo>
                    <a:pt x="134059" y="19253"/>
                    <a:pt x="141760" y="0"/>
                    <a:pt x="1571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="" xmlns:a16="http://schemas.microsoft.com/office/drawing/2014/main" id="{CA2C7CB3-225E-421A-9983-E77793B27A1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055777" y="2262014"/>
            <a:ext cx="2810321" cy="1920926"/>
            <a:chOff x="5055777" y="2262014"/>
            <a:chExt cx="2810321" cy="1920926"/>
          </a:xfrm>
        </p:grpSpPr>
        <p:sp>
          <p:nvSpPr>
            <p:cNvPr id="8" name="Oval 15">
              <a:extLst>
                <a:ext uri="{FF2B5EF4-FFF2-40B4-BE49-F238E27FC236}">
                  <a16:creationId xmlns="" xmlns:a16="http://schemas.microsoft.com/office/drawing/2014/main" id="{506B2F02-B094-48CF-80B0-3900AD44C67D}"/>
                </a:ext>
              </a:extLst>
            </p:cNvPr>
            <p:cNvSpPr/>
            <p:nvPr/>
          </p:nvSpPr>
          <p:spPr>
            <a:xfrm>
              <a:off x="7004918" y="3321760"/>
              <a:ext cx="861180" cy="86118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0CD45F85-BB0D-4927-99D3-C34B6275727A}"/>
                </a:ext>
              </a:extLst>
            </p:cNvPr>
            <p:cNvGrpSpPr/>
            <p:nvPr/>
          </p:nvGrpSpPr>
          <p:grpSpPr>
            <a:xfrm>
              <a:off x="5055777" y="2262014"/>
              <a:ext cx="2457329" cy="897321"/>
              <a:chOff x="1518803" y="3430058"/>
              <a:chExt cx="2457329" cy="897321"/>
            </a:xfrm>
          </p:grpSpPr>
          <p:sp>
            <p:nvSpPr>
              <p:cNvPr id="24" name="TextBox 10">
                <a:extLst>
                  <a:ext uri="{FF2B5EF4-FFF2-40B4-BE49-F238E27FC236}">
                    <a16:creationId xmlns="" xmlns:a16="http://schemas.microsoft.com/office/drawing/2014/main" id="{EC280AF4-6109-495F-98E5-C5625BABEBB6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 smtClean="0"/>
                  <a:t>编辑</a:t>
                </a:r>
                <a:r>
                  <a:rPr lang="zh-CN" altLang="en-US" sz="1050" dirty="0"/>
                  <a:t/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编辑</a:t>
                </a:r>
                <a:endParaRPr lang="zh-CN" altLang="en-US" sz="1050" dirty="0"/>
              </a:p>
            </p:txBody>
          </p:sp>
          <p:sp>
            <p:nvSpPr>
              <p:cNvPr id="25" name="Rectangle 17">
                <a:extLst>
                  <a:ext uri="{FF2B5EF4-FFF2-40B4-BE49-F238E27FC236}">
                    <a16:creationId xmlns="" xmlns:a16="http://schemas.microsoft.com/office/drawing/2014/main" id="{56102D69-5CAD-48FC-8E7E-8BA94D56CF96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6" name="Freeform: Shape 42">
              <a:extLst>
                <a:ext uri="{FF2B5EF4-FFF2-40B4-BE49-F238E27FC236}">
                  <a16:creationId xmlns="" xmlns:a16="http://schemas.microsoft.com/office/drawing/2014/main" id="{BBBF5C08-0A1D-43ED-8E34-ACEC6FC36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4389" y="3461665"/>
              <a:ext cx="542237" cy="581368"/>
            </a:xfrm>
            <a:custGeom>
              <a:avLst/>
              <a:gdLst>
                <a:gd name="connsiteX0" fmla="*/ 188912 w 307975"/>
                <a:gd name="connsiteY0" fmla="*/ 180975 h 330200"/>
                <a:gd name="connsiteX1" fmla="*/ 293687 w 307975"/>
                <a:gd name="connsiteY1" fmla="*/ 180975 h 330200"/>
                <a:gd name="connsiteX2" fmla="*/ 293687 w 307975"/>
                <a:gd name="connsiteY2" fmla="*/ 295467 h 330200"/>
                <a:gd name="connsiteX3" fmla="*/ 254077 w 307975"/>
                <a:gd name="connsiteY3" fmla="*/ 330200 h 330200"/>
                <a:gd name="connsiteX4" fmla="*/ 188912 w 307975"/>
                <a:gd name="connsiteY4" fmla="*/ 330200 h 330200"/>
                <a:gd name="connsiteX5" fmla="*/ 14287 w 307975"/>
                <a:gd name="connsiteY5" fmla="*/ 180975 h 330200"/>
                <a:gd name="connsiteX6" fmla="*/ 128587 w 307975"/>
                <a:gd name="connsiteY6" fmla="*/ 180975 h 330200"/>
                <a:gd name="connsiteX7" fmla="*/ 128587 w 307975"/>
                <a:gd name="connsiteY7" fmla="*/ 330200 h 330200"/>
                <a:gd name="connsiteX8" fmla="*/ 54552 w 307975"/>
                <a:gd name="connsiteY8" fmla="*/ 330200 h 330200"/>
                <a:gd name="connsiteX9" fmla="*/ 14287 w 307975"/>
                <a:gd name="connsiteY9" fmla="*/ 295467 h 330200"/>
                <a:gd name="connsiteX10" fmla="*/ 227320 w 307975"/>
                <a:gd name="connsiteY10" fmla="*/ 90487 h 330200"/>
                <a:gd name="connsiteX11" fmla="*/ 268288 w 307975"/>
                <a:gd name="connsiteY11" fmla="*/ 90487 h 330200"/>
                <a:gd name="connsiteX12" fmla="*/ 307975 w 307975"/>
                <a:gd name="connsiteY12" fmla="*/ 124964 h 330200"/>
                <a:gd name="connsiteX13" fmla="*/ 307975 w 307975"/>
                <a:gd name="connsiteY13" fmla="*/ 139010 h 330200"/>
                <a:gd name="connsiteX14" fmla="*/ 292612 w 307975"/>
                <a:gd name="connsiteY14" fmla="*/ 149225 h 330200"/>
                <a:gd name="connsiteX15" fmla="*/ 188912 w 307975"/>
                <a:gd name="connsiteY15" fmla="*/ 149225 h 330200"/>
                <a:gd name="connsiteX16" fmla="*/ 188912 w 307975"/>
                <a:gd name="connsiteY16" fmla="*/ 128795 h 330200"/>
                <a:gd name="connsiteX17" fmla="*/ 199154 w 307975"/>
                <a:gd name="connsiteY17" fmla="*/ 116025 h 330200"/>
                <a:gd name="connsiteX18" fmla="*/ 205555 w 307975"/>
                <a:gd name="connsiteY18" fmla="*/ 108364 h 330200"/>
                <a:gd name="connsiteX19" fmla="*/ 213237 w 307975"/>
                <a:gd name="connsiteY19" fmla="*/ 103256 h 330200"/>
                <a:gd name="connsiteX20" fmla="*/ 227320 w 307975"/>
                <a:gd name="connsiteY20" fmla="*/ 90487 h 330200"/>
                <a:gd name="connsiteX21" fmla="*/ 40265 w 307975"/>
                <a:gd name="connsiteY21" fmla="*/ 90487 h 330200"/>
                <a:gd name="connsiteX22" fmla="*/ 85725 w 307975"/>
                <a:gd name="connsiteY22" fmla="*/ 90487 h 330200"/>
                <a:gd name="connsiteX23" fmla="*/ 101312 w 307975"/>
                <a:gd name="connsiteY23" fmla="*/ 103256 h 330200"/>
                <a:gd name="connsiteX24" fmla="*/ 107806 w 307975"/>
                <a:gd name="connsiteY24" fmla="*/ 108364 h 330200"/>
                <a:gd name="connsiteX25" fmla="*/ 114300 w 307975"/>
                <a:gd name="connsiteY25" fmla="*/ 116025 h 330200"/>
                <a:gd name="connsiteX26" fmla="*/ 128588 w 307975"/>
                <a:gd name="connsiteY26" fmla="*/ 131348 h 330200"/>
                <a:gd name="connsiteX27" fmla="*/ 128588 w 307975"/>
                <a:gd name="connsiteY27" fmla="*/ 149225 h 330200"/>
                <a:gd name="connsiteX28" fmla="*/ 15586 w 307975"/>
                <a:gd name="connsiteY28" fmla="*/ 149225 h 330200"/>
                <a:gd name="connsiteX29" fmla="*/ 0 w 307975"/>
                <a:gd name="connsiteY29" fmla="*/ 139010 h 330200"/>
                <a:gd name="connsiteX30" fmla="*/ 0 w 307975"/>
                <a:gd name="connsiteY30" fmla="*/ 124964 h 330200"/>
                <a:gd name="connsiteX31" fmla="*/ 40265 w 307975"/>
                <a:gd name="connsiteY31" fmla="*/ 90487 h 330200"/>
                <a:gd name="connsiteX32" fmla="*/ 156369 w 307975"/>
                <a:gd name="connsiteY32" fmla="*/ 44450 h 330200"/>
                <a:gd name="connsiteX33" fmla="*/ 139700 w 307975"/>
                <a:gd name="connsiteY33" fmla="*/ 60325 h 330200"/>
                <a:gd name="connsiteX34" fmla="*/ 156369 w 307975"/>
                <a:gd name="connsiteY34" fmla="*/ 76200 h 330200"/>
                <a:gd name="connsiteX35" fmla="*/ 173038 w 307975"/>
                <a:gd name="connsiteY35" fmla="*/ 60325 h 330200"/>
                <a:gd name="connsiteX36" fmla="*/ 156369 w 307975"/>
                <a:gd name="connsiteY36" fmla="*/ 44450 h 330200"/>
                <a:gd name="connsiteX37" fmla="*/ 157162 w 307975"/>
                <a:gd name="connsiteY37" fmla="*/ 0 h 330200"/>
                <a:gd name="connsiteX38" fmla="*/ 189250 w 307975"/>
                <a:gd name="connsiteY38" fmla="*/ 28237 h 330200"/>
                <a:gd name="connsiteX39" fmla="*/ 217487 w 307975"/>
                <a:gd name="connsiteY39" fmla="*/ 60325 h 330200"/>
                <a:gd name="connsiteX40" fmla="*/ 191817 w 307975"/>
                <a:gd name="connsiteY40" fmla="*/ 89846 h 330200"/>
                <a:gd name="connsiteX41" fmla="*/ 189250 w 307975"/>
                <a:gd name="connsiteY41" fmla="*/ 92413 h 330200"/>
                <a:gd name="connsiteX42" fmla="*/ 172564 w 307975"/>
                <a:gd name="connsiteY42" fmla="*/ 111666 h 330200"/>
                <a:gd name="connsiteX43" fmla="*/ 157162 w 307975"/>
                <a:gd name="connsiteY43" fmla="*/ 120650 h 330200"/>
                <a:gd name="connsiteX44" fmla="*/ 140477 w 307975"/>
                <a:gd name="connsiteY44" fmla="*/ 111666 h 330200"/>
                <a:gd name="connsiteX45" fmla="*/ 125074 w 307975"/>
                <a:gd name="connsiteY45" fmla="*/ 92413 h 330200"/>
                <a:gd name="connsiteX46" fmla="*/ 121223 w 307975"/>
                <a:gd name="connsiteY46" fmla="*/ 89846 h 330200"/>
                <a:gd name="connsiteX47" fmla="*/ 96837 w 307975"/>
                <a:gd name="connsiteY47" fmla="*/ 60325 h 330200"/>
                <a:gd name="connsiteX48" fmla="*/ 125074 w 307975"/>
                <a:gd name="connsiteY48" fmla="*/ 28237 h 330200"/>
                <a:gd name="connsiteX49" fmla="*/ 157162 w 307975"/>
                <a:gd name="connsiteY49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7975" h="330200">
                  <a:moveTo>
                    <a:pt x="188912" y="180975"/>
                  </a:moveTo>
                  <a:cubicBezTo>
                    <a:pt x="188912" y="180975"/>
                    <a:pt x="188912" y="180975"/>
                    <a:pt x="293687" y="180975"/>
                  </a:cubicBezTo>
                  <a:cubicBezTo>
                    <a:pt x="293687" y="180975"/>
                    <a:pt x="293687" y="180975"/>
                    <a:pt x="293687" y="295467"/>
                  </a:cubicBezTo>
                  <a:cubicBezTo>
                    <a:pt x="293687" y="316049"/>
                    <a:pt x="275799" y="330200"/>
                    <a:pt x="254077" y="330200"/>
                  </a:cubicBezTo>
                  <a:cubicBezTo>
                    <a:pt x="254077" y="330200"/>
                    <a:pt x="254077" y="330200"/>
                    <a:pt x="188912" y="330200"/>
                  </a:cubicBezTo>
                  <a:close/>
                  <a:moveTo>
                    <a:pt x="14287" y="180975"/>
                  </a:moveTo>
                  <a:cubicBezTo>
                    <a:pt x="14287" y="180975"/>
                    <a:pt x="14287" y="180975"/>
                    <a:pt x="128587" y="180975"/>
                  </a:cubicBezTo>
                  <a:cubicBezTo>
                    <a:pt x="128587" y="180975"/>
                    <a:pt x="128587" y="180975"/>
                    <a:pt x="128587" y="330200"/>
                  </a:cubicBezTo>
                  <a:cubicBezTo>
                    <a:pt x="128587" y="330200"/>
                    <a:pt x="128587" y="330200"/>
                    <a:pt x="54552" y="330200"/>
                  </a:cubicBezTo>
                  <a:cubicBezTo>
                    <a:pt x="32471" y="330200"/>
                    <a:pt x="14287" y="316049"/>
                    <a:pt x="14287" y="295467"/>
                  </a:cubicBezTo>
                  <a:close/>
                  <a:moveTo>
                    <a:pt x="227320" y="90487"/>
                  </a:moveTo>
                  <a:cubicBezTo>
                    <a:pt x="227320" y="90487"/>
                    <a:pt x="227320" y="90487"/>
                    <a:pt x="268288" y="90487"/>
                  </a:cubicBezTo>
                  <a:cubicBezTo>
                    <a:pt x="291332" y="90487"/>
                    <a:pt x="307975" y="100702"/>
                    <a:pt x="307975" y="124964"/>
                  </a:cubicBezTo>
                  <a:cubicBezTo>
                    <a:pt x="307975" y="124964"/>
                    <a:pt x="307975" y="124964"/>
                    <a:pt x="307975" y="139010"/>
                  </a:cubicBezTo>
                  <a:cubicBezTo>
                    <a:pt x="307975" y="146671"/>
                    <a:pt x="302854" y="149225"/>
                    <a:pt x="292612" y="149225"/>
                  </a:cubicBezTo>
                  <a:cubicBezTo>
                    <a:pt x="292612" y="149225"/>
                    <a:pt x="292612" y="149225"/>
                    <a:pt x="188912" y="149225"/>
                  </a:cubicBezTo>
                  <a:cubicBezTo>
                    <a:pt x="188912" y="149225"/>
                    <a:pt x="188912" y="149225"/>
                    <a:pt x="188912" y="128795"/>
                  </a:cubicBezTo>
                  <a:cubicBezTo>
                    <a:pt x="192753" y="123687"/>
                    <a:pt x="196594" y="119856"/>
                    <a:pt x="199154" y="116025"/>
                  </a:cubicBezTo>
                  <a:cubicBezTo>
                    <a:pt x="201715" y="113472"/>
                    <a:pt x="204275" y="109641"/>
                    <a:pt x="205555" y="108364"/>
                  </a:cubicBezTo>
                  <a:cubicBezTo>
                    <a:pt x="206836" y="107087"/>
                    <a:pt x="209396" y="104533"/>
                    <a:pt x="213237" y="103256"/>
                  </a:cubicBezTo>
                  <a:cubicBezTo>
                    <a:pt x="217078" y="99426"/>
                    <a:pt x="222199" y="95595"/>
                    <a:pt x="227320" y="90487"/>
                  </a:cubicBezTo>
                  <a:close/>
                  <a:moveTo>
                    <a:pt x="40265" y="90487"/>
                  </a:moveTo>
                  <a:cubicBezTo>
                    <a:pt x="85725" y="90487"/>
                    <a:pt x="85725" y="90487"/>
                    <a:pt x="85725" y="90487"/>
                  </a:cubicBezTo>
                  <a:cubicBezTo>
                    <a:pt x="90921" y="95595"/>
                    <a:pt x="96116" y="99426"/>
                    <a:pt x="101312" y="103256"/>
                  </a:cubicBezTo>
                  <a:cubicBezTo>
                    <a:pt x="103909" y="104533"/>
                    <a:pt x="106507" y="107087"/>
                    <a:pt x="107806" y="108364"/>
                  </a:cubicBezTo>
                  <a:cubicBezTo>
                    <a:pt x="110404" y="109641"/>
                    <a:pt x="111702" y="113472"/>
                    <a:pt x="114300" y="116025"/>
                  </a:cubicBezTo>
                  <a:cubicBezTo>
                    <a:pt x="118197" y="121133"/>
                    <a:pt x="122093" y="126241"/>
                    <a:pt x="128588" y="131348"/>
                  </a:cubicBezTo>
                  <a:cubicBezTo>
                    <a:pt x="128588" y="149225"/>
                    <a:pt x="128588" y="149225"/>
                    <a:pt x="128588" y="149225"/>
                  </a:cubicBezTo>
                  <a:cubicBezTo>
                    <a:pt x="15586" y="149225"/>
                    <a:pt x="15586" y="149225"/>
                    <a:pt x="15586" y="149225"/>
                  </a:cubicBezTo>
                  <a:cubicBezTo>
                    <a:pt x="5195" y="149225"/>
                    <a:pt x="0" y="146671"/>
                    <a:pt x="0" y="139010"/>
                  </a:cubicBezTo>
                  <a:cubicBezTo>
                    <a:pt x="0" y="124964"/>
                    <a:pt x="0" y="124964"/>
                    <a:pt x="0" y="124964"/>
                  </a:cubicBezTo>
                  <a:cubicBezTo>
                    <a:pt x="0" y="100702"/>
                    <a:pt x="16885" y="90487"/>
                    <a:pt x="40265" y="90487"/>
                  </a:cubicBezTo>
                  <a:close/>
                  <a:moveTo>
                    <a:pt x="156369" y="44450"/>
                  </a:moveTo>
                  <a:cubicBezTo>
                    <a:pt x="147163" y="44450"/>
                    <a:pt x="139700" y="51557"/>
                    <a:pt x="139700" y="60325"/>
                  </a:cubicBezTo>
                  <a:cubicBezTo>
                    <a:pt x="139700" y="69093"/>
                    <a:pt x="147163" y="76200"/>
                    <a:pt x="156369" y="76200"/>
                  </a:cubicBezTo>
                  <a:cubicBezTo>
                    <a:pt x="165575" y="76200"/>
                    <a:pt x="173038" y="69093"/>
                    <a:pt x="173038" y="60325"/>
                  </a:cubicBezTo>
                  <a:cubicBezTo>
                    <a:pt x="173038" y="51557"/>
                    <a:pt x="165575" y="44450"/>
                    <a:pt x="156369" y="44450"/>
                  </a:cubicBezTo>
                  <a:close/>
                  <a:moveTo>
                    <a:pt x="157162" y="0"/>
                  </a:moveTo>
                  <a:cubicBezTo>
                    <a:pt x="171281" y="0"/>
                    <a:pt x="178982" y="19253"/>
                    <a:pt x="189250" y="28237"/>
                  </a:cubicBezTo>
                  <a:cubicBezTo>
                    <a:pt x="198235" y="37222"/>
                    <a:pt x="217487" y="46207"/>
                    <a:pt x="217487" y="60325"/>
                  </a:cubicBezTo>
                  <a:cubicBezTo>
                    <a:pt x="217487" y="73160"/>
                    <a:pt x="202085" y="80861"/>
                    <a:pt x="191817" y="89846"/>
                  </a:cubicBezTo>
                  <a:cubicBezTo>
                    <a:pt x="190534" y="89846"/>
                    <a:pt x="189250" y="91129"/>
                    <a:pt x="189250" y="92413"/>
                  </a:cubicBezTo>
                  <a:cubicBezTo>
                    <a:pt x="182832" y="97547"/>
                    <a:pt x="178982" y="105248"/>
                    <a:pt x="172564" y="111666"/>
                  </a:cubicBezTo>
                  <a:cubicBezTo>
                    <a:pt x="168714" y="116800"/>
                    <a:pt x="163580" y="120650"/>
                    <a:pt x="157162" y="120650"/>
                  </a:cubicBezTo>
                  <a:cubicBezTo>
                    <a:pt x="150745" y="120650"/>
                    <a:pt x="145611" y="116800"/>
                    <a:pt x="140477" y="111666"/>
                  </a:cubicBezTo>
                  <a:cubicBezTo>
                    <a:pt x="135342" y="105248"/>
                    <a:pt x="130208" y="97547"/>
                    <a:pt x="125074" y="92413"/>
                  </a:cubicBezTo>
                  <a:cubicBezTo>
                    <a:pt x="123790" y="91129"/>
                    <a:pt x="122507" y="89846"/>
                    <a:pt x="121223" y="89846"/>
                  </a:cubicBezTo>
                  <a:cubicBezTo>
                    <a:pt x="112239" y="80861"/>
                    <a:pt x="96837" y="73160"/>
                    <a:pt x="96837" y="60325"/>
                  </a:cubicBezTo>
                  <a:cubicBezTo>
                    <a:pt x="96837" y="46207"/>
                    <a:pt x="114806" y="37222"/>
                    <a:pt x="125074" y="28237"/>
                  </a:cubicBezTo>
                  <a:cubicBezTo>
                    <a:pt x="134059" y="19253"/>
                    <a:pt x="141760" y="0"/>
                    <a:pt x="1571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="" xmlns:a16="http://schemas.microsoft.com/office/drawing/2014/main" id="{4F6041A7-28FA-4078-8BB9-4550F8955B5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957192" y="2884756"/>
            <a:ext cx="3543192" cy="1493990"/>
            <a:chOff x="7957192" y="2884756"/>
            <a:chExt cx="3543192" cy="1493990"/>
          </a:xfrm>
        </p:grpSpPr>
        <p:sp>
          <p:nvSpPr>
            <p:cNvPr id="9" name="Oval 16">
              <a:extLst>
                <a:ext uri="{FF2B5EF4-FFF2-40B4-BE49-F238E27FC236}">
                  <a16:creationId xmlns="" xmlns:a16="http://schemas.microsoft.com/office/drawing/2014/main" id="{BF0C0CE5-DB29-42A3-85A2-3490D719CA16}"/>
                </a:ext>
              </a:extLst>
            </p:cNvPr>
            <p:cNvSpPr/>
            <p:nvPr/>
          </p:nvSpPr>
          <p:spPr>
            <a:xfrm>
              <a:off x="7957192" y="2884756"/>
              <a:ext cx="641777" cy="641777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30">
              <a:extLst>
                <a:ext uri="{FF2B5EF4-FFF2-40B4-BE49-F238E27FC236}">
                  <a16:creationId xmlns="" xmlns:a16="http://schemas.microsoft.com/office/drawing/2014/main" id="{8631823E-3C75-4427-9E6C-937F35A79E71}"/>
                </a:ext>
              </a:extLst>
            </p:cNvPr>
            <p:cNvGrpSpPr/>
            <p:nvPr/>
          </p:nvGrpSpPr>
          <p:grpSpPr>
            <a:xfrm>
              <a:off x="9043055" y="3481425"/>
              <a:ext cx="2457329" cy="897321"/>
              <a:chOff x="4467849" y="5872440"/>
              <a:chExt cx="2457329" cy="897321"/>
            </a:xfrm>
          </p:grpSpPr>
          <p:sp>
            <p:nvSpPr>
              <p:cNvPr id="18" name="TextBox 31">
                <a:extLst>
                  <a:ext uri="{FF2B5EF4-FFF2-40B4-BE49-F238E27FC236}">
                    <a16:creationId xmlns="" xmlns:a16="http://schemas.microsoft.com/office/drawing/2014/main" id="{9C9A7751-335B-4FED-AEC8-180237BC2D64}"/>
                  </a:ext>
                </a:extLst>
              </p:cNvPr>
              <p:cNvSpPr txBox="1"/>
              <p:nvPr/>
            </p:nvSpPr>
            <p:spPr>
              <a:xfrm>
                <a:off x="4467849" y="6180205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 smtClean="0"/>
                  <a:t>编辑</a:t>
                </a:r>
                <a:r>
                  <a:rPr lang="zh-CN" altLang="en-US" sz="1050" dirty="0"/>
                  <a:t/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编辑</a:t>
                </a:r>
                <a:endParaRPr lang="zh-CN" altLang="en-US" sz="1050" dirty="0"/>
              </a:p>
            </p:txBody>
          </p:sp>
          <p:sp>
            <p:nvSpPr>
              <p:cNvPr id="19" name="Rectangle 32">
                <a:extLst>
                  <a:ext uri="{FF2B5EF4-FFF2-40B4-BE49-F238E27FC236}">
                    <a16:creationId xmlns="" xmlns:a16="http://schemas.microsoft.com/office/drawing/2014/main" id="{8F573028-1888-412F-A602-A198AE724B7B}"/>
                  </a:ext>
                </a:extLst>
              </p:cNvPr>
              <p:cNvSpPr/>
              <p:nvPr/>
            </p:nvSpPr>
            <p:spPr>
              <a:xfrm>
                <a:off x="4467849" y="5872440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7" name="Freeform: Shape 45">
              <a:extLst>
                <a:ext uri="{FF2B5EF4-FFF2-40B4-BE49-F238E27FC236}">
                  <a16:creationId xmlns="" xmlns:a16="http://schemas.microsoft.com/office/drawing/2014/main" id="{4E237C83-BB00-45AD-BBA5-0C6B05FA0B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68439" y="2973644"/>
              <a:ext cx="419283" cy="449541"/>
            </a:xfrm>
            <a:custGeom>
              <a:avLst/>
              <a:gdLst>
                <a:gd name="connsiteX0" fmla="*/ 188912 w 307975"/>
                <a:gd name="connsiteY0" fmla="*/ 180975 h 330200"/>
                <a:gd name="connsiteX1" fmla="*/ 293687 w 307975"/>
                <a:gd name="connsiteY1" fmla="*/ 180975 h 330200"/>
                <a:gd name="connsiteX2" fmla="*/ 293687 w 307975"/>
                <a:gd name="connsiteY2" fmla="*/ 295467 h 330200"/>
                <a:gd name="connsiteX3" fmla="*/ 254077 w 307975"/>
                <a:gd name="connsiteY3" fmla="*/ 330200 h 330200"/>
                <a:gd name="connsiteX4" fmla="*/ 188912 w 307975"/>
                <a:gd name="connsiteY4" fmla="*/ 330200 h 330200"/>
                <a:gd name="connsiteX5" fmla="*/ 14287 w 307975"/>
                <a:gd name="connsiteY5" fmla="*/ 180975 h 330200"/>
                <a:gd name="connsiteX6" fmla="*/ 128587 w 307975"/>
                <a:gd name="connsiteY6" fmla="*/ 180975 h 330200"/>
                <a:gd name="connsiteX7" fmla="*/ 128587 w 307975"/>
                <a:gd name="connsiteY7" fmla="*/ 330200 h 330200"/>
                <a:gd name="connsiteX8" fmla="*/ 54552 w 307975"/>
                <a:gd name="connsiteY8" fmla="*/ 330200 h 330200"/>
                <a:gd name="connsiteX9" fmla="*/ 14287 w 307975"/>
                <a:gd name="connsiteY9" fmla="*/ 295467 h 330200"/>
                <a:gd name="connsiteX10" fmla="*/ 227320 w 307975"/>
                <a:gd name="connsiteY10" fmla="*/ 90487 h 330200"/>
                <a:gd name="connsiteX11" fmla="*/ 268288 w 307975"/>
                <a:gd name="connsiteY11" fmla="*/ 90487 h 330200"/>
                <a:gd name="connsiteX12" fmla="*/ 307975 w 307975"/>
                <a:gd name="connsiteY12" fmla="*/ 124964 h 330200"/>
                <a:gd name="connsiteX13" fmla="*/ 307975 w 307975"/>
                <a:gd name="connsiteY13" fmla="*/ 139010 h 330200"/>
                <a:gd name="connsiteX14" fmla="*/ 292612 w 307975"/>
                <a:gd name="connsiteY14" fmla="*/ 149225 h 330200"/>
                <a:gd name="connsiteX15" fmla="*/ 188912 w 307975"/>
                <a:gd name="connsiteY15" fmla="*/ 149225 h 330200"/>
                <a:gd name="connsiteX16" fmla="*/ 188912 w 307975"/>
                <a:gd name="connsiteY16" fmla="*/ 128795 h 330200"/>
                <a:gd name="connsiteX17" fmla="*/ 199154 w 307975"/>
                <a:gd name="connsiteY17" fmla="*/ 116025 h 330200"/>
                <a:gd name="connsiteX18" fmla="*/ 205555 w 307975"/>
                <a:gd name="connsiteY18" fmla="*/ 108364 h 330200"/>
                <a:gd name="connsiteX19" fmla="*/ 213237 w 307975"/>
                <a:gd name="connsiteY19" fmla="*/ 103256 h 330200"/>
                <a:gd name="connsiteX20" fmla="*/ 227320 w 307975"/>
                <a:gd name="connsiteY20" fmla="*/ 90487 h 330200"/>
                <a:gd name="connsiteX21" fmla="*/ 40265 w 307975"/>
                <a:gd name="connsiteY21" fmla="*/ 90487 h 330200"/>
                <a:gd name="connsiteX22" fmla="*/ 85725 w 307975"/>
                <a:gd name="connsiteY22" fmla="*/ 90487 h 330200"/>
                <a:gd name="connsiteX23" fmla="*/ 101312 w 307975"/>
                <a:gd name="connsiteY23" fmla="*/ 103256 h 330200"/>
                <a:gd name="connsiteX24" fmla="*/ 107806 w 307975"/>
                <a:gd name="connsiteY24" fmla="*/ 108364 h 330200"/>
                <a:gd name="connsiteX25" fmla="*/ 114300 w 307975"/>
                <a:gd name="connsiteY25" fmla="*/ 116025 h 330200"/>
                <a:gd name="connsiteX26" fmla="*/ 128588 w 307975"/>
                <a:gd name="connsiteY26" fmla="*/ 131348 h 330200"/>
                <a:gd name="connsiteX27" fmla="*/ 128588 w 307975"/>
                <a:gd name="connsiteY27" fmla="*/ 149225 h 330200"/>
                <a:gd name="connsiteX28" fmla="*/ 15586 w 307975"/>
                <a:gd name="connsiteY28" fmla="*/ 149225 h 330200"/>
                <a:gd name="connsiteX29" fmla="*/ 0 w 307975"/>
                <a:gd name="connsiteY29" fmla="*/ 139010 h 330200"/>
                <a:gd name="connsiteX30" fmla="*/ 0 w 307975"/>
                <a:gd name="connsiteY30" fmla="*/ 124964 h 330200"/>
                <a:gd name="connsiteX31" fmla="*/ 40265 w 307975"/>
                <a:gd name="connsiteY31" fmla="*/ 90487 h 330200"/>
                <a:gd name="connsiteX32" fmla="*/ 156369 w 307975"/>
                <a:gd name="connsiteY32" fmla="*/ 44450 h 330200"/>
                <a:gd name="connsiteX33" fmla="*/ 139700 w 307975"/>
                <a:gd name="connsiteY33" fmla="*/ 60325 h 330200"/>
                <a:gd name="connsiteX34" fmla="*/ 156369 w 307975"/>
                <a:gd name="connsiteY34" fmla="*/ 76200 h 330200"/>
                <a:gd name="connsiteX35" fmla="*/ 173038 w 307975"/>
                <a:gd name="connsiteY35" fmla="*/ 60325 h 330200"/>
                <a:gd name="connsiteX36" fmla="*/ 156369 w 307975"/>
                <a:gd name="connsiteY36" fmla="*/ 44450 h 330200"/>
                <a:gd name="connsiteX37" fmla="*/ 157162 w 307975"/>
                <a:gd name="connsiteY37" fmla="*/ 0 h 330200"/>
                <a:gd name="connsiteX38" fmla="*/ 189250 w 307975"/>
                <a:gd name="connsiteY38" fmla="*/ 28237 h 330200"/>
                <a:gd name="connsiteX39" fmla="*/ 217487 w 307975"/>
                <a:gd name="connsiteY39" fmla="*/ 60325 h 330200"/>
                <a:gd name="connsiteX40" fmla="*/ 191817 w 307975"/>
                <a:gd name="connsiteY40" fmla="*/ 89846 h 330200"/>
                <a:gd name="connsiteX41" fmla="*/ 189250 w 307975"/>
                <a:gd name="connsiteY41" fmla="*/ 92413 h 330200"/>
                <a:gd name="connsiteX42" fmla="*/ 172564 w 307975"/>
                <a:gd name="connsiteY42" fmla="*/ 111666 h 330200"/>
                <a:gd name="connsiteX43" fmla="*/ 157162 w 307975"/>
                <a:gd name="connsiteY43" fmla="*/ 120650 h 330200"/>
                <a:gd name="connsiteX44" fmla="*/ 140477 w 307975"/>
                <a:gd name="connsiteY44" fmla="*/ 111666 h 330200"/>
                <a:gd name="connsiteX45" fmla="*/ 125074 w 307975"/>
                <a:gd name="connsiteY45" fmla="*/ 92413 h 330200"/>
                <a:gd name="connsiteX46" fmla="*/ 121223 w 307975"/>
                <a:gd name="connsiteY46" fmla="*/ 89846 h 330200"/>
                <a:gd name="connsiteX47" fmla="*/ 96837 w 307975"/>
                <a:gd name="connsiteY47" fmla="*/ 60325 h 330200"/>
                <a:gd name="connsiteX48" fmla="*/ 125074 w 307975"/>
                <a:gd name="connsiteY48" fmla="*/ 28237 h 330200"/>
                <a:gd name="connsiteX49" fmla="*/ 157162 w 307975"/>
                <a:gd name="connsiteY49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7975" h="330200">
                  <a:moveTo>
                    <a:pt x="188912" y="180975"/>
                  </a:moveTo>
                  <a:cubicBezTo>
                    <a:pt x="188912" y="180975"/>
                    <a:pt x="188912" y="180975"/>
                    <a:pt x="293687" y="180975"/>
                  </a:cubicBezTo>
                  <a:cubicBezTo>
                    <a:pt x="293687" y="180975"/>
                    <a:pt x="293687" y="180975"/>
                    <a:pt x="293687" y="295467"/>
                  </a:cubicBezTo>
                  <a:cubicBezTo>
                    <a:pt x="293687" y="316049"/>
                    <a:pt x="275799" y="330200"/>
                    <a:pt x="254077" y="330200"/>
                  </a:cubicBezTo>
                  <a:cubicBezTo>
                    <a:pt x="254077" y="330200"/>
                    <a:pt x="254077" y="330200"/>
                    <a:pt x="188912" y="330200"/>
                  </a:cubicBezTo>
                  <a:close/>
                  <a:moveTo>
                    <a:pt x="14287" y="180975"/>
                  </a:moveTo>
                  <a:cubicBezTo>
                    <a:pt x="14287" y="180975"/>
                    <a:pt x="14287" y="180975"/>
                    <a:pt x="128587" y="180975"/>
                  </a:cubicBezTo>
                  <a:cubicBezTo>
                    <a:pt x="128587" y="180975"/>
                    <a:pt x="128587" y="180975"/>
                    <a:pt x="128587" y="330200"/>
                  </a:cubicBezTo>
                  <a:cubicBezTo>
                    <a:pt x="128587" y="330200"/>
                    <a:pt x="128587" y="330200"/>
                    <a:pt x="54552" y="330200"/>
                  </a:cubicBezTo>
                  <a:cubicBezTo>
                    <a:pt x="32471" y="330200"/>
                    <a:pt x="14287" y="316049"/>
                    <a:pt x="14287" y="295467"/>
                  </a:cubicBezTo>
                  <a:close/>
                  <a:moveTo>
                    <a:pt x="227320" y="90487"/>
                  </a:moveTo>
                  <a:cubicBezTo>
                    <a:pt x="227320" y="90487"/>
                    <a:pt x="227320" y="90487"/>
                    <a:pt x="268288" y="90487"/>
                  </a:cubicBezTo>
                  <a:cubicBezTo>
                    <a:pt x="291332" y="90487"/>
                    <a:pt x="307975" y="100702"/>
                    <a:pt x="307975" y="124964"/>
                  </a:cubicBezTo>
                  <a:cubicBezTo>
                    <a:pt x="307975" y="124964"/>
                    <a:pt x="307975" y="124964"/>
                    <a:pt x="307975" y="139010"/>
                  </a:cubicBezTo>
                  <a:cubicBezTo>
                    <a:pt x="307975" y="146671"/>
                    <a:pt x="302854" y="149225"/>
                    <a:pt x="292612" y="149225"/>
                  </a:cubicBezTo>
                  <a:cubicBezTo>
                    <a:pt x="292612" y="149225"/>
                    <a:pt x="292612" y="149225"/>
                    <a:pt x="188912" y="149225"/>
                  </a:cubicBezTo>
                  <a:cubicBezTo>
                    <a:pt x="188912" y="149225"/>
                    <a:pt x="188912" y="149225"/>
                    <a:pt x="188912" y="128795"/>
                  </a:cubicBezTo>
                  <a:cubicBezTo>
                    <a:pt x="192753" y="123687"/>
                    <a:pt x="196594" y="119856"/>
                    <a:pt x="199154" y="116025"/>
                  </a:cubicBezTo>
                  <a:cubicBezTo>
                    <a:pt x="201715" y="113472"/>
                    <a:pt x="204275" y="109641"/>
                    <a:pt x="205555" y="108364"/>
                  </a:cubicBezTo>
                  <a:cubicBezTo>
                    <a:pt x="206836" y="107087"/>
                    <a:pt x="209396" y="104533"/>
                    <a:pt x="213237" y="103256"/>
                  </a:cubicBezTo>
                  <a:cubicBezTo>
                    <a:pt x="217078" y="99426"/>
                    <a:pt x="222199" y="95595"/>
                    <a:pt x="227320" y="90487"/>
                  </a:cubicBezTo>
                  <a:close/>
                  <a:moveTo>
                    <a:pt x="40265" y="90487"/>
                  </a:moveTo>
                  <a:cubicBezTo>
                    <a:pt x="85725" y="90487"/>
                    <a:pt x="85725" y="90487"/>
                    <a:pt x="85725" y="90487"/>
                  </a:cubicBezTo>
                  <a:cubicBezTo>
                    <a:pt x="90921" y="95595"/>
                    <a:pt x="96116" y="99426"/>
                    <a:pt x="101312" y="103256"/>
                  </a:cubicBezTo>
                  <a:cubicBezTo>
                    <a:pt x="103909" y="104533"/>
                    <a:pt x="106507" y="107087"/>
                    <a:pt x="107806" y="108364"/>
                  </a:cubicBezTo>
                  <a:cubicBezTo>
                    <a:pt x="110404" y="109641"/>
                    <a:pt x="111702" y="113472"/>
                    <a:pt x="114300" y="116025"/>
                  </a:cubicBezTo>
                  <a:cubicBezTo>
                    <a:pt x="118197" y="121133"/>
                    <a:pt x="122093" y="126241"/>
                    <a:pt x="128588" y="131348"/>
                  </a:cubicBezTo>
                  <a:cubicBezTo>
                    <a:pt x="128588" y="149225"/>
                    <a:pt x="128588" y="149225"/>
                    <a:pt x="128588" y="149225"/>
                  </a:cubicBezTo>
                  <a:cubicBezTo>
                    <a:pt x="15586" y="149225"/>
                    <a:pt x="15586" y="149225"/>
                    <a:pt x="15586" y="149225"/>
                  </a:cubicBezTo>
                  <a:cubicBezTo>
                    <a:pt x="5195" y="149225"/>
                    <a:pt x="0" y="146671"/>
                    <a:pt x="0" y="139010"/>
                  </a:cubicBezTo>
                  <a:cubicBezTo>
                    <a:pt x="0" y="124964"/>
                    <a:pt x="0" y="124964"/>
                    <a:pt x="0" y="124964"/>
                  </a:cubicBezTo>
                  <a:cubicBezTo>
                    <a:pt x="0" y="100702"/>
                    <a:pt x="16885" y="90487"/>
                    <a:pt x="40265" y="90487"/>
                  </a:cubicBezTo>
                  <a:close/>
                  <a:moveTo>
                    <a:pt x="156369" y="44450"/>
                  </a:moveTo>
                  <a:cubicBezTo>
                    <a:pt x="147163" y="44450"/>
                    <a:pt x="139700" y="51557"/>
                    <a:pt x="139700" y="60325"/>
                  </a:cubicBezTo>
                  <a:cubicBezTo>
                    <a:pt x="139700" y="69093"/>
                    <a:pt x="147163" y="76200"/>
                    <a:pt x="156369" y="76200"/>
                  </a:cubicBezTo>
                  <a:cubicBezTo>
                    <a:pt x="165575" y="76200"/>
                    <a:pt x="173038" y="69093"/>
                    <a:pt x="173038" y="60325"/>
                  </a:cubicBezTo>
                  <a:cubicBezTo>
                    <a:pt x="173038" y="51557"/>
                    <a:pt x="165575" y="44450"/>
                    <a:pt x="156369" y="44450"/>
                  </a:cubicBezTo>
                  <a:close/>
                  <a:moveTo>
                    <a:pt x="157162" y="0"/>
                  </a:moveTo>
                  <a:cubicBezTo>
                    <a:pt x="171281" y="0"/>
                    <a:pt x="178982" y="19253"/>
                    <a:pt x="189250" y="28237"/>
                  </a:cubicBezTo>
                  <a:cubicBezTo>
                    <a:pt x="198235" y="37222"/>
                    <a:pt x="217487" y="46207"/>
                    <a:pt x="217487" y="60325"/>
                  </a:cubicBezTo>
                  <a:cubicBezTo>
                    <a:pt x="217487" y="73160"/>
                    <a:pt x="202085" y="80861"/>
                    <a:pt x="191817" y="89846"/>
                  </a:cubicBezTo>
                  <a:cubicBezTo>
                    <a:pt x="190534" y="89846"/>
                    <a:pt x="189250" y="91129"/>
                    <a:pt x="189250" y="92413"/>
                  </a:cubicBezTo>
                  <a:cubicBezTo>
                    <a:pt x="182832" y="97547"/>
                    <a:pt x="178982" y="105248"/>
                    <a:pt x="172564" y="111666"/>
                  </a:cubicBezTo>
                  <a:cubicBezTo>
                    <a:pt x="168714" y="116800"/>
                    <a:pt x="163580" y="120650"/>
                    <a:pt x="157162" y="120650"/>
                  </a:cubicBezTo>
                  <a:cubicBezTo>
                    <a:pt x="150745" y="120650"/>
                    <a:pt x="145611" y="116800"/>
                    <a:pt x="140477" y="111666"/>
                  </a:cubicBezTo>
                  <a:cubicBezTo>
                    <a:pt x="135342" y="105248"/>
                    <a:pt x="130208" y="97547"/>
                    <a:pt x="125074" y="92413"/>
                  </a:cubicBezTo>
                  <a:cubicBezTo>
                    <a:pt x="123790" y="91129"/>
                    <a:pt x="122507" y="89846"/>
                    <a:pt x="121223" y="89846"/>
                  </a:cubicBezTo>
                  <a:cubicBezTo>
                    <a:pt x="112239" y="80861"/>
                    <a:pt x="96837" y="73160"/>
                    <a:pt x="96837" y="60325"/>
                  </a:cubicBezTo>
                  <a:cubicBezTo>
                    <a:pt x="96837" y="46207"/>
                    <a:pt x="114806" y="37222"/>
                    <a:pt x="125074" y="28237"/>
                  </a:cubicBezTo>
                  <a:cubicBezTo>
                    <a:pt x="134059" y="19253"/>
                    <a:pt x="141760" y="0"/>
                    <a:pt x="1571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6607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50">
            <a:extLst>
              <a:ext uri="{FF2B5EF4-FFF2-40B4-BE49-F238E27FC236}">
                <a16:creationId xmlns="" xmlns:a16="http://schemas.microsoft.com/office/drawing/2014/main" id="{E7D5C695-BD6F-4EC7-B28A-3501EA118A18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5061419" y="2686130"/>
            <a:ext cx="224435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千图PPT彼岸天：ID 8661124库_直接连接符 51">
            <a:extLst>
              <a:ext uri="{FF2B5EF4-FFF2-40B4-BE49-F238E27FC236}">
                <a16:creationId xmlns="" xmlns:a16="http://schemas.microsoft.com/office/drawing/2014/main" id="{1083AA9F-2DF7-4035-B2B8-DB80E4064621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7555534" y="2686130"/>
            <a:ext cx="224435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千图PPT彼岸天：ID 8661124库_直接连接符 52">
            <a:extLst>
              <a:ext uri="{FF2B5EF4-FFF2-40B4-BE49-F238E27FC236}">
                <a16:creationId xmlns="" xmlns:a16="http://schemas.microsoft.com/office/drawing/2014/main" id="{7E663240-2653-48B8-BDAE-22EAD4DD6C12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2563924" y="2686130"/>
            <a:ext cx="224435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千图PPT彼岸天：ID 8661124库_组合 53">
            <a:extLst>
              <a:ext uri="{FF2B5EF4-FFF2-40B4-BE49-F238E27FC236}">
                <a16:creationId xmlns="" xmlns:a16="http://schemas.microsoft.com/office/drawing/2014/main" id="{22B760C1-432D-4A50-9CF9-41964181DE5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803970" y="2558153"/>
            <a:ext cx="257449" cy="257449"/>
            <a:chOff x="3502353" y="2800350"/>
            <a:chExt cx="201492" cy="201492"/>
          </a:xfrm>
        </p:grpSpPr>
        <p:sp>
          <p:nvSpPr>
            <p:cNvPr id="62" name="Oval 54">
              <a:extLst>
                <a:ext uri="{FF2B5EF4-FFF2-40B4-BE49-F238E27FC236}">
                  <a16:creationId xmlns="" xmlns:a16="http://schemas.microsoft.com/office/drawing/2014/main" id="{D99997E7-36F3-4189-895B-72C561416814}"/>
                </a:ext>
              </a:extLst>
            </p:cNvPr>
            <p:cNvSpPr/>
            <p:nvPr/>
          </p:nvSpPr>
          <p:spPr>
            <a:xfrm>
              <a:off x="3502353" y="2800350"/>
              <a:ext cx="201492" cy="20149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Oval 55">
              <a:extLst>
                <a:ext uri="{FF2B5EF4-FFF2-40B4-BE49-F238E27FC236}">
                  <a16:creationId xmlns="" xmlns:a16="http://schemas.microsoft.com/office/drawing/2014/main" id="{EEB58ECE-D508-495B-A404-8448BF264AAD}"/>
                </a:ext>
              </a:extLst>
            </p:cNvPr>
            <p:cNvSpPr/>
            <p:nvPr/>
          </p:nvSpPr>
          <p:spPr>
            <a:xfrm>
              <a:off x="3562295" y="2860292"/>
              <a:ext cx="81608" cy="816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PPT彼岸天：ID 8661124库_组合 56">
            <a:extLst>
              <a:ext uri="{FF2B5EF4-FFF2-40B4-BE49-F238E27FC236}">
                <a16:creationId xmlns="" xmlns:a16="http://schemas.microsoft.com/office/drawing/2014/main" id="{89499E6E-AD6E-4AB6-9673-1FB02B9DBBC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301490" y="2558167"/>
            <a:ext cx="257450" cy="257450"/>
            <a:chOff x="5457013" y="2800350"/>
            <a:chExt cx="201492" cy="201492"/>
          </a:xfrm>
        </p:grpSpPr>
        <p:sp>
          <p:nvSpPr>
            <p:cNvPr id="60" name="Oval 57">
              <a:extLst>
                <a:ext uri="{FF2B5EF4-FFF2-40B4-BE49-F238E27FC236}">
                  <a16:creationId xmlns="" xmlns:a16="http://schemas.microsoft.com/office/drawing/2014/main" id="{59A93F79-F838-4665-8581-929C7FBF89A0}"/>
                </a:ext>
              </a:extLst>
            </p:cNvPr>
            <p:cNvSpPr/>
            <p:nvPr/>
          </p:nvSpPr>
          <p:spPr>
            <a:xfrm>
              <a:off x="5516955" y="2860292"/>
              <a:ext cx="81608" cy="81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Oval 58">
              <a:extLst>
                <a:ext uri="{FF2B5EF4-FFF2-40B4-BE49-F238E27FC236}">
                  <a16:creationId xmlns="" xmlns:a16="http://schemas.microsoft.com/office/drawing/2014/main" id="{ABC2D9AF-D81A-4FBE-86D4-53F47373A5C9}"/>
                </a:ext>
              </a:extLst>
            </p:cNvPr>
            <p:cNvSpPr/>
            <p:nvPr/>
          </p:nvSpPr>
          <p:spPr>
            <a:xfrm>
              <a:off x="5457013" y="2800350"/>
              <a:ext cx="201492" cy="201492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千图PPT彼岸天：ID 8661124库_组合 59">
            <a:extLst>
              <a:ext uri="{FF2B5EF4-FFF2-40B4-BE49-F238E27FC236}">
                <a16:creationId xmlns="" xmlns:a16="http://schemas.microsoft.com/office/drawing/2014/main" id="{92CAD910-8AE0-40C3-8DED-9D5F3569F9B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795579" y="2558153"/>
            <a:ext cx="257449" cy="257449"/>
            <a:chOff x="7409029" y="2800350"/>
            <a:chExt cx="201492" cy="201492"/>
          </a:xfrm>
        </p:grpSpPr>
        <p:sp>
          <p:nvSpPr>
            <p:cNvPr id="58" name="Oval 60">
              <a:extLst>
                <a:ext uri="{FF2B5EF4-FFF2-40B4-BE49-F238E27FC236}">
                  <a16:creationId xmlns="" xmlns:a16="http://schemas.microsoft.com/office/drawing/2014/main" id="{36A6D43F-3C7C-4435-BF61-E85A13E83336}"/>
                </a:ext>
              </a:extLst>
            </p:cNvPr>
            <p:cNvSpPr/>
            <p:nvPr/>
          </p:nvSpPr>
          <p:spPr>
            <a:xfrm>
              <a:off x="7409029" y="2800350"/>
              <a:ext cx="201492" cy="201492"/>
            </a:xfrm>
            <a:prstGeom prst="ellips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Oval 61">
              <a:extLst>
                <a:ext uri="{FF2B5EF4-FFF2-40B4-BE49-F238E27FC236}">
                  <a16:creationId xmlns="" xmlns:a16="http://schemas.microsoft.com/office/drawing/2014/main" id="{C5D0DCB7-D490-459D-968A-08E57DA8F72B}"/>
                </a:ext>
              </a:extLst>
            </p:cNvPr>
            <p:cNvSpPr/>
            <p:nvPr/>
          </p:nvSpPr>
          <p:spPr>
            <a:xfrm>
              <a:off x="7468971" y="2860292"/>
              <a:ext cx="81608" cy="816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千图PPT彼岸天：ID 8661124库_组合 62">
            <a:extLst>
              <a:ext uri="{FF2B5EF4-FFF2-40B4-BE49-F238E27FC236}">
                <a16:creationId xmlns="" xmlns:a16="http://schemas.microsoft.com/office/drawing/2014/main" id="{69F0F5DE-770E-4917-86D8-A9FE7486D892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300488" y="2558153"/>
            <a:ext cx="257449" cy="257449"/>
            <a:chOff x="1877352" y="4196226"/>
            <a:chExt cx="225768" cy="225768"/>
          </a:xfrm>
        </p:grpSpPr>
        <p:sp>
          <p:nvSpPr>
            <p:cNvPr id="56" name="Oval 63">
              <a:extLst>
                <a:ext uri="{FF2B5EF4-FFF2-40B4-BE49-F238E27FC236}">
                  <a16:creationId xmlns="" xmlns:a16="http://schemas.microsoft.com/office/drawing/2014/main" id="{3D8EB471-0CE0-4AD8-9946-6373178631B6}"/>
                </a:ext>
              </a:extLst>
            </p:cNvPr>
            <p:cNvSpPr/>
            <p:nvPr/>
          </p:nvSpPr>
          <p:spPr>
            <a:xfrm>
              <a:off x="1877352" y="4196226"/>
              <a:ext cx="225768" cy="22576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64">
              <a:extLst>
                <a:ext uri="{FF2B5EF4-FFF2-40B4-BE49-F238E27FC236}">
                  <a16:creationId xmlns="" xmlns:a16="http://schemas.microsoft.com/office/drawing/2014/main" id="{7ACCD2D9-C715-4A70-B119-18AE44F87CA7}"/>
                </a:ext>
              </a:extLst>
            </p:cNvPr>
            <p:cNvSpPr/>
            <p:nvPr/>
          </p:nvSpPr>
          <p:spPr>
            <a:xfrm>
              <a:off x="1944516" y="4263390"/>
              <a:ext cx="91440" cy="914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1" name="千图PPT彼岸天：ID 8661124库_直接连接符 65">
            <a:extLst>
              <a:ext uri="{FF2B5EF4-FFF2-40B4-BE49-F238E27FC236}">
                <a16:creationId xmlns="" xmlns:a16="http://schemas.microsoft.com/office/drawing/2014/main" id="{D682677D-8B9C-4505-B0BC-7CDAC0608270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3686099" y="1664804"/>
            <a:ext cx="0" cy="283281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千图PPT彼岸天：ID 8661124库_直接连接符 66">
            <a:extLst>
              <a:ext uri="{FF2B5EF4-FFF2-40B4-BE49-F238E27FC236}">
                <a16:creationId xmlns="" xmlns:a16="http://schemas.microsoft.com/office/drawing/2014/main" id="{E6C82AA7-D644-405F-ACB4-5C348DAAE7D2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6183592" y="1664804"/>
            <a:ext cx="0" cy="283281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千图PPT彼岸天：ID 8661124库_直接连接符 67">
            <a:extLst>
              <a:ext uri="{FF2B5EF4-FFF2-40B4-BE49-F238E27FC236}">
                <a16:creationId xmlns="" xmlns:a16="http://schemas.microsoft.com/office/drawing/2014/main" id="{AAADD688-4C6F-47EE-B7D6-F3487789526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8677708" y="1664804"/>
            <a:ext cx="0" cy="283281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千图PPT彼岸天：ID 8661124库_Rectangle: Rounded Corners 68">
            <a:extLst>
              <a:ext uri="{FF2B5EF4-FFF2-40B4-BE49-F238E27FC236}">
                <a16:creationId xmlns="" xmlns:a16="http://schemas.microsoft.com/office/drawing/2014/main" id="{FE42CF07-200C-40F6-BFBC-22AF679A2966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604805" y="1829721"/>
            <a:ext cx="1638922" cy="511150"/>
          </a:xfrm>
          <a:prstGeom prst="roundRect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15" name="千图PPT彼岸天：ID 8661124库_Rectangle: Rounded Corners 69">
            <a:extLst>
              <a:ext uri="{FF2B5EF4-FFF2-40B4-BE49-F238E27FC236}">
                <a16:creationId xmlns="" xmlns:a16="http://schemas.microsoft.com/office/drawing/2014/main" id="{F00FAA37-B443-41AE-8CF4-6B65A76A0C31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4113698" y="1829721"/>
            <a:ext cx="1638922" cy="511150"/>
          </a:xfrm>
          <a:prstGeom prst="roundRect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16" name="千图PPT彼岸天：ID 8661124库_Rectangle: Rounded Corners 70">
            <a:extLst>
              <a:ext uri="{FF2B5EF4-FFF2-40B4-BE49-F238E27FC236}">
                <a16:creationId xmlns="" xmlns:a16="http://schemas.microsoft.com/office/drawing/2014/main" id="{C90529AE-4889-4EB2-8BEF-26730D5690A4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6611191" y="1829721"/>
            <a:ext cx="1638922" cy="511150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17" name="千图PPT彼岸天：ID 8661124库_Rectangle: Rounded Corners 71">
            <a:extLst>
              <a:ext uri="{FF2B5EF4-FFF2-40B4-BE49-F238E27FC236}">
                <a16:creationId xmlns="" xmlns:a16="http://schemas.microsoft.com/office/drawing/2014/main" id="{19E00E75-8C14-469D-A99B-56DCFD1AB20F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9104841" y="1829721"/>
            <a:ext cx="1638922" cy="511150"/>
          </a:xfrm>
          <a:prstGeom prst="roundRect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输入标题文本</a:t>
            </a:r>
          </a:p>
        </p:txBody>
      </p:sp>
      <p:grpSp>
        <p:nvGrpSpPr>
          <p:cNvPr id="18" name="千图PPT彼岸天：ID 8661124库_组合 72">
            <a:extLst>
              <a:ext uri="{FF2B5EF4-FFF2-40B4-BE49-F238E27FC236}">
                <a16:creationId xmlns="" xmlns:a16="http://schemas.microsoft.com/office/drawing/2014/main" id="{047E8F25-8415-40D6-B5B1-3BE0194FE8E7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4543710" y="4900525"/>
            <a:ext cx="778894" cy="778894"/>
            <a:chOff x="3355740" y="3826624"/>
            <a:chExt cx="609600" cy="609600"/>
          </a:xfrm>
        </p:grpSpPr>
        <p:sp>
          <p:nvSpPr>
            <p:cNvPr id="49" name="Oval 73">
              <a:extLst>
                <a:ext uri="{FF2B5EF4-FFF2-40B4-BE49-F238E27FC236}">
                  <a16:creationId xmlns="" xmlns:a16="http://schemas.microsoft.com/office/drawing/2014/main" id="{AADF2723-9AAE-4C5C-8334-597A7784C310}"/>
                </a:ext>
              </a:extLst>
            </p:cNvPr>
            <p:cNvSpPr/>
            <p:nvPr/>
          </p:nvSpPr>
          <p:spPr bwMode="auto">
            <a:xfrm>
              <a:off x="3355740" y="3826624"/>
              <a:ext cx="609600" cy="609600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0" name="Group 74">
              <a:extLst>
                <a:ext uri="{FF2B5EF4-FFF2-40B4-BE49-F238E27FC236}">
                  <a16:creationId xmlns="" xmlns:a16="http://schemas.microsoft.com/office/drawing/2014/main" id="{DC434858-A609-4D9D-B30E-4B385B9177D9}"/>
                </a:ext>
              </a:extLst>
            </p:cNvPr>
            <p:cNvGrpSpPr/>
            <p:nvPr/>
          </p:nvGrpSpPr>
          <p:grpSpPr>
            <a:xfrm>
              <a:off x="3466682" y="3936151"/>
              <a:ext cx="387716" cy="390546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51" name="Freeform: Shape 75">
                <a:extLst>
                  <a:ext uri="{FF2B5EF4-FFF2-40B4-BE49-F238E27FC236}">
                    <a16:creationId xmlns="" xmlns:a16="http://schemas.microsoft.com/office/drawing/2014/main" id="{99434322-5FC4-407D-93F4-180B14177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76">
                <a:extLst>
                  <a:ext uri="{FF2B5EF4-FFF2-40B4-BE49-F238E27FC236}">
                    <a16:creationId xmlns="" xmlns:a16="http://schemas.microsoft.com/office/drawing/2014/main" id="{7E07DEDF-5F7C-40BA-84EC-19EF5A716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77">
                <a:extLst>
                  <a:ext uri="{FF2B5EF4-FFF2-40B4-BE49-F238E27FC236}">
                    <a16:creationId xmlns="" xmlns:a16="http://schemas.microsoft.com/office/drawing/2014/main" id="{2693D8D6-A3B0-4D5A-8E01-0CCA0B9DD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78">
                <a:extLst>
                  <a:ext uri="{FF2B5EF4-FFF2-40B4-BE49-F238E27FC236}">
                    <a16:creationId xmlns="" xmlns:a16="http://schemas.microsoft.com/office/drawing/2014/main" id="{88F6C967-987D-47F3-9DBC-8073529A3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79">
                <a:extLst>
                  <a:ext uri="{FF2B5EF4-FFF2-40B4-BE49-F238E27FC236}">
                    <a16:creationId xmlns="" xmlns:a16="http://schemas.microsoft.com/office/drawing/2014/main" id="{AB186F17-61A9-4FAF-89BA-B91A3A49B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9" name="千图PPT彼岸天：ID 8661124库_组合 80">
            <a:extLst>
              <a:ext uri="{FF2B5EF4-FFF2-40B4-BE49-F238E27FC236}">
                <a16:creationId xmlns="" xmlns:a16="http://schemas.microsoft.com/office/drawing/2014/main" id="{2023D85B-E8BF-43D6-9819-E1D5EEB88FAF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034841" y="4900525"/>
            <a:ext cx="778894" cy="778894"/>
            <a:chOff x="5251865" y="3826624"/>
            <a:chExt cx="609600" cy="609600"/>
          </a:xfrm>
        </p:grpSpPr>
        <p:sp>
          <p:nvSpPr>
            <p:cNvPr id="43" name="Oval 81">
              <a:extLst>
                <a:ext uri="{FF2B5EF4-FFF2-40B4-BE49-F238E27FC236}">
                  <a16:creationId xmlns="" xmlns:a16="http://schemas.microsoft.com/office/drawing/2014/main" id="{A781363D-CDF7-4D24-88E6-4B566961F6D3}"/>
                </a:ext>
              </a:extLst>
            </p:cNvPr>
            <p:cNvSpPr/>
            <p:nvPr/>
          </p:nvSpPr>
          <p:spPr bwMode="auto">
            <a:xfrm>
              <a:off x="5251865" y="3826624"/>
              <a:ext cx="609600" cy="609600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Group 82">
              <a:extLst>
                <a:ext uri="{FF2B5EF4-FFF2-40B4-BE49-F238E27FC236}">
                  <a16:creationId xmlns="" xmlns:a16="http://schemas.microsoft.com/office/drawing/2014/main" id="{A7DCBD97-B819-4493-A2F0-18655BE477FB}"/>
                </a:ext>
              </a:extLst>
            </p:cNvPr>
            <p:cNvGrpSpPr/>
            <p:nvPr/>
          </p:nvGrpSpPr>
          <p:grpSpPr>
            <a:xfrm>
              <a:off x="5364351" y="3943252"/>
              <a:ext cx="384689" cy="376327"/>
              <a:chOff x="6516688" y="1757363"/>
              <a:chExt cx="219075" cy="214313"/>
            </a:xfrm>
            <a:solidFill>
              <a:schemeClr val="bg1"/>
            </a:solidFill>
          </p:grpSpPr>
          <p:sp>
            <p:nvSpPr>
              <p:cNvPr id="45" name="Freeform: Shape 83">
                <a:extLst>
                  <a:ext uri="{FF2B5EF4-FFF2-40B4-BE49-F238E27FC236}">
                    <a16:creationId xmlns="" xmlns:a16="http://schemas.microsoft.com/office/drawing/2014/main" id="{DFB6742B-9A06-45A8-A5C1-0BABE289FB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3363" y="1822450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84">
                <a:extLst>
                  <a:ext uri="{FF2B5EF4-FFF2-40B4-BE49-F238E27FC236}">
                    <a16:creationId xmlns="" xmlns:a16="http://schemas.microsoft.com/office/drawing/2014/main" id="{45F75CA7-0FF1-4187-BD6B-3DBF87DA3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688" y="1757363"/>
                <a:ext cx="219075" cy="214313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85">
                <a:extLst>
                  <a:ext uri="{FF2B5EF4-FFF2-40B4-BE49-F238E27FC236}">
                    <a16:creationId xmlns="" xmlns:a16="http://schemas.microsoft.com/office/drawing/2014/main" id="{B343C7F9-42A8-4F63-B24D-413983784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2725" y="1804988"/>
                <a:ext cx="87313" cy="1016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86">
                <a:extLst>
                  <a:ext uri="{FF2B5EF4-FFF2-40B4-BE49-F238E27FC236}">
                    <a16:creationId xmlns="" xmlns:a16="http://schemas.microsoft.com/office/drawing/2014/main" id="{05BAF0BC-EFE5-4E3D-8CD5-9007E6FB6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4475" y="1822450"/>
                <a:ext cx="96838" cy="107950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0" name="千图PPT彼岸天：ID 8661124库_组合 99">
            <a:extLst>
              <a:ext uri="{FF2B5EF4-FFF2-40B4-BE49-F238E27FC236}">
                <a16:creationId xmlns="" xmlns:a16="http://schemas.microsoft.com/office/drawing/2014/main" id="{150BCB68-B4D7-40A3-B973-76A07667C1F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2034818" y="4900525"/>
            <a:ext cx="778894" cy="778894"/>
            <a:chOff x="1315872" y="3826624"/>
            <a:chExt cx="609600" cy="609600"/>
          </a:xfrm>
        </p:grpSpPr>
        <p:sp>
          <p:nvSpPr>
            <p:cNvPr id="39" name="Oval 100">
              <a:extLst>
                <a:ext uri="{FF2B5EF4-FFF2-40B4-BE49-F238E27FC236}">
                  <a16:creationId xmlns="" xmlns:a16="http://schemas.microsoft.com/office/drawing/2014/main" id="{129BEE58-A1BD-4C34-B281-C04873AA3B2F}"/>
                </a:ext>
              </a:extLst>
            </p:cNvPr>
            <p:cNvSpPr/>
            <p:nvPr/>
          </p:nvSpPr>
          <p:spPr bwMode="auto">
            <a:xfrm>
              <a:off x="1315872" y="3826624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0" name="Group 101">
              <a:extLst>
                <a:ext uri="{FF2B5EF4-FFF2-40B4-BE49-F238E27FC236}">
                  <a16:creationId xmlns="" xmlns:a16="http://schemas.microsoft.com/office/drawing/2014/main" id="{AE0309BE-F25A-49B0-BDBF-039C372946F2}"/>
                </a:ext>
              </a:extLst>
            </p:cNvPr>
            <p:cNvGrpSpPr/>
            <p:nvPr/>
          </p:nvGrpSpPr>
          <p:grpSpPr>
            <a:xfrm>
              <a:off x="1455320" y="3933278"/>
              <a:ext cx="330746" cy="396326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41" name="Freeform: Shape 102">
                <a:extLst>
                  <a:ext uri="{FF2B5EF4-FFF2-40B4-BE49-F238E27FC236}">
                    <a16:creationId xmlns="" xmlns:a16="http://schemas.microsoft.com/office/drawing/2014/main" id="{BC261A2A-CFCA-4C96-8859-673C67DB3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03">
                <a:extLst>
                  <a:ext uri="{FF2B5EF4-FFF2-40B4-BE49-F238E27FC236}">
                    <a16:creationId xmlns="" xmlns:a16="http://schemas.microsoft.com/office/drawing/2014/main" id="{791163E2-CF7F-46E1-B5EB-1677251D3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1" name="千图PPT彼岸天：ID 8661124库_组合 104">
            <a:extLst>
              <a:ext uri="{FF2B5EF4-FFF2-40B4-BE49-F238E27FC236}">
                <a16:creationId xmlns="" xmlns:a16="http://schemas.microsoft.com/office/drawing/2014/main" id="{869AA977-6F90-4AB4-A354-7243FC0A23C2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9534854" y="4900525"/>
            <a:ext cx="778894" cy="778894"/>
            <a:chOff x="7204974" y="3826624"/>
            <a:chExt cx="609600" cy="609600"/>
          </a:xfrm>
        </p:grpSpPr>
        <p:sp>
          <p:nvSpPr>
            <p:cNvPr id="35" name="Oval 105">
              <a:extLst>
                <a:ext uri="{FF2B5EF4-FFF2-40B4-BE49-F238E27FC236}">
                  <a16:creationId xmlns="" xmlns:a16="http://schemas.microsoft.com/office/drawing/2014/main" id="{D7382DBC-6A6E-49DE-A3F3-88483A492A68}"/>
                </a:ext>
              </a:extLst>
            </p:cNvPr>
            <p:cNvSpPr/>
            <p:nvPr/>
          </p:nvSpPr>
          <p:spPr bwMode="auto">
            <a:xfrm>
              <a:off x="7204974" y="3826624"/>
              <a:ext cx="609600" cy="609600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Group 106">
              <a:extLst>
                <a:ext uri="{FF2B5EF4-FFF2-40B4-BE49-F238E27FC236}">
                  <a16:creationId xmlns="" xmlns:a16="http://schemas.microsoft.com/office/drawing/2014/main" id="{2D9A02D8-5DB4-44B6-BA6E-9E73B9970591}"/>
                </a:ext>
              </a:extLst>
            </p:cNvPr>
            <p:cNvGrpSpPr/>
            <p:nvPr/>
          </p:nvGrpSpPr>
          <p:grpSpPr>
            <a:xfrm>
              <a:off x="7372752" y="3945074"/>
              <a:ext cx="274044" cy="372700"/>
              <a:chOff x="6548438" y="2333625"/>
              <a:chExt cx="158750" cy="215900"/>
            </a:xfrm>
            <a:solidFill>
              <a:schemeClr val="bg1"/>
            </a:solidFill>
          </p:grpSpPr>
          <p:sp>
            <p:nvSpPr>
              <p:cNvPr id="37" name="Freeform: Shape 107">
                <a:extLst>
                  <a:ext uri="{FF2B5EF4-FFF2-40B4-BE49-F238E27FC236}">
                    <a16:creationId xmlns="" xmlns:a16="http://schemas.microsoft.com/office/drawing/2014/main" id="{1EC1F974-FF4E-4272-ACB5-6D398F1D8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33625"/>
                <a:ext cx="158750" cy="21590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19" y="37"/>
                  </a:cxn>
                  <a:cxn ang="0">
                    <a:pos x="6" y="59"/>
                  </a:cxn>
                  <a:cxn ang="0">
                    <a:pos x="31" y="84"/>
                  </a:cxn>
                  <a:cxn ang="0">
                    <a:pos x="56" y="59"/>
                  </a:cxn>
                  <a:cxn ang="0">
                    <a:pos x="43" y="37"/>
                  </a:cxn>
                  <a:cxn ang="0">
                    <a:pos x="59" y="26"/>
                  </a:cxn>
                  <a:cxn ang="0">
                    <a:pos x="62" y="22"/>
                  </a:cxn>
                  <a:cxn ang="0">
                    <a:pos x="62" y="5"/>
                  </a:cxn>
                  <a:cxn ang="0">
                    <a:pos x="57" y="0"/>
                  </a:cxn>
                  <a:cxn ang="0">
                    <a:pos x="50" y="59"/>
                  </a:cxn>
                  <a:cxn ang="0">
                    <a:pos x="31" y="79"/>
                  </a:cxn>
                  <a:cxn ang="0">
                    <a:pos x="11" y="59"/>
                  </a:cxn>
                  <a:cxn ang="0">
                    <a:pos x="31" y="40"/>
                  </a:cxn>
                  <a:cxn ang="0">
                    <a:pos x="50" y="59"/>
                  </a:cxn>
                  <a:cxn ang="0">
                    <a:pos x="57" y="22"/>
                  </a:cxn>
                  <a:cxn ang="0">
                    <a:pos x="46" y="29"/>
                  </a:cxn>
                  <a:cxn ang="0">
                    <a:pos x="46" y="19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43" y="31"/>
                  </a:cxn>
                  <a:cxn ang="0">
                    <a:pos x="37" y="35"/>
                  </a:cxn>
                  <a:cxn ang="0">
                    <a:pos x="31" y="35"/>
                  </a:cxn>
                  <a:cxn ang="0">
                    <a:pos x="25" y="35"/>
                  </a:cxn>
                  <a:cxn ang="0">
                    <a:pos x="19" y="31"/>
                  </a:cxn>
                  <a:cxn ang="0">
                    <a:pos x="19" y="19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5" y="29"/>
                  </a:cxn>
                  <a:cxn ang="0">
                    <a:pos x="5" y="22"/>
                  </a:cxn>
                  <a:cxn ang="0">
                    <a:pos x="5" y="5"/>
                  </a:cxn>
                  <a:cxn ang="0">
                    <a:pos x="15" y="5"/>
                  </a:cxn>
                  <a:cxn ang="0">
                    <a:pos x="15" y="10"/>
                  </a:cxn>
                  <a:cxn ang="0">
                    <a:pos x="17" y="11"/>
                  </a:cxn>
                  <a:cxn ang="0">
                    <a:pos x="19" y="10"/>
                  </a:cxn>
                  <a:cxn ang="0">
                    <a:pos x="19" y="5"/>
                  </a:cxn>
                  <a:cxn ang="0">
                    <a:pos x="43" y="5"/>
                  </a:cxn>
                  <a:cxn ang="0">
                    <a:pos x="43" y="10"/>
                  </a:cxn>
                  <a:cxn ang="0">
                    <a:pos x="45" y="11"/>
                  </a:cxn>
                  <a:cxn ang="0">
                    <a:pos x="46" y="10"/>
                  </a:cxn>
                  <a:cxn ang="0">
                    <a:pos x="46" y="5"/>
                  </a:cxn>
                  <a:cxn ang="0">
                    <a:pos x="57" y="5"/>
                  </a:cxn>
                  <a:cxn ang="0">
                    <a:pos x="57" y="22"/>
                  </a:cxn>
                </a:cxnLst>
                <a:rect l="0" t="0" r="r" b="b"/>
                <a:pathLst>
                  <a:path w="62" h="84">
                    <a:moveTo>
                      <a:pt x="5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1" y="42"/>
                      <a:pt x="6" y="50"/>
                      <a:pt x="6" y="59"/>
                    </a:cubicBezTo>
                    <a:cubicBezTo>
                      <a:pt x="6" y="73"/>
                      <a:pt x="17" y="84"/>
                      <a:pt x="31" y="84"/>
                    </a:cubicBezTo>
                    <a:cubicBezTo>
                      <a:pt x="45" y="84"/>
                      <a:pt x="56" y="73"/>
                      <a:pt x="56" y="59"/>
                    </a:cubicBezTo>
                    <a:cubicBezTo>
                      <a:pt x="56" y="50"/>
                      <a:pt x="50" y="42"/>
                      <a:pt x="43" y="37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5"/>
                      <a:pt x="62" y="24"/>
                      <a:pt x="62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59" y="0"/>
                      <a:pt x="57" y="0"/>
                    </a:cubicBezTo>
                    <a:close/>
                    <a:moveTo>
                      <a:pt x="50" y="59"/>
                    </a:moveTo>
                    <a:cubicBezTo>
                      <a:pt x="50" y="70"/>
                      <a:pt x="42" y="79"/>
                      <a:pt x="31" y="79"/>
                    </a:cubicBezTo>
                    <a:cubicBezTo>
                      <a:pt x="20" y="79"/>
                      <a:pt x="11" y="70"/>
                      <a:pt x="11" y="59"/>
                    </a:cubicBezTo>
                    <a:cubicBezTo>
                      <a:pt x="11" y="49"/>
                      <a:pt x="20" y="40"/>
                      <a:pt x="31" y="40"/>
                    </a:cubicBezTo>
                    <a:cubicBezTo>
                      <a:pt x="42" y="40"/>
                      <a:pt x="50" y="49"/>
                      <a:pt x="50" y="59"/>
                    </a:cubicBezTo>
                    <a:close/>
                    <a:moveTo>
                      <a:pt x="57" y="22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7"/>
                      <a:pt x="45" y="17"/>
                    </a:cubicBezTo>
                    <a:cubicBezTo>
                      <a:pt x="44" y="17"/>
                      <a:pt x="43" y="18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5" y="35"/>
                      <a:pt x="33" y="35"/>
                      <a:pt x="31" y="35"/>
                    </a:cubicBezTo>
                    <a:cubicBezTo>
                      <a:pt x="29" y="35"/>
                      <a:pt x="27" y="35"/>
                      <a:pt x="25" y="3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7" y="5"/>
                      <a:pt x="57" y="5"/>
                      <a:pt x="57" y="5"/>
                    </a:cubicBezTo>
                    <a:lnTo>
                      <a:pt x="57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08">
                <a:extLst>
                  <a:ext uri="{FF2B5EF4-FFF2-40B4-BE49-F238E27FC236}">
                    <a16:creationId xmlns="" xmlns:a16="http://schemas.microsoft.com/office/drawing/2014/main" id="{D88C3A36-9A98-4E3D-B451-EE89BDDE9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8" y="2446338"/>
                <a:ext cx="82550" cy="762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0" y="8"/>
                  </a:cxn>
                  <a:cxn ang="0">
                    <a:pos x="3" y="9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6" y="19"/>
                  </a:cxn>
                  <a:cxn ang="0">
                    <a:pos x="5" y="26"/>
                  </a:cxn>
                  <a:cxn ang="0">
                    <a:pos x="6" y="29"/>
                  </a:cxn>
                  <a:cxn ang="0">
                    <a:pos x="8" y="30"/>
                  </a:cxn>
                  <a:cxn ang="0">
                    <a:pos x="10" y="29"/>
                  </a:cxn>
                  <a:cxn ang="0">
                    <a:pos x="16" y="26"/>
                  </a:cxn>
                  <a:cxn ang="0">
                    <a:pos x="22" y="29"/>
                  </a:cxn>
                  <a:cxn ang="0">
                    <a:pos x="23" y="30"/>
                  </a:cxn>
                  <a:cxn ang="0">
                    <a:pos x="25" y="29"/>
                  </a:cxn>
                  <a:cxn ang="0">
                    <a:pos x="27" y="26"/>
                  </a:cxn>
                  <a:cxn ang="0">
                    <a:pos x="26" y="19"/>
                  </a:cxn>
                  <a:cxn ang="0">
                    <a:pos x="30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22" y="8"/>
                  </a:cxn>
                  <a:cxn ang="0">
                    <a:pos x="19" y="2"/>
                  </a:cxn>
                  <a:cxn ang="0">
                    <a:pos x="16" y="0"/>
                  </a:cxn>
                  <a:cxn ang="0">
                    <a:pos x="13" y="2"/>
                  </a:cxn>
                  <a:cxn ang="0">
                    <a:pos x="20" y="11"/>
                  </a:cxn>
                  <a:cxn ang="0">
                    <a:pos x="28" y="12"/>
                  </a:cxn>
                  <a:cxn ang="0">
                    <a:pos x="22" y="18"/>
                  </a:cxn>
                  <a:cxn ang="0">
                    <a:pos x="23" y="26"/>
                  </a:cxn>
                  <a:cxn ang="0">
                    <a:pos x="16" y="22"/>
                  </a:cxn>
                  <a:cxn ang="0">
                    <a:pos x="8" y="26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12" y="11"/>
                  </a:cxn>
                  <a:cxn ang="0">
                    <a:pos x="16" y="3"/>
                  </a:cxn>
                  <a:cxn ang="0">
                    <a:pos x="20" y="11"/>
                  </a:cxn>
                </a:cxnLst>
                <a:rect l="0" t="0" r="r" b="b"/>
                <a:pathLst>
                  <a:path w="32" h="30">
                    <a:moveTo>
                      <a:pt x="13" y="2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1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8"/>
                      <a:pt x="6" y="29"/>
                    </a:cubicBezTo>
                    <a:cubicBezTo>
                      <a:pt x="7" y="30"/>
                      <a:pt x="8" y="30"/>
                      <a:pt x="8" y="30"/>
                    </a:cubicBezTo>
                    <a:cubicBezTo>
                      <a:pt x="9" y="30"/>
                      <a:pt x="9" y="30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3" y="30"/>
                      <a:pt x="23" y="30"/>
                    </a:cubicBezTo>
                    <a:cubicBezTo>
                      <a:pt x="24" y="30"/>
                      <a:pt x="25" y="30"/>
                      <a:pt x="25" y="29"/>
                    </a:cubicBezTo>
                    <a:cubicBezTo>
                      <a:pt x="26" y="28"/>
                      <a:pt x="27" y="27"/>
                      <a:pt x="27" y="26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4"/>
                      <a:pt x="32" y="12"/>
                      <a:pt x="31" y="11"/>
                    </a:cubicBezTo>
                    <a:cubicBezTo>
                      <a:pt x="31" y="10"/>
                      <a:pt x="30" y="9"/>
                      <a:pt x="28" y="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4" y="0"/>
                      <a:pt x="13" y="0"/>
                      <a:pt x="13" y="2"/>
                    </a:cubicBezTo>
                    <a:close/>
                    <a:moveTo>
                      <a:pt x="20" y="11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6" y="3"/>
                      <a:pt x="16" y="3"/>
                      <a:pt x="16" y="3"/>
                    </a:cubicBezTo>
                    <a:lnTo>
                      <a:pt x="20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2" name="千图PPT彼岸天：ID 8661124库_Arrow: Right 109">
            <a:extLst>
              <a:ext uri="{FF2B5EF4-FFF2-40B4-BE49-F238E27FC236}">
                <a16:creationId xmlns="" xmlns:a16="http://schemas.microsoft.com/office/drawing/2014/main" id="{95CA4F7C-185B-4A67-9B03-52DF47FECB3F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3089357" y="4504174"/>
            <a:ext cx="6162623" cy="282763"/>
          </a:xfrm>
          <a:prstGeom prst="rightArrow">
            <a:avLst>
              <a:gd name="adj1" fmla="val 22454"/>
              <a:gd name="adj2" fmla="val 87876"/>
            </a:avLst>
          </a:prstGeom>
          <a:solidFill>
            <a:schemeClr val="bg1">
              <a:lumMod val="65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3" name="千图PPT彼岸天：ID 8661124库_组合 87">
            <a:extLst>
              <a:ext uri="{FF2B5EF4-FFF2-40B4-BE49-F238E27FC236}">
                <a16:creationId xmlns="" xmlns:a16="http://schemas.microsoft.com/office/drawing/2014/main" id="{8D39EA5E-0099-4DC3-9581-33721C99C7D6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3682725" y="3134871"/>
            <a:ext cx="2500871" cy="1019770"/>
            <a:chOff x="5089540" y="1514352"/>
            <a:chExt cx="2122583" cy="1019770"/>
          </a:xfrm>
        </p:grpSpPr>
        <p:sp>
          <p:nvSpPr>
            <p:cNvPr id="33" name="TextBox 88">
              <a:extLst>
                <a:ext uri="{FF2B5EF4-FFF2-40B4-BE49-F238E27FC236}">
                  <a16:creationId xmlns="" xmlns:a16="http://schemas.microsoft.com/office/drawing/2014/main" id="{C7CB30A4-328B-43B5-A68C-95386A2F3D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6561" y="1514352"/>
              <a:ext cx="1068541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4" name="TextBox 95">
              <a:extLst>
                <a:ext uri="{FF2B5EF4-FFF2-40B4-BE49-F238E27FC236}">
                  <a16:creationId xmlns="" xmlns:a16="http://schemas.microsoft.com/office/drawing/2014/main" id="{78BEFF6D-D5BD-47BD-A742-6E6E469AB8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千图PPT彼岸天：ID 8661124库_组合 96">
            <a:extLst>
              <a:ext uri="{FF2B5EF4-FFF2-40B4-BE49-F238E27FC236}">
                <a16:creationId xmlns="" xmlns:a16="http://schemas.microsoft.com/office/drawing/2014/main" id="{823F5040-F981-410B-9855-09AF3C77D6EB}"/>
              </a:ext>
            </a:extLst>
          </p:cNvPr>
          <p:cNvGrpSpPr/>
          <p:nvPr>
            <p:custDataLst>
              <p:tags r:id="rId21"/>
            </p:custDataLst>
          </p:nvPr>
        </p:nvGrpSpPr>
        <p:grpSpPr>
          <a:xfrm>
            <a:off x="6183594" y="3134871"/>
            <a:ext cx="2500871" cy="1019770"/>
            <a:chOff x="5089540" y="1514352"/>
            <a:chExt cx="2122583" cy="1019770"/>
          </a:xfrm>
        </p:grpSpPr>
        <p:sp>
          <p:nvSpPr>
            <p:cNvPr id="31" name="TextBox 110">
              <a:extLst>
                <a:ext uri="{FF2B5EF4-FFF2-40B4-BE49-F238E27FC236}">
                  <a16:creationId xmlns="" xmlns:a16="http://schemas.microsoft.com/office/drawing/2014/main" id="{BFE46564-F028-468D-AFC4-C00C7C2BC5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6561" y="1514352"/>
              <a:ext cx="1068541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2" name="TextBox 111">
              <a:extLst>
                <a:ext uri="{FF2B5EF4-FFF2-40B4-BE49-F238E27FC236}">
                  <a16:creationId xmlns="" xmlns:a16="http://schemas.microsoft.com/office/drawing/2014/main" id="{345C7970-A7B4-44A4-9105-26738133586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千图PPT彼岸天：ID 8661124库_组合 112">
            <a:extLst>
              <a:ext uri="{FF2B5EF4-FFF2-40B4-BE49-F238E27FC236}">
                <a16:creationId xmlns="" xmlns:a16="http://schemas.microsoft.com/office/drawing/2014/main" id="{7D4FCA81-235A-4727-8426-E5B2D4598C1A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8677710" y="3134871"/>
            <a:ext cx="2500871" cy="1019770"/>
            <a:chOff x="5089540" y="1514352"/>
            <a:chExt cx="2122583" cy="1019770"/>
          </a:xfrm>
        </p:grpSpPr>
        <p:sp>
          <p:nvSpPr>
            <p:cNvPr id="29" name="TextBox 113">
              <a:extLst>
                <a:ext uri="{FF2B5EF4-FFF2-40B4-BE49-F238E27FC236}">
                  <a16:creationId xmlns="" xmlns:a16="http://schemas.microsoft.com/office/drawing/2014/main" id="{AFF1BB82-7BBB-4D34-81AE-7B2DE3A4756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6561" y="1514352"/>
              <a:ext cx="1068541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0" name="TextBox 114">
              <a:extLst>
                <a:ext uri="{FF2B5EF4-FFF2-40B4-BE49-F238E27FC236}">
                  <a16:creationId xmlns="" xmlns:a16="http://schemas.microsoft.com/office/drawing/2014/main" id="{154270F2-00F0-4BCE-9BE6-98A3708D59E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千图PPT彼岸天：ID 8661124库_组合 115">
            <a:extLst>
              <a:ext uri="{FF2B5EF4-FFF2-40B4-BE49-F238E27FC236}">
                <a16:creationId xmlns="" xmlns:a16="http://schemas.microsoft.com/office/drawing/2014/main" id="{5FFEA92F-9D5E-450D-8BEF-FFD81A6308D9}"/>
              </a:ext>
            </a:extLst>
          </p:cNvPr>
          <p:cNvGrpSpPr/>
          <p:nvPr>
            <p:custDataLst>
              <p:tags r:id="rId23"/>
            </p:custDataLst>
          </p:nvPr>
        </p:nvGrpSpPr>
        <p:grpSpPr>
          <a:xfrm>
            <a:off x="1170189" y="3134871"/>
            <a:ext cx="2500871" cy="1019770"/>
            <a:chOff x="5089540" y="1514352"/>
            <a:chExt cx="2122583" cy="1019770"/>
          </a:xfrm>
        </p:grpSpPr>
        <p:sp>
          <p:nvSpPr>
            <p:cNvPr id="27" name="TextBox 116">
              <a:extLst>
                <a:ext uri="{FF2B5EF4-FFF2-40B4-BE49-F238E27FC236}">
                  <a16:creationId xmlns="" xmlns:a16="http://schemas.microsoft.com/office/drawing/2014/main" id="{B40F7822-4CDC-43C8-ADF5-AAEC2707B9F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6561" y="1514352"/>
              <a:ext cx="1068541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8" name="TextBox 117">
              <a:extLst>
                <a:ext uri="{FF2B5EF4-FFF2-40B4-BE49-F238E27FC236}">
                  <a16:creationId xmlns="" xmlns:a16="http://schemas.microsoft.com/office/drawing/2014/main" id="{3227A9D0-E245-4AA9-8A8E-78985801EA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230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500"/>
                            </p:stCondLst>
                            <p:childTnLst>
                              <p:par>
                                <p:cTn id="13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0"/>
                            </p:stCondLst>
                            <p:childTnLst>
                              <p:par>
                                <p:cTn id="14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>
            <a:extLst>
              <a:ext uri="{FF2B5EF4-FFF2-40B4-BE49-F238E27FC236}">
                <a16:creationId xmlns="" xmlns:a16="http://schemas.microsoft.com/office/drawing/2014/main" id="{F0480373-70B7-4566-929F-400AB241303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724268" y="2197044"/>
            <a:ext cx="1806986" cy="1806986"/>
            <a:chOff x="7724268" y="2197044"/>
            <a:chExt cx="1806986" cy="1806986"/>
          </a:xfrm>
        </p:grpSpPr>
        <p:sp>
          <p:nvSpPr>
            <p:cNvPr id="4" name="千图PPT彼岸天：ID 8661124库_椭圆 4">
              <a:extLst>
                <a:ext uri="{FF2B5EF4-FFF2-40B4-BE49-F238E27FC236}">
                  <a16:creationId xmlns="" xmlns:a16="http://schemas.microsoft.com/office/drawing/2014/main" id="{DEA6A1FB-7F0B-445C-804C-6F12A0DDE3F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724268" y="2197044"/>
              <a:ext cx="1806986" cy="180698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="" xmlns:a16="http://schemas.microsoft.com/office/drawing/2014/main" id="{EDB97554-7454-4AE3-8826-A796001C6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768" y="2745682"/>
              <a:ext cx="543986" cy="577984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千图PPT彼岸天：ID 8661124库_组合 30">
            <a:extLst>
              <a:ext uri="{FF2B5EF4-FFF2-40B4-BE49-F238E27FC236}">
                <a16:creationId xmlns="" xmlns:a16="http://schemas.microsoft.com/office/drawing/2014/main" id="{4FB59F20-C141-485B-A5CD-31F35223B1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59102" y="3367696"/>
            <a:ext cx="2458388" cy="1806986"/>
            <a:chOff x="6259102" y="3367696"/>
            <a:chExt cx="2458388" cy="1806986"/>
          </a:xfrm>
        </p:grpSpPr>
        <p:sp>
          <p:nvSpPr>
            <p:cNvPr id="6" name="千图PPT彼岸天：ID 8661124库_Freeform: Shape 7">
              <a:extLst>
                <a:ext uri="{FF2B5EF4-FFF2-40B4-BE49-F238E27FC236}">
                  <a16:creationId xmlns="" xmlns:a16="http://schemas.microsoft.com/office/drawing/2014/main" id="{C09DA93F-F740-4863-B87A-163E9D3AC56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8900000">
              <a:off x="6259102" y="3367696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8">
              <a:extLst>
                <a:ext uri="{FF2B5EF4-FFF2-40B4-BE49-F238E27FC236}">
                  <a16:creationId xmlns="" xmlns:a16="http://schemas.microsoft.com/office/drawing/2014/main" id="{56ED08AA-5C2A-4D75-9C0D-6BA395A9D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204" y="4245218"/>
              <a:ext cx="665815" cy="53831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="" xmlns:a16="http://schemas.microsoft.com/office/drawing/2014/main" id="{F4CB9D24-32A5-4701-AC11-EEC6C85DE56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312737" y="2094472"/>
            <a:ext cx="1806986" cy="2458388"/>
            <a:chOff x="5312737" y="2094472"/>
            <a:chExt cx="1806986" cy="2458388"/>
          </a:xfrm>
        </p:grpSpPr>
        <p:sp>
          <p:nvSpPr>
            <p:cNvPr id="8" name="千图PPT彼岸天：ID 8661124库_Freeform: Shape 10">
              <a:extLst>
                <a:ext uri="{FF2B5EF4-FFF2-40B4-BE49-F238E27FC236}">
                  <a16:creationId xmlns="" xmlns:a16="http://schemas.microsoft.com/office/drawing/2014/main" id="{20F519A6-46CD-44F8-A411-617701444D1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700000">
              <a:off x="4987036" y="2420173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="" xmlns:a16="http://schemas.microsoft.com/office/drawing/2014/main" id="{1FC7D77F-BB0E-4863-A5A6-9FAF153A4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388" y="2745116"/>
              <a:ext cx="410821" cy="648817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="" xmlns:a16="http://schemas.microsoft.com/office/drawing/2014/main" id="{96FC8C62-F53A-46F9-8CB8-7360890A51E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607110" y="3367696"/>
            <a:ext cx="2458388" cy="1806986"/>
            <a:chOff x="3607110" y="3367696"/>
            <a:chExt cx="2458388" cy="1806986"/>
          </a:xfrm>
        </p:grpSpPr>
        <p:sp>
          <p:nvSpPr>
            <p:cNvPr id="10" name="千图PPT彼岸天：ID 8661124库_Freeform: Shape 13">
              <a:extLst>
                <a:ext uri="{FF2B5EF4-FFF2-40B4-BE49-F238E27FC236}">
                  <a16:creationId xmlns="" xmlns:a16="http://schemas.microsoft.com/office/drawing/2014/main" id="{B2B22B75-5574-4531-A6D9-11E047A17F0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8900000">
              <a:off x="3607110" y="3367696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4">
              <a:extLst>
                <a:ext uri="{FF2B5EF4-FFF2-40B4-BE49-F238E27FC236}">
                  <a16:creationId xmlns="" xmlns:a16="http://schemas.microsoft.com/office/drawing/2014/main" id="{81D0ABB7-7572-41D3-9F86-D6279B7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922" y="4245218"/>
              <a:ext cx="512820" cy="586486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F68EDE14-C434-4B0B-990B-5849816C451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660746" y="2094472"/>
            <a:ext cx="1806986" cy="2458388"/>
            <a:chOff x="2660746" y="2094472"/>
            <a:chExt cx="1806986" cy="2458388"/>
          </a:xfrm>
        </p:grpSpPr>
        <p:sp>
          <p:nvSpPr>
            <p:cNvPr id="12" name="千图PPT彼岸天：ID 8661124库_Freeform: Shape 16">
              <a:extLst>
                <a:ext uri="{FF2B5EF4-FFF2-40B4-BE49-F238E27FC236}">
                  <a16:creationId xmlns="" xmlns:a16="http://schemas.microsoft.com/office/drawing/2014/main" id="{6AC95E01-BA4E-4D13-9621-D43D84D0A2A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2700000">
              <a:off x="2335045" y="2420173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7">
              <a:extLst>
                <a:ext uri="{FF2B5EF4-FFF2-40B4-BE49-F238E27FC236}">
                  <a16:creationId xmlns="" xmlns:a16="http://schemas.microsoft.com/office/drawing/2014/main" id="{A89634BE-FD41-4874-B53A-F51927645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272" y="2890320"/>
              <a:ext cx="475987" cy="5383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千图PPT彼岸天：ID 8661124库_组合 1">
            <a:extLst>
              <a:ext uri="{FF2B5EF4-FFF2-40B4-BE49-F238E27FC236}">
                <a16:creationId xmlns="" xmlns:a16="http://schemas.microsoft.com/office/drawing/2014/main" id="{C2E8E5DE-C5DA-4C58-8DC7-2E9FA31492D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35646" y="1252772"/>
            <a:ext cx="2517738" cy="908518"/>
            <a:chOff x="735646" y="1252772"/>
            <a:chExt cx="2517738" cy="908518"/>
          </a:xfrm>
        </p:grpSpPr>
        <p:sp>
          <p:nvSpPr>
            <p:cNvPr id="27" name="Rectangle 22">
              <a:extLst>
                <a:ext uri="{FF2B5EF4-FFF2-40B4-BE49-F238E27FC236}">
                  <a16:creationId xmlns="" xmlns:a16="http://schemas.microsoft.com/office/drawing/2014/main" id="{931EB323-0AE7-4ED7-B3ED-AE45364C9E42}"/>
                </a:ext>
              </a:extLst>
            </p:cNvPr>
            <p:cNvSpPr/>
            <p:nvPr/>
          </p:nvSpPr>
          <p:spPr>
            <a:xfrm>
              <a:off x="1837612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8" name="Rectangle 18">
              <a:extLst>
                <a:ext uri="{FF2B5EF4-FFF2-40B4-BE49-F238E27FC236}">
                  <a16:creationId xmlns="" xmlns:a16="http://schemas.microsoft.com/office/drawing/2014/main" id="{9FF89413-EC54-4B4D-B5F1-6CAC87E4B1C2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r>
                <a:rPr lang="zh-CN" altLang="en-US" sz="1100" dirty="0">
                  <a:solidFill>
                    <a:srgbClr val="000000"/>
                  </a:solidFill>
                </a:rPr>
                <a:t/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千图PPT彼岸天：ID 8661124库_组合 24">
            <a:extLst>
              <a:ext uri="{FF2B5EF4-FFF2-40B4-BE49-F238E27FC236}">
                <a16:creationId xmlns="" xmlns:a16="http://schemas.microsoft.com/office/drawing/2014/main" id="{F28DDF55-E12A-40A0-BC21-6EF2129DBCB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752111" y="1252772"/>
            <a:ext cx="2517738" cy="908518"/>
            <a:chOff x="735646" y="1252772"/>
            <a:chExt cx="2517738" cy="908518"/>
          </a:xfrm>
        </p:grpSpPr>
        <p:sp>
          <p:nvSpPr>
            <p:cNvPr id="25" name="Rectangle 25">
              <a:extLst>
                <a:ext uri="{FF2B5EF4-FFF2-40B4-BE49-F238E27FC236}">
                  <a16:creationId xmlns="" xmlns:a16="http://schemas.microsoft.com/office/drawing/2014/main" id="{19580639-8AF3-4A80-97ED-6CCCCC57CF7F}"/>
                </a:ext>
              </a:extLst>
            </p:cNvPr>
            <p:cNvSpPr/>
            <p:nvPr/>
          </p:nvSpPr>
          <p:spPr>
            <a:xfrm>
              <a:off x="1286629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6" name="Rectangle 26">
              <a:extLst>
                <a:ext uri="{FF2B5EF4-FFF2-40B4-BE49-F238E27FC236}">
                  <a16:creationId xmlns="" xmlns:a16="http://schemas.microsoft.com/office/drawing/2014/main" id="{616ED3FD-E8E6-44FE-B173-30B257550093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r>
                <a:rPr lang="zh-CN" altLang="en-US" sz="1100" dirty="0">
                  <a:solidFill>
                    <a:srgbClr val="000000"/>
                  </a:solidFill>
                </a:rPr>
                <a:t/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千图PPT彼岸天：ID 8661124库_组合 27">
            <a:extLst>
              <a:ext uri="{FF2B5EF4-FFF2-40B4-BE49-F238E27FC236}">
                <a16:creationId xmlns="" xmlns:a16="http://schemas.microsoft.com/office/drawing/2014/main" id="{12865706-E2D2-4081-9993-62AB3E83B78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957126" y="1252772"/>
            <a:ext cx="2517738" cy="908518"/>
            <a:chOff x="735646" y="1252772"/>
            <a:chExt cx="2517738" cy="908518"/>
          </a:xfrm>
        </p:grpSpPr>
        <p:sp>
          <p:nvSpPr>
            <p:cNvPr id="23" name="Rectangle 28">
              <a:extLst>
                <a:ext uri="{FF2B5EF4-FFF2-40B4-BE49-F238E27FC236}">
                  <a16:creationId xmlns="" xmlns:a16="http://schemas.microsoft.com/office/drawing/2014/main" id="{1B802802-362D-4E1A-912F-069E6FD59DF6}"/>
                </a:ext>
              </a:extLst>
            </p:cNvPr>
            <p:cNvSpPr/>
            <p:nvPr/>
          </p:nvSpPr>
          <p:spPr>
            <a:xfrm>
              <a:off x="735646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Rectangle 29">
              <a:extLst>
                <a:ext uri="{FF2B5EF4-FFF2-40B4-BE49-F238E27FC236}">
                  <a16:creationId xmlns="" xmlns:a16="http://schemas.microsoft.com/office/drawing/2014/main" id="{749AEBF0-CC12-4FBB-8768-7E513DF4D23C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r>
                <a:rPr lang="zh-CN" altLang="en-US" sz="1100" dirty="0">
                  <a:solidFill>
                    <a:srgbClr val="000000"/>
                  </a:solidFill>
                </a:rPr>
                <a:t/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千图PPT彼岸天：ID 8661124库_组合 30">
            <a:extLst>
              <a:ext uri="{FF2B5EF4-FFF2-40B4-BE49-F238E27FC236}">
                <a16:creationId xmlns="" xmlns:a16="http://schemas.microsoft.com/office/drawing/2014/main" id="{69A26AF0-9B9A-444A-B94A-2FFB94531AD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424535" y="5213120"/>
            <a:ext cx="2517738" cy="908518"/>
            <a:chOff x="735646" y="1252772"/>
            <a:chExt cx="2517738" cy="908518"/>
          </a:xfrm>
        </p:grpSpPr>
        <p:sp>
          <p:nvSpPr>
            <p:cNvPr id="21" name="Rectangle 31">
              <a:extLst>
                <a:ext uri="{FF2B5EF4-FFF2-40B4-BE49-F238E27FC236}">
                  <a16:creationId xmlns="" xmlns:a16="http://schemas.microsoft.com/office/drawing/2014/main" id="{B108E4FB-136E-4F54-9C0A-E9B38AF662E5}"/>
                </a:ext>
              </a:extLst>
            </p:cNvPr>
            <p:cNvSpPr/>
            <p:nvPr/>
          </p:nvSpPr>
          <p:spPr>
            <a:xfrm>
              <a:off x="1837612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2" name="Rectangle 32">
              <a:extLst>
                <a:ext uri="{FF2B5EF4-FFF2-40B4-BE49-F238E27FC236}">
                  <a16:creationId xmlns="" xmlns:a16="http://schemas.microsoft.com/office/drawing/2014/main" id="{6941BE62-616A-4863-90CC-833B29488552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r>
                <a:rPr lang="zh-CN" altLang="en-US" sz="1100" dirty="0">
                  <a:solidFill>
                    <a:srgbClr val="000000"/>
                  </a:solidFill>
                </a:rPr>
                <a:t/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千图PPT彼岸天：ID 8661124库_组合 33">
            <a:extLst>
              <a:ext uri="{FF2B5EF4-FFF2-40B4-BE49-F238E27FC236}">
                <a16:creationId xmlns="" xmlns:a16="http://schemas.microsoft.com/office/drawing/2014/main" id="{F60858E1-0C5C-4550-AF3F-599C65FF2781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914335" y="5213120"/>
            <a:ext cx="2517738" cy="908518"/>
            <a:chOff x="735646" y="1252772"/>
            <a:chExt cx="2517738" cy="908518"/>
          </a:xfrm>
        </p:grpSpPr>
        <p:sp>
          <p:nvSpPr>
            <p:cNvPr id="19" name="Rectangle 34">
              <a:extLst>
                <a:ext uri="{FF2B5EF4-FFF2-40B4-BE49-F238E27FC236}">
                  <a16:creationId xmlns="" xmlns:a16="http://schemas.microsoft.com/office/drawing/2014/main" id="{C2FEB1A9-B81B-416A-804D-EFC5D475A2F3}"/>
                </a:ext>
              </a:extLst>
            </p:cNvPr>
            <p:cNvSpPr/>
            <p:nvPr/>
          </p:nvSpPr>
          <p:spPr>
            <a:xfrm>
              <a:off x="735646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0" name="Rectangle 35">
              <a:extLst>
                <a:ext uri="{FF2B5EF4-FFF2-40B4-BE49-F238E27FC236}">
                  <a16:creationId xmlns="" xmlns:a16="http://schemas.microsoft.com/office/drawing/2014/main" id="{EA06CD23-8160-4EA1-981F-6B91A5090B13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r>
                <a:rPr lang="zh-CN" altLang="en-US" sz="1100" dirty="0">
                  <a:solidFill>
                    <a:srgbClr val="000000"/>
                  </a:solidFill>
                </a:rPr>
                <a:t/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r>
                <a:rPr lang="zh-CN" altLang="en-US" sz="1100" dirty="0" smtClean="0">
                  <a:solidFill>
                    <a:srgbClr val="000000"/>
                  </a:solidFill>
                </a:rPr>
                <a:t>编辑</a:t>
              </a: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41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E4AC328-A564-4308-91DD-57527D67256F}"/>
              </a:ext>
            </a:extLst>
          </p:cNvPr>
          <p:cNvSpPr/>
          <p:nvPr/>
        </p:nvSpPr>
        <p:spPr>
          <a:xfrm>
            <a:off x="0" y="1536700"/>
            <a:ext cx="12192000" cy="363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>
            <a:extLst>
              <a:ext uri="{FF2B5EF4-FFF2-40B4-BE49-F238E27FC236}">
                <a16:creationId xmlns="" xmlns:a16="http://schemas.microsoft.com/office/drawing/2014/main" id="{FDB11EDF-04DE-48F5-ADFD-B346CED77BA5}"/>
              </a:ext>
            </a:extLst>
          </p:cNvPr>
          <p:cNvSpPr txBox="1"/>
          <p:nvPr/>
        </p:nvSpPr>
        <p:spPr>
          <a:xfrm>
            <a:off x="5196687" y="2208113"/>
            <a:ext cx="4235455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7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373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565E29A4-859A-44A3-AB49-C4EEAB55058C}"/>
              </a:ext>
            </a:extLst>
          </p:cNvPr>
          <p:cNvCxnSpPr/>
          <p:nvPr/>
        </p:nvCxnSpPr>
        <p:spPr>
          <a:xfrm flipV="1">
            <a:off x="4908652" y="2112102"/>
            <a:ext cx="0" cy="2565899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3">
            <a:extLst>
              <a:ext uri="{FF2B5EF4-FFF2-40B4-BE49-F238E27FC236}">
                <a16:creationId xmlns="" xmlns:a16="http://schemas.microsoft.com/office/drawing/2014/main" id="{378B7A66-9927-4F11-955D-8906A63973D7}"/>
              </a:ext>
            </a:extLst>
          </p:cNvPr>
          <p:cNvSpPr txBox="1"/>
          <p:nvPr/>
        </p:nvSpPr>
        <p:spPr>
          <a:xfrm>
            <a:off x="3147919" y="4111034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1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9907E5-5AEB-4BF4-890B-17CBAC5EB7CC}"/>
              </a:ext>
            </a:extLst>
          </p:cNvPr>
          <p:cNvGrpSpPr/>
          <p:nvPr/>
        </p:nvGrpSpPr>
        <p:grpSpPr>
          <a:xfrm>
            <a:off x="2892429" y="2208116"/>
            <a:ext cx="1596233" cy="15962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7">
              <a:extLst>
                <a:ext uri="{FF2B5EF4-FFF2-40B4-BE49-F238E27FC236}">
                  <a16:creationId xmlns="" xmlns:a16="http://schemas.microsoft.com/office/drawing/2014/main" id="{6F6986D4-2D1D-4D61-9620-52C2E974F813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C9BF135D-637C-41E9-BA95-18BD748B7B82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24">
            <a:extLst>
              <a:ext uri="{FF2B5EF4-FFF2-40B4-BE49-F238E27FC236}">
                <a16:creationId xmlns="" xmlns:a16="http://schemas.microsoft.com/office/drawing/2014/main" id="{2E627E83-A758-4E68-92BE-11221EB6571B}"/>
              </a:ext>
            </a:extLst>
          </p:cNvPr>
          <p:cNvSpPr txBox="1"/>
          <p:nvPr/>
        </p:nvSpPr>
        <p:spPr>
          <a:xfrm>
            <a:off x="5325580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="" xmlns:a16="http://schemas.microsoft.com/office/drawing/2014/main" id="{C0281DCB-AEE4-478C-A99E-DAB79C683477}"/>
              </a:ext>
            </a:extLst>
          </p:cNvPr>
          <p:cNvSpPr txBox="1"/>
          <p:nvPr/>
        </p:nvSpPr>
        <p:spPr>
          <a:xfrm>
            <a:off x="6729141" y="364827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F99E0126-E3F5-469C-97E7-0CDE5DF8EF23}"/>
              </a:ext>
            </a:extLst>
          </p:cNvPr>
          <p:cNvSpPr txBox="1"/>
          <p:nvPr/>
        </p:nvSpPr>
        <p:spPr>
          <a:xfrm>
            <a:off x="8075843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="" xmlns:a16="http://schemas.microsoft.com/office/drawing/2014/main" id="{DCA65493-76D3-45A2-A225-6E6978594E03}"/>
              </a:ext>
            </a:extLst>
          </p:cNvPr>
          <p:cNvSpPr txBox="1"/>
          <p:nvPr/>
        </p:nvSpPr>
        <p:spPr>
          <a:xfrm>
            <a:off x="5325580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="" xmlns:a16="http://schemas.microsoft.com/office/drawing/2014/main" id="{424F5D6A-FB22-47C3-80B8-A645C33C3242}"/>
              </a:ext>
            </a:extLst>
          </p:cNvPr>
          <p:cNvSpPr txBox="1"/>
          <p:nvPr/>
        </p:nvSpPr>
        <p:spPr>
          <a:xfrm>
            <a:off x="6729143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="" xmlns:a16="http://schemas.microsoft.com/office/drawing/2014/main" id="{E0BC6E67-467E-486F-AFCE-3D6969F74A39}"/>
              </a:ext>
            </a:extLst>
          </p:cNvPr>
          <p:cNvSpPr txBox="1"/>
          <p:nvPr/>
        </p:nvSpPr>
        <p:spPr>
          <a:xfrm>
            <a:off x="8075328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35FDA5EE-99C7-423F-94B7-CCD6D313AC76}"/>
              </a:ext>
            </a:extLst>
          </p:cNvPr>
          <p:cNvSpPr txBox="1"/>
          <p:nvPr/>
        </p:nvSpPr>
        <p:spPr>
          <a:xfrm>
            <a:off x="3186575" y="2493270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667" b="1" dirty="0">
                <a:solidFill>
                  <a:srgbClr val="093A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667" b="1" dirty="0">
              <a:solidFill>
                <a:srgbClr val="093A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2F0E9514-2563-4E16-8AB1-CA48901688F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140726" y="1509502"/>
            <a:ext cx="5901998" cy="3900236"/>
            <a:chOff x="3140726" y="1509502"/>
            <a:chExt cx="5901998" cy="3900236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AE4BD24E-6566-4B70-9722-34BF59C1CBBA}"/>
                </a:ext>
              </a:extLst>
            </p:cNvPr>
            <p:cNvSpPr/>
            <p:nvPr/>
          </p:nvSpPr>
          <p:spPr>
            <a:xfrm>
              <a:off x="3741199" y="1863548"/>
              <a:ext cx="4607792" cy="951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7599" y="0"/>
                  </a:lnTo>
                  <a:lnTo>
                    <a:pt x="398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none" lIns="432000" tIns="0" rIns="0" bIns="0" anchor="ctr" anchorCtr="1">
              <a:normAutofit/>
            </a:bodyPr>
            <a:lstStyle/>
            <a:p>
              <a:pPr lvl="0" algn="ctr">
                <a:defRPr sz="1800"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1E46D5C9-B242-4EE1-AEDB-F8A2E6B84A84}"/>
                </a:ext>
              </a:extLst>
            </p:cNvPr>
            <p:cNvSpPr/>
            <p:nvPr/>
          </p:nvSpPr>
          <p:spPr>
            <a:xfrm>
              <a:off x="3516537" y="2806463"/>
              <a:ext cx="1413196" cy="236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3" h="21600" extrusionOk="0">
                  <a:moveTo>
                    <a:pt x="19763" y="0"/>
                  </a:moveTo>
                  <a:lnTo>
                    <a:pt x="19763" y="21600"/>
                  </a:lnTo>
                  <a:cubicBezTo>
                    <a:pt x="19763" y="21600"/>
                    <a:pt x="4984" y="9817"/>
                    <a:pt x="1869" y="7200"/>
                  </a:cubicBezTo>
                  <a:cubicBezTo>
                    <a:pt x="-1837" y="3963"/>
                    <a:pt x="690" y="2059"/>
                    <a:pt x="3244" y="23"/>
                  </a:cubicBezTo>
                  <a:lnTo>
                    <a:pt x="1976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none" lIns="0" tIns="288000" rIns="0" bIns="0" anchor="t" anchorCtr="1">
              <a:normAutofit/>
            </a:bodyPr>
            <a:lstStyle/>
            <a:p>
              <a:pPr lvl="0" algn="ctr">
                <a:defRPr sz="18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E3A6D6FC-1AE7-4313-B567-83CB1509B60C}"/>
                </a:ext>
              </a:extLst>
            </p:cNvPr>
            <p:cNvSpPr/>
            <p:nvPr/>
          </p:nvSpPr>
          <p:spPr>
            <a:xfrm>
              <a:off x="4922363" y="4061209"/>
              <a:ext cx="2250648" cy="1348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" y="17914"/>
                  </a:moveTo>
                  <a:cubicBezTo>
                    <a:pt x="1137" y="20312"/>
                    <a:pt x="2092" y="21600"/>
                    <a:pt x="4724" y="21600"/>
                  </a:cubicBezTo>
                  <a:lnTo>
                    <a:pt x="17769" y="21600"/>
                  </a:lnTo>
                  <a:cubicBezTo>
                    <a:pt x="19787" y="21600"/>
                    <a:pt x="20772" y="19690"/>
                    <a:pt x="21600" y="17929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33" y="1791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none" lIns="0" tIns="0" rIns="0" bIns="360000" anchor="b" anchorCtr="1">
              <a:normAutofit/>
            </a:bodyPr>
            <a:lstStyle/>
            <a:p>
              <a:pPr lvl="0" algn="ctr">
                <a:defRPr sz="1800"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75CD05DC-63D3-465E-A309-AFB754E81C01}"/>
                </a:ext>
              </a:extLst>
            </p:cNvPr>
            <p:cNvSpPr/>
            <p:nvPr/>
          </p:nvSpPr>
          <p:spPr>
            <a:xfrm>
              <a:off x="7172951" y="2805812"/>
              <a:ext cx="1398667" cy="236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3" h="21600" extrusionOk="0">
                  <a:moveTo>
                    <a:pt x="0" y="0"/>
                  </a:moveTo>
                  <a:lnTo>
                    <a:pt x="0" y="21600"/>
                  </a:lnTo>
                  <a:cubicBezTo>
                    <a:pt x="0" y="21600"/>
                    <a:pt x="14779" y="9817"/>
                    <a:pt x="17894" y="7200"/>
                  </a:cubicBezTo>
                  <a:cubicBezTo>
                    <a:pt x="21600" y="3963"/>
                    <a:pt x="19073" y="2059"/>
                    <a:pt x="16519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none" lIns="0" tIns="288000" rIns="0" bIns="0" anchor="t" anchorCtr="1">
              <a:normAutofit/>
            </a:bodyPr>
            <a:lstStyle/>
            <a:p>
              <a:pPr lvl="0" algn="ctr">
                <a:defRPr sz="18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="" xmlns:a16="http://schemas.microsoft.com/office/drawing/2014/main" id="{552AE26F-81FD-492A-895B-98B4F3953736}"/>
                </a:ext>
              </a:extLst>
            </p:cNvPr>
            <p:cNvSpPr/>
            <p:nvPr/>
          </p:nvSpPr>
          <p:spPr>
            <a:xfrm>
              <a:off x="4865638" y="1509502"/>
              <a:ext cx="751512" cy="75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="" xmlns:a16="http://schemas.microsoft.com/office/drawing/2014/main" id="{710674E0-EE7F-4C2A-93EB-281ABA2409FF}"/>
                </a:ext>
              </a:extLst>
            </p:cNvPr>
            <p:cNvSpPr/>
            <p:nvPr/>
          </p:nvSpPr>
          <p:spPr>
            <a:xfrm>
              <a:off x="3664396" y="3714135"/>
              <a:ext cx="880677" cy="8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2">
              <a:extLst>
                <a:ext uri="{FF2B5EF4-FFF2-40B4-BE49-F238E27FC236}">
                  <a16:creationId xmlns="" xmlns:a16="http://schemas.microsoft.com/office/drawing/2014/main" id="{075EE48E-752D-47AB-A9C0-7D96486E78C9}"/>
                </a:ext>
              </a:extLst>
            </p:cNvPr>
            <p:cNvSpPr/>
            <p:nvPr/>
          </p:nvSpPr>
          <p:spPr>
            <a:xfrm>
              <a:off x="5613681" y="3697783"/>
              <a:ext cx="880677" cy="8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4">
              <a:extLst>
                <a:ext uri="{FF2B5EF4-FFF2-40B4-BE49-F238E27FC236}">
                  <a16:creationId xmlns="" xmlns:a16="http://schemas.microsoft.com/office/drawing/2014/main" id="{44E8FCF2-B0EF-4B8C-9ECA-F1C5BAC3D8AC}"/>
                </a:ext>
              </a:extLst>
            </p:cNvPr>
            <p:cNvSpPr/>
            <p:nvPr/>
          </p:nvSpPr>
          <p:spPr>
            <a:xfrm>
              <a:off x="7463101" y="3791723"/>
              <a:ext cx="880676" cy="880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16">
              <a:extLst>
                <a:ext uri="{FF2B5EF4-FFF2-40B4-BE49-F238E27FC236}">
                  <a16:creationId xmlns="" xmlns:a16="http://schemas.microsoft.com/office/drawing/2014/main" id="{E6BAF3BA-E7A4-47DC-8D7E-F866AFCD93B6}"/>
                </a:ext>
              </a:extLst>
            </p:cNvPr>
            <p:cNvSpPr/>
            <p:nvPr/>
          </p:nvSpPr>
          <p:spPr>
            <a:xfrm>
              <a:off x="5997807" y="2171170"/>
              <a:ext cx="1021139" cy="2828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29">
              <a:extLst>
                <a:ext uri="{FF2B5EF4-FFF2-40B4-BE49-F238E27FC236}">
                  <a16:creationId xmlns="" xmlns:a16="http://schemas.microsoft.com/office/drawing/2014/main" id="{B191CBF9-228F-4723-B098-14D6466F3518}"/>
                </a:ext>
              </a:extLst>
            </p:cNvPr>
            <p:cNvSpPr/>
            <p:nvPr/>
          </p:nvSpPr>
          <p:spPr>
            <a:xfrm>
              <a:off x="3430816" y="3163290"/>
              <a:ext cx="928932" cy="2828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40">
              <a:extLst>
                <a:ext uri="{FF2B5EF4-FFF2-40B4-BE49-F238E27FC236}">
                  <a16:creationId xmlns="" xmlns:a16="http://schemas.microsoft.com/office/drawing/2014/main" id="{78318FA5-5B1D-41F3-98EA-4EBF58158855}"/>
                </a:ext>
              </a:extLst>
            </p:cNvPr>
            <p:cNvSpPr/>
            <p:nvPr/>
          </p:nvSpPr>
          <p:spPr>
            <a:xfrm>
              <a:off x="7356792" y="3296495"/>
              <a:ext cx="1021139" cy="2828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ectangle 41">
              <a:extLst>
                <a:ext uri="{FF2B5EF4-FFF2-40B4-BE49-F238E27FC236}">
                  <a16:creationId xmlns="" xmlns:a16="http://schemas.microsoft.com/office/drawing/2014/main" id="{B4A60DC2-A694-4115-B44E-FF1847CB8AD8}"/>
                </a:ext>
              </a:extLst>
            </p:cNvPr>
            <p:cNvSpPr/>
            <p:nvPr/>
          </p:nvSpPr>
          <p:spPr>
            <a:xfrm>
              <a:off x="5418393" y="4729935"/>
              <a:ext cx="1261915" cy="2828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2">
              <a:extLst>
                <a:ext uri="{FF2B5EF4-FFF2-40B4-BE49-F238E27FC236}">
                  <a16:creationId xmlns="" xmlns:a16="http://schemas.microsoft.com/office/drawing/2014/main" id="{726B818C-D6B5-4A45-AA42-00F1225041DE}"/>
                </a:ext>
              </a:extLst>
            </p:cNvPr>
            <p:cNvSpPr/>
            <p:nvPr/>
          </p:nvSpPr>
          <p:spPr>
            <a:xfrm>
              <a:off x="3346713" y="2169204"/>
              <a:ext cx="1444309" cy="209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</a:path>
              </a:pathLst>
            </a:custGeom>
            <a:ln w="12700">
              <a:solidFill>
                <a:srgbClr val="77818B"/>
              </a:solidFill>
              <a:custDash>
                <a:ds d="200000" sp="200000"/>
              </a:custDash>
              <a:miter lim="400000"/>
              <a:headEnd type="oval"/>
              <a:tailEnd type="arrow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43">
              <a:extLst>
                <a:ext uri="{FF2B5EF4-FFF2-40B4-BE49-F238E27FC236}">
                  <a16:creationId xmlns="" xmlns:a16="http://schemas.microsoft.com/office/drawing/2014/main" id="{42903E93-63DD-4253-BE8D-3538163D2D4C}"/>
                </a:ext>
              </a:extLst>
            </p:cNvPr>
            <p:cNvSpPr/>
            <p:nvPr/>
          </p:nvSpPr>
          <p:spPr>
            <a:xfrm>
              <a:off x="3140726" y="3321342"/>
              <a:ext cx="580423" cy="809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</a:path>
              </a:pathLst>
            </a:custGeom>
            <a:ln w="12700">
              <a:solidFill>
                <a:srgbClr val="9DA7B0"/>
              </a:solidFill>
              <a:custDash>
                <a:ds d="200000" sp="200000"/>
              </a:custDash>
              <a:miter lim="400000"/>
              <a:headEnd type="oval"/>
              <a:tailEnd type="arrow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Straight Connector 44">
              <a:extLst>
                <a:ext uri="{FF2B5EF4-FFF2-40B4-BE49-F238E27FC236}">
                  <a16:creationId xmlns="" xmlns:a16="http://schemas.microsoft.com/office/drawing/2014/main" id="{5BB4D790-52BB-4376-84D6-D33480568E44}"/>
                </a:ext>
              </a:extLst>
            </p:cNvPr>
            <p:cNvSpPr/>
            <p:nvPr/>
          </p:nvSpPr>
          <p:spPr>
            <a:xfrm flipV="1">
              <a:off x="8372192" y="3243158"/>
              <a:ext cx="670532" cy="4790"/>
            </a:xfrm>
            <a:prstGeom prst="line">
              <a:avLst/>
            </a:prstGeom>
            <a:ln w="12700">
              <a:solidFill>
                <a:srgbClr val="525E68"/>
              </a:solidFill>
              <a:custDash>
                <a:ds d="200000" sp="200000"/>
              </a:custDash>
              <a:miter lim="400000"/>
              <a:headEnd type="oval"/>
              <a:tailEnd type="arrow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5">
              <a:extLst>
                <a:ext uri="{FF2B5EF4-FFF2-40B4-BE49-F238E27FC236}">
                  <a16:creationId xmlns="" xmlns:a16="http://schemas.microsoft.com/office/drawing/2014/main" id="{BDB62004-EB69-4C03-8135-BEC5EB83C536}"/>
                </a:ext>
              </a:extLst>
            </p:cNvPr>
            <p:cNvSpPr/>
            <p:nvPr/>
          </p:nvSpPr>
          <p:spPr>
            <a:xfrm>
              <a:off x="6661172" y="4606301"/>
              <a:ext cx="2254202" cy="452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</a:path>
              </a:pathLst>
            </a:custGeom>
            <a:ln w="12700">
              <a:solidFill>
                <a:srgbClr val="525E68"/>
              </a:solidFill>
              <a:custDash>
                <a:ds d="200000" sp="200000"/>
              </a:custDash>
              <a:miter lim="400000"/>
              <a:headEnd type="oval"/>
              <a:tailEnd type="arrow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7">
              <a:extLst>
                <a:ext uri="{FF2B5EF4-FFF2-40B4-BE49-F238E27FC236}">
                  <a16:creationId xmlns="" xmlns:a16="http://schemas.microsoft.com/office/drawing/2014/main" id="{DAF965C8-E8A0-4E5B-BAC4-408CD7732E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09080" y="3867504"/>
              <a:ext cx="454274" cy="45427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8">
              <a:extLst>
                <a:ext uri="{FF2B5EF4-FFF2-40B4-BE49-F238E27FC236}">
                  <a16:creationId xmlns="" xmlns:a16="http://schemas.microsoft.com/office/drawing/2014/main" id="{EDC59182-4299-4D37-9FD5-1BEE940741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94250" y="1638508"/>
              <a:ext cx="497926" cy="397919"/>
            </a:xfrm>
            <a:custGeom>
              <a:avLst/>
              <a:gdLst>
                <a:gd name="T0" fmla="*/ 200 w 400"/>
                <a:gd name="T1" fmla="*/ 120 h 320"/>
                <a:gd name="T2" fmla="*/ 140 w 400"/>
                <a:gd name="T3" fmla="*/ 180 h 320"/>
                <a:gd name="T4" fmla="*/ 200 w 400"/>
                <a:gd name="T5" fmla="*/ 240 h 320"/>
                <a:gd name="T6" fmla="*/ 260 w 400"/>
                <a:gd name="T7" fmla="*/ 180 h 320"/>
                <a:gd name="T8" fmla="*/ 200 w 400"/>
                <a:gd name="T9" fmla="*/ 120 h 320"/>
                <a:gd name="T10" fmla="*/ 360 w 400"/>
                <a:gd name="T11" fmla="*/ 60 h 320"/>
                <a:gd name="T12" fmla="*/ 312 w 400"/>
                <a:gd name="T13" fmla="*/ 60 h 320"/>
                <a:gd name="T14" fmla="*/ 296 w 400"/>
                <a:gd name="T15" fmla="*/ 49 h 320"/>
                <a:gd name="T16" fmla="*/ 284 w 400"/>
                <a:gd name="T17" fmla="*/ 11 h 320"/>
                <a:gd name="T18" fmla="*/ 268 w 400"/>
                <a:gd name="T19" fmla="*/ 0 h 320"/>
                <a:gd name="T20" fmla="*/ 132 w 400"/>
                <a:gd name="T21" fmla="*/ 0 h 320"/>
                <a:gd name="T22" fmla="*/ 116 w 400"/>
                <a:gd name="T23" fmla="*/ 11 h 320"/>
                <a:gd name="T24" fmla="*/ 104 w 400"/>
                <a:gd name="T25" fmla="*/ 49 h 320"/>
                <a:gd name="T26" fmla="*/ 88 w 400"/>
                <a:gd name="T27" fmla="*/ 60 h 320"/>
                <a:gd name="T28" fmla="*/ 40 w 400"/>
                <a:gd name="T29" fmla="*/ 60 h 320"/>
                <a:gd name="T30" fmla="*/ 0 w 400"/>
                <a:gd name="T31" fmla="*/ 100 h 320"/>
                <a:gd name="T32" fmla="*/ 0 w 400"/>
                <a:gd name="T33" fmla="*/ 280 h 320"/>
                <a:gd name="T34" fmla="*/ 40 w 400"/>
                <a:gd name="T35" fmla="*/ 320 h 320"/>
                <a:gd name="T36" fmla="*/ 360 w 400"/>
                <a:gd name="T37" fmla="*/ 320 h 320"/>
                <a:gd name="T38" fmla="*/ 400 w 400"/>
                <a:gd name="T39" fmla="*/ 280 h 320"/>
                <a:gd name="T40" fmla="*/ 400 w 400"/>
                <a:gd name="T41" fmla="*/ 100 h 320"/>
                <a:gd name="T42" fmla="*/ 360 w 400"/>
                <a:gd name="T43" fmla="*/ 60 h 320"/>
                <a:gd name="T44" fmla="*/ 200 w 400"/>
                <a:gd name="T45" fmla="*/ 280 h 320"/>
                <a:gd name="T46" fmla="*/ 100 w 400"/>
                <a:gd name="T47" fmla="*/ 180 h 320"/>
                <a:gd name="T48" fmla="*/ 200 w 400"/>
                <a:gd name="T49" fmla="*/ 80 h 320"/>
                <a:gd name="T50" fmla="*/ 300 w 400"/>
                <a:gd name="T51" fmla="*/ 180 h 320"/>
                <a:gd name="T52" fmla="*/ 200 w 400"/>
                <a:gd name="T53" fmla="*/ 280 h 320"/>
                <a:gd name="T54" fmla="*/ 346 w 400"/>
                <a:gd name="T55" fmla="*/ 128 h 320"/>
                <a:gd name="T56" fmla="*/ 332 w 400"/>
                <a:gd name="T57" fmla="*/ 114 h 320"/>
                <a:gd name="T58" fmla="*/ 346 w 400"/>
                <a:gd name="T59" fmla="*/ 100 h 320"/>
                <a:gd name="T60" fmla="*/ 360 w 400"/>
                <a:gd name="T61" fmla="*/ 114 h 320"/>
                <a:gd name="T62" fmla="*/ 346 w 400"/>
                <a:gd name="T63" fmla="*/ 12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49">
              <a:extLst>
                <a:ext uri="{FF2B5EF4-FFF2-40B4-BE49-F238E27FC236}">
                  <a16:creationId xmlns="" xmlns:a16="http://schemas.microsoft.com/office/drawing/2014/main" id="{93B90BD0-6363-4C71-837C-12B956135A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32818" y="4046213"/>
              <a:ext cx="479129" cy="342382"/>
            </a:xfrm>
            <a:custGeom>
              <a:avLst/>
              <a:gdLst>
                <a:gd name="T0" fmla="*/ 392 w 392"/>
                <a:gd name="T1" fmla="*/ 40 h 280"/>
                <a:gd name="T2" fmla="*/ 392 w 392"/>
                <a:gd name="T3" fmla="*/ 16 h 280"/>
                <a:gd name="T4" fmla="*/ 376 w 392"/>
                <a:gd name="T5" fmla="*/ 0 h 280"/>
                <a:gd name="T6" fmla="*/ 16 w 392"/>
                <a:gd name="T7" fmla="*/ 0 h 280"/>
                <a:gd name="T8" fmla="*/ 0 w 392"/>
                <a:gd name="T9" fmla="*/ 16 h 280"/>
                <a:gd name="T10" fmla="*/ 0 w 392"/>
                <a:gd name="T11" fmla="*/ 40 h 280"/>
                <a:gd name="T12" fmla="*/ 40 w 392"/>
                <a:gd name="T13" fmla="*/ 40 h 280"/>
                <a:gd name="T14" fmla="*/ 40 w 392"/>
                <a:gd name="T15" fmla="*/ 80 h 280"/>
                <a:gd name="T16" fmla="*/ 0 w 392"/>
                <a:gd name="T17" fmla="*/ 80 h 280"/>
                <a:gd name="T18" fmla="*/ 0 w 392"/>
                <a:gd name="T19" fmla="*/ 120 h 280"/>
                <a:gd name="T20" fmla="*/ 40 w 392"/>
                <a:gd name="T21" fmla="*/ 120 h 280"/>
                <a:gd name="T22" fmla="*/ 40 w 392"/>
                <a:gd name="T23" fmla="*/ 160 h 280"/>
                <a:gd name="T24" fmla="*/ 0 w 392"/>
                <a:gd name="T25" fmla="*/ 160 h 280"/>
                <a:gd name="T26" fmla="*/ 0 w 392"/>
                <a:gd name="T27" fmla="*/ 200 h 280"/>
                <a:gd name="T28" fmla="*/ 40 w 392"/>
                <a:gd name="T29" fmla="*/ 200 h 280"/>
                <a:gd name="T30" fmla="*/ 40 w 392"/>
                <a:gd name="T31" fmla="*/ 240 h 280"/>
                <a:gd name="T32" fmla="*/ 0 w 392"/>
                <a:gd name="T33" fmla="*/ 240 h 280"/>
                <a:gd name="T34" fmla="*/ 0 w 392"/>
                <a:gd name="T35" fmla="*/ 264 h 280"/>
                <a:gd name="T36" fmla="*/ 16 w 392"/>
                <a:gd name="T37" fmla="*/ 280 h 280"/>
                <a:gd name="T38" fmla="*/ 376 w 392"/>
                <a:gd name="T39" fmla="*/ 280 h 280"/>
                <a:gd name="T40" fmla="*/ 392 w 392"/>
                <a:gd name="T41" fmla="*/ 264 h 280"/>
                <a:gd name="T42" fmla="*/ 392 w 392"/>
                <a:gd name="T43" fmla="*/ 240 h 280"/>
                <a:gd name="T44" fmla="*/ 352 w 392"/>
                <a:gd name="T45" fmla="*/ 240 h 280"/>
                <a:gd name="T46" fmla="*/ 352 w 392"/>
                <a:gd name="T47" fmla="*/ 200 h 280"/>
                <a:gd name="T48" fmla="*/ 392 w 392"/>
                <a:gd name="T49" fmla="*/ 200 h 280"/>
                <a:gd name="T50" fmla="*/ 392 w 392"/>
                <a:gd name="T51" fmla="*/ 160 h 280"/>
                <a:gd name="T52" fmla="*/ 352 w 392"/>
                <a:gd name="T53" fmla="*/ 160 h 280"/>
                <a:gd name="T54" fmla="*/ 352 w 392"/>
                <a:gd name="T55" fmla="*/ 120 h 280"/>
                <a:gd name="T56" fmla="*/ 392 w 392"/>
                <a:gd name="T57" fmla="*/ 120 h 280"/>
                <a:gd name="T58" fmla="*/ 392 w 392"/>
                <a:gd name="T59" fmla="*/ 80 h 280"/>
                <a:gd name="T60" fmla="*/ 352 w 392"/>
                <a:gd name="T61" fmla="*/ 80 h 280"/>
                <a:gd name="T62" fmla="*/ 352 w 392"/>
                <a:gd name="T63" fmla="*/ 40 h 280"/>
                <a:gd name="T64" fmla="*/ 392 w 392"/>
                <a:gd name="T65" fmla="*/ 40 h 280"/>
                <a:gd name="T66" fmla="*/ 152 w 392"/>
                <a:gd name="T67" fmla="*/ 200 h 280"/>
                <a:gd name="T68" fmla="*/ 152 w 392"/>
                <a:gd name="T69" fmla="*/ 80 h 280"/>
                <a:gd name="T70" fmla="*/ 252 w 392"/>
                <a:gd name="T71" fmla="*/ 140 h 280"/>
                <a:gd name="T72" fmla="*/ 152 w 392"/>
                <a:gd name="T73" fmla="*/ 20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280">
                  <a:moveTo>
                    <a:pt x="392" y="40"/>
                  </a:moveTo>
                  <a:cubicBezTo>
                    <a:pt x="392" y="16"/>
                    <a:pt x="392" y="16"/>
                    <a:pt x="392" y="16"/>
                  </a:cubicBezTo>
                  <a:cubicBezTo>
                    <a:pt x="392" y="7"/>
                    <a:pt x="385" y="0"/>
                    <a:pt x="3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73"/>
                    <a:pt x="7" y="280"/>
                    <a:pt x="16" y="280"/>
                  </a:cubicBezTo>
                  <a:cubicBezTo>
                    <a:pt x="376" y="280"/>
                    <a:pt x="376" y="280"/>
                    <a:pt x="376" y="280"/>
                  </a:cubicBezTo>
                  <a:cubicBezTo>
                    <a:pt x="385" y="280"/>
                    <a:pt x="392" y="273"/>
                    <a:pt x="392" y="264"/>
                  </a:cubicBezTo>
                  <a:cubicBezTo>
                    <a:pt x="392" y="240"/>
                    <a:pt x="392" y="240"/>
                    <a:pt x="392" y="240"/>
                  </a:cubicBezTo>
                  <a:cubicBezTo>
                    <a:pt x="352" y="240"/>
                    <a:pt x="352" y="240"/>
                    <a:pt x="352" y="24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92" y="200"/>
                    <a:pt x="392" y="200"/>
                    <a:pt x="392" y="200"/>
                  </a:cubicBezTo>
                  <a:cubicBezTo>
                    <a:pt x="392" y="160"/>
                    <a:pt x="392" y="160"/>
                    <a:pt x="392" y="160"/>
                  </a:cubicBezTo>
                  <a:cubicBezTo>
                    <a:pt x="352" y="160"/>
                    <a:pt x="352" y="160"/>
                    <a:pt x="352" y="160"/>
                  </a:cubicBezTo>
                  <a:cubicBezTo>
                    <a:pt x="352" y="120"/>
                    <a:pt x="352" y="120"/>
                    <a:pt x="352" y="12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80"/>
                    <a:pt x="392" y="80"/>
                    <a:pt x="39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2" y="40"/>
                    <a:pt x="352" y="40"/>
                    <a:pt x="352" y="40"/>
                  </a:cubicBezTo>
                  <a:lnTo>
                    <a:pt x="392" y="40"/>
                  </a:lnTo>
                  <a:close/>
                  <a:moveTo>
                    <a:pt x="152" y="200"/>
                  </a:moveTo>
                  <a:cubicBezTo>
                    <a:pt x="152" y="80"/>
                    <a:pt x="152" y="80"/>
                    <a:pt x="152" y="80"/>
                  </a:cubicBezTo>
                  <a:cubicBezTo>
                    <a:pt x="252" y="140"/>
                    <a:pt x="252" y="140"/>
                    <a:pt x="252" y="140"/>
                  </a:cubicBezTo>
                  <a:lnTo>
                    <a:pt x="152" y="2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50">
              <a:extLst>
                <a:ext uri="{FF2B5EF4-FFF2-40B4-BE49-F238E27FC236}">
                  <a16:creationId xmlns="" xmlns:a16="http://schemas.microsoft.com/office/drawing/2014/main" id="{F0807312-0D26-4433-ACA2-7846923E55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83065" y="3878488"/>
              <a:ext cx="541908" cy="554574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千图PPT彼岸天：ID 8661124库_组合 40">
            <a:extLst>
              <a:ext uri="{FF2B5EF4-FFF2-40B4-BE49-F238E27FC236}">
                <a16:creationId xmlns="" xmlns:a16="http://schemas.microsoft.com/office/drawing/2014/main" id="{B2D56488-38CF-4650-9145-72646A9EF80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13290" y="1979945"/>
            <a:ext cx="2429646" cy="1086485"/>
            <a:chOff x="713290" y="1979945"/>
            <a:chExt cx="2429646" cy="1086485"/>
          </a:xfrm>
        </p:grpSpPr>
        <p:sp>
          <p:nvSpPr>
            <p:cNvPr id="13" name="Rectangle 19">
              <a:extLst>
                <a:ext uri="{FF2B5EF4-FFF2-40B4-BE49-F238E27FC236}">
                  <a16:creationId xmlns="" xmlns:a16="http://schemas.microsoft.com/office/drawing/2014/main" id="{5BC40C65-33D4-4E10-BD26-E7F704FC18A2}"/>
                </a:ext>
              </a:extLst>
            </p:cNvPr>
            <p:cNvSpPr/>
            <p:nvPr/>
          </p:nvSpPr>
          <p:spPr>
            <a:xfrm>
              <a:off x="2042830" y="1979945"/>
              <a:ext cx="1100106" cy="519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2400">
                  <a:solidFill>
                    <a:schemeClr val="accent1"/>
                  </a:solidFill>
                </a:rPr>
                <a:t>60%</a:t>
              </a:r>
            </a:p>
          </p:txBody>
        </p:sp>
        <p:sp>
          <p:nvSpPr>
            <p:cNvPr id="14" name="Freeform: Shape 21">
              <a:extLst>
                <a:ext uri="{FF2B5EF4-FFF2-40B4-BE49-F238E27FC236}">
                  <a16:creationId xmlns="" xmlns:a16="http://schemas.microsoft.com/office/drawing/2014/main" id="{C34F172F-ECEB-45A5-81AA-8725CDB972BE}"/>
                </a:ext>
              </a:extLst>
            </p:cNvPr>
            <p:cNvSpPr/>
            <p:nvPr/>
          </p:nvSpPr>
          <p:spPr>
            <a:xfrm>
              <a:off x="1744262" y="1979945"/>
              <a:ext cx="530306" cy="53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219075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 sz="2000"/>
                <a:t>1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="" xmlns:a16="http://schemas.microsoft.com/office/drawing/2014/main" id="{5C1B1F5A-5D0F-424E-AD64-161A243917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13290" y="2510251"/>
              <a:ext cx="2332141" cy="556179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40" name="千图PPT彼岸天：ID 8661124库_组合 39">
            <a:extLst>
              <a:ext uri="{FF2B5EF4-FFF2-40B4-BE49-F238E27FC236}">
                <a16:creationId xmlns="" xmlns:a16="http://schemas.microsoft.com/office/drawing/2014/main" id="{E4872801-53CD-442D-ABB3-5E82C03BB42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1509" y="3714868"/>
            <a:ext cx="2320867" cy="1086485"/>
            <a:chOff x="711509" y="3714868"/>
            <a:chExt cx="2320867" cy="1086485"/>
          </a:xfrm>
        </p:grpSpPr>
        <p:sp>
          <p:nvSpPr>
            <p:cNvPr id="15" name="Rectangle 25">
              <a:extLst>
                <a:ext uri="{FF2B5EF4-FFF2-40B4-BE49-F238E27FC236}">
                  <a16:creationId xmlns="" xmlns:a16="http://schemas.microsoft.com/office/drawing/2014/main" id="{34FFE43E-BFB8-41D6-909F-B5E8B18DBC44}"/>
                </a:ext>
              </a:extLst>
            </p:cNvPr>
            <p:cNvSpPr/>
            <p:nvPr/>
          </p:nvSpPr>
          <p:spPr>
            <a:xfrm>
              <a:off x="1932270" y="3726669"/>
              <a:ext cx="1100106" cy="5185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2400">
                  <a:solidFill>
                    <a:schemeClr val="accent2"/>
                  </a:solidFill>
                </a:rPr>
                <a:t>21%</a:t>
              </a:r>
            </a:p>
          </p:txBody>
        </p:sp>
        <p:sp>
          <p:nvSpPr>
            <p:cNvPr id="16" name="Freeform: Shape 27">
              <a:extLst>
                <a:ext uri="{FF2B5EF4-FFF2-40B4-BE49-F238E27FC236}">
                  <a16:creationId xmlns="" xmlns:a16="http://schemas.microsoft.com/office/drawing/2014/main" id="{ABEAB933-2AF2-4656-95B9-755EE5B5AA0B}"/>
                </a:ext>
              </a:extLst>
            </p:cNvPr>
            <p:cNvSpPr/>
            <p:nvPr/>
          </p:nvSpPr>
          <p:spPr>
            <a:xfrm>
              <a:off x="1633702" y="3714868"/>
              <a:ext cx="530306" cy="53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219075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 sz="2000"/>
                <a:t>2</a:t>
              </a:r>
            </a:p>
          </p:txBody>
        </p:sp>
        <p:sp>
          <p:nvSpPr>
            <p:cNvPr id="30" name="TextBox 39">
              <a:extLst>
                <a:ext uri="{FF2B5EF4-FFF2-40B4-BE49-F238E27FC236}">
                  <a16:creationId xmlns="" xmlns:a16="http://schemas.microsoft.com/office/drawing/2014/main" id="{2C9C3136-2D82-40F7-9C0F-A2F61C135B0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11509" y="4245174"/>
              <a:ext cx="2278481" cy="556179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="" xmlns:a16="http://schemas.microsoft.com/office/drawing/2014/main" id="{F35873BD-704E-400F-96C2-69A4C944DAC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191794" y="2929882"/>
            <a:ext cx="2332141" cy="1201353"/>
            <a:chOff x="9191794" y="2929882"/>
            <a:chExt cx="2332141" cy="1201353"/>
          </a:xfrm>
        </p:grpSpPr>
        <p:grpSp>
          <p:nvGrpSpPr>
            <p:cNvPr id="18" name="Group 11">
              <a:extLst>
                <a:ext uri="{FF2B5EF4-FFF2-40B4-BE49-F238E27FC236}">
                  <a16:creationId xmlns="" xmlns:a16="http://schemas.microsoft.com/office/drawing/2014/main" id="{729085DE-BACA-4539-B930-679B191CC07D}"/>
                </a:ext>
              </a:extLst>
            </p:cNvPr>
            <p:cNvGrpSpPr/>
            <p:nvPr/>
          </p:nvGrpSpPr>
          <p:grpSpPr>
            <a:xfrm>
              <a:off x="9191794" y="2929882"/>
              <a:ext cx="1630412" cy="535122"/>
              <a:chOff x="9108658" y="2929882"/>
              <a:chExt cx="1630412" cy="535122"/>
            </a:xfrm>
          </p:grpSpPr>
          <p:sp>
            <p:nvSpPr>
              <p:cNvPr id="36" name="Rectangle 52">
                <a:extLst>
                  <a:ext uri="{FF2B5EF4-FFF2-40B4-BE49-F238E27FC236}">
                    <a16:creationId xmlns="" xmlns:a16="http://schemas.microsoft.com/office/drawing/2014/main" id="{71A60A0E-B232-4E91-B83C-D6767FF2C31F}"/>
                  </a:ext>
                </a:extLst>
              </p:cNvPr>
              <p:cNvSpPr/>
              <p:nvPr/>
            </p:nvSpPr>
            <p:spPr>
              <a:xfrm>
                <a:off x="9638964" y="2929882"/>
                <a:ext cx="1100106" cy="51850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lang="en-US" sz="2400">
                    <a:solidFill>
                      <a:schemeClr val="accent3">
                        <a:lumMod val="100000"/>
                      </a:schemeClr>
                    </a:solidFill>
                  </a:rPr>
                  <a:t>33%</a:t>
                </a:r>
              </a:p>
            </p:txBody>
          </p:sp>
          <p:sp>
            <p:nvSpPr>
              <p:cNvPr id="37" name="Freeform: Shape 33">
                <a:extLst>
                  <a:ext uri="{FF2B5EF4-FFF2-40B4-BE49-F238E27FC236}">
                    <a16:creationId xmlns="" xmlns:a16="http://schemas.microsoft.com/office/drawing/2014/main" id="{FB9D0C7B-3C01-4487-9F77-59F65BB2B27D}"/>
                  </a:ext>
                </a:extLst>
              </p:cNvPr>
              <p:cNvSpPr/>
              <p:nvPr/>
            </p:nvSpPr>
            <p:spPr>
              <a:xfrm>
                <a:off x="9108658" y="2934698"/>
                <a:ext cx="530306" cy="530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219075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r>
                  <a:rPr lang="en-US" altLang="zh-CN" sz="2000"/>
                  <a:t>3</a:t>
                </a:r>
              </a:p>
            </p:txBody>
          </p:sp>
        </p:grpSp>
        <p:sp>
          <p:nvSpPr>
            <p:cNvPr id="31" name="TextBox 46">
              <a:extLst>
                <a:ext uri="{FF2B5EF4-FFF2-40B4-BE49-F238E27FC236}">
                  <a16:creationId xmlns="" xmlns:a16="http://schemas.microsoft.com/office/drawing/2014/main" id="{E940433A-68A4-4EEA-B471-05056EAD1B6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91794" y="3575056"/>
              <a:ext cx="2332141" cy="556179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9" name="千图PPT彼岸天：ID 8661124库_组合 38">
            <a:extLst>
              <a:ext uri="{FF2B5EF4-FFF2-40B4-BE49-F238E27FC236}">
                <a16:creationId xmlns="" xmlns:a16="http://schemas.microsoft.com/office/drawing/2014/main" id="{8C5179F4-66CE-4794-9BA6-3A5EDE1A32E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083397" y="4423122"/>
            <a:ext cx="2278481" cy="1086485"/>
            <a:chOff x="9083397" y="4423122"/>
            <a:chExt cx="2278481" cy="1086485"/>
          </a:xfrm>
        </p:grpSpPr>
        <p:sp>
          <p:nvSpPr>
            <p:cNvPr id="32" name="TextBox 51">
              <a:extLst>
                <a:ext uri="{FF2B5EF4-FFF2-40B4-BE49-F238E27FC236}">
                  <a16:creationId xmlns="" xmlns:a16="http://schemas.microsoft.com/office/drawing/2014/main" id="{22F9AFE1-C945-4FE3-B202-081EC70AEA9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83397" y="4953428"/>
              <a:ext cx="2278481" cy="556179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 </a:t>
              </a: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33" name="Group 9">
              <a:extLst>
                <a:ext uri="{FF2B5EF4-FFF2-40B4-BE49-F238E27FC236}">
                  <a16:creationId xmlns="" xmlns:a16="http://schemas.microsoft.com/office/drawing/2014/main" id="{1D24E19A-E8DF-4F7E-8FA0-DCBC7495495A}"/>
                </a:ext>
              </a:extLst>
            </p:cNvPr>
            <p:cNvGrpSpPr/>
            <p:nvPr/>
          </p:nvGrpSpPr>
          <p:grpSpPr>
            <a:xfrm>
              <a:off x="9083397" y="4423122"/>
              <a:ext cx="1630413" cy="530306"/>
              <a:chOff x="8958670" y="4423122"/>
              <a:chExt cx="1630413" cy="530306"/>
            </a:xfrm>
          </p:grpSpPr>
          <p:sp>
            <p:nvSpPr>
              <p:cNvPr id="34" name="Freeform: Shape 38">
                <a:extLst>
                  <a:ext uri="{FF2B5EF4-FFF2-40B4-BE49-F238E27FC236}">
                    <a16:creationId xmlns="" xmlns:a16="http://schemas.microsoft.com/office/drawing/2014/main" id="{4B44289C-733A-4852-B304-586A7FA3BB16}"/>
                  </a:ext>
                </a:extLst>
              </p:cNvPr>
              <p:cNvSpPr/>
              <p:nvPr/>
            </p:nvSpPr>
            <p:spPr>
              <a:xfrm>
                <a:off x="8958670" y="4423122"/>
                <a:ext cx="530306" cy="530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219075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r>
                  <a:rPr lang="en-US" altLang="zh-CN" sz="2000"/>
                  <a:t>4</a:t>
                </a:r>
              </a:p>
            </p:txBody>
          </p:sp>
          <p:sp>
            <p:nvSpPr>
              <p:cNvPr id="35" name="Rectangle 53">
                <a:extLst>
                  <a:ext uri="{FF2B5EF4-FFF2-40B4-BE49-F238E27FC236}">
                    <a16:creationId xmlns="" xmlns:a16="http://schemas.microsoft.com/office/drawing/2014/main" id="{58BAE3A6-FF45-4091-B29A-FDE939CAA22A}"/>
                  </a:ext>
                </a:extLst>
              </p:cNvPr>
              <p:cNvSpPr/>
              <p:nvPr/>
            </p:nvSpPr>
            <p:spPr>
              <a:xfrm>
                <a:off x="9488977" y="4434923"/>
                <a:ext cx="1100106" cy="51850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lang="en-US" sz="2400">
                    <a:solidFill>
                      <a:schemeClr val="accent4">
                        <a:lumMod val="100000"/>
                      </a:schemeClr>
                    </a:solidFill>
                  </a:rPr>
                  <a:t>30%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824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千图PPT彼岸天：ID 8661124库_组合 40">
            <a:extLst>
              <a:ext uri="{FF2B5EF4-FFF2-40B4-BE49-F238E27FC236}">
                <a16:creationId xmlns="" xmlns:a16="http://schemas.microsoft.com/office/drawing/2014/main" id="{92484DF1-13BC-457D-B666-7A050A11F57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026027" y="1714924"/>
            <a:ext cx="2232465" cy="5143076"/>
            <a:chOff x="5026027" y="1714924"/>
            <a:chExt cx="2232465" cy="5143076"/>
          </a:xfrm>
        </p:grpSpPr>
        <p:sp>
          <p:nvSpPr>
            <p:cNvPr id="4" name="Freeform: Shape 30">
              <a:extLst>
                <a:ext uri="{FF2B5EF4-FFF2-40B4-BE49-F238E27FC236}">
                  <a16:creationId xmlns="" xmlns:a16="http://schemas.microsoft.com/office/drawing/2014/main" id="{218D5DBF-AF35-42DA-AF32-45220F5D58FD}"/>
                </a:ext>
              </a:extLst>
            </p:cNvPr>
            <p:cNvSpPr/>
            <p:nvPr/>
          </p:nvSpPr>
          <p:spPr>
            <a:xfrm flipV="1">
              <a:off x="6142261" y="5327381"/>
              <a:ext cx="580262" cy="1179946"/>
            </a:xfrm>
            <a:custGeom>
              <a:avLst/>
              <a:gdLst>
                <a:gd name="connsiteX0" fmla="*/ 0 w 1175635"/>
                <a:gd name="connsiteY0" fmla="*/ 2390624 h 2390624"/>
                <a:gd name="connsiteX1" fmla="*/ 614088 w 1175635"/>
                <a:gd name="connsiteY1" fmla="*/ 2390624 h 2390624"/>
                <a:gd name="connsiteX2" fmla="*/ 614089 w 1175635"/>
                <a:gd name="connsiteY2" fmla="*/ 2390624 h 2390624"/>
                <a:gd name="connsiteX3" fmla="*/ 1175635 w 1175635"/>
                <a:gd name="connsiteY3" fmla="*/ 2390624 h 2390624"/>
                <a:gd name="connsiteX4" fmla="*/ 299355 w 1175635"/>
                <a:gd name="connsiteY4" fmla="*/ 608732 h 2390624"/>
                <a:gd name="connsiteX5" fmla="*/ 299356 w 1175635"/>
                <a:gd name="connsiteY5" fmla="*/ 608732 h 2390624"/>
                <a:gd name="connsiteX6" fmla="*/ 0 w 1175635"/>
                <a:gd name="connsiteY6" fmla="*/ 0 h 239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5635" h="2390624">
                  <a:moveTo>
                    <a:pt x="0" y="2390624"/>
                  </a:moveTo>
                  <a:lnTo>
                    <a:pt x="614088" y="2390624"/>
                  </a:lnTo>
                  <a:lnTo>
                    <a:pt x="614089" y="2390624"/>
                  </a:lnTo>
                  <a:lnTo>
                    <a:pt x="1175635" y="2390624"/>
                  </a:lnTo>
                  <a:lnTo>
                    <a:pt x="299355" y="608732"/>
                  </a:lnTo>
                  <a:lnTo>
                    <a:pt x="299356" y="6087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8">
              <a:extLst>
                <a:ext uri="{FF2B5EF4-FFF2-40B4-BE49-F238E27FC236}">
                  <a16:creationId xmlns="" xmlns:a16="http://schemas.microsoft.com/office/drawing/2014/main" id="{D4482FFB-2F2F-4BB9-86E0-F7EAD3AF9B73}"/>
                </a:ext>
              </a:extLst>
            </p:cNvPr>
            <p:cNvSpPr/>
            <p:nvPr/>
          </p:nvSpPr>
          <p:spPr>
            <a:xfrm flipV="1">
              <a:off x="6290014" y="5327381"/>
              <a:ext cx="968478" cy="879493"/>
            </a:xfrm>
            <a:custGeom>
              <a:avLst/>
              <a:gdLst>
                <a:gd name="connsiteX0" fmla="*/ 314733 w 1962178"/>
                <a:gd name="connsiteY0" fmla="*/ 1781893 h 1781893"/>
                <a:gd name="connsiteX1" fmla="*/ 1962178 w 1962178"/>
                <a:gd name="connsiteY1" fmla="*/ 1781893 h 1781893"/>
                <a:gd name="connsiteX2" fmla="*/ 300420 w 1962178"/>
                <a:gd name="connsiteY2" fmla="*/ 0 h 1781893"/>
                <a:gd name="connsiteX3" fmla="*/ 0 w 1962178"/>
                <a:gd name="connsiteY3" fmla="*/ 0 h 1781893"/>
                <a:gd name="connsiteX4" fmla="*/ 876280 w 1962178"/>
                <a:gd name="connsiteY4" fmla="*/ 1781892 h 1781893"/>
                <a:gd name="connsiteX5" fmla="*/ 314733 w 1962178"/>
                <a:gd name="connsiteY5" fmla="*/ 1781892 h 1781893"/>
                <a:gd name="connsiteX6" fmla="*/ 314733 w 1962178"/>
                <a:gd name="connsiteY6" fmla="*/ 1781893 h 178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178" h="1781893">
                  <a:moveTo>
                    <a:pt x="314733" y="1781893"/>
                  </a:moveTo>
                  <a:lnTo>
                    <a:pt x="1962178" y="1781893"/>
                  </a:lnTo>
                  <a:lnTo>
                    <a:pt x="300420" y="0"/>
                  </a:lnTo>
                  <a:lnTo>
                    <a:pt x="0" y="0"/>
                  </a:lnTo>
                  <a:lnTo>
                    <a:pt x="876280" y="1781892"/>
                  </a:lnTo>
                  <a:lnTo>
                    <a:pt x="314733" y="1781892"/>
                  </a:lnTo>
                  <a:lnTo>
                    <a:pt x="314733" y="1781893"/>
                  </a:ln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2">
              <a:extLst>
                <a:ext uri="{FF2B5EF4-FFF2-40B4-BE49-F238E27FC236}">
                  <a16:creationId xmlns="" xmlns:a16="http://schemas.microsoft.com/office/drawing/2014/main" id="{15391E9B-39A0-4BF0-9941-898BE46E5C2F}"/>
                </a:ext>
              </a:extLst>
            </p:cNvPr>
            <p:cNvSpPr/>
            <p:nvPr/>
          </p:nvSpPr>
          <p:spPr>
            <a:xfrm flipH="1" flipV="1">
              <a:off x="5561999" y="5327381"/>
              <a:ext cx="580262" cy="1179946"/>
            </a:xfrm>
            <a:prstGeom prst="rtTriangl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1">
              <a:extLst>
                <a:ext uri="{FF2B5EF4-FFF2-40B4-BE49-F238E27FC236}">
                  <a16:creationId xmlns="" xmlns:a16="http://schemas.microsoft.com/office/drawing/2014/main" id="{19A48CDA-5C57-4DC4-B37F-ADE5A24A70C6}"/>
                </a:ext>
              </a:extLst>
            </p:cNvPr>
            <p:cNvGrpSpPr/>
            <p:nvPr/>
          </p:nvGrpSpPr>
          <p:grpSpPr>
            <a:xfrm>
              <a:off x="5846365" y="6206875"/>
              <a:ext cx="591791" cy="651125"/>
              <a:chOff x="5808641" y="6109992"/>
              <a:chExt cx="681865" cy="1029363"/>
            </a:xfrm>
          </p:grpSpPr>
          <p:sp>
            <p:nvSpPr>
              <p:cNvPr id="34" name="Rectangle 7">
                <a:extLst>
                  <a:ext uri="{FF2B5EF4-FFF2-40B4-BE49-F238E27FC236}">
                    <a16:creationId xmlns="" xmlns:a16="http://schemas.microsoft.com/office/drawing/2014/main" id="{39F4CBEA-0FEC-4229-9794-306BE0469D42}"/>
                  </a:ext>
                </a:extLst>
              </p:cNvPr>
              <p:cNvSpPr/>
              <p:nvPr/>
            </p:nvSpPr>
            <p:spPr>
              <a:xfrm>
                <a:off x="6149576" y="6109993"/>
                <a:ext cx="170466" cy="102935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 8">
                <a:extLst>
                  <a:ext uri="{FF2B5EF4-FFF2-40B4-BE49-F238E27FC236}">
                    <a16:creationId xmlns="" xmlns:a16="http://schemas.microsoft.com/office/drawing/2014/main" id="{05F99F18-DC2D-4E47-8A2A-61D7D7EE1E68}"/>
                  </a:ext>
                </a:extLst>
              </p:cNvPr>
              <p:cNvSpPr/>
              <p:nvPr/>
            </p:nvSpPr>
            <p:spPr>
              <a:xfrm>
                <a:off x="5979108" y="6109996"/>
                <a:ext cx="170466" cy="10293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11">
                <a:extLst>
                  <a:ext uri="{FF2B5EF4-FFF2-40B4-BE49-F238E27FC236}">
                    <a16:creationId xmlns="" xmlns:a16="http://schemas.microsoft.com/office/drawing/2014/main" id="{14FDF845-0F77-4976-8828-0EAF5AF4996A}"/>
                  </a:ext>
                </a:extLst>
              </p:cNvPr>
              <p:cNvSpPr/>
              <p:nvPr/>
            </p:nvSpPr>
            <p:spPr>
              <a:xfrm>
                <a:off x="6320040" y="6109995"/>
                <a:ext cx="170466" cy="102935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12">
                <a:extLst>
                  <a:ext uri="{FF2B5EF4-FFF2-40B4-BE49-F238E27FC236}">
                    <a16:creationId xmlns="" xmlns:a16="http://schemas.microsoft.com/office/drawing/2014/main" id="{CBE6B7C9-9A9C-4A3B-9D03-174FE2FE459E}"/>
                  </a:ext>
                </a:extLst>
              </p:cNvPr>
              <p:cNvSpPr/>
              <p:nvPr/>
            </p:nvSpPr>
            <p:spPr>
              <a:xfrm>
                <a:off x="5808641" y="6109992"/>
                <a:ext cx="170466" cy="102935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Freeform: Shape 31">
              <a:extLst>
                <a:ext uri="{FF2B5EF4-FFF2-40B4-BE49-F238E27FC236}">
                  <a16:creationId xmlns="" xmlns:a16="http://schemas.microsoft.com/office/drawing/2014/main" id="{C67D8BBC-E94E-4276-AFE9-079534F707C0}"/>
                </a:ext>
              </a:extLst>
            </p:cNvPr>
            <p:cNvSpPr/>
            <p:nvPr/>
          </p:nvSpPr>
          <p:spPr>
            <a:xfrm flipH="1" flipV="1">
              <a:off x="5026914" y="5327381"/>
              <a:ext cx="968478" cy="879493"/>
            </a:xfrm>
            <a:custGeom>
              <a:avLst/>
              <a:gdLst>
                <a:gd name="connsiteX0" fmla="*/ 314733 w 1962178"/>
                <a:gd name="connsiteY0" fmla="*/ 1781893 h 1781893"/>
                <a:gd name="connsiteX1" fmla="*/ 1962178 w 1962178"/>
                <a:gd name="connsiteY1" fmla="*/ 1781893 h 1781893"/>
                <a:gd name="connsiteX2" fmla="*/ 300420 w 1962178"/>
                <a:gd name="connsiteY2" fmla="*/ 0 h 1781893"/>
                <a:gd name="connsiteX3" fmla="*/ 0 w 1962178"/>
                <a:gd name="connsiteY3" fmla="*/ 0 h 1781893"/>
                <a:gd name="connsiteX4" fmla="*/ 876280 w 1962178"/>
                <a:gd name="connsiteY4" fmla="*/ 1781892 h 1781893"/>
                <a:gd name="connsiteX5" fmla="*/ 314733 w 1962178"/>
                <a:gd name="connsiteY5" fmla="*/ 1781892 h 1781893"/>
                <a:gd name="connsiteX6" fmla="*/ 314733 w 1962178"/>
                <a:gd name="connsiteY6" fmla="*/ 1781893 h 178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178" h="1781893">
                  <a:moveTo>
                    <a:pt x="314733" y="1781893"/>
                  </a:moveTo>
                  <a:lnTo>
                    <a:pt x="1962178" y="1781893"/>
                  </a:lnTo>
                  <a:lnTo>
                    <a:pt x="300420" y="0"/>
                  </a:lnTo>
                  <a:lnTo>
                    <a:pt x="0" y="0"/>
                  </a:lnTo>
                  <a:lnTo>
                    <a:pt x="876280" y="1781892"/>
                  </a:lnTo>
                  <a:lnTo>
                    <a:pt x="314733" y="1781892"/>
                  </a:lnTo>
                  <a:lnTo>
                    <a:pt x="314733" y="1781893"/>
                  </a:ln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Top Corners Rounded 33">
              <a:extLst>
                <a:ext uri="{FF2B5EF4-FFF2-40B4-BE49-F238E27FC236}">
                  <a16:creationId xmlns="" xmlns:a16="http://schemas.microsoft.com/office/drawing/2014/main" id="{4B697958-CD52-4753-AEC0-433BA3D55F6D}"/>
                </a:ext>
              </a:extLst>
            </p:cNvPr>
            <p:cNvSpPr/>
            <p:nvPr/>
          </p:nvSpPr>
          <p:spPr>
            <a:xfrm>
              <a:off x="6722522" y="4183815"/>
              <a:ext cx="535969" cy="11435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: Top Corners Rounded 34">
              <a:extLst>
                <a:ext uri="{FF2B5EF4-FFF2-40B4-BE49-F238E27FC236}">
                  <a16:creationId xmlns="" xmlns:a16="http://schemas.microsoft.com/office/drawing/2014/main" id="{2495FF0C-62A2-4DB0-AC79-9EE9BD88EE3F}"/>
                </a:ext>
              </a:extLst>
            </p:cNvPr>
            <p:cNvSpPr/>
            <p:nvPr/>
          </p:nvSpPr>
          <p:spPr>
            <a:xfrm>
              <a:off x="6141376" y="2516592"/>
              <a:ext cx="581145" cy="281078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: Top Corners Rounded 35">
              <a:extLst>
                <a:ext uri="{FF2B5EF4-FFF2-40B4-BE49-F238E27FC236}">
                  <a16:creationId xmlns="" xmlns:a16="http://schemas.microsoft.com/office/drawing/2014/main" id="{72CA9E8C-D959-4875-9F55-B12F8A08BFDD}"/>
                </a:ext>
              </a:extLst>
            </p:cNvPr>
            <p:cNvSpPr/>
            <p:nvPr/>
          </p:nvSpPr>
          <p:spPr>
            <a:xfrm>
              <a:off x="5561998" y="3367685"/>
              <a:ext cx="581145" cy="195969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: Top Corners Rounded 36">
              <a:extLst>
                <a:ext uri="{FF2B5EF4-FFF2-40B4-BE49-F238E27FC236}">
                  <a16:creationId xmlns="" xmlns:a16="http://schemas.microsoft.com/office/drawing/2014/main" id="{D95DEF74-687E-4CDB-B02A-86837363C97F}"/>
                </a:ext>
              </a:extLst>
            </p:cNvPr>
            <p:cNvSpPr/>
            <p:nvPr/>
          </p:nvSpPr>
          <p:spPr>
            <a:xfrm>
              <a:off x="5026027" y="1714924"/>
              <a:ext cx="535969" cy="361245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千图PPT彼岸天：ID 8661124库_组合 39">
            <a:extLst>
              <a:ext uri="{FF2B5EF4-FFF2-40B4-BE49-F238E27FC236}">
                <a16:creationId xmlns="" xmlns:a16="http://schemas.microsoft.com/office/drawing/2014/main" id="{F73361A8-74FB-4D54-B9FF-2DA1CD5C9A3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026027" y="1706662"/>
            <a:ext cx="5576904" cy="898867"/>
            <a:chOff x="5026027" y="1706662"/>
            <a:chExt cx="5576904" cy="898867"/>
          </a:xfrm>
        </p:grpSpPr>
        <p:sp>
          <p:nvSpPr>
            <p:cNvPr id="14" name="Rectangle: Rounded Corners 37">
              <a:extLst>
                <a:ext uri="{FF2B5EF4-FFF2-40B4-BE49-F238E27FC236}">
                  <a16:creationId xmlns="" xmlns:a16="http://schemas.microsoft.com/office/drawing/2014/main" id="{A71642A1-0DE3-418A-B4A6-46EDCC27960C}"/>
                </a:ext>
              </a:extLst>
            </p:cNvPr>
            <p:cNvSpPr/>
            <p:nvPr/>
          </p:nvSpPr>
          <p:spPr>
            <a:xfrm rot="5400000">
              <a:off x="7357337" y="-624648"/>
              <a:ext cx="403347" cy="5065968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42">
              <a:extLst>
                <a:ext uri="{FF2B5EF4-FFF2-40B4-BE49-F238E27FC236}">
                  <a16:creationId xmlns="" xmlns:a16="http://schemas.microsoft.com/office/drawing/2014/main" id="{31F46CCD-CCA9-4C66-B7CE-B645DABE610C}"/>
                </a:ext>
              </a:extLst>
            </p:cNvPr>
            <p:cNvSpPr/>
            <p:nvPr/>
          </p:nvSpPr>
          <p:spPr>
            <a:xfrm>
              <a:off x="5103880" y="1798440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27">
              <a:extLst>
                <a:ext uri="{FF2B5EF4-FFF2-40B4-BE49-F238E27FC236}">
                  <a16:creationId xmlns="" xmlns:a16="http://schemas.microsoft.com/office/drawing/2014/main" id="{8F91AA4A-EFEC-4EE9-8A64-8207F4223DEA}"/>
                </a:ext>
              </a:extLst>
            </p:cNvPr>
            <p:cNvSpPr txBox="1"/>
            <p:nvPr/>
          </p:nvSpPr>
          <p:spPr>
            <a:xfrm>
              <a:off x="7852415" y="2093853"/>
              <a:ext cx="2089570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 smtClean="0"/>
                <a:t>编辑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 smtClean="0"/>
                <a:t>编辑</a:t>
              </a:r>
              <a:endParaRPr lang="zh-CN" altLang="en-US" sz="1000" dirty="0"/>
            </a:p>
          </p:txBody>
        </p:sp>
        <p:sp>
          <p:nvSpPr>
            <p:cNvPr id="27" name="Rectangle 29">
              <a:extLst>
                <a:ext uri="{FF2B5EF4-FFF2-40B4-BE49-F238E27FC236}">
                  <a16:creationId xmlns="" xmlns:a16="http://schemas.microsoft.com/office/drawing/2014/main" id="{084D6C52-3BFC-41F2-A5FF-C69D6B2CAC4F}"/>
                </a:ext>
              </a:extLst>
            </p:cNvPr>
            <p:cNvSpPr/>
            <p:nvPr/>
          </p:nvSpPr>
          <p:spPr>
            <a:xfrm>
              <a:off x="7852415" y="1829631"/>
              <a:ext cx="2089570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0" name="Freeform: Shape 46">
              <a:extLst>
                <a:ext uri="{FF2B5EF4-FFF2-40B4-BE49-F238E27FC236}">
                  <a16:creationId xmlns="" xmlns:a16="http://schemas.microsoft.com/office/drawing/2014/main" id="{8E24348B-B15F-4186-9D56-861E8CE316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7935" y="1736019"/>
              <a:ext cx="344996" cy="34463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="" xmlns:a16="http://schemas.microsoft.com/office/drawing/2014/main" id="{F1B1F215-1A7C-4760-A6FD-20E2F5EBA03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561996" y="3359417"/>
            <a:ext cx="5040935" cy="916881"/>
            <a:chOff x="5561996" y="3359417"/>
            <a:chExt cx="5040935" cy="916881"/>
          </a:xfrm>
        </p:grpSpPr>
        <p:sp>
          <p:nvSpPr>
            <p:cNvPr id="17" name="Rectangle: Rounded Corners 40">
              <a:extLst>
                <a:ext uri="{FF2B5EF4-FFF2-40B4-BE49-F238E27FC236}">
                  <a16:creationId xmlns="" xmlns:a16="http://schemas.microsoft.com/office/drawing/2014/main" id="{66FA5A5B-E8E0-44DA-A20E-01BE6770F50D}"/>
                </a:ext>
              </a:extLst>
            </p:cNvPr>
            <p:cNvSpPr/>
            <p:nvPr/>
          </p:nvSpPr>
          <p:spPr>
            <a:xfrm rot="5400000">
              <a:off x="7633742" y="1287671"/>
              <a:ext cx="437347" cy="458083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44">
              <a:extLst>
                <a:ext uri="{FF2B5EF4-FFF2-40B4-BE49-F238E27FC236}">
                  <a16:creationId xmlns="" xmlns:a16="http://schemas.microsoft.com/office/drawing/2014/main" id="{23619704-C2F2-4862-94A8-BC65679D5214}"/>
                </a:ext>
              </a:extLst>
            </p:cNvPr>
            <p:cNvSpPr/>
            <p:nvPr/>
          </p:nvSpPr>
          <p:spPr>
            <a:xfrm>
              <a:off x="5678350" y="3469013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25">
              <a:extLst>
                <a:ext uri="{FF2B5EF4-FFF2-40B4-BE49-F238E27FC236}">
                  <a16:creationId xmlns="" xmlns:a16="http://schemas.microsoft.com/office/drawing/2014/main" id="{EA2274A7-CB45-4805-A62B-5B7399F6DDAF}"/>
                </a:ext>
              </a:extLst>
            </p:cNvPr>
            <p:cNvSpPr txBox="1"/>
            <p:nvPr/>
          </p:nvSpPr>
          <p:spPr>
            <a:xfrm>
              <a:off x="7852415" y="3764622"/>
              <a:ext cx="2089570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 smtClean="0"/>
                <a:t>编辑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 smtClean="0"/>
                <a:t>编辑</a:t>
              </a:r>
              <a:endParaRPr lang="zh-CN" altLang="en-US" sz="1000" dirty="0"/>
            </a:p>
          </p:txBody>
        </p:sp>
        <p:sp>
          <p:nvSpPr>
            <p:cNvPr id="25" name="Rectangle 26">
              <a:extLst>
                <a:ext uri="{FF2B5EF4-FFF2-40B4-BE49-F238E27FC236}">
                  <a16:creationId xmlns="" xmlns:a16="http://schemas.microsoft.com/office/drawing/2014/main" id="{BC6F35AB-CC6E-4FFD-82C8-7ACB09A67135}"/>
                </a:ext>
              </a:extLst>
            </p:cNvPr>
            <p:cNvSpPr/>
            <p:nvPr/>
          </p:nvSpPr>
          <p:spPr>
            <a:xfrm>
              <a:off x="7852415" y="3485139"/>
              <a:ext cx="2089570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1" name="Freeform: Shape 47">
              <a:extLst>
                <a:ext uri="{FF2B5EF4-FFF2-40B4-BE49-F238E27FC236}">
                  <a16:creationId xmlns="" xmlns:a16="http://schemas.microsoft.com/office/drawing/2014/main" id="{AEF748FB-76EB-4DF9-AF65-5C869489C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9187" y="3421515"/>
              <a:ext cx="343744" cy="34310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千图PPT彼岸天：ID 8661124库_组合 38">
            <a:extLst>
              <a:ext uri="{FF2B5EF4-FFF2-40B4-BE49-F238E27FC236}">
                <a16:creationId xmlns="" xmlns:a16="http://schemas.microsoft.com/office/drawing/2014/main" id="{5E5E1778-7710-4A11-A5A8-D9B8964D270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85483" y="2508324"/>
            <a:ext cx="5137038" cy="928682"/>
            <a:chOff x="1585483" y="2508324"/>
            <a:chExt cx="5137038" cy="928682"/>
          </a:xfrm>
        </p:grpSpPr>
        <p:sp>
          <p:nvSpPr>
            <p:cNvPr id="16" name="Rectangle: Rounded Corners 39">
              <a:extLst>
                <a:ext uri="{FF2B5EF4-FFF2-40B4-BE49-F238E27FC236}">
                  <a16:creationId xmlns="" xmlns:a16="http://schemas.microsoft.com/office/drawing/2014/main" id="{F713E1EF-D25B-464B-A594-DB00F2591889}"/>
                </a:ext>
              </a:extLst>
            </p:cNvPr>
            <p:cNvSpPr/>
            <p:nvPr/>
          </p:nvSpPr>
          <p:spPr>
            <a:xfrm rot="5400000">
              <a:off x="4166934" y="390085"/>
              <a:ext cx="437347" cy="46738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43">
              <a:extLst>
                <a:ext uri="{FF2B5EF4-FFF2-40B4-BE49-F238E27FC236}">
                  <a16:creationId xmlns="" xmlns:a16="http://schemas.microsoft.com/office/drawing/2014/main" id="{FF9DCBB1-3063-4560-A4D8-46E2EE683526}"/>
                </a:ext>
              </a:extLst>
            </p:cNvPr>
            <p:cNvSpPr/>
            <p:nvPr/>
          </p:nvSpPr>
          <p:spPr>
            <a:xfrm>
              <a:off x="6384808" y="2610933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32">
              <a:extLst>
                <a:ext uri="{FF2B5EF4-FFF2-40B4-BE49-F238E27FC236}">
                  <a16:creationId xmlns="" xmlns:a16="http://schemas.microsoft.com/office/drawing/2014/main" id="{BF1A333A-2540-4073-A41F-31F7B7BEF1B6}"/>
                </a:ext>
              </a:extLst>
            </p:cNvPr>
            <p:cNvSpPr txBox="1"/>
            <p:nvPr/>
          </p:nvSpPr>
          <p:spPr>
            <a:xfrm>
              <a:off x="2243981" y="2925330"/>
              <a:ext cx="2132716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 smtClean="0"/>
                <a:t>编辑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 smtClean="0"/>
                <a:t>编辑</a:t>
              </a:r>
              <a:endParaRPr lang="zh-CN" altLang="en-US" sz="1000" dirty="0"/>
            </a:p>
          </p:txBody>
        </p:sp>
        <p:sp>
          <p:nvSpPr>
            <p:cNvPr id="29" name="Rectangle 41">
              <a:extLst>
                <a:ext uri="{FF2B5EF4-FFF2-40B4-BE49-F238E27FC236}">
                  <a16:creationId xmlns="" xmlns:a16="http://schemas.microsoft.com/office/drawing/2014/main" id="{9F28555D-C7ED-4F16-BA16-FF9172F01828}"/>
                </a:ext>
              </a:extLst>
            </p:cNvPr>
            <p:cNvSpPr/>
            <p:nvPr/>
          </p:nvSpPr>
          <p:spPr>
            <a:xfrm>
              <a:off x="2243981" y="2661490"/>
              <a:ext cx="2132716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2" name="Freeform: Shape 48">
              <a:extLst>
                <a:ext uri="{FF2B5EF4-FFF2-40B4-BE49-F238E27FC236}">
                  <a16:creationId xmlns="" xmlns:a16="http://schemas.microsoft.com/office/drawing/2014/main" id="{169DD3EE-6E67-4973-8A11-3513ADF50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483" y="2605528"/>
              <a:ext cx="347042" cy="28523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21AB968F-923F-4B2A-9561-7BF8114BA72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94652" y="4163925"/>
            <a:ext cx="5663838" cy="908979"/>
            <a:chOff x="1594652" y="4163925"/>
            <a:chExt cx="5663838" cy="908979"/>
          </a:xfrm>
        </p:grpSpPr>
        <p:sp>
          <p:nvSpPr>
            <p:cNvPr id="15" name="Rectangle: Rounded Corners 38">
              <a:extLst>
                <a:ext uri="{FF2B5EF4-FFF2-40B4-BE49-F238E27FC236}">
                  <a16:creationId xmlns="" xmlns:a16="http://schemas.microsoft.com/office/drawing/2014/main" id="{E3993A8C-6166-4431-886F-7FDE9E9172D8}"/>
                </a:ext>
              </a:extLst>
            </p:cNvPr>
            <p:cNvSpPr/>
            <p:nvPr/>
          </p:nvSpPr>
          <p:spPr>
            <a:xfrm rot="5400000">
              <a:off x="4451917" y="1772325"/>
              <a:ext cx="403347" cy="520979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45">
              <a:extLst>
                <a:ext uri="{FF2B5EF4-FFF2-40B4-BE49-F238E27FC236}">
                  <a16:creationId xmlns="" xmlns:a16="http://schemas.microsoft.com/office/drawing/2014/main" id="{B6BE3BC6-6DE6-455C-92F2-A7BD147B4674}"/>
                </a:ext>
              </a:extLst>
            </p:cNvPr>
            <p:cNvSpPr/>
            <p:nvPr/>
          </p:nvSpPr>
          <p:spPr>
            <a:xfrm>
              <a:off x="6936500" y="4261036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="" xmlns:a16="http://schemas.microsoft.com/office/drawing/2014/main" id="{DD02A547-CCC7-46EA-99E5-639C9AA4CB9E}"/>
                </a:ext>
              </a:extLst>
            </p:cNvPr>
            <p:cNvSpPr txBox="1"/>
            <p:nvPr/>
          </p:nvSpPr>
          <p:spPr>
            <a:xfrm>
              <a:off x="2243981" y="4561228"/>
              <a:ext cx="2132716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 smtClean="0"/>
                <a:t>编辑</a:t>
              </a:r>
              <a:r>
                <a:rPr lang="zh-CN" altLang="en-US" sz="1000" dirty="0"/>
                <a:t/>
              </a:r>
              <a:br>
                <a:rPr lang="zh-CN" altLang="en-US" sz="1000" dirty="0"/>
              </a:br>
              <a:r>
                <a:rPr lang="zh-CN" altLang="en-US" sz="1000" dirty="0" smtClean="0"/>
                <a:t>编辑</a:t>
              </a:r>
              <a:endParaRPr lang="zh-CN" altLang="en-US" sz="1000" dirty="0"/>
            </a:p>
          </p:txBody>
        </p:sp>
        <p:sp>
          <p:nvSpPr>
            <p:cNvPr id="23" name="Rectangle 23">
              <a:extLst>
                <a:ext uri="{FF2B5EF4-FFF2-40B4-BE49-F238E27FC236}">
                  <a16:creationId xmlns="" xmlns:a16="http://schemas.microsoft.com/office/drawing/2014/main" id="{9DCDD3E9-393A-4DF1-BCF0-A42D8E840A80}"/>
                </a:ext>
              </a:extLst>
            </p:cNvPr>
            <p:cNvSpPr/>
            <p:nvPr/>
          </p:nvSpPr>
          <p:spPr>
            <a:xfrm>
              <a:off x="2243981" y="4297387"/>
              <a:ext cx="2132716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3" name="Freeform: Shape 49">
              <a:extLst>
                <a:ext uri="{FF2B5EF4-FFF2-40B4-BE49-F238E27FC236}">
                  <a16:creationId xmlns="" xmlns:a16="http://schemas.microsoft.com/office/drawing/2014/main" id="{1F28E6B1-4526-4537-917F-661A85F49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652" y="4163925"/>
              <a:ext cx="369983" cy="356527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8192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千图PPT彼岸天：ID 8661124库_组合 1">
            <a:extLst>
              <a:ext uri="{FF2B5EF4-FFF2-40B4-BE49-F238E27FC236}">
                <a16:creationId xmlns="" xmlns:a16="http://schemas.microsoft.com/office/drawing/2014/main" id="{15807891-419D-4B83-B446-ABA5A5C1656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577329" y="1115368"/>
            <a:ext cx="2991855" cy="5742632"/>
            <a:chOff x="5192717" y="2125664"/>
            <a:chExt cx="1806575" cy="3467584"/>
          </a:xfrm>
        </p:grpSpPr>
        <p:sp>
          <p:nvSpPr>
            <p:cNvPr id="13" name="Freeform: Shape 29">
              <a:extLst>
                <a:ext uri="{FF2B5EF4-FFF2-40B4-BE49-F238E27FC236}">
                  <a16:creationId xmlns="" xmlns:a16="http://schemas.microsoft.com/office/drawing/2014/main" id="{CD2A6624-EB22-4360-A208-042908A93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579" y="2125664"/>
              <a:ext cx="285751" cy="3467584"/>
            </a:xfrm>
            <a:custGeom>
              <a:avLst/>
              <a:gdLst>
                <a:gd name="T0" fmla="*/ 0 w 124"/>
                <a:gd name="T1" fmla="*/ 20 h 1338"/>
                <a:gd name="T2" fmla="*/ 124 w 124"/>
                <a:gd name="T3" fmla="*/ 20 h 1338"/>
                <a:gd name="T4" fmla="*/ 66 w 124"/>
                <a:gd name="T5" fmla="*/ 1338 h 1338"/>
                <a:gd name="T6" fmla="*/ 8 w 124"/>
                <a:gd name="T7" fmla="*/ 1338 h 1338"/>
                <a:gd name="T8" fmla="*/ 0 w 124"/>
                <a:gd name="T9" fmla="*/ 20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338">
                  <a:moveTo>
                    <a:pt x="0" y="20"/>
                  </a:moveTo>
                  <a:cubicBezTo>
                    <a:pt x="0" y="20"/>
                    <a:pt x="64" y="0"/>
                    <a:pt x="124" y="20"/>
                  </a:cubicBezTo>
                  <a:cubicBezTo>
                    <a:pt x="66" y="1338"/>
                    <a:pt x="66" y="1338"/>
                    <a:pt x="66" y="1338"/>
                  </a:cubicBezTo>
                  <a:cubicBezTo>
                    <a:pt x="8" y="1338"/>
                    <a:pt x="8" y="1338"/>
                    <a:pt x="8" y="1338"/>
                  </a:cubicBezTo>
                  <a:lnTo>
                    <a:pt x="0" y="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30">
              <a:extLst>
                <a:ext uri="{FF2B5EF4-FFF2-40B4-BE49-F238E27FC236}">
                  <a16:creationId xmlns="" xmlns:a16="http://schemas.microsoft.com/office/drawing/2014/main" id="{58B5A253-F10A-491D-A970-184CC34D1CC9}"/>
                </a:ext>
              </a:extLst>
            </p:cNvPr>
            <p:cNvGrpSpPr/>
            <p:nvPr/>
          </p:nvGrpSpPr>
          <p:grpSpPr>
            <a:xfrm>
              <a:off x="5207005" y="2318802"/>
              <a:ext cx="1792287" cy="515937"/>
              <a:chOff x="3683001" y="1335088"/>
              <a:chExt cx="1792287" cy="515937"/>
            </a:xfrm>
          </p:grpSpPr>
          <p:sp>
            <p:nvSpPr>
              <p:cNvPr id="29" name="Freeform: Shape 19">
                <a:extLst>
                  <a:ext uri="{FF2B5EF4-FFF2-40B4-BE49-F238E27FC236}">
                    <a16:creationId xmlns="" xmlns:a16="http://schemas.microsoft.com/office/drawing/2014/main" id="{57B1DBF3-1D67-43F9-AD67-BCD963E0F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1" y="1335088"/>
                <a:ext cx="1768475" cy="476250"/>
              </a:xfrm>
              <a:custGeom>
                <a:avLst/>
                <a:gdLst>
                  <a:gd name="T0" fmla="*/ 125 w 1114"/>
                  <a:gd name="T1" fmla="*/ 0 h 300"/>
                  <a:gd name="T2" fmla="*/ 1114 w 1114"/>
                  <a:gd name="T3" fmla="*/ 110 h 300"/>
                  <a:gd name="T4" fmla="*/ 1029 w 1114"/>
                  <a:gd name="T5" fmla="*/ 186 h 300"/>
                  <a:gd name="T6" fmla="*/ 1091 w 1114"/>
                  <a:gd name="T7" fmla="*/ 300 h 300"/>
                  <a:gd name="T8" fmla="*/ 107 w 1114"/>
                  <a:gd name="T9" fmla="*/ 196 h 300"/>
                  <a:gd name="T10" fmla="*/ 0 w 1114"/>
                  <a:gd name="T11" fmla="*/ 80 h 300"/>
                  <a:gd name="T12" fmla="*/ 125 w 1114"/>
                  <a:gd name="T1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4" h="300">
                    <a:moveTo>
                      <a:pt x="125" y="0"/>
                    </a:moveTo>
                    <a:lnTo>
                      <a:pt x="1114" y="110"/>
                    </a:lnTo>
                    <a:lnTo>
                      <a:pt x="1029" y="186"/>
                    </a:lnTo>
                    <a:lnTo>
                      <a:pt x="1091" y="300"/>
                    </a:lnTo>
                    <a:lnTo>
                      <a:pt x="107" y="196"/>
                    </a:lnTo>
                    <a:lnTo>
                      <a:pt x="0" y="80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0">
                <a:extLst>
                  <a:ext uri="{FF2B5EF4-FFF2-40B4-BE49-F238E27FC236}">
                    <a16:creationId xmlns="" xmlns:a16="http://schemas.microsoft.com/office/drawing/2014/main" id="{46D620DB-977D-4C1A-8876-12433A586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538" y="1509713"/>
                <a:ext cx="158750" cy="166687"/>
              </a:xfrm>
              <a:custGeom>
                <a:avLst/>
                <a:gdLst>
                  <a:gd name="T0" fmla="*/ 85 w 100"/>
                  <a:gd name="T1" fmla="*/ 0 h 105"/>
                  <a:gd name="T2" fmla="*/ 0 w 100"/>
                  <a:gd name="T3" fmla="*/ 76 h 105"/>
                  <a:gd name="T4" fmla="*/ 16 w 100"/>
                  <a:gd name="T5" fmla="*/ 105 h 105"/>
                  <a:gd name="T6" fmla="*/ 100 w 100"/>
                  <a:gd name="T7" fmla="*/ 26 h 105"/>
                  <a:gd name="T8" fmla="*/ 85 w 100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05">
                    <a:moveTo>
                      <a:pt x="85" y="0"/>
                    </a:moveTo>
                    <a:lnTo>
                      <a:pt x="0" y="76"/>
                    </a:lnTo>
                    <a:lnTo>
                      <a:pt x="16" y="105"/>
                    </a:lnTo>
                    <a:lnTo>
                      <a:pt x="100" y="26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1">
                <a:extLst>
                  <a:ext uri="{FF2B5EF4-FFF2-40B4-BE49-F238E27FC236}">
                    <a16:creationId xmlns="" xmlns:a16="http://schemas.microsoft.com/office/drawing/2014/main" id="{1B44B5AA-4D8B-4F33-92DE-5B40D6E73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3001" y="1462088"/>
                <a:ext cx="1755775" cy="388937"/>
              </a:xfrm>
              <a:custGeom>
                <a:avLst/>
                <a:gdLst>
                  <a:gd name="T0" fmla="*/ 107 w 1106"/>
                  <a:gd name="T1" fmla="*/ 116 h 245"/>
                  <a:gd name="T2" fmla="*/ 0 w 1106"/>
                  <a:gd name="T3" fmla="*/ 0 h 245"/>
                  <a:gd name="T4" fmla="*/ 6 w 1106"/>
                  <a:gd name="T5" fmla="*/ 30 h 245"/>
                  <a:gd name="T6" fmla="*/ 115 w 1106"/>
                  <a:gd name="T7" fmla="*/ 142 h 245"/>
                  <a:gd name="T8" fmla="*/ 1106 w 1106"/>
                  <a:gd name="T9" fmla="*/ 245 h 245"/>
                  <a:gd name="T10" fmla="*/ 1091 w 1106"/>
                  <a:gd name="T11" fmla="*/ 220 h 245"/>
                  <a:gd name="T12" fmla="*/ 107 w 1106"/>
                  <a:gd name="T13" fmla="*/ 11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6" h="245">
                    <a:moveTo>
                      <a:pt x="107" y="116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115" y="142"/>
                    </a:lnTo>
                    <a:lnTo>
                      <a:pt x="1106" y="245"/>
                    </a:lnTo>
                    <a:lnTo>
                      <a:pt x="1091" y="220"/>
                    </a:lnTo>
                    <a:lnTo>
                      <a:pt x="107" y="11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1">
              <a:extLst>
                <a:ext uri="{FF2B5EF4-FFF2-40B4-BE49-F238E27FC236}">
                  <a16:creationId xmlns="" xmlns:a16="http://schemas.microsoft.com/office/drawing/2014/main" id="{66CEF514-54E4-4CD8-BD4A-E1066EAE78D9}"/>
                </a:ext>
              </a:extLst>
            </p:cNvPr>
            <p:cNvGrpSpPr/>
            <p:nvPr/>
          </p:nvGrpSpPr>
          <p:grpSpPr>
            <a:xfrm>
              <a:off x="5192717" y="2871885"/>
              <a:ext cx="1806575" cy="338137"/>
              <a:chOff x="3668713" y="1947863"/>
              <a:chExt cx="1806575" cy="338137"/>
            </a:xfrm>
          </p:grpSpPr>
          <p:sp>
            <p:nvSpPr>
              <p:cNvPr id="27" name="Freeform: Shape 22">
                <a:extLst>
                  <a:ext uri="{FF2B5EF4-FFF2-40B4-BE49-F238E27FC236}">
                    <a16:creationId xmlns="" xmlns:a16="http://schemas.microsoft.com/office/drawing/2014/main" id="{E05D3516-BD8A-409D-9136-228139ACE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713" y="1947863"/>
                <a:ext cx="1782763" cy="312737"/>
              </a:xfrm>
              <a:custGeom>
                <a:avLst/>
                <a:gdLst>
                  <a:gd name="T0" fmla="*/ 0 w 1123"/>
                  <a:gd name="T1" fmla="*/ 183 h 197"/>
                  <a:gd name="T2" fmla="*/ 81 w 1123"/>
                  <a:gd name="T3" fmla="*/ 99 h 197"/>
                  <a:gd name="T4" fmla="*/ 3 w 1123"/>
                  <a:gd name="T5" fmla="*/ 0 h 197"/>
                  <a:gd name="T6" fmla="*/ 1010 w 1123"/>
                  <a:gd name="T7" fmla="*/ 13 h 197"/>
                  <a:gd name="T8" fmla="*/ 1123 w 1123"/>
                  <a:gd name="T9" fmla="*/ 107 h 197"/>
                  <a:gd name="T10" fmla="*/ 1017 w 1123"/>
                  <a:gd name="T11" fmla="*/ 197 h 197"/>
                  <a:gd name="T12" fmla="*/ 0 w 1123"/>
                  <a:gd name="T13" fmla="*/ 18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3" h="197">
                    <a:moveTo>
                      <a:pt x="0" y="183"/>
                    </a:moveTo>
                    <a:lnTo>
                      <a:pt x="81" y="99"/>
                    </a:lnTo>
                    <a:lnTo>
                      <a:pt x="3" y="0"/>
                    </a:lnTo>
                    <a:lnTo>
                      <a:pt x="1010" y="13"/>
                    </a:lnTo>
                    <a:lnTo>
                      <a:pt x="1123" y="107"/>
                    </a:lnTo>
                    <a:lnTo>
                      <a:pt x="1017" y="197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3">
                <a:extLst>
                  <a:ext uri="{FF2B5EF4-FFF2-40B4-BE49-F238E27FC236}">
                    <a16:creationId xmlns="" xmlns:a16="http://schemas.microsoft.com/office/drawing/2014/main" id="{516C5374-EB84-48AE-A360-95460B075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713" y="2117725"/>
                <a:ext cx="1806575" cy="168275"/>
              </a:xfrm>
              <a:custGeom>
                <a:avLst/>
                <a:gdLst>
                  <a:gd name="T0" fmla="*/ 1017 w 1138"/>
                  <a:gd name="T1" fmla="*/ 90 h 106"/>
                  <a:gd name="T2" fmla="*/ 1123 w 1138"/>
                  <a:gd name="T3" fmla="*/ 0 h 106"/>
                  <a:gd name="T4" fmla="*/ 1138 w 1138"/>
                  <a:gd name="T5" fmla="*/ 19 h 106"/>
                  <a:gd name="T6" fmla="*/ 1017 w 1138"/>
                  <a:gd name="T7" fmla="*/ 106 h 106"/>
                  <a:gd name="T8" fmla="*/ 9 w 1138"/>
                  <a:gd name="T9" fmla="*/ 90 h 106"/>
                  <a:gd name="T10" fmla="*/ 0 w 1138"/>
                  <a:gd name="T11" fmla="*/ 76 h 106"/>
                  <a:gd name="T12" fmla="*/ 1017 w 1138"/>
                  <a:gd name="T13" fmla="*/ 9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8" h="106">
                    <a:moveTo>
                      <a:pt x="1017" y="90"/>
                    </a:moveTo>
                    <a:lnTo>
                      <a:pt x="1123" y="0"/>
                    </a:lnTo>
                    <a:lnTo>
                      <a:pt x="1138" y="19"/>
                    </a:lnTo>
                    <a:lnTo>
                      <a:pt x="1017" y="106"/>
                    </a:lnTo>
                    <a:lnTo>
                      <a:pt x="9" y="90"/>
                    </a:lnTo>
                    <a:lnTo>
                      <a:pt x="0" y="76"/>
                    </a:lnTo>
                    <a:lnTo>
                      <a:pt x="1017" y="9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32">
              <a:extLst>
                <a:ext uri="{FF2B5EF4-FFF2-40B4-BE49-F238E27FC236}">
                  <a16:creationId xmlns="" xmlns:a16="http://schemas.microsoft.com/office/drawing/2014/main" id="{C95A1D60-AEC9-4D2C-A9FE-3C50A431B743}"/>
                </a:ext>
              </a:extLst>
            </p:cNvPr>
            <p:cNvGrpSpPr/>
            <p:nvPr/>
          </p:nvGrpSpPr>
          <p:grpSpPr>
            <a:xfrm>
              <a:off x="5285749" y="3257787"/>
              <a:ext cx="1596697" cy="706269"/>
              <a:chOff x="3908426" y="2351088"/>
              <a:chExt cx="1252538" cy="554037"/>
            </a:xfrm>
          </p:grpSpPr>
          <p:sp>
            <p:nvSpPr>
              <p:cNvPr id="24" name="Freeform: Shape 24">
                <a:extLst>
                  <a:ext uri="{FF2B5EF4-FFF2-40B4-BE49-F238E27FC236}">
                    <a16:creationId xmlns="" xmlns:a16="http://schemas.microsoft.com/office/drawing/2014/main" id="{2AF13E1E-9D8D-4EFB-8A1E-F684E28BC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8426" y="2351088"/>
                <a:ext cx="1239838" cy="523875"/>
              </a:xfrm>
              <a:custGeom>
                <a:avLst/>
                <a:gdLst>
                  <a:gd name="T0" fmla="*/ 740 w 781"/>
                  <a:gd name="T1" fmla="*/ 0 h 330"/>
                  <a:gd name="T2" fmla="*/ 708 w 781"/>
                  <a:gd name="T3" fmla="*/ 82 h 330"/>
                  <a:gd name="T4" fmla="*/ 781 w 781"/>
                  <a:gd name="T5" fmla="*/ 142 h 330"/>
                  <a:gd name="T6" fmla="*/ 102 w 781"/>
                  <a:gd name="T7" fmla="*/ 330 h 330"/>
                  <a:gd name="T8" fmla="*/ 0 w 781"/>
                  <a:gd name="T9" fmla="*/ 287 h 330"/>
                  <a:gd name="T10" fmla="*/ 58 w 781"/>
                  <a:gd name="T11" fmla="*/ 195 h 330"/>
                  <a:gd name="T12" fmla="*/ 740 w 781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1" h="330">
                    <a:moveTo>
                      <a:pt x="740" y="0"/>
                    </a:moveTo>
                    <a:lnTo>
                      <a:pt x="708" y="82"/>
                    </a:lnTo>
                    <a:lnTo>
                      <a:pt x="781" y="142"/>
                    </a:lnTo>
                    <a:lnTo>
                      <a:pt x="102" y="330"/>
                    </a:lnTo>
                    <a:lnTo>
                      <a:pt x="0" y="287"/>
                    </a:lnTo>
                    <a:lnTo>
                      <a:pt x="58" y="195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5">
                <a:extLst>
                  <a:ext uri="{FF2B5EF4-FFF2-40B4-BE49-F238E27FC236}">
                    <a16:creationId xmlns="" xmlns:a16="http://schemas.microsoft.com/office/drawing/2014/main" id="{324F28D8-103E-4CD9-A6F3-6E568E3B6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2376" y="2351088"/>
                <a:ext cx="66675" cy="150812"/>
              </a:xfrm>
              <a:custGeom>
                <a:avLst/>
                <a:gdLst>
                  <a:gd name="T0" fmla="*/ 32 w 42"/>
                  <a:gd name="T1" fmla="*/ 0 h 95"/>
                  <a:gd name="T2" fmla="*/ 42 w 42"/>
                  <a:gd name="T3" fmla="*/ 16 h 95"/>
                  <a:gd name="T4" fmla="*/ 16 w 42"/>
                  <a:gd name="T5" fmla="*/ 95 h 95"/>
                  <a:gd name="T6" fmla="*/ 0 w 42"/>
                  <a:gd name="T7" fmla="*/ 82 h 95"/>
                  <a:gd name="T8" fmla="*/ 32 w 42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5">
                    <a:moveTo>
                      <a:pt x="32" y="0"/>
                    </a:moveTo>
                    <a:lnTo>
                      <a:pt x="42" y="16"/>
                    </a:lnTo>
                    <a:lnTo>
                      <a:pt x="16" y="95"/>
                    </a:lnTo>
                    <a:lnTo>
                      <a:pt x="0" y="82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6">
                <a:extLst>
                  <a:ext uri="{FF2B5EF4-FFF2-40B4-BE49-F238E27FC236}">
                    <a16:creationId xmlns="" xmlns:a16="http://schemas.microsoft.com/office/drawing/2014/main" id="{9A06AED4-FF11-4CF6-9129-BB3608304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8426" y="2576513"/>
                <a:ext cx="1252538" cy="328612"/>
              </a:xfrm>
              <a:custGeom>
                <a:avLst/>
                <a:gdLst>
                  <a:gd name="T0" fmla="*/ 102 w 789"/>
                  <a:gd name="T1" fmla="*/ 188 h 207"/>
                  <a:gd name="T2" fmla="*/ 0 w 789"/>
                  <a:gd name="T3" fmla="*/ 145 h 207"/>
                  <a:gd name="T4" fmla="*/ 16 w 789"/>
                  <a:gd name="T5" fmla="*/ 167 h 207"/>
                  <a:gd name="T6" fmla="*/ 109 w 789"/>
                  <a:gd name="T7" fmla="*/ 207 h 207"/>
                  <a:gd name="T8" fmla="*/ 789 w 789"/>
                  <a:gd name="T9" fmla="*/ 13 h 207"/>
                  <a:gd name="T10" fmla="*/ 781 w 789"/>
                  <a:gd name="T11" fmla="*/ 0 h 207"/>
                  <a:gd name="T12" fmla="*/ 102 w 789"/>
                  <a:gd name="T13" fmla="*/ 188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9" h="207">
                    <a:moveTo>
                      <a:pt x="102" y="188"/>
                    </a:moveTo>
                    <a:lnTo>
                      <a:pt x="0" y="145"/>
                    </a:lnTo>
                    <a:lnTo>
                      <a:pt x="16" y="167"/>
                    </a:lnTo>
                    <a:lnTo>
                      <a:pt x="109" y="207"/>
                    </a:lnTo>
                    <a:lnTo>
                      <a:pt x="789" y="13"/>
                    </a:lnTo>
                    <a:lnTo>
                      <a:pt x="781" y="0"/>
                    </a:lnTo>
                    <a:lnTo>
                      <a:pt x="102" y="18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33">
              <a:extLst>
                <a:ext uri="{FF2B5EF4-FFF2-40B4-BE49-F238E27FC236}">
                  <a16:creationId xmlns="" xmlns:a16="http://schemas.microsoft.com/office/drawing/2014/main" id="{FA7F7965-EABD-4DF3-AADB-BED420B2535B}"/>
                </a:ext>
              </a:extLst>
            </p:cNvPr>
            <p:cNvGrpSpPr/>
            <p:nvPr/>
          </p:nvGrpSpPr>
          <p:grpSpPr>
            <a:xfrm>
              <a:off x="5282702" y="3973371"/>
              <a:ext cx="1557839" cy="605311"/>
              <a:chOff x="3932238" y="2974975"/>
              <a:chExt cx="1190625" cy="503237"/>
            </a:xfrm>
          </p:grpSpPr>
          <p:sp>
            <p:nvSpPr>
              <p:cNvPr id="22" name="Freeform: Shape 27">
                <a:extLst>
                  <a:ext uri="{FF2B5EF4-FFF2-40B4-BE49-F238E27FC236}">
                    <a16:creationId xmlns="" xmlns:a16="http://schemas.microsoft.com/office/drawing/2014/main" id="{530FCE0B-C782-4AD2-9B7E-03FED1620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238" y="2974975"/>
                <a:ext cx="1166813" cy="481012"/>
              </a:xfrm>
              <a:custGeom>
                <a:avLst/>
                <a:gdLst>
                  <a:gd name="T0" fmla="*/ 36 w 735"/>
                  <a:gd name="T1" fmla="*/ 0 h 303"/>
                  <a:gd name="T2" fmla="*/ 677 w 735"/>
                  <a:gd name="T3" fmla="*/ 136 h 303"/>
                  <a:gd name="T4" fmla="*/ 735 w 735"/>
                  <a:gd name="T5" fmla="*/ 238 h 303"/>
                  <a:gd name="T6" fmla="*/ 641 w 735"/>
                  <a:gd name="T7" fmla="*/ 303 h 303"/>
                  <a:gd name="T8" fmla="*/ 0 w 735"/>
                  <a:gd name="T9" fmla="*/ 166 h 303"/>
                  <a:gd name="T10" fmla="*/ 67 w 735"/>
                  <a:gd name="T11" fmla="*/ 98 h 303"/>
                  <a:gd name="T12" fmla="*/ 36 w 735"/>
                  <a:gd name="T1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5" h="303">
                    <a:moveTo>
                      <a:pt x="36" y="0"/>
                    </a:moveTo>
                    <a:lnTo>
                      <a:pt x="677" y="136"/>
                    </a:lnTo>
                    <a:lnTo>
                      <a:pt x="735" y="238"/>
                    </a:lnTo>
                    <a:lnTo>
                      <a:pt x="641" y="303"/>
                    </a:lnTo>
                    <a:lnTo>
                      <a:pt x="0" y="166"/>
                    </a:lnTo>
                    <a:lnTo>
                      <a:pt x="67" y="98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8">
                <a:extLst>
                  <a:ext uri="{FF2B5EF4-FFF2-40B4-BE49-F238E27FC236}">
                    <a16:creationId xmlns="" xmlns:a16="http://schemas.microsoft.com/office/drawing/2014/main" id="{0BDEFD7C-3979-41F3-BAF9-381615559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238" y="3190875"/>
                <a:ext cx="1190625" cy="287337"/>
              </a:xfrm>
              <a:custGeom>
                <a:avLst/>
                <a:gdLst>
                  <a:gd name="T0" fmla="*/ 735 w 750"/>
                  <a:gd name="T1" fmla="*/ 102 h 181"/>
                  <a:gd name="T2" fmla="*/ 677 w 750"/>
                  <a:gd name="T3" fmla="*/ 0 h 181"/>
                  <a:gd name="T4" fmla="*/ 750 w 750"/>
                  <a:gd name="T5" fmla="*/ 110 h 181"/>
                  <a:gd name="T6" fmla="*/ 655 w 750"/>
                  <a:gd name="T7" fmla="*/ 181 h 181"/>
                  <a:gd name="T8" fmla="*/ 14 w 750"/>
                  <a:gd name="T9" fmla="*/ 45 h 181"/>
                  <a:gd name="T10" fmla="*/ 0 w 750"/>
                  <a:gd name="T11" fmla="*/ 30 h 181"/>
                  <a:gd name="T12" fmla="*/ 641 w 750"/>
                  <a:gd name="T13" fmla="*/ 167 h 181"/>
                  <a:gd name="T14" fmla="*/ 735 w 750"/>
                  <a:gd name="T15" fmla="*/ 10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0" h="181">
                    <a:moveTo>
                      <a:pt x="735" y="102"/>
                    </a:moveTo>
                    <a:lnTo>
                      <a:pt x="677" y="0"/>
                    </a:lnTo>
                    <a:lnTo>
                      <a:pt x="750" y="110"/>
                    </a:lnTo>
                    <a:lnTo>
                      <a:pt x="655" y="181"/>
                    </a:lnTo>
                    <a:lnTo>
                      <a:pt x="14" y="45"/>
                    </a:lnTo>
                    <a:lnTo>
                      <a:pt x="0" y="30"/>
                    </a:lnTo>
                    <a:lnTo>
                      <a:pt x="641" y="167"/>
                    </a:lnTo>
                    <a:lnTo>
                      <a:pt x="735" y="10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TextBox 43">
              <a:extLst>
                <a:ext uri="{FF2B5EF4-FFF2-40B4-BE49-F238E27FC236}">
                  <a16:creationId xmlns="" xmlns:a16="http://schemas.microsoft.com/office/drawing/2014/main" id="{4D12F21D-C215-438C-9F9C-8F4408A7750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497998" y="2917536"/>
              <a:ext cx="853132" cy="205747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/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19" name="TextBox 45">
              <a:extLst>
                <a:ext uri="{FF2B5EF4-FFF2-40B4-BE49-F238E27FC236}">
                  <a16:creationId xmlns="" xmlns:a16="http://schemas.microsoft.com/office/drawing/2014/main" id="{063119EB-C3EE-46AC-A917-A0D9AF36E654}"/>
                </a:ext>
              </a:extLst>
            </p:cNvPr>
            <p:cNvSpPr txBox="1">
              <a:spLocks/>
            </p:cNvSpPr>
            <p:nvPr/>
          </p:nvSpPr>
          <p:spPr bwMode="auto">
            <a:xfrm rot="20670409">
              <a:off x="5667032" y="3514043"/>
              <a:ext cx="853132" cy="205747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0" name="TextBox 48">
              <a:extLst>
                <a:ext uri="{FF2B5EF4-FFF2-40B4-BE49-F238E27FC236}">
                  <a16:creationId xmlns="" xmlns:a16="http://schemas.microsoft.com/office/drawing/2014/main" id="{EE5EE664-14AF-42D7-A1E2-7A376A568447}"/>
                </a:ext>
              </a:extLst>
            </p:cNvPr>
            <p:cNvSpPr txBox="1">
              <a:spLocks/>
            </p:cNvSpPr>
            <p:nvPr/>
          </p:nvSpPr>
          <p:spPr bwMode="auto">
            <a:xfrm rot="305725">
              <a:off x="5746571" y="2449780"/>
              <a:ext cx="853132" cy="205747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1" name="TextBox 50">
              <a:extLst>
                <a:ext uri="{FF2B5EF4-FFF2-40B4-BE49-F238E27FC236}">
                  <a16:creationId xmlns="" xmlns:a16="http://schemas.microsoft.com/office/drawing/2014/main" id="{CA67F9BB-468B-476D-B51F-35BC0D908D38}"/>
                </a:ext>
              </a:extLst>
            </p:cNvPr>
            <p:cNvSpPr txBox="1">
              <a:spLocks/>
            </p:cNvSpPr>
            <p:nvPr/>
          </p:nvSpPr>
          <p:spPr bwMode="auto">
            <a:xfrm rot="594815">
              <a:off x="5649434" y="4200487"/>
              <a:ext cx="853132" cy="205747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5329B555-4929-42B9-8B41-CA362E5723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559496" y="1359472"/>
            <a:ext cx="2808312" cy="748235"/>
            <a:chOff x="1559496" y="1359472"/>
            <a:chExt cx="2808312" cy="748235"/>
          </a:xfrm>
        </p:grpSpPr>
        <p:sp>
          <p:nvSpPr>
            <p:cNvPr id="6" name="TextBox 49">
              <a:extLst>
                <a:ext uri="{FF2B5EF4-FFF2-40B4-BE49-F238E27FC236}">
                  <a16:creationId xmlns="" xmlns:a16="http://schemas.microsoft.com/office/drawing/2014/main" id="{0FC7C6BA-A162-41CF-B67E-F7FB5FE3501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24842" y="1359472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9" name="Straight Connector 3">
              <a:extLst>
                <a:ext uri="{FF2B5EF4-FFF2-40B4-BE49-F238E27FC236}">
                  <a16:creationId xmlns="" xmlns:a16="http://schemas.microsoft.com/office/drawing/2014/main" id="{2BA6D31E-57C8-4197-B2E2-A17AFEEAAD02}"/>
                </a:ext>
              </a:extLst>
            </p:cNvPr>
            <p:cNvCxnSpPr/>
            <p:nvPr/>
          </p:nvCxnSpPr>
          <p:spPr>
            <a:xfrm>
              <a:off x="1559496" y="2107707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千图PPT彼岸天：ID 8661124库_组合 33">
            <a:extLst>
              <a:ext uri="{FF2B5EF4-FFF2-40B4-BE49-F238E27FC236}">
                <a16:creationId xmlns="" xmlns:a16="http://schemas.microsoft.com/office/drawing/2014/main" id="{BEDB0D28-02DC-4A6E-BCAC-AE23BFCDD36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59496" y="3591697"/>
            <a:ext cx="2808312" cy="706551"/>
            <a:chOff x="1559496" y="3591697"/>
            <a:chExt cx="2808312" cy="706551"/>
          </a:xfrm>
        </p:grpSpPr>
        <p:sp>
          <p:nvSpPr>
            <p:cNvPr id="8" name="TextBox 51">
              <a:extLst>
                <a:ext uri="{FF2B5EF4-FFF2-40B4-BE49-F238E27FC236}">
                  <a16:creationId xmlns="" xmlns:a16="http://schemas.microsoft.com/office/drawing/2014/main" id="{6F8B8843-9A6E-488B-8F43-4CA75756958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24842" y="3591697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0" name="Straight Connector 34">
              <a:extLst>
                <a:ext uri="{FF2B5EF4-FFF2-40B4-BE49-F238E27FC236}">
                  <a16:creationId xmlns="" xmlns:a16="http://schemas.microsoft.com/office/drawing/2014/main" id="{B15E8E47-2C47-43D7-96AB-DBD6E197A9CB}"/>
                </a:ext>
              </a:extLst>
            </p:cNvPr>
            <p:cNvCxnSpPr/>
            <p:nvPr/>
          </p:nvCxnSpPr>
          <p:spPr>
            <a:xfrm>
              <a:off x="1559496" y="4298248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千图PPT彼岸天：ID 8661124库_组合 31">
            <a:extLst>
              <a:ext uri="{FF2B5EF4-FFF2-40B4-BE49-F238E27FC236}">
                <a16:creationId xmlns="" xmlns:a16="http://schemas.microsoft.com/office/drawing/2014/main" id="{DCCE0F6E-56DC-47B0-90EA-2864A902DA3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000489" y="2359853"/>
            <a:ext cx="2808312" cy="732592"/>
            <a:chOff x="8000489" y="2359853"/>
            <a:chExt cx="2808312" cy="732592"/>
          </a:xfrm>
        </p:grpSpPr>
        <p:sp>
          <p:nvSpPr>
            <p:cNvPr id="4" name="TextBox 44">
              <a:extLst>
                <a:ext uri="{FF2B5EF4-FFF2-40B4-BE49-F238E27FC236}">
                  <a16:creationId xmlns="" xmlns:a16="http://schemas.microsoft.com/office/drawing/2014/main" id="{ED09CFF9-B77B-46A8-B43D-D59B2CB33F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17165" y="2359853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1" name="Straight Connector 35">
              <a:extLst>
                <a:ext uri="{FF2B5EF4-FFF2-40B4-BE49-F238E27FC236}">
                  <a16:creationId xmlns="" xmlns:a16="http://schemas.microsoft.com/office/drawing/2014/main" id="{F9D7DDCB-161D-45BA-8688-9921F86D6403}"/>
                </a:ext>
              </a:extLst>
            </p:cNvPr>
            <p:cNvCxnSpPr/>
            <p:nvPr/>
          </p:nvCxnSpPr>
          <p:spPr>
            <a:xfrm>
              <a:off x="8000489" y="3092445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千图PPT彼岸天：ID 8661124库_组合 32">
            <a:extLst>
              <a:ext uri="{FF2B5EF4-FFF2-40B4-BE49-F238E27FC236}">
                <a16:creationId xmlns="" xmlns:a16="http://schemas.microsoft.com/office/drawing/2014/main" id="{3B4CF725-70A8-4354-BA5E-8EA96067FD5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000489" y="4537162"/>
            <a:ext cx="2808312" cy="745824"/>
            <a:chOff x="8000489" y="4537162"/>
            <a:chExt cx="2808312" cy="745824"/>
          </a:xfrm>
        </p:grpSpPr>
        <p:sp>
          <p:nvSpPr>
            <p:cNvPr id="5" name="TextBox 46">
              <a:extLst>
                <a:ext uri="{FF2B5EF4-FFF2-40B4-BE49-F238E27FC236}">
                  <a16:creationId xmlns="" xmlns:a16="http://schemas.microsoft.com/office/drawing/2014/main" id="{3C67F303-C937-4D20-8542-696393C843E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17165" y="4537162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/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100" b="0" dirty="0" smtClean="0">
                  <a:solidFill>
                    <a:schemeClr val="tx1"/>
                  </a:solidFill>
                  <a:effectLst/>
                </a:rPr>
                <a:t>编辑</a:t>
              </a:r>
              <a:endParaRPr lang="zh-CN" altLang="en-US" sz="1100" b="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2" name="Straight Connector 36">
              <a:extLst>
                <a:ext uri="{FF2B5EF4-FFF2-40B4-BE49-F238E27FC236}">
                  <a16:creationId xmlns="" xmlns:a16="http://schemas.microsoft.com/office/drawing/2014/main" id="{D22DA8C4-CF62-4C38-B21B-F323EBD178AF}"/>
                </a:ext>
              </a:extLst>
            </p:cNvPr>
            <p:cNvCxnSpPr/>
            <p:nvPr/>
          </p:nvCxnSpPr>
          <p:spPr>
            <a:xfrm>
              <a:off x="8000489" y="5282986"/>
              <a:ext cx="280831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70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千图PPT彼岸天：ID 8661124库_组合 13">
            <a:extLst>
              <a:ext uri="{FF2B5EF4-FFF2-40B4-BE49-F238E27FC236}">
                <a16:creationId xmlns="" xmlns:a16="http://schemas.microsoft.com/office/drawing/2014/main" id="{F24900C5-848F-474F-9022-7C3B581AED9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189380" y="1809676"/>
            <a:ext cx="3936465" cy="2551956"/>
            <a:chOff x="6189380" y="1809676"/>
            <a:chExt cx="3936465" cy="2551956"/>
          </a:xfrm>
        </p:grpSpPr>
        <p:sp>
          <p:nvSpPr>
            <p:cNvPr id="5" name="Freeform: Shape 24">
              <a:extLst>
                <a:ext uri="{FF2B5EF4-FFF2-40B4-BE49-F238E27FC236}">
                  <a16:creationId xmlns="" xmlns:a16="http://schemas.microsoft.com/office/drawing/2014/main" id="{D53F04DC-9DD8-46DD-8ED5-0C26373B21FD}"/>
                </a:ext>
              </a:extLst>
            </p:cNvPr>
            <p:cNvSpPr/>
            <p:nvPr/>
          </p:nvSpPr>
          <p:spPr>
            <a:xfrm>
              <a:off x="6189380" y="1809676"/>
              <a:ext cx="3936465" cy="2551956"/>
            </a:xfrm>
            <a:custGeom>
              <a:avLst/>
              <a:gdLst/>
              <a:ahLst/>
              <a:cxnLst/>
              <a:rect l="l" t="t" r="r" b="b"/>
              <a:pathLst>
                <a:path w="3753158" h="2433120">
                  <a:moveTo>
                    <a:pt x="2551937" y="0"/>
                  </a:moveTo>
                  <a:cubicBezTo>
                    <a:pt x="3216835" y="7941"/>
                    <a:pt x="3753158" y="549617"/>
                    <a:pt x="3753158" y="1216560"/>
                  </a:cubicBezTo>
                  <a:cubicBezTo>
                    <a:pt x="3753158" y="1862329"/>
                    <a:pt x="3250349" y="2390659"/>
                    <a:pt x="2614765" y="2429218"/>
                  </a:cubicBezTo>
                  <a:lnTo>
                    <a:pt x="2614765" y="2433120"/>
                  </a:lnTo>
                  <a:lnTo>
                    <a:pt x="2551937" y="2433120"/>
                  </a:lnTo>
                  <a:lnTo>
                    <a:pt x="0" y="2433120"/>
                  </a:lnTo>
                  <a:lnTo>
                    <a:pt x="0" y="1528953"/>
                  </a:lnTo>
                  <a:lnTo>
                    <a:pt x="2554760" y="1528953"/>
                  </a:lnTo>
                  <a:cubicBezTo>
                    <a:pt x="2719614" y="1520567"/>
                    <a:pt x="2850205" y="1383814"/>
                    <a:pt x="2850205" y="1216560"/>
                  </a:cubicBezTo>
                  <a:cubicBezTo>
                    <a:pt x="2850205" y="1048348"/>
                    <a:pt x="2718114" y="910988"/>
                    <a:pt x="2551937" y="90376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080000" tIns="60960" rIns="121920" bIns="216000" anchor="b" anchorCtr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编辑 </a:t>
              </a:r>
              <a:r>
                <a:rPr lang="zh-CN" altLang="en-US" sz="1100" dirty="0">
                  <a:solidFill>
                    <a:schemeClr val="bg1"/>
                  </a:solidFill>
                </a:rPr>
                <a:t/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 smtClean="0">
                  <a:solidFill>
                    <a:schemeClr val="bg1"/>
                  </a:solidFill>
                </a:rPr>
                <a:t>编辑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29">
              <a:extLst>
                <a:ext uri="{FF2B5EF4-FFF2-40B4-BE49-F238E27FC236}">
                  <a16:creationId xmlns="" xmlns:a16="http://schemas.microsoft.com/office/drawing/2014/main" id="{461E7D1E-DEF4-413C-BCDC-8B0BEEB7B14A}"/>
                </a:ext>
              </a:extLst>
            </p:cNvPr>
            <p:cNvSpPr txBox="1">
              <a:spLocks/>
            </p:cNvSpPr>
            <p:nvPr/>
          </p:nvSpPr>
          <p:spPr>
            <a:xfrm>
              <a:off x="6385236" y="3512237"/>
              <a:ext cx="913211" cy="76126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3733">
                  <a:solidFill>
                    <a:schemeClr val="bg1"/>
                  </a:solidFill>
                </a:rPr>
                <a:t>02.</a:t>
              </a:r>
            </a:p>
          </p:txBody>
        </p:sp>
      </p:grpSp>
      <p:grpSp>
        <p:nvGrpSpPr>
          <p:cNvPr id="16" name="千图PPT彼岸天：ID 8661124库_组合 15">
            <a:extLst>
              <a:ext uri="{FF2B5EF4-FFF2-40B4-BE49-F238E27FC236}">
                <a16:creationId xmlns="" xmlns:a16="http://schemas.microsoft.com/office/drawing/2014/main" id="{1B3C1520-3143-42DB-AECF-241A6DA42A6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189112" y="3413305"/>
            <a:ext cx="3935783" cy="2578359"/>
            <a:chOff x="2189112" y="3413305"/>
            <a:chExt cx="3935783" cy="2578359"/>
          </a:xfrm>
        </p:grpSpPr>
        <p:sp>
          <p:nvSpPr>
            <p:cNvPr id="7" name="Freeform: Shape 26">
              <a:extLst>
                <a:ext uri="{FF2B5EF4-FFF2-40B4-BE49-F238E27FC236}">
                  <a16:creationId xmlns="" xmlns:a16="http://schemas.microsoft.com/office/drawing/2014/main" id="{38B5F68F-3A16-4500-B4E6-5B7A11333194}"/>
                </a:ext>
              </a:extLst>
            </p:cNvPr>
            <p:cNvSpPr/>
            <p:nvPr/>
          </p:nvSpPr>
          <p:spPr>
            <a:xfrm flipH="1">
              <a:off x="2189112" y="3413305"/>
              <a:ext cx="3935783" cy="2578359"/>
            </a:xfrm>
            <a:custGeom>
              <a:avLst/>
              <a:gdLst/>
              <a:ahLst/>
              <a:cxnLst/>
              <a:rect l="l" t="t" r="r" b="b"/>
              <a:pathLst>
                <a:path w="3752507" h="2458293">
                  <a:moveTo>
                    <a:pt x="2551286" y="0"/>
                  </a:moveTo>
                  <a:lnTo>
                    <a:pt x="2551286" y="1"/>
                  </a:lnTo>
                  <a:lnTo>
                    <a:pt x="0" y="1"/>
                  </a:lnTo>
                  <a:lnTo>
                    <a:pt x="0" y="913984"/>
                  </a:lnTo>
                  <a:lnTo>
                    <a:pt x="2557326" y="913984"/>
                  </a:lnTo>
                  <a:cubicBezTo>
                    <a:pt x="2720670" y="923808"/>
                    <a:pt x="2849553" y="1061270"/>
                    <a:pt x="2849553" y="1229147"/>
                  </a:cubicBezTo>
                  <a:cubicBezTo>
                    <a:pt x="2849553" y="1399099"/>
                    <a:pt x="2717462" y="1537881"/>
                    <a:pt x="2551286" y="1545178"/>
                  </a:cubicBezTo>
                  <a:lnTo>
                    <a:pt x="2551286" y="2458293"/>
                  </a:lnTo>
                  <a:cubicBezTo>
                    <a:pt x="3216184" y="2450270"/>
                    <a:pt x="3752507" y="1902989"/>
                    <a:pt x="3752507" y="1229147"/>
                  </a:cubicBezTo>
                  <a:cubicBezTo>
                    <a:pt x="3752507" y="565018"/>
                    <a:pt x="3231535" y="23828"/>
                    <a:pt x="2579919" y="1797"/>
                  </a:cubicBezTo>
                  <a:lnTo>
                    <a:pt x="2579919" y="1"/>
                  </a:lnTo>
                  <a:lnTo>
                    <a:pt x="2551302" y="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620000" tIns="21600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编辑 </a:t>
              </a:r>
              <a:r>
                <a:rPr lang="zh-CN" altLang="en-US" sz="1100" dirty="0">
                  <a:solidFill>
                    <a:schemeClr val="bg1"/>
                  </a:solidFill>
                </a:rPr>
                <a:t/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 smtClean="0">
                  <a:solidFill>
                    <a:schemeClr val="bg1"/>
                  </a:solidFill>
                </a:rPr>
                <a:t>编辑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31">
              <a:extLst>
                <a:ext uri="{FF2B5EF4-FFF2-40B4-BE49-F238E27FC236}">
                  <a16:creationId xmlns="" xmlns:a16="http://schemas.microsoft.com/office/drawing/2014/main" id="{DA9D4FFF-7753-457F-A9F9-2A849A1E6CB8}"/>
                </a:ext>
              </a:extLst>
            </p:cNvPr>
            <p:cNvSpPr txBox="1">
              <a:spLocks/>
            </p:cNvSpPr>
            <p:nvPr/>
          </p:nvSpPr>
          <p:spPr>
            <a:xfrm>
              <a:off x="2891644" y="3512237"/>
              <a:ext cx="913211" cy="76126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3733">
                  <a:solidFill>
                    <a:schemeClr val="bg1"/>
                  </a:solidFill>
                </a:rPr>
                <a:t>03.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5294EA3F-B54D-4E42-9A62-54A11BE9FCD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23492" y="1808820"/>
            <a:ext cx="7269675" cy="949183"/>
            <a:chOff x="1523492" y="1808820"/>
            <a:chExt cx="7269675" cy="949183"/>
          </a:xfrm>
        </p:grpSpPr>
        <p:sp>
          <p:nvSpPr>
            <p:cNvPr id="4" name="Freeform: Shape 23">
              <a:extLst>
                <a:ext uri="{FF2B5EF4-FFF2-40B4-BE49-F238E27FC236}">
                  <a16:creationId xmlns="" xmlns:a16="http://schemas.microsoft.com/office/drawing/2014/main" id="{B8C642EC-ABB8-49CF-8E40-394292FF09EB}"/>
                </a:ext>
              </a:extLst>
            </p:cNvPr>
            <p:cNvSpPr/>
            <p:nvPr/>
          </p:nvSpPr>
          <p:spPr>
            <a:xfrm>
              <a:off x="3143672" y="1808820"/>
              <a:ext cx="5649495" cy="949183"/>
            </a:xfrm>
            <a:custGeom>
              <a:avLst/>
              <a:gdLst/>
              <a:ahLst/>
              <a:cxnLst/>
              <a:rect l="l" t="t" r="r" b="b"/>
              <a:pathLst>
                <a:path w="5386417" h="904982">
                  <a:moveTo>
                    <a:pt x="431232" y="0"/>
                  </a:moveTo>
                  <a:lnTo>
                    <a:pt x="2835546" y="0"/>
                  </a:lnTo>
                  <a:lnTo>
                    <a:pt x="2835546" y="1"/>
                  </a:lnTo>
                  <a:lnTo>
                    <a:pt x="5386417" y="1"/>
                  </a:lnTo>
                  <a:lnTo>
                    <a:pt x="5386417" y="904982"/>
                  </a:lnTo>
                  <a:lnTo>
                    <a:pt x="2714413" y="904982"/>
                  </a:lnTo>
                  <a:lnTo>
                    <a:pt x="2714413" y="904981"/>
                  </a:lnTo>
                  <a:lnTo>
                    <a:pt x="431232" y="904981"/>
                  </a:lnTo>
                  <a:lnTo>
                    <a:pt x="0" y="45249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440000" tIns="60960" rIns="121920" bIns="60960" anchor="ctr" anchorCtr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编辑 </a:t>
              </a:r>
              <a:r>
                <a:rPr lang="zh-CN" altLang="en-US" sz="1100" dirty="0">
                  <a:solidFill>
                    <a:schemeClr val="bg1"/>
                  </a:solidFill>
                </a:rPr>
                <a:t/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 smtClean="0">
                  <a:solidFill>
                    <a:schemeClr val="bg1"/>
                  </a:solidFill>
                </a:rPr>
                <a:t>编辑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27">
              <a:extLst>
                <a:ext uri="{FF2B5EF4-FFF2-40B4-BE49-F238E27FC236}">
                  <a16:creationId xmlns="" xmlns:a16="http://schemas.microsoft.com/office/drawing/2014/main" id="{2B6A1FDE-D3BB-455A-A96D-740703B314A3}"/>
                </a:ext>
              </a:extLst>
            </p:cNvPr>
            <p:cNvSpPr txBox="1">
              <a:spLocks/>
            </p:cNvSpPr>
            <p:nvPr/>
          </p:nvSpPr>
          <p:spPr>
            <a:xfrm>
              <a:off x="3706486" y="1902781"/>
              <a:ext cx="913211" cy="76126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3733">
                  <a:solidFill>
                    <a:schemeClr val="bg1"/>
                  </a:solidFill>
                </a:rPr>
                <a:t>01.</a:t>
              </a:r>
            </a:p>
          </p:txBody>
        </p:sp>
        <p:sp>
          <p:nvSpPr>
            <p:cNvPr id="12" name="TextBox 42">
              <a:extLst>
                <a:ext uri="{FF2B5EF4-FFF2-40B4-BE49-F238E27FC236}">
                  <a16:creationId xmlns="" xmlns:a16="http://schemas.microsoft.com/office/drawing/2014/main" id="{DD64D238-0E71-467B-8445-4D9686D0E30B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523492" y="2189763"/>
              <a:ext cx="1385200" cy="22595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92500" lnSpcReduction="20000"/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库_组合 14">
            <a:extLst>
              <a:ext uri="{FF2B5EF4-FFF2-40B4-BE49-F238E27FC236}">
                <a16:creationId xmlns="" xmlns:a16="http://schemas.microsoft.com/office/drawing/2014/main" id="{4CCB6E7E-0031-4AB1-B8F3-EDFC49B8989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513921" y="5042480"/>
            <a:ext cx="7190591" cy="949181"/>
            <a:chOff x="3513921" y="5042480"/>
            <a:chExt cx="7190591" cy="949181"/>
          </a:xfrm>
        </p:grpSpPr>
        <p:sp>
          <p:nvSpPr>
            <p:cNvPr id="6" name="Freeform: Shape 25">
              <a:extLst>
                <a:ext uri="{FF2B5EF4-FFF2-40B4-BE49-F238E27FC236}">
                  <a16:creationId xmlns="" xmlns:a16="http://schemas.microsoft.com/office/drawing/2014/main" id="{CB2BA03B-6502-4B41-A111-FDACE04C0908}"/>
                </a:ext>
              </a:extLst>
            </p:cNvPr>
            <p:cNvSpPr/>
            <p:nvPr/>
          </p:nvSpPr>
          <p:spPr>
            <a:xfrm>
              <a:off x="3513921" y="5042480"/>
              <a:ext cx="5649493" cy="949181"/>
            </a:xfrm>
            <a:custGeom>
              <a:avLst/>
              <a:gdLst/>
              <a:ahLst/>
              <a:cxnLst/>
              <a:rect l="l" t="t" r="r" b="b"/>
              <a:pathLst>
                <a:path w="5386416" h="904981">
                  <a:moveTo>
                    <a:pt x="0" y="0"/>
                  </a:moveTo>
                  <a:lnTo>
                    <a:pt x="2012972" y="0"/>
                  </a:lnTo>
                  <a:lnTo>
                    <a:pt x="2482535" y="0"/>
                  </a:lnTo>
                  <a:lnTo>
                    <a:pt x="4955184" y="0"/>
                  </a:lnTo>
                  <a:lnTo>
                    <a:pt x="5386416" y="452491"/>
                  </a:lnTo>
                  <a:lnTo>
                    <a:pt x="4955184" y="904981"/>
                  </a:lnTo>
                  <a:lnTo>
                    <a:pt x="2482535" y="904981"/>
                  </a:lnTo>
                  <a:lnTo>
                    <a:pt x="2012972" y="904981"/>
                  </a:lnTo>
                  <a:lnTo>
                    <a:pt x="0" y="90498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60000" tIns="60960" rIns="121920" bIns="60960" anchor="ctr" anchorCtr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编辑 </a:t>
              </a:r>
              <a:r>
                <a:rPr lang="zh-CN" altLang="en-US" sz="1100" dirty="0">
                  <a:solidFill>
                    <a:schemeClr val="bg1"/>
                  </a:solidFill>
                </a:rPr>
                <a:t/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 smtClean="0">
                  <a:solidFill>
                    <a:schemeClr val="bg1"/>
                  </a:solidFill>
                </a:rPr>
                <a:t>编辑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33">
              <a:extLst>
                <a:ext uri="{FF2B5EF4-FFF2-40B4-BE49-F238E27FC236}">
                  <a16:creationId xmlns="" xmlns:a16="http://schemas.microsoft.com/office/drawing/2014/main" id="{EA055798-0BFF-4AEC-81C3-568F120301F8}"/>
                </a:ext>
              </a:extLst>
            </p:cNvPr>
            <p:cNvSpPr txBox="1">
              <a:spLocks/>
            </p:cNvSpPr>
            <p:nvPr/>
          </p:nvSpPr>
          <p:spPr>
            <a:xfrm>
              <a:off x="3750580" y="5136444"/>
              <a:ext cx="913211" cy="76126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ko-KR" sz="3733">
                  <a:solidFill>
                    <a:schemeClr val="bg1"/>
                  </a:solidFill>
                </a:rPr>
                <a:t>04.</a:t>
              </a:r>
            </a:p>
          </p:txBody>
        </p:sp>
        <p:sp>
          <p:nvSpPr>
            <p:cNvPr id="13" name="TextBox 43">
              <a:extLst>
                <a:ext uri="{FF2B5EF4-FFF2-40B4-BE49-F238E27FC236}">
                  <a16:creationId xmlns="" xmlns:a16="http://schemas.microsoft.com/office/drawing/2014/main" id="{89ABF1AA-E071-4B43-8E84-7299615476FE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9319312" y="5423425"/>
              <a:ext cx="1385200" cy="22595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92500" lnSpcReduction="20000"/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907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F42F91F-A8E2-430E-8E20-8C916BC442C4}"/>
              </a:ext>
            </a:extLst>
          </p:cNvPr>
          <p:cNvSpPr/>
          <p:nvPr/>
        </p:nvSpPr>
        <p:spPr>
          <a:xfrm>
            <a:off x="0" y="1536700"/>
            <a:ext cx="12192000" cy="363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>
            <a:extLst>
              <a:ext uri="{FF2B5EF4-FFF2-40B4-BE49-F238E27FC236}">
                <a16:creationId xmlns="" xmlns:a16="http://schemas.microsoft.com/office/drawing/2014/main" id="{9C1982ED-5376-4BE1-9B76-03FD2E2F57C5}"/>
              </a:ext>
            </a:extLst>
          </p:cNvPr>
          <p:cNvSpPr txBox="1"/>
          <p:nvPr/>
        </p:nvSpPr>
        <p:spPr>
          <a:xfrm>
            <a:off x="5196687" y="2208113"/>
            <a:ext cx="4235455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7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373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56600566-94E5-4F1F-B669-404C6979E7AC}"/>
              </a:ext>
            </a:extLst>
          </p:cNvPr>
          <p:cNvCxnSpPr/>
          <p:nvPr/>
        </p:nvCxnSpPr>
        <p:spPr>
          <a:xfrm flipV="1">
            <a:off x="4908652" y="2112102"/>
            <a:ext cx="0" cy="2565899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3">
            <a:extLst>
              <a:ext uri="{FF2B5EF4-FFF2-40B4-BE49-F238E27FC236}">
                <a16:creationId xmlns="" xmlns:a16="http://schemas.microsoft.com/office/drawing/2014/main" id="{4CC5025A-17BA-4550-91E7-19FA2D39137C}"/>
              </a:ext>
            </a:extLst>
          </p:cNvPr>
          <p:cNvSpPr txBox="1"/>
          <p:nvPr/>
        </p:nvSpPr>
        <p:spPr>
          <a:xfrm>
            <a:off x="3147919" y="4111034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1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6F2637F-2D41-4A99-AD5E-6CA5620C1B8C}"/>
              </a:ext>
            </a:extLst>
          </p:cNvPr>
          <p:cNvGrpSpPr/>
          <p:nvPr/>
        </p:nvGrpSpPr>
        <p:grpSpPr>
          <a:xfrm>
            <a:off x="2892429" y="2208116"/>
            <a:ext cx="1596233" cy="15962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7">
              <a:extLst>
                <a:ext uri="{FF2B5EF4-FFF2-40B4-BE49-F238E27FC236}">
                  <a16:creationId xmlns="" xmlns:a16="http://schemas.microsoft.com/office/drawing/2014/main" id="{E4F63D25-B026-49C1-835F-7A3B5089E35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1C2FE545-841D-42F2-A0D2-1A056BF74EA1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24">
            <a:extLst>
              <a:ext uri="{FF2B5EF4-FFF2-40B4-BE49-F238E27FC236}">
                <a16:creationId xmlns="" xmlns:a16="http://schemas.microsoft.com/office/drawing/2014/main" id="{CAB72326-3DAC-4EF7-814A-2539A1F520BA}"/>
              </a:ext>
            </a:extLst>
          </p:cNvPr>
          <p:cNvSpPr txBox="1"/>
          <p:nvPr/>
        </p:nvSpPr>
        <p:spPr>
          <a:xfrm>
            <a:off x="5325580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="" xmlns:a16="http://schemas.microsoft.com/office/drawing/2014/main" id="{C3282AF8-12AB-49FF-AD30-1B568352F66B}"/>
              </a:ext>
            </a:extLst>
          </p:cNvPr>
          <p:cNvSpPr txBox="1"/>
          <p:nvPr/>
        </p:nvSpPr>
        <p:spPr>
          <a:xfrm>
            <a:off x="6729141" y="364827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F335716D-54F0-4673-A970-5A0731874154}"/>
              </a:ext>
            </a:extLst>
          </p:cNvPr>
          <p:cNvSpPr txBox="1"/>
          <p:nvPr/>
        </p:nvSpPr>
        <p:spPr>
          <a:xfrm>
            <a:off x="8075843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="" xmlns:a16="http://schemas.microsoft.com/office/drawing/2014/main" id="{1DDC64EF-F53A-447D-AE00-CE8E53FE4594}"/>
              </a:ext>
            </a:extLst>
          </p:cNvPr>
          <p:cNvSpPr txBox="1"/>
          <p:nvPr/>
        </p:nvSpPr>
        <p:spPr>
          <a:xfrm>
            <a:off x="5325580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="" xmlns:a16="http://schemas.microsoft.com/office/drawing/2014/main" id="{EA92C796-208B-4206-800E-B1BEA0CFD7D7}"/>
              </a:ext>
            </a:extLst>
          </p:cNvPr>
          <p:cNvSpPr txBox="1"/>
          <p:nvPr/>
        </p:nvSpPr>
        <p:spPr>
          <a:xfrm>
            <a:off x="6729143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="" xmlns:a16="http://schemas.microsoft.com/office/drawing/2014/main" id="{5063E004-7581-47CE-8409-6DA10493CC7A}"/>
              </a:ext>
            </a:extLst>
          </p:cNvPr>
          <p:cNvSpPr txBox="1"/>
          <p:nvPr/>
        </p:nvSpPr>
        <p:spPr>
          <a:xfrm>
            <a:off x="8075328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279D2F84-0687-4AD8-97D5-D15FD89BE215}"/>
              </a:ext>
            </a:extLst>
          </p:cNvPr>
          <p:cNvSpPr txBox="1"/>
          <p:nvPr/>
        </p:nvSpPr>
        <p:spPr>
          <a:xfrm>
            <a:off x="3186575" y="2493270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667" b="1" dirty="0">
                <a:solidFill>
                  <a:srgbClr val="093A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667" b="1" dirty="0">
              <a:solidFill>
                <a:srgbClr val="093A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千图PPT彼岸天：ID 8661124库_组合 2">
            <a:extLst>
              <a:ext uri="{FF2B5EF4-FFF2-40B4-BE49-F238E27FC236}">
                <a16:creationId xmlns="" xmlns:a16="http://schemas.microsoft.com/office/drawing/2014/main" id="{212B26D6-AA67-4C8B-8698-BFF4E1885FF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654249"/>
            <a:ext cx="7439464" cy="3754971"/>
            <a:chOff x="0" y="1654249"/>
            <a:chExt cx="7439464" cy="3754971"/>
          </a:xfrm>
        </p:grpSpPr>
        <p:grpSp>
          <p:nvGrpSpPr>
            <p:cNvPr id="21" name="Group 40">
              <a:extLst>
                <a:ext uri="{FF2B5EF4-FFF2-40B4-BE49-F238E27FC236}">
                  <a16:creationId xmlns="" xmlns:a16="http://schemas.microsoft.com/office/drawing/2014/main" id="{5ECDD978-B090-437B-8C52-246276510FC9}"/>
                </a:ext>
              </a:extLst>
            </p:cNvPr>
            <p:cNvGrpSpPr/>
            <p:nvPr/>
          </p:nvGrpSpPr>
          <p:grpSpPr>
            <a:xfrm>
              <a:off x="0" y="1654249"/>
              <a:ext cx="4840886" cy="1362571"/>
              <a:chOff x="0" y="1077913"/>
              <a:chExt cx="3592681" cy="1011237"/>
            </a:xfrm>
          </p:grpSpPr>
          <p:sp>
            <p:nvSpPr>
              <p:cNvPr id="71" name="Rectangle 41">
                <a:extLst>
                  <a:ext uri="{FF2B5EF4-FFF2-40B4-BE49-F238E27FC236}">
                    <a16:creationId xmlns="" xmlns:a16="http://schemas.microsoft.com/office/drawing/2014/main" id="{523E8301-CE8A-4090-A9F8-7112D86A4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077913"/>
                <a:ext cx="666750" cy="63023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42">
                <a:extLst>
                  <a:ext uri="{FF2B5EF4-FFF2-40B4-BE49-F238E27FC236}">
                    <a16:creationId xmlns="" xmlns:a16="http://schemas.microsoft.com/office/drawing/2014/main" id="{F6454CDD-658D-418B-9EAA-793D4EC36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1" y="1620838"/>
                <a:ext cx="2519530" cy="468312"/>
              </a:xfrm>
              <a:custGeom>
                <a:avLst/>
                <a:gdLst>
                  <a:gd name="T0" fmla="*/ 0 w 2603"/>
                  <a:gd name="T1" fmla="*/ 290 h 295"/>
                  <a:gd name="T2" fmla="*/ 0 w 2603"/>
                  <a:gd name="T3" fmla="*/ 0 h 295"/>
                  <a:gd name="T4" fmla="*/ 2603 w 2603"/>
                  <a:gd name="T5" fmla="*/ 0 h 295"/>
                  <a:gd name="T6" fmla="*/ 2603 w 2603"/>
                  <a:gd name="T7" fmla="*/ 295 h 295"/>
                  <a:gd name="T8" fmla="*/ 0 w 2603"/>
                  <a:gd name="T9" fmla="*/ 295 h 295"/>
                  <a:gd name="T10" fmla="*/ 0 w 2603"/>
                  <a:gd name="T11" fmla="*/ 29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03" h="295">
                    <a:moveTo>
                      <a:pt x="0" y="290"/>
                    </a:moveTo>
                    <a:lnTo>
                      <a:pt x="0" y="0"/>
                    </a:lnTo>
                    <a:lnTo>
                      <a:pt x="2603" y="0"/>
                    </a:lnTo>
                    <a:lnTo>
                      <a:pt x="2603" y="295"/>
                    </a:lnTo>
                    <a:lnTo>
                      <a:pt x="0" y="295"/>
                    </a:lnTo>
                    <a:lnTo>
                      <a:pt x="0" y="2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43">
                <a:extLst>
                  <a:ext uri="{FF2B5EF4-FFF2-40B4-BE49-F238E27FC236}">
                    <a16:creationId xmlns="" xmlns:a16="http://schemas.microsoft.com/office/drawing/2014/main" id="{9D15B8AE-66CB-4FA9-A6DC-EAD865AFC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50" y="1077913"/>
                <a:ext cx="406400" cy="1003300"/>
              </a:xfrm>
              <a:custGeom>
                <a:avLst/>
                <a:gdLst>
                  <a:gd name="T0" fmla="*/ 0 w 256"/>
                  <a:gd name="T1" fmla="*/ 397 h 632"/>
                  <a:gd name="T2" fmla="*/ 0 w 256"/>
                  <a:gd name="T3" fmla="*/ 0 h 632"/>
                  <a:gd name="T4" fmla="*/ 256 w 256"/>
                  <a:gd name="T5" fmla="*/ 342 h 632"/>
                  <a:gd name="T6" fmla="*/ 256 w 256"/>
                  <a:gd name="T7" fmla="*/ 632 h 632"/>
                  <a:gd name="T8" fmla="*/ 0 w 256"/>
                  <a:gd name="T9" fmla="*/ 397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632">
                    <a:moveTo>
                      <a:pt x="0" y="397"/>
                    </a:moveTo>
                    <a:lnTo>
                      <a:pt x="0" y="0"/>
                    </a:lnTo>
                    <a:lnTo>
                      <a:pt x="256" y="342"/>
                    </a:lnTo>
                    <a:lnTo>
                      <a:pt x="256" y="632"/>
                    </a:lnTo>
                    <a:lnTo>
                      <a:pt x="0" y="397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44">
              <a:extLst>
                <a:ext uri="{FF2B5EF4-FFF2-40B4-BE49-F238E27FC236}">
                  <a16:creationId xmlns="" xmlns:a16="http://schemas.microsoft.com/office/drawing/2014/main" id="{061EB869-301B-4BD4-BB22-DF09898CAE30}"/>
                </a:ext>
              </a:extLst>
            </p:cNvPr>
            <p:cNvGrpSpPr/>
            <p:nvPr/>
          </p:nvGrpSpPr>
          <p:grpSpPr>
            <a:xfrm>
              <a:off x="0" y="2503449"/>
              <a:ext cx="5849965" cy="1142250"/>
              <a:chOff x="0" y="1708150"/>
              <a:chExt cx="4341572" cy="847725"/>
            </a:xfrm>
          </p:grpSpPr>
          <p:sp>
            <p:nvSpPr>
              <p:cNvPr id="68" name="Rectangle 45">
                <a:extLst>
                  <a:ext uri="{FF2B5EF4-FFF2-40B4-BE49-F238E27FC236}">
                    <a16:creationId xmlns="" xmlns:a16="http://schemas.microsoft.com/office/drawing/2014/main" id="{5C48C0B4-9BE9-43E9-933F-4381B939E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1" y="2089150"/>
                <a:ext cx="3268421" cy="4667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Rectangle 46">
                <a:extLst>
                  <a:ext uri="{FF2B5EF4-FFF2-40B4-BE49-F238E27FC236}">
                    <a16:creationId xmlns="" xmlns:a16="http://schemas.microsoft.com/office/drawing/2014/main" id="{28549EA8-01CC-4514-AE61-1AAC795D4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708150"/>
                <a:ext cx="666750" cy="61753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47">
                <a:extLst>
                  <a:ext uri="{FF2B5EF4-FFF2-40B4-BE49-F238E27FC236}">
                    <a16:creationId xmlns="" xmlns:a16="http://schemas.microsoft.com/office/drawing/2014/main" id="{297B5E61-36B7-4133-BA90-CF1B3F1DD4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50" y="1708150"/>
                <a:ext cx="406400" cy="847725"/>
              </a:xfrm>
              <a:custGeom>
                <a:avLst/>
                <a:gdLst>
                  <a:gd name="T0" fmla="*/ 256 w 256"/>
                  <a:gd name="T1" fmla="*/ 534 h 534"/>
                  <a:gd name="T2" fmla="*/ 0 w 256"/>
                  <a:gd name="T3" fmla="*/ 389 h 534"/>
                  <a:gd name="T4" fmla="*/ 0 w 256"/>
                  <a:gd name="T5" fmla="*/ 0 h 534"/>
                  <a:gd name="T6" fmla="*/ 256 w 256"/>
                  <a:gd name="T7" fmla="*/ 235 h 534"/>
                  <a:gd name="T8" fmla="*/ 256 w 256"/>
                  <a:gd name="T9" fmla="*/ 240 h 534"/>
                  <a:gd name="T10" fmla="*/ 256 w 256"/>
                  <a:gd name="T11" fmla="*/ 534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534">
                    <a:moveTo>
                      <a:pt x="256" y="534"/>
                    </a:moveTo>
                    <a:lnTo>
                      <a:pt x="0" y="389"/>
                    </a:lnTo>
                    <a:lnTo>
                      <a:pt x="0" y="0"/>
                    </a:lnTo>
                    <a:lnTo>
                      <a:pt x="256" y="235"/>
                    </a:lnTo>
                    <a:lnTo>
                      <a:pt x="256" y="240"/>
                    </a:lnTo>
                    <a:lnTo>
                      <a:pt x="256" y="53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48">
              <a:extLst>
                <a:ext uri="{FF2B5EF4-FFF2-40B4-BE49-F238E27FC236}">
                  <a16:creationId xmlns="" xmlns:a16="http://schemas.microsoft.com/office/drawing/2014/main" id="{CE58C3BA-A8E6-4B18-A6D7-773B5F3DB3C7}"/>
                </a:ext>
              </a:extLst>
            </p:cNvPr>
            <p:cNvGrpSpPr/>
            <p:nvPr/>
          </p:nvGrpSpPr>
          <p:grpSpPr>
            <a:xfrm>
              <a:off x="0" y="3335536"/>
              <a:ext cx="7013929" cy="1272730"/>
              <a:chOff x="0" y="2325688"/>
              <a:chExt cx="5205413" cy="944562"/>
            </a:xfrm>
          </p:grpSpPr>
          <p:sp>
            <p:nvSpPr>
              <p:cNvPr id="65" name="Rectangle 49">
                <a:extLst>
                  <a:ext uri="{FF2B5EF4-FFF2-40B4-BE49-F238E27FC236}">
                    <a16:creationId xmlns="" xmlns:a16="http://schemas.microsoft.com/office/drawing/2014/main" id="{2850AA2B-BDB5-4F8C-9506-35A69B993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0" y="2555875"/>
                <a:ext cx="4132263" cy="46513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50">
                <a:extLst>
                  <a:ext uri="{FF2B5EF4-FFF2-40B4-BE49-F238E27FC236}">
                    <a16:creationId xmlns="" xmlns:a16="http://schemas.microsoft.com/office/drawing/2014/main" id="{F47CA881-BEB0-429E-8BAE-0560B82AB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25688"/>
                <a:ext cx="666750" cy="94456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51">
                <a:extLst>
                  <a:ext uri="{FF2B5EF4-FFF2-40B4-BE49-F238E27FC236}">
                    <a16:creationId xmlns="" xmlns:a16="http://schemas.microsoft.com/office/drawing/2014/main" id="{ADA0B0AD-8A79-48F4-95C8-A523EB3FE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50" y="2325688"/>
                <a:ext cx="406400" cy="944562"/>
              </a:xfrm>
              <a:custGeom>
                <a:avLst/>
                <a:gdLst>
                  <a:gd name="T0" fmla="*/ 0 w 256"/>
                  <a:gd name="T1" fmla="*/ 0 h 595"/>
                  <a:gd name="T2" fmla="*/ 256 w 256"/>
                  <a:gd name="T3" fmla="*/ 145 h 595"/>
                  <a:gd name="T4" fmla="*/ 256 w 256"/>
                  <a:gd name="T5" fmla="*/ 438 h 595"/>
                  <a:gd name="T6" fmla="*/ 0 w 256"/>
                  <a:gd name="T7" fmla="*/ 595 h 595"/>
                  <a:gd name="T8" fmla="*/ 0 w 256"/>
                  <a:gd name="T9" fmla="*/ 0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595">
                    <a:moveTo>
                      <a:pt x="0" y="0"/>
                    </a:moveTo>
                    <a:lnTo>
                      <a:pt x="256" y="145"/>
                    </a:lnTo>
                    <a:lnTo>
                      <a:pt x="256" y="438"/>
                    </a:lnTo>
                    <a:lnTo>
                      <a:pt x="0" y="5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Oval 52">
              <a:extLst>
                <a:ext uri="{FF2B5EF4-FFF2-40B4-BE49-F238E27FC236}">
                  <a16:creationId xmlns="" xmlns:a16="http://schemas.microsoft.com/office/drawing/2014/main" id="{A3C98E1B-D237-433F-97A7-7AAA9932D5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67143" y="2216431"/>
              <a:ext cx="969760" cy="96976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53">
              <a:extLst>
                <a:ext uri="{FF2B5EF4-FFF2-40B4-BE49-F238E27FC236}">
                  <a16:creationId xmlns="" xmlns:a16="http://schemas.microsoft.com/office/drawing/2014/main" id="{2EF231DE-3A75-492F-9C18-7CA60CA6AF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4282" y="2846378"/>
              <a:ext cx="969760" cy="96976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54">
              <a:extLst>
                <a:ext uri="{FF2B5EF4-FFF2-40B4-BE49-F238E27FC236}">
                  <a16:creationId xmlns="" xmlns:a16="http://schemas.microsoft.com/office/drawing/2014/main" id="{F42FDF3A-BEC3-4640-9117-24F3684B1D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69704" y="3474188"/>
              <a:ext cx="969760" cy="96976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55">
              <a:extLst>
                <a:ext uri="{FF2B5EF4-FFF2-40B4-BE49-F238E27FC236}">
                  <a16:creationId xmlns="" xmlns:a16="http://schemas.microsoft.com/office/drawing/2014/main" id="{0B739977-AD2A-43A6-B3DD-A9F0CC518BFA}"/>
                </a:ext>
              </a:extLst>
            </p:cNvPr>
            <p:cNvSpPr txBox="1">
              <a:spLocks/>
            </p:cNvSpPr>
            <p:nvPr/>
          </p:nvSpPr>
          <p:spPr>
            <a:xfrm>
              <a:off x="2269403" y="2580454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8" name="TextBox 56">
              <a:extLst>
                <a:ext uri="{FF2B5EF4-FFF2-40B4-BE49-F238E27FC236}">
                  <a16:creationId xmlns="" xmlns:a16="http://schemas.microsoft.com/office/drawing/2014/main" id="{3EAA5C75-25B9-4756-ABEE-8736653D08DC}"/>
                </a:ext>
              </a:extLst>
            </p:cNvPr>
            <p:cNvSpPr txBox="1">
              <a:spLocks/>
            </p:cNvSpPr>
            <p:nvPr/>
          </p:nvSpPr>
          <p:spPr>
            <a:xfrm>
              <a:off x="2269403" y="3213994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9" name="TextBox 57">
              <a:extLst>
                <a:ext uri="{FF2B5EF4-FFF2-40B4-BE49-F238E27FC236}">
                  <a16:creationId xmlns="" xmlns:a16="http://schemas.microsoft.com/office/drawing/2014/main" id="{7BA79D4F-820B-4CE1-BCF0-8799EBDE1969}"/>
                </a:ext>
              </a:extLst>
            </p:cNvPr>
            <p:cNvSpPr txBox="1">
              <a:spLocks/>
            </p:cNvSpPr>
            <p:nvPr/>
          </p:nvSpPr>
          <p:spPr>
            <a:xfrm>
              <a:off x="2269403" y="3847535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30" name="Group 59">
              <a:extLst>
                <a:ext uri="{FF2B5EF4-FFF2-40B4-BE49-F238E27FC236}">
                  <a16:creationId xmlns="" xmlns:a16="http://schemas.microsoft.com/office/drawing/2014/main" id="{04A648B3-F030-4A37-BF2B-97F21894DD4F}"/>
                </a:ext>
              </a:extLst>
            </p:cNvPr>
            <p:cNvGrpSpPr/>
            <p:nvPr/>
          </p:nvGrpSpPr>
          <p:grpSpPr>
            <a:xfrm flipV="1">
              <a:off x="0" y="4266970"/>
              <a:ext cx="5849965" cy="1142250"/>
              <a:chOff x="0" y="1708150"/>
              <a:chExt cx="4341572" cy="847725"/>
            </a:xfrm>
          </p:grpSpPr>
          <p:sp>
            <p:nvSpPr>
              <p:cNvPr id="62" name="Rectangle 60">
                <a:extLst>
                  <a:ext uri="{FF2B5EF4-FFF2-40B4-BE49-F238E27FC236}">
                    <a16:creationId xmlns="" xmlns:a16="http://schemas.microsoft.com/office/drawing/2014/main" id="{7DD7B3BB-147E-4EFB-B7DE-6731B0083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51" y="2089150"/>
                <a:ext cx="3268421" cy="4667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Rectangle 61">
                <a:extLst>
                  <a:ext uri="{FF2B5EF4-FFF2-40B4-BE49-F238E27FC236}">
                    <a16:creationId xmlns="" xmlns:a16="http://schemas.microsoft.com/office/drawing/2014/main" id="{127BC646-0575-495C-BD04-D7B1AFDAF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708150"/>
                <a:ext cx="666750" cy="617537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62">
                <a:extLst>
                  <a:ext uri="{FF2B5EF4-FFF2-40B4-BE49-F238E27FC236}">
                    <a16:creationId xmlns="" xmlns:a16="http://schemas.microsoft.com/office/drawing/2014/main" id="{C3F92091-D868-4CFD-86E4-FD3846008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50" y="1708150"/>
                <a:ext cx="406400" cy="847725"/>
              </a:xfrm>
              <a:custGeom>
                <a:avLst/>
                <a:gdLst>
                  <a:gd name="T0" fmla="*/ 256 w 256"/>
                  <a:gd name="T1" fmla="*/ 534 h 534"/>
                  <a:gd name="T2" fmla="*/ 0 w 256"/>
                  <a:gd name="T3" fmla="*/ 389 h 534"/>
                  <a:gd name="T4" fmla="*/ 0 w 256"/>
                  <a:gd name="T5" fmla="*/ 0 h 534"/>
                  <a:gd name="T6" fmla="*/ 256 w 256"/>
                  <a:gd name="T7" fmla="*/ 235 h 534"/>
                  <a:gd name="T8" fmla="*/ 256 w 256"/>
                  <a:gd name="T9" fmla="*/ 240 h 534"/>
                  <a:gd name="T10" fmla="*/ 256 w 256"/>
                  <a:gd name="T11" fmla="*/ 534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534">
                    <a:moveTo>
                      <a:pt x="256" y="534"/>
                    </a:moveTo>
                    <a:lnTo>
                      <a:pt x="0" y="389"/>
                    </a:lnTo>
                    <a:lnTo>
                      <a:pt x="0" y="0"/>
                    </a:lnTo>
                    <a:lnTo>
                      <a:pt x="256" y="235"/>
                    </a:lnTo>
                    <a:lnTo>
                      <a:pt x="256" y="240"/>
                    </a:lnTo>
                    <a:lnTo>
                      <a:pt x="256" y="534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63">
              <a:extLst>
                <a:ext uri="{FF2B5EF4-FFF2-40B4-BE49-F238E27FC236}">
                  <a16:creationId xmlns="" xmlns:a16="http://schemas.microsoft.com/office/drawing/2014/main" id="{99949397-8600-459C-BD1C-DE78B0869D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4282" y="4087627"/>
              <a:ext cx="969760" cy="96976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64">
              <a:extLst>
                <a:ext uri="{FF2B5EF4-FFF2-40B4-BE49-F238E27FC236}">
                  <a16:creationId xmlns="" xmlns:a16="http://schemas.microsoft.com/office/drawing/2014/main" id="{B848F7B1-B06B-4B42-ABC5-C301097B3330}"/>
                </a:ext>
              </a:extLst>
            </p:cNvPr>
            <p:cNvSpPr txBox="1">
              <a:spLocks/>
            </p:cNvSpPr>
            <p:nvPr/>
          </p:nvSpPr>
          <p:spPr>
            <a:xfrm>
              <a:off x="2269403" y="4458463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100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33" name="Group 65">
              <a:extLst>
                <a:ext uri="{FF2B5EF4-FFF2-40B4-BE49-F238E27FC236}">
                  <a16:creationId xmlns="" xmlns:a16="http://schemas.microsoft.com/office/drawing/2014/main" id="{EE96F4CB-1D25-4049-95D0-600DC65C5C70}"/>
                </a:ext>
              </a:extLst>
            </p:cNvPr>
            <p:cNvGrpSpPr/>
            <p:nvPr/>
          </p:nvGrpSpPr>
          <p:grpSpPr>
            <a:xfrm>
              <a:off x="5588458" y="4347976"/>
              <a:ext cx="461406" cy="449205"/>
              <a:chOff x="3636963" y="4027488"/>
              <a:chExt cx="300037" cy="292100"/>
            </a:xfrm>
            <a:solidFill>
              <a:schemeClr val="accent4"/>
            </a:solidFill>
          </p:grpSpPr>
          <p:sp>
            <p:nvSpPr>
              <p:cNvPr id="56" name="Freeform: Shape 66">
                <a:extLst>
                  <a:ext uri="{FF2B5EF4-FFF2-40B4-BE49-F238E27FC236}">
                    <a16:creationId xmlns="" xmlns:a16="http://schemas.microsoft.com/office/drawing/2014/main" id="{62A7D3AB-9363-41BD-8B88-58215D96E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200" y="4229100"/>
                <a:ext cx="52388" cy="20638"/>
              </a:xfrm>
              <a:custGeom>
                <a:avLst/>
                <a:gdLst/>
                <a:ahLst/>
                <a:cxnLst>
                  <a:cxn ang="0">
                    <a:pos x="17" y="13"/>
                  </a:cxn>
                  <a:cxn ang="0">
                    <a:pos x="18" y="13"/>
                  </a:cxn>
                  <a:cxn ang="0">
                    <a:pos x="33" y="0"/>
                  </a:cxn>
                  <a:cxn ang="0">
                    <a:pos x="0" y="0"/>
                  </a:cxn>
                  <a:cxn ang="0">
                    <a:pos x="17" y="13"/>
                  </a:cxn>
                </a:cxnLst>
                <a:rect l="0" t="0" r="r" b="b"/>
                <a:pathLst>
                  <a:path w="33" h="13">
                    <a:moveTo>
                      <a:pt x="17" y="13"/>
                    </a:moveTo>
                    <a:lnTo>
                      <a:pt x="18" y="13"/>
                    </a:lnTo>
                    <a:lnTo>
                      <a:pt x="33" y="0"/>
                    </a:lnTo>
                    <a:lnTo>
                      <a:pt x="0" y="0"/>
                    </a:lnTo>
                    <a:lnTo>
                      <a:pt x="1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7">
                <a:extLst>
                  <a:ext uri="{FF2B5EF4-FFF2-40B4-BE49-F238E27FC236}">
                    <a16:creationId xmlns="" xmlns:a16="http://schemas.microsoft.com/office/drawing/2014/main" id="{B96CDC8E-C1E2-43A0-96F8-DB190E794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7600" y="4027488"/>
                <a:ext cx="258763" cy="161925"/>
              </a:xfrm>
              <a:custGeom>
                <a:avLst/>
                <a:gdLst/>
                <a:ahLst/>
                <a:cxnLst>
                  <a:cxn ang="0">
                    <a:pos x="22" y="34"/>
                  </a:cxn>
                  <a:cxn ang="0">
                    <a:pos x="28" y="28"/>
                  </a:cxn>
                  <a:cxn ang="0">
                    <a:pos x="53" y="28"/>
                  </a:cxn>
                  <a:cxn ang="0">
                    <a:pos x="60" y="31"/>
                  </a:cxn>
                  <a:cxn ang="0">
                    <a:pos x="74" y="46"/>
                  </a:cxn>
                  <a:cxn ang="0">
                    <a:pos x="78" y="55"/>
                  </a:cxn>
                  <a:cxn ang="0">
                    <a:pos x="78" y="63"/>
                  </a:cxn>
                  <a:cxn ang="0">
                    <a:pos x="101" y="43"/>
                  </a:cxn>
                  <a:cxn ang="0">
                    <a:pos x="50" y="0"/>
                  </a:cxn>
                  <a:cxn ang="0">
                    <a:pos x="0" y="43"/>
                  </a:cxn>
                  <a:cxn ang="0">
                    <a:pos x="22" y="63"/>
                  </a:cxn>
                  <a:cxn ang="0">
                    <a:pos x="22" y="34"/>
                  </a:cxn>
                </a:cxnLst>
                <a:rect l="0" t="0" r="r" b="b"/>
                <a:pathLst>
                  <a:path w="101" h="63">
                    <a:moveTo>
                      <a:pt x="22" y="34"/>
                    </a:moveTo>
                    <a:cubicBezTo>
                      <a:pt x="22" y="31"/>
                      <a:pt x="25" y="28"/>
                      <a:pt x="28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5" y="28"/>
                      <a:pt x="58" y="30"/>
                      <a:pt x="60" y="31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7" y="48"/>
                      <a:pt x="78" y="52"/>
                      <a:pt x="78" y="55"/>
                    </a:cubicBezTo>
                    <a:cubicBezTo>
                      <a:pt x="78" y="63"/>
                      <a:pt x="78" y="63"/>
                      <a:pt x="78" y="63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2" y="63"/>
                      <a:pt x="22" y="63"/>
                      <a:pt x="22" y="63"/>
                    </a:cubicBezTo>
                    <a:lnTo>
                      <a:pt x="22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68">
                <a:extLst>
                  <a:ext uri="{FF2B5EF4-FFF2-40B4-BE49-F238E27FC236}">
                    <a16:creationId xmlns="" xmlns:a16="http://schemas.microsoft.com/office/drawing/2014/main" id="{B79CC86F-B11B-4418-A5FB-75B154616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038" y="4114800"/>
                <a:ext cx="115888" cy="101600"/>
              </a:xfrm>
              <a:custGeom>
                <a:avLst/>
                <a:gdLst/>
                <a:ahLst/>
                <a:cxnLst>
                  <a:cxn ang="0">
                    <a:pos x="42" y="17"/>
                  </a:cxn>
                  <a:cxn ang="0">
                    <a:pos x="32" y="17"/>
                  </a:cxn>
                  <a:cxn ang="0">
                    <a:pos x="28" y="12"/>
                  </a:cxn>
                  <a:cxn ang="0">
                    <a:pos x="28" y="3"/>
                  </a:cxn>
                  <a:cxn ang="0">
                    <a:pos x="24" y="0"/>
                  </a:cxn>
                  <a:cxn ang="0">
                    <a:pos x="4" y="0"/>
                  </a:cxn>
                  <a:cxn ang="0">
                    <a:pos x="0" y="5"/>
                  </a:cxn>
                  <a:cxn ang="0">
                    <a:pos x="0" y="33"/>
                  </a:cxn>
                  <a:cxn ang="0">
                    <a:pos x="7" y="40"/>
                  </a:cxn>
                  <a:cxn ang="0">
                    <a:pos x="8" y="39"/>
                  </a:cxn>
                  <a:cxn ang="0">
                    <a:pos x="37" y="39"/>
                  </a:cxn>
                  <a:cxn ang="0">
                    <a:pos x="38" y="40"/>
                  </a:cxn>
                  <a:cxn ang="0">
                    <a:pos x="45" y="33"/>
                  </a:cxn>
                  <a:cxn ang="0">
                    <a:pos x="45" y="21"/>
                  </a:cxn>
                  <a:cxn ang="0">
                    <a:pos x="42" y="17"/>
                  </a:cxn>
                  <a:cxn ang="0">
                    <a:pos x="7" y="12"/>
                  </a:cxn>
                  <a:cxn ang="0">
                    <a:pos x="23" y="12"/>
                  </a:cxn>
                  <a:cxn ang="0">
                    <a:pos x="24" y="15"/>
                  </a:cxn>
                  <a:cxn ang="0">
                    <a:pos x="23" y="17"/>
                  </a:cxn>
                  <a:cxn ang="0">
                    <a:pos x="7" y="17"/>
                  </a:cxn>
                  <a:cxn ang="0">
                    <a:pos x="6" y="15"/>
                  </a:cxn>
                  <a:cxn ang="0">
                    <a:pos x="7" y="12"/>
                  </a:cxn>
                  <a:cxn ang="0">
                    <a:pos x="37" y="31"/>
                  </a:cxn>
                  <a:cxn ang="0">
                    <a:pos x="8" y="31"/>
                  </a:cxn>
                  <a:cxn ang="0">
                    <a:pos x="6" y="28"/>
                  </a:cxn>
                  <a:cxn ang="0">
                    <a:pos x="8" y="26"/>
                  </a:cxn>
                  <a:cxn ang="0">
                    <a:pos x="37" y="26"/>
                  </a:cxn>
                  <a:cxn ang="0">
                    <a:pos x="39" y="28"/>
                  </a:cxn>
                  <a:cxn ang="0">
                    <a:pos x="37" y="31"/>
                  </a:cxn>
                </a:cxnLst>
                <a:rect l="0" t="0" r="r" b="b"/>
                <a:pathLst>
                  <a:path w="45" h="40">
                    <a:moveTo>
                      <a:pt x="42" y="17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28" y="15"/>
                      <a:pt x="28" y="1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6" y="0"/>
                      <a:pt x="2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8" y="39"/>
                      <a:pt x="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7" y="40"/>
                      <a:pt x="38" y="40"/>
                    </a:cubicBezTo>
                    <a:cubicBezTo>
                      <a:pt x="45" y="33"/>
                      <a:pt x="45" y="33"/>
                      <a:pt x="45" y="33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19"/>
                      <a:pt x="44" y="17"/>
                      <a:pt x="42" y="17"/>
                    </a:cubicBezTo>
                    <a:close/>
                    <a:moveTo>
                      <a:pt x="7" y="12"/>
                    </a:moveTo>
                    <a:cubicBezTo>
                      <a:pt x="23" y="12"/>
                      <a:pt x="23" y="12"/>
                      <a:pt x="23" y="12"/>
                    </a:cubicBezTo>
                    <a:cubicBezTo>
                      <a:pt x="24" y="12"/>
                      <a:pt x="24" y="13"/>
                      <a:pt x="24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6" y="16"/>
                      <a:pt x="6" y="15"/>
                    </a:cubicBezTo>
                    <a:cubicBezTo>
                      <a:pt x="6" y="13"/>
                      <a:pt x="7" y="12"/>
                      <a:pt x="7" y="12"/>
                    </a:cubicBezTo>
                    <a:close/>
                    <a:moveTo>
                      <a:pt x="37" y="31"/>
                    </a:moveTo>
                    <a:cubicBezTo>
                      <a:pt x="8" y="31"/>
                      <a:pt x="8" y="31"/>
                      <a:pt x="8" y="31"/>
                    </a:cubicBezTo>
                    <a:cubicBezTo>
                      <a:pt x="7" y="31"/>
                      <a:pt x="6" y="30"/>
                      <a:pt x="6" y="28"/>
                    </a:cubicBezTo>
                    <a:cubicBezTo>
                      <a:pt x="6" y="27"/>
                      <a:pt x="7" y="26"/>
                      <a:pt x="8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8" y="26"/>
                      <a:pt x="39" y="27"/>
                      <a:pt x="39" y="28"/>
                    </a:cubicBezTo>
                    <a:cubicBezTo>
                      <a:pt x="39" y="30"/>
                      <a:pt x="38" y="31"/>
                      <a:pt x="37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69">
                <a:extLst>
                  <a:ext uri="{FF2B5EF4-FFF2-40B4-BE49-F238E27FC236}">
                    <a16:creationId xmlns="" xmlns:a16="http://schemas.microsoft.com/office/drawing/2014/main" id="{4DF59A61-653B-4B97-9DD3-2538339E4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4157663"/>
                <a:ext cx="82550" cy="141288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28"/>
                  </a:cxn>
                  <a:cxn ang="0">
                    <a:pos x="32" y="55"/>
                  </a:cxn>
                  <a:cxn ang="0">
                    <a:pos x="32" y="55"/>
                  </a:cxn>
                  <a:cxn ang="0">
                    <a:pos x="32" y="0"/>
                  </a:cxn>
                  <a:cxn ang="0">
                    <a:pos x="32" y="0"/>
                  </a:cxn>
                </a:cxnLst>
                <a:rect l="0" t="0" r="r" b="b"/>
                <a:pathLst>
                  <a:path w="32" h="55">
                    <a:moveTo>
                      <a:pt x="32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70">
                <a:extLst>
                  <a:ext uri="{FF2B5EF4-FFF2-40B4-BE49-F238E27FC236}">
                    <a16:creationId xmlns="" xmlns:a16="http://schemas.microsoft.com/office/drawing/2014/main" id="{20E9522D-3DC0-451A-85DF-6BC2F55E7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7600" y="4248150"/>
                <a:ext cx="258763" cy="71438"/>
              </a:xfrm>
              <a:custGeom>
                <a:avLst/>
                <a:gdLst/>
                <a:ahLst/>
                <a:cxnLst>
                  <a:cxn ang="0">
                    <a:pos x="54" y="13"/>
                  </a:cxn>
                  <a:cxn ang="0">
                    <a:pos x="50" y="14"/>
                  </a:cxn>
                  <a:cxn ang="0">
                    <a:pos x="47" y="13"/>
                  </a:cxn>
                  <a:cxn ang="0">
                    <a:pos x="32" y="0"/>
                  </a:cxn>
                  <a:cxn ang="0">
                    <a:pos x="0" y="28"/>
                  </a:cxn>
                  <a:cxn ang="0">
                    <a:pos x="101" y="28"/>
                  </a:cxn>
                  <a:cxn ang="0">
                    <a:pos x="69" y="0"/>
                  </a:cxn>
                  <a:cxn ang="0">
                    <a:pos x="54" y="13"/>
                  </a:cxn>
                </a:cxnLst>
                <a:rect l="0" t="0" r="r" b="b"/>
                <a:pathLst>
                  <a:path w="101" h="28">
                    <a:moveTo>
                      <a:pt x="54" y="13"/>
                    </a:moveTo>
                    <a:cubicBezTo>
                      <a:pt x="53" y="14"/>
                      <a:pt x="52" y="14"/>
                      <a:pt x="50" y="14"/>
                    </a:cubicBezTo>
                    <a:cubicBezTo>
                      <a:pt x="49" y="14"/>
                      <a:pt x="48" y="14"/>
                      <a:pt x="47" y="1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01" y="28"/>
                      <a:pt x="101" y="28"/>
                      <a:pt x="101" y="28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54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71">
                <a:extLst>
                  <a:ext uri="{FF2B5EF4-FFF2-40B4-BE49-F238E27FC236}">
                    <a16:creationId xmlns="" xmlns:a16="http://schemas.microsoft.com/office/drawing/2014/main" id="{3A7AFB78-68B7-40AA-B818-9ED84B566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6963" y="4157663"/>
                <a:ext cx="82550" cy="141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32" y="28"/>
                  </a:cxn>
                  <a:cxn ang="0">
                    <a:pos x="0" y="0"/>
                  </a:cxn>
                </a:cxnLst>
                <a:rect l="0" t="0" r="r" b="b"/>
                <a:pathLst>
                  <a:path w="32" h="5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2" y="28"/>
                      <a:pt x="32" y="28"/>
                      <a:pt x="32" y="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87">
              <a:extLst>
                <a:ext uri="{FF2B5EF4-FFF2-40B4-BE49-F238E27FC236}">
                  <a16:creationId xmlns="" xmlns:a16="http://schemas.microsoft.com/office/drawing/2014/main" id="{1BCB156B-C209-4C6A-94EA-DAA9FF902576}"/>
                </a:ext>
              </a:extLst>
            </p:cNvPr>
            <p:cNvGrpSpPr/>
            <p:nvPr/>
          </p:nvGrpSpPr>
          <p:grpSpPr>
            <a:xfrm>
              <a:off x="4495335" y="2467965"/>
              <a:ext cx="513365" cy="466701"/>
              <a:chOff x="95249" y="1214437"/>
              <a:chExt cx="314326" cy="285750"/>
            </a:xfrm>
            <a:solidFill>
              <a:schemeClr val="accent1"/>
            </a:solidFill>
          </p:grpSpPr>
          <p:sp>
            <p:nvSpPr>
              <p:cNvPr id="49" name="Freeform: Shape 88">
                <a:extLst>
                  <a:ext uri="{FF2B5EF4-FFF2-40B4-BE49-F238E27FC236}">
                    <a16:creationId xmlns="" xmlns:a16="http://schemas.microsoft.com/office/drawing/2014/main" id="{45865507-2007-4C45-86E2-0213B4A37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49" y="1357312"/>
                <a:ext cx="17463" cy="206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8"/>
                  </a:cxn>
                  <a:cxn ang="0">
                    <a:pos x="2" y="8"/>
                  </a:cxn>
                  <a:cxn ang="0">
                    <a:pos x="7" y="3"/>
                  </a:cxn>
                  <a:cxn ang="0">
                    <a:pos x="3" y="0"/>
                  </a:cxn>
                </a:cxnLst>
                <a:rect l="0" t="0" r="r" b="b"/>
                <a:pathLst>
                  <a:path w="7" h="8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1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89">
                <a:extLst>
                  <a:ext uri="{FF2B5EF4-FFF2-40B4-BE49-F238E27FC236}">
                    <a16:creationId xmlns="" xmlns:a16="http://schemas.microsoft.com/office/drawing/2014/main" id="{7231EA49-BD31-4EC7-A3A5-A8BDAEFE95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9" y="1214437"/>
                <a:ext cx="287338" cy="285750"/>
              </a:xfrm>
              <a:custGeom>
                <a:avLst/>
                <a:gdLst/>
                <a:ahLst/>
                <a:cxnLst>
                  <a:cxn ang="0">
                    <a:pos x="74" y="64"/>
                  </a:cxn>
                  <a:cxn ang="0">
                    <a:pos x="74" y="59"/>
                  </a:cxn>
                  <a:cxn ang="0">
                    <a:pos x="97" y="36"/>
                  </a:cxn>
                  <a:cxn ang="0">
                    <a:pos x="112" y="41"/>
                  </a:cxn>
                  <a:cxn ang="0">
                    <a:pos x="110" y="38"/>
                  </a:cxn>
                  <a:cxn ang="0">
                    <a:pos x="75" y="3"/>
                  </a:cxn>
                  <a:cxn ang="0">
                    <a:pos x="63" y="3"/>
                  </a:cxn>
                  <a:cxn ang="0">
                    <a:pos x="4" y="62"/>
                  </a:cxn>
                  <a:cxn ang="0">
                    <a:pos x="4" y="74"/>
                  </a:cxn>
                  <a:cxn ang="0">
                    <a:pos x="39" y="109"/>
                  </a:cxn>
                  <a:cxn ang="0">
                    <a:pos x="50" y="109"/>
                  </a:cxn>
                  <a:cxn ang="0">
                    <a:pos x="66" y="93"/>
                  </a:cxn>
                  <a:cxn ang="0">
                    <a:pos x="65" y="89"/>
                  </a:cxn>
                  <a:cxn ang="0">
                    <a:pos x="68" y="82"/>
                  </a:cxn>
                  <a:cxn ang="0">
                    <a:pos x="65" y="75"/>
                  </a:cxn>
                  <a:cxn ang="0">
                    <a:pos x="74" y="64"/>
                  </a:cxn>
                  <a:cxn ang="0">
                    <a:pos x="25" y="90"/>
                  </a:cxn>
                  <a:cxn ang="0">
                    <a:pos x="25" y="88"/>
                  </a:cxn>
                  <a:cxn ang="0">
                    <a:pos x="54" y="59"/>
                  </a:cxn>
                  <a:cxn ang="0">
                    <a:pos x="56" y="59"/>
                  </a:cxn>
                  <a:cxn ang="0">
                    <a:pos x="56" y="61"/>
                  </a:cxn>
                  <a:cxn ang="0">
                    <a:pos x="27" y="90"/>
                  </a:cxn>
                  <a:cxn ang="0">
                    <a:pos x="25" y="90"/>
                  </a:cxn>
                  <a:cxn ang="0">
                    <a:pos x="55" y="83"/>
                  </a:cxn>
                  <a:cxn ang="0">
                    <a:pos x="38" y="101"/>
                  </a:cxn>
                  <a:cxn ang="0">
                    <a:pos x="36" y="100"/>
                  </a:cxn>
                  <a:cxn ang="0">
                    <a:pos x="36" y="99"/>
                  </a:cxn>
                  <a:cxn ang="0">
                    <a:pos x="53" y="81"/>
                  </a:cxn>
                  <a:cxn ang="0">
                    <a:pos x="55" y="82"/>
                  </a:cxn>
                  <a:cxn ang="0">
                    <a:pos x="55" y="83"/>
                  </a:cxn>
                  <a:cxn ang="0">
                    <a:pos x="59" y="69"/>
                  </a:cxn>
                  <a:cxn ang="0">
                    <a:pos x="33" y="95"/>
                  </a:cxn>
                  <a:cxn ang="0">
                    <a:pos x="31" y="95"/>
                  </a:cxn>
                  <a:cxn ang="0">
                    <a:pos x="31" y="93"/>
                  </a:cxn>
                  <a:cxn ang="0">
                    <a:pos x="57" y="67"/>
                  </a:cxn>
                  <a:cxn ang="0">
                    <a:pos x="59" y="67"/>
                  </a:cxn>
                  <a:cxn ang="0">
                    <a:pos x="59" y="69"/>
                  </a:cxn>
                  <a:cxn ang="0">
                    <a:pos x="19" y="80"/>
                  </a:cxn>
                  <a:cxn ang="0">
                    <a:pos x="15" y="80"/>
                  </a:cxn>
                  <a:cxn ang="0">
                    <a:pos x="9" y="73"/>
                  </a:cxn>
                  <a:cxn ang="0">
                    <a:pos x="9" y="69"/>
                  </a:cxn>
                  <a:cxn ang="0">
                    <a:pos x="70" y="8"/>
                  </a:cxn>
                  <a:cxn ang="0">
                    <a:pos x="73" y="8"/>
                  </a:cxn>
                  <a:cxn ang="0">
                    <a:pos x="80" y="15"/>
                  </a:cxn>
                  <a:cxn ang="0">
                    <a:pos x="80" y="19"/>
                  </a:cxn>
                  <a:cxn ang="0">
                    <a:pos x="19" y="80"/>
                  </a:cxn>
                </a:cxnLst>
                <a:rect l="0" t="0" r="r" b="b"/>
                <a:pathLst>
                  <a:path w="112" h="112">
                    <a:moveTo>
                      <a:pt x="74" y="64"/>
                    </a:move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47"/>
                      <a:pt x="84" y="36"/>
                      <a:pt x="97" y="36"/>
                    </a:cubicBezTo>
                    <a:cubicBezTo>
                      <a:pt x="103" y="36"/>
                      <a:pt x="108" y="38"/>
                      <a:pt x="112" y="41"/>
                    </a:cubicBezTo>
                    <a:cubicBezTo>
                      <a:pt x="111" y="40"/>
                      <a:pt x="111" y="39"/>
                      <a:pt x="110" y="38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1" y="0"/>
                      <a:pt x="66" y="0"/>
                      <a:pt x="63" y="3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65"/>
                      <a:pt x="0" y="71"/>
                      <a:pt x="4" y="74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42" y="112"/>
                      <a:pt x="47" y="112"/>
                      <a:pt x="50" y="109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92"/>
                      <a:pt x="65" y="90"/>
                      <a:pt x="65" y="89"/>
                    </a:cubicBezTo>
                    <a:cubicBezTo>
                      <a:pt x="65" y="86"/>
                      <a:pt x="66" y="84"/>
                      <a:pt x="68" y="82"/>
                    </a:cubicBezTo>
                    <a:cubicBezTo>
                      <a:pt x="66" y="80"/>
                      <a:pt x="65" y="77"/>
                      <a:pt x="65" y="75"/>
                    </a:cubicBezTo>
                    <a:cubicBezTo>
                      <a:pt x="65" y="70"/>
                      <a:pt x="69" y="65"/>
                      <a:pt x="74" y="64"/>
                    </a:cubicBezTo>
                    <a:close/>
                    <a:moveTo>
                      <a:pt x="25" y="90"/>
                    </a:moveTo>
                    <a:cubicBezTo>
                      <a:pt x="25" y="89"/>
                      <a:pt x="25" y="88"/>
                      <a:pt x="25" y="88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4" y="59"/>
                      <a:pt x="55" y="59"/>
                      <a:pt x="56" y="59"/>
                    </a:cubicBezTo>
                    <a:cubicBezTo>
                      <a:pt x="56" y="60"/>
                      <a:pt x="56" y="61"/>
                      <a:pt x="56" y="61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0"/>
                      <a:pt x="26" y="90"/>
                      <a:pt x="25" y="90"/>
                    </a:cubicBezTo>
                    <a:close/>
                    <a:moveTo>
                      <a:pt x="55" y="83"/>
                    </a:moveTo>
                    <a:cubicBezTo>
                      <a:pt x="38" y="101"/>
                      <a:pt x="38" y="101"/>
                      <a:pt x="38" y="101"/>
                    </a:cubicBezTo>
                    <a:cubicBezTo>
                      <a:pt x="38" y="101"/>
                      <a:pt x="37" y="101"/>
                      <a:pt x="36" y="100"/>
                    </a:cubicBezTo>
                    <a:cubicBezTo>
                      <a:pt x="36" y="100"/>
                      <a:pt x="36" y="99"/>
                      <a:pt x="36" y="99"/>
                    </a:cubicBezTo>
                    <a:cubicBezTo>
                      <a:pt x="53" y="81"/>
                      <a:pt x="53" y="81"/>
                      <a:pt x="53" y="81"/>
                    </a:cubicBezTo>
                    <a:cubicBezTo>
                      <a:pt x="54" y="81"/>
                      <a:pt x="54" y="81"/>
                      <a:pt x="55" y="82"/>
                    </a:cubicBezTo>
                    <a:cubicBezTo>
                      <a:pt x="56" y="82"/>
                      <a:pt x="56" y="83"/>
                      <a:pt x="55" y="83"/>
                    </a:cubicBezTo>
                    <a:close/>
                    <a:moveTo>
                      <a:pt x="59" y="69"/>
                    </a:moveTo>
                    <a:cubicBezTo>
                      <a:pt x="33" y="95"/>
                      <a:pt x="33" y="95"/>
                      <a:pt x="33" y="95"/>
                    </a:cubicBezTo>
                    <a:cubicBezTo>
                      <a:pt x="32" y="96"/>
                      <a:pt x="31" y="96"/>
                      <a:pt x="31" y="95"/>
                    </a:cubicBezTo>
                    <a:cubicBezTo>
                      <a:pt x="30" y="94"/>
                      <a:pt x="30" y="94"/>
                      <a:pt x="31" y="9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8" y="66"/>
                      <a:pt x="58" y="66"/>
                      <a:pt x="59" y="67"/>
                    </a:cubicBezTo>
                    <a:cubicBezTo>
                      <a:pt x="59" y="68"/>
                      <a:pt x="60" y="68"/>
                      <a:pt x="59" y="69"/>
                    </a:cubicBezTo>
                    <a:close/>
                    <a:moveTo>
                      <a:pt x="19" y="80"/>
                    </a:moveTo>
                    <a:cubicBezTo>
                      <a:pt x="18" y="81"/>
                      <a:pt x="17" y="81"/>
                      <a:pt x="15" y="80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8" y="72"/>
                      <a:pt x="8" y="70"/>
                      <a:pt x="9" y="69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7"/>
                      <a:pt x="72" y="7"/>
                      <a:pt x="73" y="8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1" y="16"/>
                      <a:pt x="81" y="18"/>
                      <a:pt x="80" y="19"/>
                    </a:cubicBezTo>
                    <a:lnTo>
                      <a:pt x="19" y="8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90">
                <a:extLst>
                  <a:ext uri="{FF2B5EF4-FFF2-40B4-BE49-F238E27FC236}">
                    <a16:creationId xmlns="" xmlns:a16="http://schemas.microsoft.com/office/drawing/2014/main" id="{B7B270E6-4000-4458-B690-16BF9DBBC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862" y="1319212"/>
                <a:ext cx="93663" cy="6350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18"/>
                  </a:cxn>
                  <a:cxn ang="0">
                    <a:pos x="0" y="25"/>
                  </a:cxn>
                  <a:cxn ang="0">
                    <a:pos x="10" y="25"/>
                  </a:cxn>
                  <a:cxn ang="0">
                    <a:pos x="10" y="18"/>
                  </a:cxn>
                  <a:cxn ang="0">
                    <a:pos x="18" y="10"/>
                  </a:cxn>
                  <a:cxn ang="0">
                    <a:pos x="27" y="18"/>
                  </a:cxn>
                  <a:cxn ang="0">
                    <a:pos x="27" y="25"/>
                  </a:cxn>
                  <a:cxn ang="0">
                    <a:pos x="36" y="25"/>
                  </a:cxn>
                  <a:cxn ang="0">
                    <a:pos x="36" y="18"/>
                  </a:cxn>
                  <a:cxn ang="0">
                    <a:pos x="18" y="0"/>
                  </a:cxn>
                </a:cxnLst>
                <a:rect l="0" t="0" r="r" b="b"/>
                <a:pathLst>
                  <a:path w="36" h="25">
                    <a:moveTo>
                      <a:pt x="18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0"/>
                      <a:pt x="18" y="10"/>
                    </a:cubicBezTo>
                    <a:cubicBezTo>
                      <a:pt x="23" y="10"/>
                      <a:pt x="27" y="14"/>
                      <a:pt x="27" y="18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91">
                <a:extLst>
                  <a:ext uri="{FF2B5EF4-FFF2-40B4-BE49-F238E27FC236}">
                    <a16:creationId xmlns="" xmlns:a16="http://schemas.microsoft.com/office/drawing/2014/main" id="{5FC6B10E-D5BD-4B31-B534-07DBB3874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637" y="1390649"/>
                <a:ext cx="134938" cy="301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9" y="12"/>
                  </a:cxn>
                  <a:cxn ang="0">
                    <a:pos x="26" y="6"/>
                  </a:cxn>
                  <a:cxn ang="0">
                    <a:pos x="34" y="12"/>
                  </a:cxn>
                  <a:cxn ang="0">
                    <a:pos x="41" y="12"/>
                  </a:cxn>
                  <a:cxn ang="0">
                    <a:pos x="42" y="12"/>
                  </a:cxn>
                  <a:cxn ang="0">
                    <a:pos x="46" y="12"/>
                  </a:cxn>
                  <a:cxn ang="0">
                    <a:pos x="53" y="6"/>
                  </a:cxn>
                  <a:cxn ang="0">
                    <a:pos x="46" y="0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53" h="12">
                    <a:moveTo>
                      <a:pt x="0" y="6"/>
                    </a:moveTo>
                    <a:cubicBezTo>
                      <a:pt x="0" y="9"/>
                      <a:pt x="3" y="12"/>
                      <a:pt x="7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9"/>
                      <a:pt x="23" y="6"/>
                      <a:pt x="26" y="6"/>
                    </a:cubicBezTo>
                    <a:cubicBezTo>
                      <a:pt x="30" y="6"/>
                      <a:pt x="33" y="9"/>
                      <a:pt x="34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50" y="12"/>
                      <a:pt x="53" y="9"/>
                      <a:pt x="53" y="6"/>
                    </a:cubicBezTo>
                    <a:cubicBezTo>
                      <a:pt x="53" y="2"/>
                      <a:pt x="50" y="0"/>
                      <a:pt x="4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92">
                <a:extLst>
                  <a:ext uri="{FF2B5EF4-FFF2-40B4-BE49-F238E27FC236}">
                    <a16:creationId xmlns="" xmlns:a16="http://schemas.microsoft.com/office/drawing/2014/main" id="{53963EA9-CEDB-409F-BB71-5914394D3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12" y="1423987"/>
                <a:ext cx="55563" cy="3333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4" y="0"/>
                  </a:cxn>
                  <a:cxn ang="0">
                    <a:pos x="11" y="0"/>
                  </a:cxn>
                  <a:cxn ang="0">
                    <a:pos x="3" y="0"/>
                  </a:cxn>
                  <a:cxn ang="0">
                    <a:pos x="3" y="1"/>
                  </a:cxn>
                  <a:cxn ang="0">
                    <a:pos x="0" y="7"/>
                  </a:cxn>
                  <a:cxn ang="0">
                    <a:pos x="0" y="13"/>
                  </a:cxn>
                  <a:cxn ang="0">
                    <a:pos x="11" y="13"/>
                  </a:cxn>
                  <a:cxn ang="0">
                    <a:pos x="14" y="13"/>
                  </a:cxn>
                  <a:cxn ang="0">
                    <a:pos x="15" y="13"/>
                  </a:cxn>
                  <a:cxn ang="0">
                    <a:pos x="22" y="7"/>
                  </a:cxn>
                  <a:cxn ang="0">
                    <a:pos x="15" y="0"/>
                  </a:cxn>
                </a:cxnLst>
                <a:rect l="0" t="0" r="r" b="b"/>
                <a:pathLst>
                  <a:path w="22" h="13">
                    <a:moveTo>
                      <a:pt x="15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4"/>
                      <a:pt x="2" y="6"/>
                      <a:pt x="0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9" y="13"/>
                      <a:pt x="22" y="10"/>
                      <a:pt x="22" y="7"/>
                    </a:cubicBezTo>
                    <a:cubicBezTo>
                      <a:pt x="22" y="3"/>
                      <a:pt x="19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93">
                <a:extLst>
                  <a:ext uri="{FF2B5EF4-FFF2-40B4-BE49-F238E27FC236}">
                    <a16:creationId xmlns="" xmlns:a16="http://schemas.microsoft.com/office/drawing/2014/main" id="{BF1CFD45-0B0F-4E9D-8203-479BB1A15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637" y="1423987"/>
                <a:ext cx="55563" cy="3333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13"/>
                  </a:cxn>
                  <a:cxn ang="0">
                    <a:pos x="9" y="13"/>
                  </a:cxn>
                  <a:cxn ang="0">
                    <a:pos x="11" y="13"/>
                  </a:cxn>
                  <a:cxn ang="0">
                    <a:pos x="22" y="13"/>
                  </a:cxn>
                  <a:cxn ang="0">
                    <a:pos x="22" y="7"/>
                  </a:cxn>
                  <a:cxn ang="0">
                    <a:pos x="19" y="1"/>
                  </a:cxn>
                  <a:cxn ang="0">
                    <a:pos x="19" y="0"/>
                  </a:cxn>
                  <a:cxn ang="0">
                    <a:pos x="11" y="0"/>
                  </a:cxn>
                </a:cxnLst>
                <a:rect l="0" t="0" r="r" b="b"/>
                <a:pathLst>
                  <a:path w="22" h="13">
                    <a:moveTo>
                      <a:pt x="1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19" y="4"/>
                      <a:pt x="19" y="1"/>
                    </a:cubicBezTo>
                    <a:cubicBezTo>
                      <a:pt x="19" y="1"/>
                      <a:pt x="19" y="1"/>
                      <a:pt x="19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94">
                <a:extLst>
                  <a:ext uri="{FF2B5EF4-FFF2-40B4-BE49-F238E27FC236}">
                    <a16:creationId xmlns="" xmlns:a16="http://schemas.microsoft.com/office/drawing/2014/main" id="{02E311A4-25BC-4E3D-994F-4EBB1FB4E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637" y="1458912"/>
                <a:ext cx="134938" cy="3333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4" y="0"/>
                  </a:cxn>
                  <a:cxn ang="0">
                    <a:pos x="41" y="0"/>
                  </a:cxn>
                  <a:cxn ang="0">
                    <a:pos x="31" y="0"/>
                  </a:cxn>
                  <a:cxn ang="0">
                    <a:pos x="31" y="2"/>
                  </a:cxn>
                  <a:cxn ang="0">
                    <a:pos x="26" y="7"/>
                  </a:cxn>
                  <a:cxn ang="0">
                    <a:pos x="22" y="2"/>
                  </a:cxn>
                  <a:cxn ang="0">
                    <a:pos x="22" y="0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0" y="6"/>
                  </a:cxn>
                  <a:cxn ang="0">
                    <a:pos x="7" y="13"/>
                  </a:cxn>
                  <a:cxn ang="0">
                    <a:pos x="46" y="13"/>
                  </a:cxn>
                  <a:cxn ang="0">
                    <a:pos x="53" y="6"/>
                  </a:cxn>
                  <a:cxn ang="0">
                    <a:pos x="46" y="0"/>
                  </a:cxn>
                </a:cxnLst>
                <a:rect l="0" t="0" r="r" b="b"/>
                <a:pathLst>
                  <a:path w="53" h="13">
                    <a:moveTo>
                      <a:pt x="4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4"/>
                      <a:pt x="29" y="7"/>
                      <a:pt x="26" y="7"/>
                    </a:cubicBezTo>
                    <a:cubicBezTo>
                      <a:pt x="24" y="7"/>
                      <a:pt x="22" y="4"/>
                      <a:pt x="22" y="2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50" y="13"/>
                      <a:pt x="53" y="10"/>
                      <a:pt x="53" y="6"/>
                    </a:cubicBezTo>
                    <a:cubicBezTo>
                      <a:pt x="53" y="3"/>
                      <a:pt x="50" y="0"/>
                      <a:pt x="4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95">
              <a:extLst>
                <a:ext uri="{FF2B5EF4-FFF2-40B4-BE49-F238E27FC236}">
                  <a16:creationId xmlns="" xmlns:a16="http://schemas.microsoft.com/office/drawing/2014/main" id="{F3182E5B-0F05-4E51-8A28-7473E4A09D56}"/>
                </a:ext>
              </a:extLst>
            </p:cNvPr>
            <p:cNvGrpSpPr/>
            <p:nvPr/>
          </p:nvGrpSpPr>
          <p:grpSpPr>
            <a:xfrm>
              <a:off x="5572845" y="3113465"/>
              <a:ext cx="492626" cy="435586"/>
              <a:chOff x="803275" y="788988"/>
              <a:chExt cx="301625" cy="266700"/>
            </a:xfrm>
            <a:solidFill>
              <a:schemeClr val="accent2"/>
            </a:solidFill>
          </p:grpSpPr>
          <p:sp>
            <p:nvSpPr>
              <p:cNvPr id="41" name="Freeform: Shape 96">
                <a:extLst>
                  <a:ext uri="{FF2B5EF4-FFF2-40B4-BE49-F238E27FC236}">
                    <a16:creationId xmlns="" xmlns:a16="http://schemas.microsoft.com/office/drawing/2014/main" id="{07838E7C-D74D-4808-BCF4-1738F13E5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275" y="788988"/>
                <a:ext cx="192088" cy="266700"/>
              </a:xfrm>
              <a:custGeom>
                <a:avLst/>
                <a:gdLst/>
                <a:ahLst/>
                <a:cxnLst>
                  <a:cxn ang="0">
                    <a:pos x="68" y="90"/>
                  </a:cxn>
                  <a:cxn ang="0">
                    <a:pos x="61" y="97"/>
                  </a:cxn>
                  <a:cxn ang="0">
                    <a:pos x="13" y="97"/>
                  </a:cxn>
                  <a:cxn ang="0">
                    <a:pos x="9" y="95"/>
                  </a:cxn>
                  <a:cxn ang="0">
                    <a:pos x="7" y="90"/>
                  </a:cxn>
                  <a:cxn ang="0">
                    <a:pos x="7" y="14"/>
                  </a:cxn>
                  <a:cxn ang="0">
                    <a:pos x="13" y="7"/>
                  </a:cxn>
                  <a:cxn ang="0">
                    <a:pos x="40" y="7"/>
                  </a:cxn>
                  <a:cxn ang="0">
                    <a:pos x="44" y="12"/>
                  </a:cxn>
                  <a:cxn ang="0">
                    <a:pos x="44" y="24"/>
                  </a:cxn>
                  <a:cxn ang="0">
                    <a:pos x="51" y="30"/>
                  </a:cxn>
                  <a:cxn ang="0">
                    <a:pos x="63" y="30"/>
                  </a:cxn>
                  <a:cxn ang="0">
                    <a:pos x="68" y="35"/>
                  </a:cxn>
                  <a:cxn ang="0">
                    <a:pos x="68" y="38"/>
                  </a:cxn>
                  <a:cxn ang="0">
                    <a:pos x="70" y="39"/>
                  </a:cxn>
                  <a:cxn ang="0">
                    <a:pos x="74" y="41"/>
                  </a:cxn>
                  <a:cxn ang="0">
                    <a:pos x="75" y="42"/>
                  </a:cxn>
                  <a:cxn ang="0">
                    <a:pos x="75" y="36"/>
                  </a:cxn>
                  <a:cxn ang="0">
                    <a:pos x="69" y="23"/>
                  </a:cxn>
                  <a:cxn ang="0">
                    <a:pos x="50" y="3"/>
                  </a:cxn>
                  <a:cxn ang="0">
                    <a:pos x="40" y="0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8" y="104"/>
                  </a:cxn>
                  <a:cxn ang="0">
                    <a:pos x="67" y="104"/>
                  </a:cxn>
                  <a:cxn ang="0">
                    <a:pos x="75" y="96"/>
                  </a:cxn>
                  <a:cxn ang="0">
                    <a:pos x="75" y="84"/>
                  </a:cxn>
                  <a:cxn ang="0">
                    <a:pos x="68" y="79"/>
                  </a:cxn>
                  <a:cxn ang="0">
                    <a:pos x="68" y="90"/>
                  </a:cxn>
                </a:cxnLst>
                <a:rect l="0" t="0" r="r" b="b"/>
                <a:pathLst>
                  <a:path w="75" h="104">
                    <a:moveTo>
                      <a:pt x="68" y="90"/>
                    </a:moveTo>
                    <a:cubicBezTo>
                      <a:pt x="68" y="94"/>
                      <a:pt x="65" y="97"/>
                      <a:pt x="61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1" y="97"/>
                      <a:pt x="10" y="96"/>
                      <a:pt x="9" y="95"/>
                    </a:cubicBezTo>
                    <a:cubicBezTo>
                      <a:pt x="7" y="93"/>
                      <a:pt x="7" y="92"/>
                      <a:pt x="7" y="9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0"/>
                      <a:pt x="10" y="7"/>
                      <a:pt x="1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2" y="7"/>
                      <a:pt x="44" y="9"/>
                      <a:pt x="44" y="12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8"/>
                      <a:pt x="47" y="30"/>
                      <a:pt x="51" y="30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6" y="30"/>
                      <a:pt x="68" y="33"/>
                      <a:pt x="68" y="35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2" y="39"/>
                      <a:pt x="73" y="40"/>
                      <a:pt x="74" y="41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1"/>
                      <a:pt x="73" y="26"/>
                      <a:pt x="69" y="2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47" y="1"/>
                      <a:pt x="44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100"/>
                      <a:pt x="2" y="101"/>
                    </a:cubicBezTo>
                    <a:cubicBezTo>
                      <a:pt x="4" y="103"/>
                      <a:pt x="6" y="104"/>
                      <a:pt x="8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71" y="104"/>
                      <a:pt x="75" y="100"/>
                      <a:pt x="75" y="96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68" y="79"/>
                      <a:pt x="68" y="79"/>
                      <a:pt x="68" y="79"/>
                    </a:cubicBezTo>
                    <a:lnTo>
                      <a:pt x="68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97">
                <a:extLst>
                  <a:ext uri="{FF2B5EF4-FFF2-40B4-BE49-F238E27FC236}">
                    <a16:creationId xmlns="" xmlns:a16="http://schemas.microsoft.com/office/drawing/2014/main" id="{7EA7E365-925F-46CD-957C-C6FBBE49A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438" y="876301"/>
                <a:ext cx="74613" cy="254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8" y="0"/>
                  </a:cxn>
                  <a:cxn ang="0">
                    <a:pos x="23" y="0"/>
                  </a:cxn>
                  <a:cxn ang="0">
                    <a:pos x="16" y="1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2" y="7"/>
                  </a:cxn>
                  <a:cxn ang="0">
                    <a:pos x="18" y="7"/>
                  </a:cxn>
                  <a:cxn ang="0">
                    <a:pos x="27" y="6"/>
                  </a:cxn>
                  <a:cxn ang="0">
                    <a:pos x="29" y="6"/>
                  </a:cxn>
                  <a:cxn ang="0">
                    <a:pos x="28" y="6"/>
                  </a:cxn>
                  <a:cxn ang="0">
                    <a:pos x="28" y="1"/>
                  </a:cxn>
                  <a:cxn ang="0">
                    <a:pos x="29" y="0"/>
                  </a:cxn>
                </a:cxnLst>
                <a:rect l="0" t="0" r="r" b="b"/>
                <a:pathLst>
                  <a:path w="29" h="10">
                    <a:moveTo>
                      <a:pt x="29" y="0"/>
                    </a:moveTo>
                    <a:cubicBezTo>
                      <a:pt x="29" y="0"/>
                      <a:pt x="29" y="0"/>
                      <a:pt x="28" y="0"/>
                    </a:cubicBezTo>
                    <a:cubicBezTo>
                      <a:pt x="27" y="0"/>
                      <a:pt x="25" y="0"/>
                      <a:pt x="23" y="0"/>
                    </a:cubicBezTo>
                    <a:cubicBezTo>
                      <a:pt x="21" y="0"/>
                      <a:pt x="18" y="1"/>
                      <a:pt x="16" y="1"/>
                    </a:cubicBezTo>
                    <a:cubicBezTo>
                      <a:pt x="12" y="3"/>
                      <a:pt x="9" y="4"/>
                      <a:pt x="5" y="2"/>
                    </a:cubicBezTo>
                    <a:cubicBezTo>
                      <a:pt x="4" y="1"/>
                      <a:pt x="2" y="1"/>
                      <a:pt x="1" y="3"/>
                    </a:cubicBezTo>
                    <a:cubicBezTo>
                      <a:pt x="0" y="4"/>
                      <a:pt x="1" y="6"/>
                      <a:pt x="2" y="7"/>
                    </a:cubicBezTo>
                    <a:cubicBezTo>
                      <a:pt x="8" y="10"/>
                      <a:pt x="13" y="8"/>
                      <a:pt x="18" y="7"/>
                    </a:cubicBezTo>
                    <a:cubicBezTo>
                      <a:pt x="21" y="6"/>
                      <a:pt x="24" y="5"/>
                      <a:pt x="27" y="6"/>
                    </a:cubicBezTo>
                    <a:cubicBezTo>
                      <a:pt x="27" y="6"/>
                      <a:pt x="28" y="6"/>
                      <a:pt x="29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4"/>
                      <a:pt x="28" y="2"/>
                      <a:pt x="28" y="1"/>
                    </a:cubicBezTo>
                    <a:cubicBezTo>
                      <a:pt x="29" y="1"/>
                      <a:pt x="29" y="1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98">
                <a:extLst>
                  <a:ext uri="{FF2B5EF4-FFF2-40B4-BE49-F238E27FC236}">
                    <a16:creationId xmlns="" xmlns:a16="http://schemas.microsoft.com/office/drawing/2014/main" id="{67C3E611-B1B0-4424-86A5-B00833071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225" y="882651"/>
                <a:ext cx="84138" cy="76200"/>
              </a:xfrm>
              <a:custGeom>
                <a:avLst/>
                <a:gdLst/>
                <a:ahLst/>
                <a:cxnLst>
                  <a:cxn ang="0">
                    <a:pos x="32" y="15"/>
                  </a:cxn>
                  <a:cxn ang="0">
                    <a:pos x="31" y="9"/>
                  </a:cxn>
                  <a:cxn ang="0">
                    <a:pos x="29" y="8"/>
                  </a:cxn>
                  <a:cxn ang="0">
                    <a:pos x="27" y="7"/>
                  </a:cxn>
                  <a:cxn ang="0">
                    <a:pos x="22" y="6"/>
                  </a:cxn>
                  <a:cxn ang="0">
                    <a:pos x="3" y="0"/>
                  </a:cxn>
                  <a:cxn ang="0">
                    <a:pos x="1" y="3"/>
                  </a:cxn>
                  <a:cxn ang="0">
                    <a:pos x="10" y="21"/>
                  </a:cxn>
                  <a:cxn ang="0">
                    <a:pos x="12" y="26"/>
                  </a:cxn>
                  <a:cxn ang="0">
                    <a:pos x="13" y="27"/>
                  </a:cxn>
                  <a:cxn ang="0">
                    <a:pos x="15" y="29"/>
                  </a:cxn>
                  <a:cxn ang="0">
                    <a:pos x="21" y="28"/>
                  </a:cxn>
                  <a:cxn ang="0">
                    <a:pos x="24" y="25"/>
                  </a:cxn>
                  <a:cxn ang="0">
                    <a:pos x="29" y="18"/>
                  </a:cxn>
                  <a:cxn ang="0">
                    <a:pos x="32" y="15"/>
                  </a:cxn>
                  <a:cxn ang="0">
                    <a:pos x="23" y="13"/>
                  </a:cxn>
                  <a:cxn ang="0">
                    <a:pos x="21" y="17"/>
                  </a:cxn>
                  <a:cxn ang="0">
                    <a:pos x="17" y="20"/>
                  </a:cxn>
                  <a:cxn ang="0">
                    <a:pos x="12" y="18"/>
                  </a:cxn>
                  <a:cxn ang="0">
                    <a:pos x="10" y="14"/>
                  </a:cxn>
                  <a:cxn ang="0">
                    <a:pos x="9" y="10"/>
                  </a:cxn>
                  <a:cxn ang="0">
                    <a:pos x="10" y="9"/>
                  </a:cxn>
                  <a:cxn ang="0">
                    <a:pos x="11" y="7"/>
                  </a:cxn>
                  <a:cxn ang="0">
                    <a:pos x="16" y="7"/>
                  </a:cxn>
                  <a:cxn ang="0">
                    <a:pos x="20" y="8"/>
                  </a:cxn>
                  <a:cxn ang="0">
                    <a:pos x="23" y="13"/>
                  </a:cxn>
                </a:cxnLst>
                <a:rect l="0" t="0" r="r" b="b"/>
                <a:pathLst>
                  <a:path w="33" h="30">
                    <a:moveTo>
                      <a:pt x="32" y="15"/>
                    </a:moveTo>
                    <a:cubicBezTo>
                      <a:pt x="33" y="13"/>
                      <a:pt x="33" y="11"/>
                      <a:pt x="31" y="9"/>
                    </a:cubicBezTo>
                    <a:cubicBezTo>
                      <a:pt x="31" y="9"/>
                      <a:pt x="30" y="8"/>
                      <a:pt x="29" y="8"/>
                    </a:cubicBezTo>
                    <a:cubicBezTo>
                      <a:pt x="29" y="8"/>
                      <a:pt x="28" y="7"/>
                      <a:pt x="27" y="7"/>
                    </a:cubicBezTo>
                    <a:cubicBezTo>
                      <a:pt x="27" y="7"/>
                      <a:pt x="25" y="6"/>
                      <a:pt x="22" y="6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3"/>
                      <a:pt x="12" y="25"/>
                      <a:pt x="12" y="26"/>
                    </a:cubicBezTo>
                    <a:cubicBezTo>
                      <a:pt x="12" y="26"/>
                      <a:pt x="13" y="27"/>
                      <a:pt x="13" y="27"/>
                    </a:cubicBezTo>
                    <a:cubicBezTo>
                      <a:pt x="14" y="28"/>
                      <a:pt x="15" y="29"/>
                      <a:pt x="15" y="29"/>
                    </a:cubicBezTo>
                    <a:cubicBezTo>
                      <a:pt x="17" y="30"/>
                      <a:pt x="19" y="30"/>
                      <a:pt x="21" y="28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9" y="18"/>
                      <a:pt x="29" y="18"/>
                      <a:pt x="29" y="18"/>
                    </a:cubicBezTo>
                    <a:lnTo>
                      <a:pt x="32" y="15"/>
                    </a:lnTo>
                    <a:close/>
                    <a:moveTo>
                      <a:pt x="23" y="13"/>
                    </a:moveTo>
                    <a:cubicBezTo>
                      <a:pt x="23" y="13"/>
                      <a:pt x="22" y="15"/>
                      <a:pt x="21" y="17"/>
                    </a:cubicBezTo>
                    <a:cubicBezTo>
                      <a:pt x="19" y="19"/>
                      <a:pt x="17" y="20"/>
                      <a:pt x="17" y="20"/>
                    </a:cubicBezTo>
                    <a:cubicBezTo>
                      <a:pt x="15" y="21"/>
                      <a:pt x="13" y="20"/>
                      <a:pt x="12" y="18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9" y="9"/>
                      <a:pt x="10" y="9"/>
                      <a:pt x="10" y="9"/>
                    </a:cubicBezTo>
                    <a:cubicBezTo>
                      <a:pt x="11" y="8"/>
                      <a:pt x="11" y="7"/>
                      <a:pt x="11" y="7"/>
                    </a:cubicBezTo>
                    <a:cubicBezTo>
                      <a:pt x="12" y="7"/>
                      <a:pt x="14" y="7"/>
                      <a:pt x="16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9"/>
                      <a:pt x="23" y="11"/>
                      <a:pt x="23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99">
                <a:extLst>
                  <a:ext uri="{FF2B5EF4-FFF2-40B4-BE49-F238E27FC236}">
                    <a16:creationId xmlns="" xmlns:a16="http://schemas.microsoft.com/office/drawing/2014/main" id="{CB8BB759-A4A3-4507-AEC0-BC3E3A097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925" y="992188"/>
                <a:ext cx="53975" cy="58738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18" y="1"/>
                  </a:cxn>
                  <a:cxn ang="0">
                    <a:pos x="12" y="2"/>
                  </a:cxn>
                  <a:cxn ang="0">
                    <a:pos x="9" y="5"/>
                  </a:cxn>
                  <a:cxn ang="0">
                    <a:pos x="4" y="12"/>
                  </a:cxn>
                  <a:cxn ang="0">
                    <a:pos x="1" y="15"/>
                  </a:cxn>
                  <a:cxn ang="0">
                    <a:pos x="2" y="21"/>
                  </a:cxn>
                  <a:cxn ang="0">
                    <a:pos x="3" y="21"/>
                  </a:cxn>
                  <a:cxn ang="0">
                    <a:pos x="8" y="21"/>
                  </a:cxn>
                  <a:cxn ang="0">
                    <a:pos x="11" y="17"/>
                  </a:cxn>
                  <a:cxn ang="0">
                    <a:pos x="17" y="11"/>
                  </a:cxn>
                  <a:cxn ang="0">
                    <a:pos x="19" y="8"/>
                  </a:cxn>
                  <a:cxn ang="0">
                    <a:pos x="19" y="2"/>
                  </a:cxn>
                </a:cxnLst>
                <a:rect l="0" t="0" r="r" b="b"/>
                <a:pathLst>
                  <a:path w="21" h="23">
                    <a:moveTo>
                      <a:pt x="19" y="2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4" y="0"/>
                      <a:pt x="12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9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3"/>
                      <a:pt x="7" y="22"/>
                      <a:pt x="8" y="21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1" y="6"/>
                      <a:pt x="20" y="3"/>
                      <a:pt x="19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00">
                <a:extLst>
                  <a:ext uri="{FF2B5EF4-FFF2-40B4-BE49-F238E27FC236}">
                    <a16:creationId xmlns="" xmlns:a16="http://schemas.microsoft.com/office/drawing/2014/main" id="{776D31B7-2BD4-4849-A486-AB31AB4E0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363" y="917576"/>
                <a:ext cx="88900" cy="77788"/>
              </a:xfrm>
              <a:custGeom>
                <a:avLst/>
                <a:gdLst/>
                <a:ahLst/>
                <a:cxnLst>
                  <a:cxn ang="0">
                    <a:pos x="30" y="29"/>
                  </a:cxn>
                  <a:cxn ang="0">
                    <a:pos x="34" y="29"/>
                  </a:cxn>
                  <a:cxn ang="0">
                    <a:pos x="34" y="25"/>
                  </a:cxn>
                  <a:cxn ang="0">
                    <a:pos x="5" y="1"/>
                  </a:cxn>
                  <a:cxn ang="0">
                    <a:pos x="1" y="1"/>
                  </a:cxn>
                  <a:cxn ang="0">
                    <a:pos x="1" y="5"/>
                  </a:cxn>
                  <a:cxn ang="0">
                    <a:pos x="30" y="29"/>
                  </a:cxn>
                </a:cxnLst>
                <a:rect l="0" t="0" r="r" b="b"/>
                <a:pathLst>
                  <a:path w="35" h="30">
                    <a:moveTo>
                      <a:pt x="30" y="29"/>
                    </a:moveTo>
                    <a:cubicBezTo>
                      <a:pt x="31" y="30"/>
                      <a:pt x="33" y="30"/>
                      <a:pt x="34" y="29"/>
                    </a:cubicBezTo>
                    <a:cubicBezTo>
                      <a:pt x="35" y="28"/>
                      <a:pt x="35" y="26"/>
                      <a:pt x="34" y="2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4"/>
                      <a:pt x="1" y="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101">
                <a:extLst>
                  <a:ext uri="{FF2B5EF4-FFF2-40B4-BE49-F238E27FC236}">
                    <a16:creationId xmlns="" xmlns:a16="http://schemas.microsoft.com/office/drawing/2014/main" id="{EC49F359-C3D9-4F9F-A0F2-13CF26E16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025" y="955676"/>
                <a:ext cx="88900" cy="77788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1" y="1"/>
                  </a:cxn>
                  <a:cxn ang="0">
                    <a:pos x="2" y="5"/>
                  </a:cxn>
                  <a:cxn ang="0">
                    <a:pos x="31" y="29"/>
                  </a:cxn>
                  <a:cxn ang="0">
                    <a:pos x="34" y="29"/>
                  </a:cxn>
                  <a:cxn ang="0">
                    <a:pos x="34" y="25"/>
                  </a:cxn>
                  <a:cxn ang="0">
                    <a:pos x="5" y="1"/>
                  </a:cxn>
                </a:cxnLst>
                <a:rect l="0" t="0" r="r" b="b"/>
                <a:pathLst>
                  <a:path w="35" h="30">
                    <a:moveTo>
                      <a:pt x="5" y="1"/>
                    </a:moveTo>
                    <a:cubicBezTo>
                      <a:pt x="4" y="0"/>
                      <a:pt x="2" y="0"/>
                      <a:pt x="1" y="1"/>
                    </a:cubicBezTo>
                    <a:cubicBezTo>
                      <a:pt x="0" y="2"/>
                      <a:pt x="0" y="4"/>
                      <a:pt x="2" y="5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2" y="30"/>
                      <a:pt x="33" y="30"/>
                      <a:pt x="34" y="29"/>
                    </a:cubicBezTo>
                    <a:cubicBezTo>
                      <a:pt x="35" y="28"/>
                      <a:pt x="35" y="26"/>
                      <a:pt x="34" y="25"/>
                    </a:cubicBezTo>
                    <a:lnTo>
                      <a:pt x="5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18">
                <a:extLst>
                  <a:ext uri="{FF2B5EF4-FFF2-40B4-BE49-F238E27FC236}">
                    <a16:creationId xmlns="" xmlns:a16="http://schemas.microsoft.com/office/drawing/2014/main" id="{EA30CF9F-F1E2-4C3C-B313-C0AFA19FA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725" y="933451"/>
                <a:ext cx="96838" cy="84138"/>
              </a:xfrm>
              <a:custGeom>
                <a:avLst/>
                <a:gdLst/>
                <a:ahLst/>
                <a:cxnLst>
                  <a:cxn ang="0">
                    <a:pos x="31" y="32"/>
                  </a:cxn>
                  <a:cxn ang="0">
                    <a:pos x="35" y="32"/>
                  </a:cxn>
                  <a:cxn ang="0">
                    <a:pos x="37" y="29"/>
                  </a:cxn>
                  <a:cxn ang="0">
                    <a:pos x="37" y="25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2" y="8"/>
                  </a:cxn>
                  <a:cxn ang="0">
                    <a:pos x="31" y="32"/>
                  </a:cxn>
                </a:cxnLst>
                <a:rect l="0" t="0" r="r" b="b"/>
                <a:pathLst>
                  <a:path w="38" h="33">
                    <a:moveTo>
                      <a:pt x="31" y="32"/>
                    </a:moveTo>
                    <a:cubicBezTo>
                      <a:pt x="32" y="33"/>
                      <a:pt x="34" y="33"/>
                      <a:pt x="35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8"/>
                      <a:pt x="38" y="26"/>
                      <a:pt x="37" y="25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7"/>
                      <a:pt x="2" y="8"/>
                    </a:cubicBezTo>
                    <a:lnTo>
                      <a:pt x="31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19">
                <a:extLst>
                  <a:ext uri="{FF2B5EF4-FFF2-40B4-BE49-F238E27FC236}">
                    <a16:creationId xmlns="" xmlns:a16="http://schemas.microsoft.com/office/drawing/2014/main" id="{B407A2FB-00C5-4198-87EC-DC129D6F9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850" y="833438"/>
                <a:ext cx="76200" cy="25400"/>
              </a:xfrm>
              <a:custGeom>
                <a:avLst/>
                <a:gdLst/>
                <a:ahLst/>
                <a:cxnLst>
                  <a:cxn ang="0">
                    <a:pos x="7" y="8"/>
                  </a:cxn>
                  <a:cxn ang="0">
                    <a:pos x="15" y="9"/>
                  </a:cxn>
                  <a:cxn ang="0">
                    <a:pos x="24" y="8"/>
                  </a:cxn>
                  <a:cxn ang="0">
                    <a:pos x="26" y="2"/>
                  </a:cxn>
                  <a:cxn ang="0">
                    <a:pos x="15" y="2"/>
                  </a:cxn>
                  <a:cxn ang="0">
                    <a:pos x="3" y="2"/>
                  </a:cxn>
                  <a:cxn ang="0">
                    <a:pos x="7" y="8"/>
                  </a:cxn>
                </a:cxnLst>
                <a:rect l="0" t="0" r="r" b="b"/>
                <a:pathLst>
                  <a:path w="30" h="10">
                    <a:moveTo>
                      <a:pt x="7" y="8"/>
                    </a:moveTo>
                    <a:cubicBezTo>
                      <a:pt x="8" y="7"/>
                      <a:pt x="12" y="9"/>
                      <a:pt x="15" y="9"/>
                    </a:cubicBezTo>
                    <a:cubicBezTo>
                      <a:pt x="18" y="9"/>
                      <a:pt x="20" y="7"/>
                      <a:pt x="24" y="8"/>
                    </a:cubicBezTo>
                    <a:cubicBezTo>
                      <a:pt x="28" y="9"/>
                      <a:pt x="30" y="3"/>
                      <a:pt x="26" y="2"/>
                    </a:cubicBezTo>
                    <a:cubicBezTo>
                      <a:pt x="22" y="1"/>
                      <a:pt x="19" y="1"/>
                      <a:pt x="15" y="2"/>
                    </a:cubicBezTo>
                    <a:cubicBezTo>
                      <a:pt x="11" y="3"/>
                      <a:pt x="7" y="0"/>
                      <a:pt x="3" y="2"/>
                    </a:cubicBezTo>
                    <a:cubicBezTo>
                      <a:pt x="0" y="4"/>
                      <a:pt x="3" y="10"/>
                      <a:pt x="7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120">
              <a:extLst>
                <a:ext uri="{FF2B5EF4-FFF2-40B4-BE49-F238E27FC236}">
                  <a16:creationId xmlns="" xmlns:a16="http://schemas.microsoft.com/office/drawing/2014/main" id="{274CF9AF-AEEB-429B-BF74-A874234C08B7}"/>
                </a:ext>
              </a:extLst>
            </p:cNvPr>
            <p:cNvGrpSpPr/>
            <p:nvPr/>
          </p:nvGrpSpPr>
          <p:grpSpPr>
            <a:xfrm>
              <a:off x="6749756" y="3707569"/>
              <a:ext cx="409658" cy="502997"/>
              <a:chOff x="1347788" y="4019550"/>
              <a:chExt cx="250825" cy="307975"/>
            </a:xfrm>
            <a:solidFill>
              <a:schemeClr val="accent3"/>
            </a:solidFill>
          </p:grpSpPr>
          <p:sp>
            <p:nvSpPr>
              <p:cNvPr id="37" name="Freeform: Shape 121">
                <a:extLst>
                  <a:ext uri="{FF2B5EF4-FFF2-40B4-BE49-F238E27FC236}">
                    <a16:creationId xmlns="" xmlns:a16="http://schemas.microsoft.com/office/drawing/2014/main" id="{8F7BAAAA-21E4-42AF-875C-096827F1B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788" y="4019550"/>
                <a:ext cx="161925" cy="284163"/>
              </a:xfrm>
              <a:custGeom>
                <a:avLst/>
                <a:gdLst/>
                <a:ahLst/>
                <a:cxnLst>
                  <a:cxn ang="0">
                    <a:pos x="42" y="109"/>
                  </a:cxn>
                  <a:cxn ang="0">
                    <a:pos x="42" y="108"/>
                  </a:cxn>
                  <a:cxn ang="0">
                    <a:pos x="42" y="108"/>
                  </a:cxn>
                  <a:cxn ang="0">
                    <a:pos x="42" y="108"/>
                  </a:cxn>
                  <a:cxn ang="0">
                    <a:pos x="41" y="107"/>
                  </a:cxn>
                  <a:cxn ang="0">
                    <a:pos x="41" y="107"/>
                  </a:cxn>
                  <a:cxn ang="0">
                    <a:pos x="40" y="106"/>
                  </a:cxn>
                  <a:cxn ang="0">
                    <a:pos x="40" y="105"/>
                  </a:cxn>
                  <a:cxn ang="0">
                    <a:pos x="40" y="105"/>
                  </a:cxn>
                  <a:cxn ang="0">
                    <a:pos x="39" y="101"/>
                  </a:cxn>
                  <a:cxn ang="0">
                    <a:pos x="36" y="92"/>
                  </a:cxn>
                  <a:cxn ang="0">
                    <a:pos x="10" y="92"/>
                  </a:cxn>
                  <a:cxn ang="0">
                    <a:pos x="6" y="89"/>
                  </a:cxn>
                  <a:cxn ang="0">
                    <a:pos x="6" y="17"/>
                  </a:cxn>
                  <a:cxn ang="0">
                    <a:pos x="10" y="13"/>
                  </a:cxn>
                  <a:cxn ang="0">
                    <a:pos x="53" y="13"/>
                  </a:cxn>
                  <a:cxn ang="0">
                    <a:pos x="57" y="17"/>
                  </a:cxn>
                  <a:cxn ang="0">
                    <a:pos x="57" y="74"/>
                  </a:cxn>
                  <a:cxn ang="0">
                    <a:pos x="63" y="74"/>
                  </a:cxn>
                  <a:cxn ang="0">
                    <a:pos x="63" y="11"/>
                  </a:cxn>
                  <a:cxn ang="0">
                    <a:pos x="5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99"/>
                  </a:cxn>
                  <a:cxn ang="0">
                    <a:pos x="11" y="111"/>
                  </a:cxn>
                  <a:cxn ang="0">
                    <a:pos x="43" y="111"/>
                  </a:cxn>
                  <a:cxn ang="0">
                    <a:pos x="44" y="110"/>
                  </a:cxn>
                  <a:cxn ang="0">
                    <a:pos x="43" y="109"/>
                  </a:cxn>
                  <a:cxn ang="0">
                    <a:pos x="42" y="109"/>
                  </a:cxn>
                  <a:cxn ang="0">
                    <a:pos x="23" y="3"/>
                  </a:cxn>
                  <a:cxn ang="0">
                    <a:pos x="40" y="3"/>
                  </a:cxn>
                  <a:cxn ang="0">
                    <a:pos x="43" y="6"/>
                  </a:cxn>
                  <a:cxn ang="0">
                    <a:pos x="40" y="9"/>
                  </a:cxn>
                  <a:cxn ang="0">
                    <a:pos x="23" y="9"/>
                  </a:cxn>
                  <a:cxn ang="0">
                    <a:pos x="20" y="6"/>
                  </a:cxn>
                  <a:cxn ang="0">
                    <a:pos x="23" y="3"/>
                  </a:cxn>
                  <a:cxn ang="0">
                    <a:pos x="31" y="108"/>
                  </a:cxn>
                  <a:cxn ang="0">
                    <a:pos x="25" y="101"/>
                  </a:cxn>
                  <a:cxn ang="0">
                    <a:pos x="31" y="95"/>
                  </a:cxn>
                  <a:cxn ang="0">
                    <a:pos x="38" y="101"/>
                  </a:cxn>
                  <a:cxn ang="0">
                    <a:pos x="31" y="108"/>
                  </a:cxn>
                </a:cxnLst>
                <a:rect l="0" t="0" r="r" b="b"/>
                <a:pathLst>
                  <a:path w="63" h="111">
                    <a:moveTo>
                      <a:pt x="42" y="109"/>
                    </a:moveTo>
                    <a:cubicBezTo>
                      <a:pt x="42" y="108"/>
                      <a:pt x="42" y="108"/>
                      <a:pt x="42" y="108"/>
                    </a:cubicBezTo>
                    <a:cubicBezTo>
                      <a:pt x="42" y="108"/>
                      <a:pt x="42" y="108"/>
                      <a:pt x="42" y="108"/>
                    </a:cubicBezTo>
                    <a:cubicBezTo>
                      <a:pt x="42" y="108"/>
                      <a:pt x="42" y="108"/>
                      <a:pt x="42" y="108"/>
                    </a:cubicBezTo>
                    <a:cubicBezTo>
                      <a:pt x="42" y="108"/>
                      <a:pt x="41" y="107"/>
                      <a:pt x="41" y="107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41" y="106"/>
                      <a:pt x="41" y="106"/>
                      <a:pt x="40" y="106"/>
                    </a:cubicBezTo>
                    <a:cubicBezTo>
                      <a:pt x="40" y="106"/>
                      <a:pt x="40" y="105"/>
                      <a:pt x="40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40" y="105"/>
                      <a:pt x="40" y="105"/>
                      <a:pt x="39" y="101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8" y="92"/>
                      <a:pt x="6" y="91"/>
                      <a:pt x="6" y="89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5"/>
                      <a:pt x="8" y="13"/>
                      <a:pt x="10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5"/>
                      <a:pt x="57" y="17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3" y="5"/>
                      <a:pt x="58" y="0"/>
                      <a:pt x="5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6"/>
                      <a:pt x="5" y="111"/>
                      <a:pt x="11" y="111"/>
                    </a:cubicBez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0"/>
                      <a:pt x="44" y="110"/>
                      <a:pt x="44" y="110"/>
                    </a:cubicBezTo>
                    <a:cubicBezTo>
                      <a:pt x="44" y="110"/>
                      <a:pt x="44" y="109"/>
                      <a:pt x="43" y="109"/>
                    </a:cubicBezTo>
                    <a:cubicBezTo>
                      <a:pt x="43" y="109"/>
                      <a:pt x="43" y="109"/>
                      <a:pt x="42" y="109"/>
                    </a:cubicBezTo>
                    <a:close/>
                    <a:moveTo>
                      <a:pt x="23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41" y="3"/>
                      <a:pt x="43" y="5"/>
                      <a:pt x="43" y="6"/>
                    </a:cubicBezTo>
                    <a:cubicBezTo>
                      <a:pt x="43" y="8"/>
                      <a:pt x="41" y="9"/>
                      <a:pt x="40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9"/>
                      <a:pt x="20" y="8"/>
                      <a:pt x="20" y="6"/>
                    </a:cubicBezTo>
                    <a:cubicBezTo>
                      <a:pt x="20" y="5"/>
                      <a:pt x="21" y="3"/>
                      <a:pt x="23" y="3"/>
                    </a:cubicBezTo>
                    <a:close/>
                    <a:moveTo>
                      <a:pt x="31" y="108"/>
                    </a:moveTo>
                    <a:cubicBezTo>
                      <a:pt x="28" y="108"/>
                      <a:pt x="25" y="105"/>
                      <a:pt x="25" y="101"/>
                    </a:cubicBezTo>
                    <a:cubicBezTo>
                      <a:pt x="25" y="98"/>
                      <a:pt x="28" y="95"/>
                      <a:pt x="31" y="95"/>
                    </a:cubicBezTo>
                    <a:cubicBezTo>
                      <a:pt x="35" y="95"/>
                      <a:pt x="38" y="98"/>
                      <a:pt x="38" y="101"/>
                    </a:cubicBezTo>
                    <a:cubicBezTo>
                      <a:pt x="38" y="105"/>
                      <a:pt x="35" y="108"/>
                      <a:pt x="31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22">
                <a:extLst>
                  <a:ext uri="{FF2B5EF4-FFF2-40B4-BE49-F238E27FC236}">
                    <a16:creationId xmlns="" xmlns:a16="http://schemas.microsoft.com/office/drawing/2014/main" id="{7414C872-2026-41E9-8E4F-4961DA415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7000" y="4168775"/>
                <a:ext cx="201613" cy="122238"/>
              </a:xfrm>
              <a:custGeom>
                <a:avLst/>
                <a:gdLst/>
                <a:ahLst/>
                <a:cxnLst>
                  <a:cxn ang="0">
                    <a:pos x="79" y="24"/>
                  </a:cxn>
                  <a:cxn ang="0">
                    <a:pos x="79" y="24"/>
                  </a:cxn>
                  <a:cxn ang="0">
                    <a:pos x="78" y="23"/>
                  </a:cxn>
                  <a:cxn ang="0">
                    <a:pos x="78" y="22"/>
                  </a:cxn>
                  <a:cxn ang="0">
                    <a:pos x="77" y="22"/>
                  </a:cxn>
                  <a:cxn ang="0">
                    <a:pos x="77" y="21"/>
                  </a:cxn>
                  <a:cxn ang="0">
                    <a:pos x="76" y="21"/>
                  </a:cxn>
                  <a:cxn ang="0">
                    <a:pos x="75" y="21"/>
                  </a:cxn>
                  <a:cxn ang="0">
                    <a:pos x="75" y="21"/>
                  </a:cxn>
                  <a:cxn ang="0">
                    <a:pos x="32" y="21"/>
                  </a:cxn>
                  <a:cxn ang="0">
                    <a:pos x="27" y="20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21" y="2"/>
                  </a:cxn>
                  <a:cxn ang="0">
                    <a:pos x="21" y="1"/>
                  </a:cxn>
                  <a:cxn ang="0">
                    <a:pos x="20" y="1"/>
                  </a:cxn>
                  <a:cxn ang="0">
                    <a:pos x="19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2" y="8"/>
                  </a:cxn>
                  <a:cxn ang="0">
                    <a:pos x="5" y="9"/>
                  </a:cxn>
                  <a:cxn ang="0">
                    <a:pos x="13" y="9"/>
                  </a:cxn>
                  <a:cxn ang="0">
                    <a:pos x="16" y="14"/>
                  </a:cxn>
                  <a:cxn ang="0">
                    <a:pos x="26" y="45"/>
                  </a:cxn>
                  <a:cxn ang="0">
                    <a:pos x="26" y="46"/>
                  </a:cxn>
                  <a:cxn ang="0">
                    <a:pos x="26" y="46"/>
                  </a:cxn>
                  <a:cxn ang="0">
                    <a:pos x="27" y="47"/>
                  </a:cxn>
                  <a:cxn ang="0">
                    <a:pos x="28" y="48"/>
                  </a:cxn>
                  <a:cxn ang="0">
                    <a:pos x="28" y="48"/>
                  </a:cxn>
                  <a:cxn ang="0">
                    <a:pos x="29" y="48"/>
                  </a:cxn>
                  <a:cxn ang="0">
                    <a:pos x="30" y="48"/>
                  </a:cxn>
                  <a:cxn ang="0">
                    <a:pos x="68" y="48"/>
                  </a:cxn>
                  <a:cxn ang="0">
                    <a:pos x="72" y="48"/>
                  </a:cxn>
                  <a:cxn ang="0">
                    <a:pos x="73" y="48"/>
                  </a:cxn>
                  <a:cxn ang="0">
                    <a:pos x="74" y="48"/>
                  </a:cxn>
                  <a:cxn ang="0">
                    <a:pos x="74" y="47"/>
                  </a:cxn>
                  <a:cxn ang="0">
                    <a:pos x="75" y="47"/>
                  </a:cxn>
                  <a:cxn ang="0">
                    <a:pos x="75" y="46"/>
                  </a:cxn>
                  <a:cxn ang="0">
                    <a:pos x="76" y="46"/>
                  </a:cxn>
                  <a:cxn ang="0">
                    <a:pos x="76" y="45"/>
                  </a:cxn>
                  <a:cxn ang="0">
                    <a:pos x="76" y="44"/>
                  </a:cxn>
                  <a:cxn ang="0">
                    <a:pos x="78" y="29"/>
                  </a:cxn>
                  <a:cxn ang="0">
                    <a:pos x="79" y="25"/>
                  </a:cxn>
                  <a:cxn ang="0">
                    <a:pos x="79" y="25"/>
                  </a:cxn>
                  <a:cxn ang="0">
                    <a:pos x="68" y="39"/>
                  </a:cxn>
                  <a:cxn ang="0">
                    <a:pos x="62" y="39"/>
                  </a:cxn>
                  <a:cxn ang="0">
                    <a:pos x="34" y="39"/>
                  </a:cxn>
                  <a:cxn ang="0">
                    <a:pos x="31" y="34"/>
                  </a:cxn>
                  <a:cxn ang="0">
                    <a:pos x="31" y="29"/>
                  </a:cxn>
                  <a:cxn ang="0">
                    <a:pos x="64" y="29"/>
                  </a:cxn>
                  <a:cxn ang="0">
                    <a:pos x="69" y="31"/>
                  </a:cxn>
                </a:cxnLst>
                <a:rect l="0" t="0" r="r" b="b"/>
                <a:pathLst>
                  <a:path w="79" h="48">
                    <a:moveTo>
                      <a:pt x="79" y="25"/>
                    </a:moveTo>
                    <a:cubicBezTo>
                      <a:pt x="79" y="25"/>
                      <a:pt x="79" y="25"/>
                      <a:pt x="79" y="24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23"/>
                      <a:pt x="78" y="23"/>
                      <a:pt x="78" y="23"/>
                    </a:cubicBezTo>
                    <a:cubicBezTo>
                      <a:pt x="78" y="23"/>
                      <a:pt x="78" y="23"/>
                      <a:pt x="78" y="22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8" y="22"/>
                      <a:pt x="77" y="22"/>
                      <a:pt x="77" y="22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3" y="21"/>
                      <a:pt x="71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0" y="21"/>
                      <a:pt x="28" y="21"/>
                      <a:pt x="28" y="21"/>
                    </a:cubicBezTo>
                    <a:cubicBezTo>
                      <a:pt x="27" y="21"/>
                      <a:pt x="27" y="20"/>
                      <a:pt x="27" y="20"/>
                    </a:cubicBezTo>
                    <a:cubicBezTo>
                      <a:pt x="27" y="20"/>
                      <a:pt x="26" y="18"/>
                      <a:pt x="26" y="1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5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1"/>
                      <a:pt x="21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6" y="9"/>
                      <a:pt x="8" y="9"/>
                      <a:pt x="9" y="9"/>
                    </a:cubicBezTo>
                    <a:cubicBezTo>
                      <a:pt x="11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5" y="12"/>
                      <a:pt x="16" y="1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4"/>
                      <a:pt x="26" y="45"/>
                      <a:pt x="26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5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1" y="48"/>
                      <a:pt x="33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70" y="48"/>
                      <a:pt x="72" y="48"/>
                      <a:pt x="72" y="4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2" y="48"/>
                      <a:pt x="73" y="48"/>
                      <a:pt x="73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3" y="48"/>
                      <a:pt x="73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7"/>
                    </a:cubicBezTo>
                    <a:cubicBezTo>
                      <a:pt x="74" y="47"/>
                      <a:pt x="74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7" y="43"/>
                      <a:pt x="77" y="41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9" y="27"/>
                      <a:pt x="79" y="26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lose/>
                    <a:moveTo>
                      <a:pt x="69" y="35"/>
                    </a:moveTo>
                    <a:cubicBezTo>
                      <a:pt x="69" y="36"/>
                      <a:pt x="68" y="38"/>
                      <a:pt x="68" y="39"/>
                    </a:cubicBezTo>
                    <a:cubicBezTo>
                      <a:pt x="68" y="39"/>
                      <a:pt x="68" y="39"/>
                      <a:pt x="67" y="39"/>
                    </a:cubicBezTo>
                    <a:cubicBezTo>
                      <a:pt x="66" y="39"/>
                      <a:pt x="64" y="39"/>
                      <a:pt x="62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7" y="39"/>
                      <a:pt x="35" y="39"/>
                      <a:pt x="34" y="39"/>
                    </a:cubicBezTo>
                    <a:cubicBezTo>
                      <a:pt x="33" y="39"/>
                      <a:pt x="33" y="39"/>
                      <a:pt x="33" y="38"/>
                    </a:cubicBezTo>
                    <a:cubicBezTo>
                      <a:pt x="33" y="38"/>
                      <a:pt x="32" y="36"/>
                      <a:pt x="31" y="34"/>
                    </a:cubicBezTo>
                    <a:cubicBezTo>
                      <a:pt x="31" y="33"/>
                      <a:pt x="30" y="31"/>
                      <a:pt x="30" y="30"/>
                    </a:cubicBezTo>
                    <a:cubicBezTo>
                      <a:pt x="30" y="30"/>
                      <a:pt x="30" y="29"/>
                      <a:pt x="31" y="29"/>
                    </a:cubicBezTo>
                    <a:cubicBezTo>
                      <a:pt x="31" y="29"/>
                      <a:pt x="34" y="29"/>
                      <a:pt x="35" y="29"/>
                    </a:cubicBezTo>
                    <a:cubicBezTo>
                      <a:pt x="64" y="29"/>
                      <a:pt x="64" y="29"/>
                      <a:pt x="64" y="29"/>
                    </a:cubicBezTo>
                    <a:cubicBezTo>
                      <a:pt x="66" y="29"/>
                      <a:pt x="68" y="29"/>
                      <a:pt x="68" y="29"/>
                    </a:cubicBezTo>
                    <a:cubicBezTo>
                      <a:pt x="69" y="29"/>
                      <a:pt x="69" y="30"/>
                      <a:pt x="69" y="31"/>
                    </a:cubicBezTo>
                    <a:cubicBezTo>
                      <a:pt x="69" y="31"/>
                      <a:pt x="69" y="33"/>
                      <a:pt x="69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123">
                <a:extLst>
                  <a:ext uri="{FF2B5EF4-FFF2-40B4-BE49-F238E27FC236}">
                    <a16:creationId xmlns="" xmlns:a16="http://schemas.microsoft.com/office/drawing/2014/main" id="{AE95D0CA-85AA-4635-AE45-33E14E536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613" y="4298950"/>
                <a:ext cx="25400" cy="285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Oval 124">
                <a:extLst>
                  <a:ext uri="{FF2B5EF4-FFF2-40B4-BE49-F238E27FC236}">
                    <a16:creationId xmlns="" xmlns:a16="http://schemas.microsoft.com/office/drawing/2014/main" id="{16E4D630-A9C8-44EA-ADFB-EB4C0E1B0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575" y="4298950"/>
                <a:ext cx="28575" cy="285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5146E63E-B7E3-4234-835B-B4D6D25A29A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303038" y="1978414"/>
            <a:ext cx="3628941" cy="616877"/>
            <a:chOff x="7303038" y="1978414"/>
            <a:chExt cx="3628941" cy="616877"/>
          </a:xfrm>
        </p:grpSpPr>
        <p:sp>
          <p:nvSpPr>
            <p:cNvPr id="4" name="Freeform: Shape 58">
              <a:extLst>
                <a:ext uri="{FF2B5EF4-FFF2-40B4-BE49-F238E27FC236}">
                  <a16:creationId xmlns="" xmlns:a16="http://schemas.microsoft.com/office/drawing/2014/main" id="{7AD47C5E-FD06-482F-AB50-4BF5A0BFE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863" y="2108845"/>
              <a:ext cx="359116" cy="35911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6">
              <a:extLst>
                <a:ext uri="{FF2B5EF4-FFF2-40B4-BE49-F238E27FC236}">
                  <a16:creationId xmlns="" xmlns:a16="http://schemas.microsoft.com/office/drawing/2014/main" id="{DC550A12-C7F5-48FB-9022-B7E8BFC5010A}"/>
                </a:ext>
              </a:extLst>
            </p:cNvPr>
            <p:cNvGrpSpPr/>
            <p:nvPr/>
          </p:nvGrpSpPr>
          <p:grpSpPr>
            <a:xfrm>
              <a:off x="7303038" y="1978414"/>
              <a:ext cx="3269824" cy="616877"/>
              <a:chOff x="7707731" y="2132855"/>
              <a:chExt cx="3269824" cy="616877"/>
            </a:xfrm>
          </p:grpSpPr>
          <p:sp>
            <p:nvSpPr>
              <p:cNvPr id="19" name="TextBox 103">
                <a:extLst>
                  <a:ext uri="{FF2B5EF4-FFF2-40B4-BE49-F238E27FC236}">
                    <a16:creationId xmlns="" xmlns:a16="http://schemas.microsoft.com/office/drawing/2014/main" id="{EB0AABB1-E61D-4EB8-88D7-1EBF0DC58BB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132855"/>
                <a:ext cx="3269824" cy="255951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0" name="TextBox 104">
                <a:extLst>
                  <a:ext uri="{FF2B5EF4-FFF2-40B4-BE49-F238E27FC236}">
                    <a16:creationId xmlns="" xmlns:a16="http://schemas.microsoft.com/office/drawing/2014/main" id="{0EBE37EB-17AC-4C4D-9B5D-CC46CD5B9E9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388808"/>
                <a:ext cx="3269824" cy="360924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 </a:t>
                </a:r>
                <a:r>
                  <a:rPr lang="zh-CN" altLang="en-US" sz="1050" b="0" dirty="0">
                    <a:solidFill>
                      <a:schemeClr val="tx1"/>
                    </a:solidFill>
                    <a:effectLst/>
                  </a:rPr>
                  <a:t/>
                </a:r>
                <a:br>
                  <a:rPr lang="zh-CN" altLang="en-US" sz="105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</a:t>
                </a:r>
                <a:endParaRPr lang="zh-CN" altLang="en-US" sz="105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74" name="千图PPT彼岸天：ID 8661124库_组合 73">
            <a:extLst>
              <a:ext uri="{FF2B5EF4-FFF2-40B4-BE49-F238E27FC236}">
                <a16:creationId xmlns="" xmlns:a16="http://schemas.microsoft.com/office/drawing/2014/main" id="{382240AD-7753-44CC-B1ED-9B97DA0E7FE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303038" y="2825403"/>
            <a:ext cx="3628941" cy="616877"/>
            <a:chOff x="7303038" y="2825403"/>
            <a:chExt cx="3628941" cy="616877"/>
          </a:xfrm>
        </p:grpSpPr>
        <p:sp>
          <p:nvSpPr>
            <p:cNvPr id="5" name="Freeform: Shape 75">
              <a:extLst>
                <a:ext uri="{FF2B5EF4-FFF2-40B4-BE49-F238E27FC236}">
                  <a16:creationId xmlns="" xmlns:a16="http://schemas.microsoft.com/office/drawing/2014/main" id="{4F139A8C-EE82-47A3-813B-E46EE74DE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863" y="2939269"/>
              <a:ext cx="359116" cy="35911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105">
              <a:extLst>
                <a:ext uri="{FF2B5EF4-FFF2-40B4-BE49-F238E27FC236}">
                  <a16:creationId xmlns="" xmlns:a16="http://schemas.microsoft.com/office/drawing/2014/main" id="{55CC08DD-F97F-4489-8DD5-C8A891D214DD}"/>
                </a:ext>
              </a:extLst>
            </p:cNvPr>
            <p:cNvGrpSpPr/>
            <p:nvPr/>
          </p:nvGrpSpPr>
          <p:grpSpPr>
            <a:xfrm>
              <a:off x="7303038" y="2825403"/>
              <a:ext cx="3269824" cy="616877"/>
              <a:chOff x="7707731" y="2132855"/>
              <a:chExt cx="3269824" cy="616877"/>
            </a:xfrm>
          </p:grpSpPr>
          <p:sp>
            <p:nvSpPr>
              <p:cNvPr id="17" name="TextBox 106">
                <a:extLst>
                  <a:ext uri="{FF2B5EF4-FFF2-40B4-BE49-F238E27FC236}">
                    <a16:creationId xmlns="" xmlns:a16="http://schemas.microsoft.com/office/drawing/2014/main" id="{DB844FBE-48D1-4AA4-84F5-94AA8682CF8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132855"/>
                <a:ext cx="3269824" cy="255951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8" name="TextBox 107">
                <a:extLst>
                  <a:ext uri="{FF2B5EF4-FFF2-40B4-BE49-F238E27FC236}">
                    <a16:creationId xmlns="" xmlns:a16="http://schemas.microsoft.com/office/drawing/2014/main" id="{D1C98430-3A68-46DB-96C4-FEBD6619BD0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388808"/>
                <a:ext cx="3269824" cy="360924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 </a:t>
                </a:r>
                <a:r>
                  <a:rPr lang="zh-CN" altLang="en-US" sz="1050" b="0" dirty="0">
                    <a:solidFill>
                      <a:schemeClr val="tx1"/>
                    </a:solidFill>
                    <a:effectLst/>
                  </a:rPr>
                  <a:t/>
                </a:r>
                <a:br>
                  <a:rPr lang="zh-CN" altLang="en-US" sz="105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</a:t>
                </a:r>
                <a:endParaRPr lang="zh-CN" altLang="en-US" sz="105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75" name="千图PPT彼岸天：ID 8661124库_组合 74">
            <a:extLst>
              <a:ext uri="{FF2B5EF4-FFF2-40B4-BE49-F238E27FC236}">
                <a16:creationId xmlns="" xmlns:a16="http://schemas.microsoft.com/office/drawing/2014/main" id="{F5B452B1-B031-4785-B287-23FB3CFC0B8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303038" y="3672392"/>
            <a:ext cx="3628941" cy="616877"/>
            <a:chOff x="7303038" y="3672392"/>
            <a:chExt cx="3628941" cy="616877"/>
          </a:xfrm>
        </p:grpSpPr>
        <p:sp>
          <p:nvSpPr>
            <p:cNvPr id="6" name="Freeform: Shape 79">
              <a:extLst>
                <a:ext uri="{FF2B5EF4-FFF2-40B4-BE49-F238E27FC236}">
                  <a16:creationId xmlns="" xmlns:a16="http://schemas.microsoft.com/office/drawing/2014/main" id="{D8EBDA30-DCBF-4595-86D7-009869700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863" y="3769693"/>
              <a:ext cx="359116" cy="35911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108">
              <a:extLst>
                <a:ext uri="{FF2B5EF4-FFF2-40B4-BE49-F238E27FC236}">
                  <a16:creationId xmlns="" xmlns:a16="http://schemas.microsoft.com/office/drawing/2014/main" id="{FB8E1786-58C3-4201-9200-88331BE5D7F7}"/>
                </a:ext>
              </a:extLst>
            </p:cNvPr>
            <p:cNvGrpSpPr/>
            <p:nvPr/>
          </p:nvGrpSpPr>
          <p:grpSpPr>
            <a:xfrm>
              <a:off x="7303038" y="3672392"/>
              <a:ext cx="3269824" cy="616877"/>
              <a:chOff x="7707731" y="2132855"/>
              <a:chExt cx="3269824" cy="616877"/>
            </a:xfrm>
          </p:grpSpPr>
          <p:sp>
            <p:nvSpPr>
              <p:cNvPr id="15" name="TextBox 109">
                <a:extLst>
                  <a:ext uri="{FF2B5EF4-FFF2-40B4-BE49-F238E27FC236}">
                    <a16:creationId xmlns="" xmlns:a16="http://schemas.microsoft.com/office/drawing/2014/main" id="{CCB5BD4C-6E81-4004-A0F4-C6E883611E5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132855"/>
                <a:ext cx="3269824" cy="255951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6" name="TextBox 110">
                <a:extLst>
                  <a:ext uri="{FF2B5EF4-FFF2-40B4-BE49-F238E27FC236}">
                    <a16:creationId xmlns="" xmlns:a16="http://schemas.microsoft.com/office/drawing/2014/main" id="{16F9106F-6AEF-4CF1-9B79-EABE291C05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388808"/>
                <a:ext cx="3269824" cy="360924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 </a:t>
                </a:r>
                <a:r>
                  <a:rPr lang="zh-CN" altLang="en-US" sz="1050" b="0" dirty="0">
                    <a:solidFill>
                      <a:schemeClr val="tx1"/>
                    </a:solidFill>
                    <a:effectLst/>
                  </a:rPr>
                  <a:t/>
                </a:r>
                <a:br>
                  <a:rPr lang="zh-CN" altLang="en-US" sz="105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</a:t>
                </a:r>
                <a:endParaRPr lang="zh-CN" altLang="en-US" sz="105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76" name="千图PPT彼岸天：ID 8661124库_组合 75">
            <a:extLst>
              <a:ext uri="{FF2B5EF4-FFF2-40B4-BE49-F238E27FC236}">
                <a16:creationId xmlns="" xmlns:a16="http://schemas.microsoft.com/office/drawing/2014/main" id="{FD845840-13D5-4113-B595-43C56E11BF8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303038" y="4519380"/>
            <a:ext cx="3628941" cy="616877"/>
            <a:chOff x="7303038" y="4519380"/>
            <a:chExt cx="3628941" cy="616877"/>
          </a:xfrm>
        </p:grpSpPr>
        <p:sp>
          <p:nvSpPr>
            <p:cNvPr id="7" name="Freeform: Shape 83">
              <a:extLst>
                <a:ext uri="{FF2B5EF4-FFF2-40B4-BE49-F238E27FC236}">
                  <a16:creationId xmlns="" xmlns:a16="http://schemas.microsoft.com/office/drawing/2014/main" id="{438046BC-AD5D-405D-ABE7-38E252CBD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863" y="4600119"/>
              <a:ext cx="359116" cy="35911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11">
              <a:extLst>
                <a:ext uri="{FF2B5EF4-FFF2-40B4-BE49-F238E27FC236}">
                  <a16:creationId xmlns="" xmlns:a16="http://schemas.microsoft.com/office/drawing/2014/main" id="{B326B264-72E4-4EA9-903C-5A59C9EBC766}"/>
                </a:ext>
              </a:extLst>
            </p:cNvPr>
            <p:cNvGrpSpPr/>
            <p:nvPr/>
          </p:nvGrpSpPr>
          <p:grpSpPr>
            <a:xfrm>
              <a:off x="7303038" y="4519380"/>
              <a:ext cx="3269824" cy="616877"/>
              <a:chOff x="7707731" y="2132855"/>
              <a:chExt cx="3269824" cy="616877"/>
            </a:xfrm>
          </p:grpSpPr>
          <p:sp>
            <p:nvSpPr>
              <p:cNvPr id="13" name="TextBox 112">
                <a:extLst>
                  <a:ext uri="{FF2B5EF4-FFF2-40B4-BE49-F238E27FC236}">
                    <a16:creationId xmlns="" xmlns:a16="http://schemas.microsoft.com/office/drawing/2014/main" id="{EEE5A5FD-18D7-499A-B163-C3F4757D937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132855"/>
                <a:ext cx="3269824" cy="255951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4" name="TextBox 113">
                <a:extLst>
                  <a:ext uri="{FF2B5EF4-FFF2-40B4-BE49-F238E27FC236}">
                    <a16:creationId xmlns="" xmlns:a16="http://schemas.microsoft.com/office/drawing/2014/main" id="{15B83DAD-EDEE-4F4C-BC5F-E7AA0135FED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707731" y="2388808"/>
                <a:ext cx="3269824" cy="360924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 </a:t>
                </a:r>
                <a:r>
                  <a:rPr lang="zh-CN" altLang="en-US" sz="1050" b="0" dirty="0">
                    <a:solidFill>
                      <a:schemeClr val="tx1"/>
                    </a:solidFill>
                    <a:effectLst/>
                  </a:rPr>
                  <a:t/>
                </a:r>
                <a:br>
                  <a:rPr lang="zh-CN" altLang="en-US" sz="105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50" b="0" dirty="0" smtClean="0">
                    <a:solidFill>
                      <a:schemeClr val="tx1"/>
                    </a:solidFill>
                    <a:effectLst/>
                  </a:rPr>
                  <a:t>编辑</a:t>
                </a:r>
                <a:endParaRPr lang="zh-CN" altLang="en-US" sz="105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5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54">
            <a:extLst>
              <a:ext uri="{FF2B5EF4-FFF2-40B4-BE49-F238E27FC236}">
                <a16:creationId xmlns="" xmlns:a16="http://schemas.microsoft.com/office/drawing/2014/main" id="{84C8DDDE-0B7F-4A79-8BCE-0230B9E129B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96002" y="1548480"/>
            <a:ext cx="4811398" cy="4229424"/>
            <a:chOff x="5859078" y="1032155"/>
            <a:chExt cx="5669643" cy="4983861"/>
          </a:xfrm>
        </p:grpSpPr>
        <p:sp>
          <p:nvSpPr>
            <p:cNvPr id="17" name="Oval 1">
              <a:extLst>
                <a:ext uri="{FF2B5EF4-FFF2-40B4-BE49-F238E27FC236}">
                  <a16:creationId xmlns="" xmlns:a16="http://schemas.microsoft.com/office/drawing/2014/main" id="{072823C4-E157-42CD-B368-3BCC1E558CFF}"/>
                </a:ext>
              </a:extLst>
            </p:cNvPr>
            <p:cNvSpPr/>
            <p:nvPr/>
          </p:nvSpPr>
          <p:spPr>
            <a:xfrm>
              <a:off x="7053895" y="4043378"/>
              <a:ext cx="3917373" cy="56105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14300" dist="1765300" dir="5400000" algn="t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2">
              <a:extLst>
                <a:ext uri="{FF2B5EF4-FFF2-40B4-BE49-F238E27FC236}">
                  <a16:creationId xmlns="" xmlns:a16="http://schemas.microsoft.com/office/drawing/2014/main" id="{53023766-2CC1-4FE6-A575-82C7F1572DE1}"/>
                </a:ext>
              </a:extLst>
            </p:cNvPr>
            <p:cNvGrpSpPr/>
            <p:nvPr/>
          </p:nvGrpSpPr>
          <p:grpSpPr>
            <a:xfrm>
              <a:off x="7382966" y="2100255"/>
              <a:ext cx="3622606" cy="1781407"/>
              <a:chOff x="7920054" y="2672021"/>
              <a:chExt cx="2904933" cy="1428493"/>
            </a:xfrm>
          </p:grpSpPr>
          <p:grpSp>
            <p:nvGrpSpPr>
              <p:cNvPr id="40" name="Group 3">
                <a:extLst>
                  <a:ext uri="{FF2B5EF4-FFF2-40B4-BE49-F238E27FC236}">
                    <a16:creationId xmlns="" xmlns:a16="http://schemas.microsoft.com/office/drawing/2014/main" id="{46A5666F-DBB6-48B5-B642-337C40D870B0}"/>
                  </a:ext>
                </a:extLst>
              </p:cNvPr>
              <p:cNvGrpSpPr/>
              <p:nvPr/>
            </p:nvGrpSpPr>
            <p:grpSpPr>
              <a:xfrm rot="16200000" flipH="1">
                <a:off x="8658274" y="1933802"/>
                <a:ext cx="1428493" cy="2904932"/>
                <a:chOff x="8645978" y="2272708"/>
                <a:chExt cx="1652155" cy="3359761"/>
              </a:xfrm>
              <a:solidFill>
                <a:schemeClr val="accent2"/>
              </a:solidFill>
            </p:grpSpPr>
            <p:sp>
              <p:nvSpPr>
                <p:cNvPr id="43" name="Freeform: Shape 6">
                  <a:extLst>
                    <a:ext uri="{FF2B5EF4-FFF2-40B4-BE49-F238E27FC236}">
                      <a16:creationId xmlns="" xmlns:a16="http://schemas.microsoft.com/office/drawing/2014/main" id="{4CA49769-E7D3-4B0D-8479-AEBB7EF865C4}"/>
                    </a:ext>
                  </a:extLst>
                </p:cNvPr>
                <p:cNvSpPr/>
                <p:nvPr/>
              </p:nvSpPr>
              <p:spPr>
                <a:xfrm rot="10800000">
                  <a:off x="8972361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7">
                  <a:extLst>
                    <a:ext uri="{FF2B5EF4-FFF2-40B4-BE49-F238E27FC236}">
                      <a16:creationId xmlns="" xmlns:a16="http://schemas.microsoft.com/office/drawing/2014/main" id="{59BB0803-19F4-47BB-AE8F-5CD212887946}"/>
                    </a:ext>
                  </a:extLst>
                </p:cNvPr>
                <p:cNvSpPr/>
                <p:nvPr/>
              </p:nvSpPr>
              <p:spPr>
                <a:xfrm rot="10800000">
                  <a:off x="8972361" y="3291018"/>
                  <a:ext cx="999385" cy="1593680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8">
                  <a:extLst>
                    <a:ext uri="{FF2B5EF4-FFF2-40B4-BE49-F238E27FC236}">
                      <a16:creationId xmlns="" xmlns:a16="http://schemas.microsoft.com/office/drawing/2014/main" id="{F163D970-1184-4C69-9234-985335B8F423}"/>
                    </a:ext>
                  </a:extLst>
                </p:cNvPr>
                <p:cNvSpPr/>
                <p:nvPr/>
              </p:nvSpPr>
              <p:spPr>
                <a:xfrm rot="10800000">
                  <a:off x="8645978" y="4794517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1" name="TextBox 4">
                <a:extLst>
                  <a:ext uri="{FF2B5EF4-FFF2-40B4-BE49-F238E27FC236}">
                    <a16:creationId xmlns="" xmlns:a16="http://schemas.microsoft.com/office/drawing/2014/main" id="{1FC9AB4E-2534-4ADB-8EED-246674969D75}"/>
                  </a:ext>
                </a:extLst>
              </p:cNvPr>
              <p:cNvSpPr txBox="1"/>
              <p:nvPr/>
            </p:nvSpPr>
            <p:spPr>
              <a:xfrm>
                <a:off x="9603841" y="3251291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72%</a:t>
                </a:r>
              </a:p>
            </p:txBody>
          </p:sp>
          <p:sp>
            <p:nvSpPr>
              <p:cNvPr id="42" name="Parallelogram 5">
                <a:extLst>
                  <a:ext uri="{FF2B5EF4-FFF2-40B4-BE49-F238E27FC236}">
                    <a16:creationId xmlns="" xmlns:a16="http://schemas.microsoft.com/office/drawing/2014/main" id="{A83C6224-0CDD-406A-ABD6-54E3F49DD88A}"/>
                  </a:ext>
                </a:extLst>
              </p:cNvPr>
              <p:cNvSpPr/>
              <p:nvPr/>
            </p:nvSpPr>
            <p:spPr>
              <a:xfrm>
                <a:off x="7920054" y="2961815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9">
              <a:extLst>
                <a:ext uri="{FF2B5EF4-FFF2-40B4-BE49-F238E27FC236}">
                  <a16:creationId xmlns="" xmlns:a16="http://schemas.microsoft.com/office/drawing/2014/main" id="{0B0AAC17-7B13-4182-A225-41E69F2ABF32}"/>
                </a:ext>
              </a:extLst>
            </p:cNvPr>
            <p:cNvGrpSpPr/>
            <p:nvPr/>
          </p:nvGrpSpPr>
          <p:grpSpPr>
            <a:xfrm>
              <a:off x="5859078" y="1032155"/>
              <a:ext cx="4166346" cy="1781406"/>
              <a:chOff x="6698064" y="1815523"/>
              <a:chExt cx="3340952" cy="1428493"/>
            </a:xfrm>
          </p:grpSpPr>
          <p:grpSp>
            <p:nvGrpSpPr>
              <p:cNvPr id="34" name="Group 10">
                <a:extLst>
                  <a:ext uri="{FF2B5EF4-FFF2-40B4-BE49-F238E27FC236}">
                    <a16:creationId xmlns="" xmlns:a16="http://schemas.microsoft.com/office/drawing/2014/main" id="{F6A74848-7440-463D-8220-E666569F4837}"/>
                  </a:ext>
                </a:extLst>
              </p:cNvPr>
              <p:cNvGrpSpPr/>
              <p:nvPr/>
            </p:nvGrpSpPr>
            <p:grpSpPr>
              <a:xfrm rot="5400000">
                <a:off x="7646037" y="867550"/>
                <a:ext cx="1428493" cy="3324439"/>
                <a:chOff x="6468835" y="2272708"/>
                <a:chExt cx="1652155" cy="3844952"/>
              </a:xfrm>
              <a:solidFill>
                <a:schemeClr val="accent1"/>
              </a:solidFill>
            </p:grpSpPr>
            <p:sp>
              <p:nvSpPr>
                <p:cNvPr id="37" name="Freeform: Shape 13">
                  <a:extLst>
                    <a:ext uri="{FF2B5EF4-FFF2-40B4-BE49-F238E27FC236}">
                      <a16:creationId xmlns="" xmlns:a16="http://schemas.microsoft.com/office/drawing/2014/main" id="{CB750A09-BF5D-4C96-BE79-9C41712DA0FB}"/>
                    </a:ext>
                  </a:extLst>
                </p:cNvPr>
                <p:cNvSpPr/>
                <p:nvPr/>
              </p:nvSpPr>
              <p:spPr>
                <a:xfrm rot="10800000">
                  <a:off x="6795218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14">
                  <a:extLst>
                    <a:ext uri="{FF2B5EF4-FFF2-40B4-BE49-F238E27FC236}">
                      <a16:creationId xmlns="" xmlns:a16="http://schemas.microsoft.com/office/drawing/2014/main" id="{00ABF5E1-CD11-46AC-8CA1-2D70E6F40B7D}"/>
                    </a:ext>
                  </a:extLst>
                </p:cNvPr>
                <p:cNvSpPr/>
                <p:nvPr/>
              </p:nvSpPr>
              <p:spPr>
                <a:xfrm rot="10800000">
                  <a:off x="6795220" y="3291018"/>
                  <a:ext cx="999385" cy="2179121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15">
                  <a:extLst>
                    <a:ext uri="{FF2B5EF4-FFF2-40B4-BE49-F238E27FC236}">
                      <a16:creationId xmlns="" xmlns:a16="http://schemas.microsoft.com/office/drawing/2014/main" id="{F6E22483-E513-4EB4-803E-E3F0D80FE437}"/>
                    </a:ext>
                  </a:extLst>
                </p:cNvPr>
                <p:cNvSpPr/>
                <p:nvPr/>
              </p:nvSpPr>
              <p:spPr>
                <a:xfrm rot="10800000">
                  <a:off x="6468835" y="5279708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5" name="TextBox 11">
                <a:extLst>
                  <a:ext uri="{FF2B5EF4-FFF2-40B4-BE49-F238E27FC236}">
                    <a16:creationId xmlns="" xmlns:a16="http://schemas.microsoft.com/office/drawing/2014/main" id="{4CCD8053-37B6-4CD1-8324-63322AE10C06}"/>
                  </a:ext>
                </a:extLst>
              </p:cNvPr>
              <p:cNvSpPr txBox="1"/>
              <p:nvPr/>
            </p:nvSpPr>
            <p:spPr>
              <a:xfrm>
                <a:off x="6935552" y="2376077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20%</a:t>
                </a:r>
              </a:p>
            </p:txBody>
          </p:sp>
          <p:sp>
            <p:nvSpPr>
              <p:cNvPr id="36" name="Parallelogram 12">
                <a:extLst>
                  <a:ext uri="{FF2B5EF4-FFF2-40B4-BE49-F238E27FC236}">
                    <a16:creationId xmlns="" xmlns:a16="http://schemas.microsoft.com/office/drawing/2014/main" id="{CCEE75CE-496B-45F2-9B2F-98CB0E3EEB7B}"/>
                  </a:ext>
                </a:extLst>
              </p:cNvPr>
              <p:cNvSpPr/>
              <p:nvPr/>
            </p:nvSpPr>
            <p:spPr>
              <a:xfrm flipH="1">
                <a:off x="7936570" y="2100726"/>
                <a:ext cx="2102446" cy="861089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6">
              <a:extLst>
                <a:ext uri="{FF2B5EF4-FFF2-40B4-BE49-F238E27FC236}">
                  <a16:creationId xmlns="" xmlns:a16="http://schemas.microsoft.com/office/drawing/2014/main" id="{F13D056F-8E97-4C61-9E81-54211B0557D5}"/>
                </a:ext>
              </a:extLst>
            </p:cNvPr>
            <p:cNvGrpSpPr/>
            <p:nvPr/>
          </p:nvGrpSpPr>
          <p:grpSpPr>
            <a:xfrm>
              <a:off x="6336666" y="3165481"/>
              <a:ext cx="3677275" cy="1781406"/>
              <a:chOff x="7081037" y="3526217"/>
              <a:chExt cx="2948770" cy="1428493"/>
            </a:xfrm>
          </p:grpSpPr>
          <p:grpSp>
            <p:nvGrpSpPr>
              <p:cNvPr id="28" name="Group 17">
                <a:extLst>
                  <a:ext uri="{FF2B5EF4-FFF2-40B4-BE49-F238E27FC236}">
                    <a16:creationId xmlns="" xmlns:a16="http://schemas.microsoft.com/office/drawing/2014/main" id="{68FE846F-F0DC-49B8-8FF6-0433F2127D48}"/>
                  </a:ext>
                </a:extLst>
              </p:cNvPr>
              <p:cNvGrpSpPr/>
              <p:nvPr/>
            </p:nvGrpSpPr>
            <p:grpSpPr>
              <a:xfrm rot="5400000" flipH="1">
                <a:off x="7837521" y="2769733"/>
                <a:ext cx="1428493" cy="2941462"/>
                <a:chOff x="6468835" y="2272708"/>
                <a:chExt cx="1652155" cy="3402010"/>
              </a:xfrm>
              <a:solidFill>
                <a:schemeClr val="accent3"/>
              </a:solidFill>
            </p:grpSpPr>
            <p:sp>
              <p:nvSpPr>
                <p:cNvPr id="31" name="Freeform: Shape 20">
                  <a:extLst>
                    <a:ext uri="{FF2B5EF4-FFF2-40B4-BE49-F238E27FC236}">
                      <a16:creationId xmlns="" xmlns:a16="http://schemas.microsoft.com/office/drawing/2014/main" id="{F4258B20-7686-4B7D-8FA5-7C30E75690B2}"/>
                    </a:ext>
                  </a:extLst>
                </p:cNvPr>
                <p:cNvSpPr/>
                <p:nvPr/>
              </p:nvSpPr>
              <p:spPr>
                <a:xfrm rot="10800000">
                  <a:off x="6795218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21">
                  <a:extLst>
                    <a:ext uri="{FF2B5EF4-FFF2-40B4-BE49-F238E27FC236}">
                      <a16:creationId xmlns="" xmlns:a16="http://schemas.microsoft.com/office/drawing/2014/main" id="{53131ED2-8E00-4D02-B70C-83E7320D2519}"/>
                    </a:ext>
                  </a:extLst>
                </p:cNvPr>
                <p:cNvSpPr/>
                <p:nvPr/>
              </p:nvSpPr>
              <p:spPr>
                <a:xfrm rot="10800000">
                  <a:off x="6795220" y="3291018"/>
                  <a:ext cx="999385" cy="1593680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22">
                  <a:extLst>
                    <a:ext uri="{FF2B5EF4-FFF2-40B4-BE49-F238E27FC236}">
                      <a16:creationId xmlns="" xmlns:a16="http://schemas.microsoft.com/office/drawing/2014/main" id="{A163D52E-2AF8-4695-B6CD-1A53EFC5AD22}"/>
                    </a:ext>
                  </a:extLst>
                </p:cNvPr>
                <p:cNvSpPr/>
                <p:nvPr/>
              </p:nvSpPr>
              <p:spPr>
                <a:xfrm rot="10800000">
                  <a:off x="6468835" y="4836766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TextBox 18">
                <a:extLst>
                  <a:ext uri="{FF2B5EF4-FFF2-40B4-BE49-F238E27FC236}">
                    <a16:creationId xmlns="" xmlns:a16="http://schemas.microsoft.com/office/drawing/2014/main" id="{BB87247B-71DB-459D-985D-7FEF4B6A78D4}"/>
                  </a:ext>
                </a:extLst>
              </p:cNvPr>
              <p:cNvSpPr txBox="1"/>
              <p:nvPr/>
            </p:nvSpPr>
            <p:spPr>
              <a:xfrm>
                <a:off x="7318530" y="4108919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15%</a:t>
                </a:r>
              </a:p>
            </p:txBody>
          </p:sp>
          <p:sp>
            <p:nvSpPr>
              <p:cNvPr id="30" name="Parallelogram 19">
                <a:extLst>
                  <a:ext uri="{FF2B5EF4-FFF2-40B4-BE49-F238E27FC236}">
                    <a16:creationId xmlns="" xmlns:a16="http://schemas.microsoft.com/office/drawing/2014/main" id="{C122534F-DC79-45C0-B18F-BADBCF5A0B89}"/>
                  </a:ext>
                </a:extLst>
              </p:cNvPr>
              <p:cNvSpPr/>
              <p:nvPr/>
            </p:nvSpPr>
            <p:spPr>
              <a:xfrm flipH="1" flipV="1">
                <a:off x="7927361" y="3816002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23">
              <a:extLst>
                <a:ext uri="{FF2B5EF4-FFF2-40B4-BE49-F238E27FC236}">
                  <a16:creationId xmlns="" xmlns:a16="http://schemas.microsoft.com/office/drawing/2014/main" id="{68D5737B-3A26-4CF1-8F22-582D833FC615}"/>
                </a:ext>
              </a:extLst>
            </p:cNvPr>
            <p:cNvGrpSpPr/>
            <p:nvPr/>
          </p:nvGrpSpPr>
          <p:grpSpPr>
            <a:xfrm>
              <a:off x="7337412" y="4234609"/>
              <a:ext cx="4191309" cy="1781407"/>
              <a:chOff x="7883524" y="4383540"/>
              <a:chExt cx="3360970" cy="1428493"/>
            </a:xfrm>
          </p:grpSpPr>
          <p:grpSp>
            <p:nvGrpSpPr>
              <p:cNvPr id="22" name="Group 24">
                <a:extLst>
                  <a:ext uri="{FF2B5EF4-FFF2-40B4-BE49-F238E27FC236}">
                    <a16:creationId xmlns="" xmlns:a16="http://schemas.microsoft.com/office/drawing/2014/main" id="{EC10DAB9-6354-412B-8880-A54309972940}"/>
                  </a:ext>
                </a:extLst>
              </p:cNvPr>
              <p:cNvGrpSpPr/>
              <p:nvPr/>
            </p:nvGrpSpPr>
            <p:grpSpPr>
              <a:xfrm rot="16200000">
                <a:off x="8868028" y="3435567"/>
                <a:ext cx="1428493" cy="3324439"/>
                <a:chOff x="8645978" y="2272708"/>
                <a:chExt cx="1652155" cy="3844952"/>
              </a:xfrm>
              <a:solidFill>
                <a:schemeClr val="accent4"/>
              </a:solidFill>
            </p:grpSpPr>
            <p:sp>
              <p:nvSpPr>
                <p:cNvPr id="25" name="Freeform: Shape 27">
                  <a:extLst>
                    <a:ext uri="{FF2B5EF4-FFF2-40B4-BE49-F238E27FC236}">
                      <a16:creationId xmlns="" xmlns:a16="http://schemas.microsoft.com/office/drawing/2014/main" id="{22B408F0-FA94-4BBB-BB33-C33AC3876717}"/>
                    </a:ext>
                  </a:extLst>
                </p:cNvPr>
                <p:cNvSpPr/>
                <p:nvPr/>
              </p:nvSpPr>
              <p:spPr>
                <a:xfrm rot="10800000">
                  <a:off x="8972361" y="2272708"/>
                  <a:ext cx="999386" cy="1018309"/>
                </a:xfrm>
                <a:custGeom>
                  <a:avLst/>
                  <a:gdLst>
                    <a:gd name="connsiteX0" fmla="*/ 4153 w 826077"/>
                    <a:gd name="connsiteY0" fmla="*/ 1018309 h 1018309"/>
                    <a:gd name="connsiteX1" fmla="*/ 0 w 826077"/>
                    <a:gd name="connsiteY1" fmla="*/ 1018309 h 1018309"/>
                    <a:gd name="connsiteX2" fmla="*/ 0 w 826077"/>
                    <a:gd name="connsiteY2" fmla="*/ 0 h 1018309"/>
                    <a:gd name="connsiteX3" fmla="*/ 826077 w 826077"/>
                    <a:gd name="connsiteY3" fmla="*/ 0 h 1018309"/>
                    <a:gd name="connsiteX4" fmla="*/ 826077 w 826077"/>
                    <a:gd name="connsiteY4" fmla="*/ 196385 h 1018309"/>
                    <a:gd name="connsiteX5" fmla="*/ 4153 w 826077"/>
                    <a:gd name="connsiteY5" fmla="*/ 1018309 h 1018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6077" h="1018309">
                      <a:moveTo>
                        <a:pt x="4153" y="1018309"/>
                      </a:moveTo>
                      <a:lnTo>
                        <a:pt x="0" y="1018309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96385"/>
                      </a:lnTo>
                      <a:lnTo>
                        <a:pt x="4153" y="1018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28">
                  <a:extLst>
                    <a:ext uri="{FF2B5EF4-FFF2-40B4-BE49-F238E27FC236}">
                      <a16:creationId xmlns="" xmlns:a16="http://schemas.microsoft.com/office/drawing/2014/main" id="{C95E2E7B-6EDB-402D-86DD-FC9F6FAA2728}"/>
                    </a:ext>
                  </a:extLst>
                </p:cNvPr>
                <p:cNvSpPr/>
                <p:nvPr/>
              </p:nvSpPr>
              <p:spPr>
                <a:xfrm rot="10800000">
                  <a:off x="8972363" y="3291018"/>
                  <a:ext cx="999385" cy="2179121"/>
                </a:xfrm>
                <a:custGeom>
                  <a:avLst/>
                  <a:gdLst>
                    <a:gd name="connsiteX0" fmla="*/ 826077 w 826077"/>
                    <a:gd name="connsiteY0" fmla="*/ 1312966 h 1312966"/>
                    <a:gd name="connsiteX1" fmla="*/ 0 w 826077"/>
                    <a:gd name="connsiteY1" fmla="*/ 1312966 h 1312966"/>
                    <a:gd name="connsiteX2" fmla="*/ 0 w 826077"/>
                    <a:gd name="connsiteY2" fmla="*/ 0 h 1312966"/>
                    <a:gd name="connsiteX3" fmla="*/ 826077 w 826077"/>
                    <a:gd name="connsiteY3" fmla="*/ 0 h 1312966"/>
                    <a:gd name="connsiteX4" fmla="*/ 826077 w 826077"/>
                    <a:gd name="connsiteY4" fmla="*/ 1312966 h 1312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6077" h="1312966">
                      <a:moveTo>
                        <a:pt x="826077" y="1312966"/>
                      </a:moveTo>
                      <a:lnTo>
                        <a:pt x="0" y="1312966"/>
                      </a:lnTo>
                      <a:lnTo>
                        <a:pt x="0" y="0"/>
                      </a:lnTo>
                      <a:lnTo>
                        <a:pt x="826077" y="0"/>
                      </a:lnTo>
                      <a:lnTo>
                        <a:pt x="826077" y="13129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29">
                  <a:extLst>
                    <a:ext uri="{FF2B5EF4-FFF2-40B4-BE49-F238E27FC236}">
                      <a16:creationId xmlns="" xmlns:a16="http://schemas.microsoft.com/office/drawing/2014/main" id="{9C8DDB67-0115-4546-8260-C8C87E326599}"/>
                    </a:ext>
                  </a:extLst>
                </p:cNvPr>
                <p:cNvSpPr/>
                <p:nvPr/>
              </p:nvSpPr>
              <p:spPr>
                <a:xfrm rot="10800000">
                  <a:off x="8645978" y="5279708"/>
                  <a:ext cx="1652155" cy="837952"/>
                </a:xfrm>
                <a:custGeom>
                  <a:avLst/>
                  <a:gdLst>
                    <a:gd name="connsiteX0" fmla="*/ 1239116 w 1652155"/>
                    <a:gd name="connsiteY0" fmla="*/ 837952 h 837952"/>
                    <a:gd name="connsiteX1" fmla="*/ 413039 w 1652155"/>
                    <a:gd name="connsiteY1" fmla="*/ 837952 h 837952"/>
                    <a:gd name="connsiteX2" fmla="*/ 413039 w 1652155"/>
                    <a:gd name="connsiteY2" fmla="*/ 826078 h 837952"/>
                    <a:gd name="connsiteX3" fmla="*/ 0 w 1652155"/>
                    <a:gd name="connsiteY3" fmla="*/ 826078 h 837952"/>
                    <a:gd name="connsiteX4" fmla="*/ 826078 w 1652155"/>
                    <a:gd name="connsiteY4" fmla="*/ 0 h 837952"/>
                    <a:gd name="connsiteX5" fmla="*/ 1652155 w 1652155"/>
                    <a:gd name="connsiteY5" fmla="*/ 826078 h 837952"/>
                    <a:gd name="connsiteX6" fmla="*/ 1239116 w 1652155"/>
                    <a:gd name="connsiteY6" fmla="*/ 826078 h 837952"/>
                    <a:gd name="connsiteX7" fmla="*/ 1239116 w 1652155"/>
                    <a:gd name="connsiteY7" fmla="*/ 837952 h 83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2155" h="837952">
                      <a:moveTo>
                        <a:pt x="1239116" y="837952"/>
                      </a:moveTo>
                      <a:lnTo>
                        <a:pt x="413039" y="837952"/>
                      </a:lnTo>
                      <a:lnTo>
                        <a:pt x="413039" y="826078"/>
                      </a:lnTo>
                      <a:lnTo>
                        <a:pt x="0" y="826078"/>
                      </a:lnTo>
                      <a:lnTo>
                        <a:pt x="826078" y="0"/>
                      </a:lnTo>
                      <a:lnTo>
                        <a:pt x="1652155" y="826078"/>
                      </a:lnTo>
                      <a:lnTo>
                        <a:pt x="1239116" y="826078"/>
                      </a:lnTo>
                      <a:lnTo>
                        <a:pt x="1239116" y="8379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3" name="TextBox 25">
                <a:extLst>
                  <a:ext uri="{FF2B5EF4-FFF2-40B4-BE49-F238E27FC236}">
                    <a16:creationId xmlns="" xmlns:a16="http://schemas.microsoft.com/office/drawing/2014/main" id="{E99CF69F-8841-4347-88DF-90C56CCB3F3A}"/>
                  </a:ext>
                </a:extLst>
              </p:cNvPr>
              <p:cNvSpPr txBox="1"/>
              <p:nvPr/>
            </p:nvSpPr>
            <p:spPr>
              <a:xfrm>
                <a:off x="10079253" y="4979901"/>
                <a:ext cx="757666" cy="43624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72%</a:t>
                </a:r>
              </a:p>
            </p:txBody>
          </p:sp>
          <p:sp>
            <p:nvSpPr>
              <p:cNvPr id="24" name="Parallelogram 26">
                <a:extLst>
                  <a:ext uri="{FF2B5EF4-FFF2-40B4-BE49-F238E27FC236}">
                    <a16:creationId xmlns="" xmlns:a16="http://schemas.microsoft.com/office/drawing/2014/main" id="{D263299C-40AB-465A-9A52-2BEC2F3B889E}"/>
                  </a:ext>
                </a:extLst>
              </p:cNvPr>
              <p:cNvSpPr/>
              <p:nvPr/>
            </p:nvSpPr>
            <p:spPr>
              <a:xfrm flipV="1">
                <a:off x="7883524" y="4662602"/>
                <a:ext cx="2102446" cy="839017"/>
              </a:xfrm>
              <a:prstGeom prst="parallelogram">
                <a:avLst>
                  <a:gd name="adj" fmla="val 83852"/>
                </a:avLst>
              </a:prstGeom>
              <a:gradFill flip="none" rotWithShape="1">
                <a:gsLst>
                  <a:gs pos="59000">
                    <a:schemeClr val="accent2">
                      <a:alpha val="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CDCDF101-7B23-4276-BF33-D11B3CE4167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363539" y="1556796"/>
            <a:ext cx="4109554" cy="935451"/>
            <a:chOff x="1363539" y="1556796"/>
            <a:chExt cx="4109554" cy="935451"/>
          </a:xfrm>
        </p:grpSpPr>
        <p:sp>
          <p:nvSpPr>
            <p:cNvPr id="5" name="TextBox 43">
              <a:extLst>
                <a:ext uri="{FF2B5EF4-FFF2-40B4-BE49-F238E27FC236}">
                  <a16:creationId xmlns="" xmlns:a16="http://schemas.microsoft.com/office/drawing/2014/main" id="{A2188BF3-76D4-43EA-9CAF-42CFA39452C8}"/>
                </a:ext>
              </a:extLst>
            </p:cNvPr>
            <p:cNvSpPr txBox="1"/>
            <p:nvPr/>
          </p:nvSpPr>
          <p:spPr>
            <a:xfrm>
              <a:off x="1972795" y="1556796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6" name="Rectangle 44">
              <a:extLst>
                <a:ext uri="{FF2B5EF4-FFF2-40B4-BE49-F238E27FC236}">
                  <a16:creationId xmlns="" xmlns:a16="http://schemas.microsoft.com/office/drawing/2014/main" id="{A7ADEAE3-57B1-49DC-98F0-DDC17F23C317}"/>
                </a:ext>
              </a:extLst>
            </p:cNvPr>
            <p:cNvSpPr/>
            <p:nvPr/>
          </p:nvSpPr>
          <p:spPr>
            <a:xfrm>
              <a:off x="1972795" y="1845916"/>
              <a:ext cx="3500298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/>
                <a:t>编辑</a:t>
              </a:r>
              <a:r>
                <a:rPr lang="zh-CN" altLang="en-US" sz="1200" dirty="0"/>
                <a:t/>
              </a:r>
              <a:br>
                <a:rPr lang="zh-CN" altLang="en-US" sz="1200" dirty="0"/>
              </a:br>
              <a:r>
                <a:rPr lang="zh-CN" altLang="en-US" sz="1200" dirty="0" smtClean="0"/>
                <a:t>编辑。</a:t>
              </a:r>
              <a:endParaRPr lang="zh-CN" altLang="en-US" sz="1200" dirty="0"/>
            </a:p>
          </p:txBody>
        </p:sp>
        <p:sp>
          <p:nvSpPr>
            <p:cNvPr id="13" name="Freeform: Shape 59">
              <a:extLst>
                <a:ext uri="{FF2B5EF4-FFF2-40B4-BE49-F238E27FC236}">
                  <a16:creationId xmlns="" xmlns:a16="http://schemas.microsoft.com/office/drawing/2014/main" id="{85D2030C-1D31-4E1D-AE7E-828DB2FC34C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63539" y="1671745"/>
              <a:ext cx="487359" cy="399016"/>
            </a:xfrm>
            <a:custGeom>
              <a:avLst/>
              <a:gdLst>
                <a:gd name="T0" fmla="*/ 100 w 176"/>
                <a:gd name="T1" fmla="*/ 120 h 144"/>
                <a:gd name="T2" fmla="*/ 116 w 176"/>
                <a:gd name="T3" fmla="*/ 120 h 144"/>
                <a:gd name="T4" fmla="*/ 120 w 176"/>
                <a:gd name="T5" fmla="*/ 116 h 144"/>
                <a:gd name="T6" fmla="*/ 120 w 176"/>
                <a:gd name="T7" fmla="*/ 100 h 144"/>
                <a:gd name="T8" fmla="*/ 116 w 176"/>
                <a:gd name="T9" fmla="*/ 96 h 144"/>
                <a:gd name="T10" fmla="*/ 100 w 176"/>
                <a:gd name="T11" fmla="*/ 96 h 144"/>
                <a:gd name="T12" fmla="*/ 96 w 176"/>
                <a:gd name="T13" fmla="*/ 100 h 144"/>
                <a:gd name="T14" fmla="*/ 96 w 176"/>
                <a:gd name="T15" fmla="*/ 116 h 144"/>
                <a:gd name="T16" fmla="*/ 100 w 176"/>
                <a:gd name="T17" fmla="*/ 120 h 144"/>
                <a:gd name="T18" fmla="*/ 28 w 176"/>
                <a:gd name="T19" fmla="*/ 104 h 144"/>
                <a:gd name="T20" fmla="*/ 76 w 176"/>
                <a:gd name="T21" fmla="*/ 104 h 144"/>
                <a:gd name="T22" fmla="*/ 80 w 176"/>
                <a:gd name="T23" fmla="*/ 100 h 144"/>
                <a:gd name="T24" fmla="*/ 76 w 176"/>
                <a:gd name="T25" fmla="*/ 96 h 144"/>
                <a:gd name="T26" fmla="*/ 28 w 176"/>
                <a:gd name="T27" fmla="*/ 96 h 144"/>
                <a:gd name="T28" fmla="*/ 24 w 176"/>
                <a:gd name="T29" fmla="*/ 100 h 144"/>
                <a:gd name="T30" fmla="*/ 28 w 176"/>
                <a:gd name="T31" fmla="*/ 104 h 144"/>
                <a:gd name="T32" fmla="*/ 28 w 176"/>
                <a:gd name="T33" fmla="*/ 120 h 144"/>
                <a:gd name="T34" fmla="*/ 60 w 176"/>
                <a:gd name="T35" fmla="*/ 120 h 144"/>
                <a:gd name="T36" fmla="*/ 64 w 176"/>
                <a:gd name="T37" fmla="*/ 116 h 144"/>
                <a:gd name="T38" fmla="*/ 60 w 176"/>
                <a:gd name="T39" fmla="*/ 112 h 144"/>
                <a:gd name="T40" fmla="*/ 28 w 176"/>
                <a:gd name="T41" fmla="*/ 112 h 144"/>
                <a:gd name="T42" fmla="*/ 24 w 176"/>
                <a:gd name="T43" fmla="*/ 116 h 144"/>
                <a:gd name="T44" fmla="*/ 28 w 176"/>
                <a:gd name="T45" fmla="*/ 120 h 144"/>
                <a:gd name="T46" fmla="*/ 136 w 176"/>
                <a:gd name="T47" fmla="*/ 32 h 144"/>
                <a:gd name="T48" fmla="*/ 8 w 176"/>
                <a:gd name="T49" fmla="*/ 32 h 144"/>
                <a:gd name="T50" fmla="*/ 0 w 176"/>
                <a:gd name="T51" fmla="*/ 40 h 144"/>
                <a:gd name="T52" fmla="*/ 0 w 176"/>
                <a:gd name="T53" fmla="*/ 136 h 144"/>
                <a:gd name="T54" fmla="*/ 8 w 176"/>
                <a:gd name="T55" fmla="*/ 144 h 144"/>
                <a:gd name="T56" fmla="*/ 136 w 176"/>
                <a:gd name="T57" fmla="*/ 144 h 144"/>
                <a:gd name="T58" fmla="*/ 144 w 176"/>
                <a:gd name="T59" fmla="*/ 136 h 144"/>
                <a:gd name="T60" fmla="*/ 144 w 176"/>
                <a:gd name="T61" fmla="*/ 40 h 144"/>
                <a:gd name="T62" fmla="*/ 136 w 176"/>
                <a:gd name="T63" fmla="*/ 32 h 144"/>
                <a:gd name="T64" fmla="*/ 136 w 176"/>
                <a:gd name="T65" fmla="*/ 136 h 144"/>
                <a:gd name="T66" fmla="*/ 8 w 176"/>
                <a:gd name="T67" fmla="*/ 136 h 144"/>
                <a:gd name="T68" fmla="*/ 8 w 176"/>
                <a:gd name="T69" fmla="*/ 80 h 144"/>
                <a:gd name="T70" fmla="*/ 136 w 176"/>
                <a:gd name="T71" fmla="*/ 80 h 144"/>
                <a:gd name="T72" fmla="*/ 136 w 176"/>
                <a:gd name="T73" fmla="*/ 136 h 144"/>
                <a:gd name="T74" fmla="*/ 136 w 176"/>
                <a:gd name="T75" fmla="*/ 56 h 144"/>
                <a:gd name="T76" fmla="*/ 8 w 176"/>
                <a:gd name="T77" fmla="*/ 56 h 144"/>
                <a:gd name="T78" fmla="*/ 8 w 176"/>
                <a:gd name="T79" fmla="*/ 40 h 144"/>
                <a:gd name="T80" fmla="*/ 136 w 176"/>
                <a:gd name="T81" fmla="*/ 40 h 144"/>
                <a:gd name="T82" fmla="*/ 136 w 176"/>
                <a:gd name="T83" fmla="*/ 56 h 144"/>
                <a:gd name="T84" fmla="*/ 168 w 176"/>
                <a:gd name="T85" fmla="*/ 0 h 144"/>
                <a:gd name="T86" fmla="*/ 40 w 176"/>
                <a:gd name="T87" fmla="*/ 0 h 144"/>
                <a:gd name="T88" fmla="*/ 32 w 176"/>
                <a:gd name="T89" fmla="*/ 8 h 144"/>
                <a:gd name="T90" fmla="*/ 32 w 176"/>
                <a:gd name="T91" fmla="*/ 20 h 144"/>
                <a:gd name="T92" fmla="*/ 36 w 176"/>
                <a:gd name="T93" fmla="*/ 24 h 144"/>
                <a:gd name="T94" fmla="*/ 40 w 176"/>
                <a:gd name="T95" fmla="*/ 20 h 144"/>
                <a:gd name="T96" fmla="*/ 40 w 176"/>
                <a:gd name="T97" fmla="*/ 8 h 144"/>
                <a:gd name="T98" fmla="*/ 168 w 176"/>
                <a:gd name="T99" fmla="*/ 8 h 144"/>
                <a:gd name="T100" fmla="*/ 168 w 176"/>
                <a:gd name="T101" fmla="*/ 104 h 144"/>
                <a:gd name="T102" fmla="*/ 156 w 176"/>
                <a:gd name="T103" fmla="*/ 104 h 144"/>
                <a:gd name="T104" fmla="*/ 152 w 176"/>
                <a:gd name="T105" fmla="*/ 108 h 144"/>
                <a:gd name="T106" fmla="*/ 156 w 176"/>
                <a:gd name="T107" fmla="*/ 112 h 144"/>
                <a:gd name="T108" fmla="*/ 168 w 176"/>
                <a:gd name="T109" fmla="*/ 112 h 144"/>
                <a:gd name="T110" fmla="*/ 176 w 176"/>
                <a:gd name="T111" fmla="*/ 104 h 144"/>
                <a:gd name="T112" fmla="*/ 176 w 176"/>
                <a:gd name="T113" fmla="*/ 8 h 144"/>
                <a:gd name="T114" fmla="*/ 168 w 176"/>
                <a:gd name="T11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6" h="144">
                  <a:moveTo>
                    <a:pt x="100" y="120"/>
                  </a:moveTo>
                  <a:cubicBezTo>
                    <a:pt x="116" y="120"/>
                    <a:pt x="116" y="120"/>
                    <a:pt x="116" y="120"/>
                  </a:cubicBezTo>
                  <a:cubicBezTo>
                    <a:pt x="118" y="120"/>
                    <a:pt x="120" y="118"/>
                    <a:pt x="120" y="116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20" y="98"/>
                    <a:pt x="118" y="96"/>
                    <a:pt x="116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98" y="96"/>
                    <a:pt x="96" y="98"/>
                    <a:pt x="96" y="100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96" y="118"/>
                    <a:pt x="98" y="120"/>
                    <a:pt x="100" y="120"/>
                  </a:cubicBezTo>
                  <a:moveTo>
                    <a:pt x="28" y="104"/>
                  </a:moveTo>
                  <a:cubicBezTo>
                    <a:pt x="76" y="104"/>
                    <a:pt x="76" y="104"/>
                    <a:pt x="76" y="104"/>
                  </a:cubicBezTo>
                  <a:cubicBezTo>
                    <a:pt x="78" y="104"/>
                    <a:pt x="80" y="102"/>
                    <a:pt x="80" y="100"/>
                  </a:cubicBezTo>
                  <a:cubicBezTo>
                    <a:pt x="80" y="98"/>
                    <a:pt x="78" y="96"/>
                    <a:pt x="76" y="96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6"/>
                    <a:pt x="24" y="98"/>
                    <a:pt x="24" y="100"/>
                  </a:cubicBezTo>
                  <a:cubicBezTo>
                    <a:pt x="24" y="102"/>
                    <a:pt x="26" y="104"/>
                    <a:pt x="28" y="104"/>
                  </a:cubicBezTo>
                  <a:moveTo>
                    <a:pt x="28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114"/>
                    <a:pt x="62" y="112"/>
                    <a:pt x="60" y="112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6" y="112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moveTo>
                    <a:pt x="136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4" y="32"/>
                    <a:pt x="0" y="36"/>
                    <a:pt x="0" y="4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0"/>
                    <a:pt x="4" y="144"/>
                    <a:pt x="8" y="144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40" y="144"/>
                    <a:pt x="144" y="140"/>
                    <a:pt x="144" y="136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44" y="36"/>
                    <a:pt x="140" y="32"/>
                    <a:pt x="136" y="32"/>
                  </a:cubicBezTo>
                  <a:moveTo>
                    <a:pt x="136" y="136"/>
                  </a:moveTo>
                  <a:cubicBezTo>
                    <a:pt x="8" y="136"/>
                    <a:pt x="8" y="136"/>
                    <a:pt x="8" y="136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136" y="80"/>
                    <a:pt x="136" y="80"/>
                    <a:pt x="136" y="80"/>
                  </a:cubicBezTo>
                  <a:lnTo>
                    <a:pt x="136" y="136"/>
                  </a:lnTo>
                  <a:close/>
                  <a:moveTo>
                    <a:pt x="136" y="56"/>
                  </a:moveTo>
                  <a:cubicBezTo>
                    <a:pt x="8" y="56"/>
                    <a:pt x="8" y="56"/>
                    <a:pt x="8" y="56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36" y="40"/>
                    <a:pt x="136" y="40"/>
                    <a:pt x="136" y="40"/>
                  </a:cubicBezTo>
                  <a:lnTo>
                    <a:pt x="136" y="56"/>
                  </a:lnTo>
                  <a:close/>
                  <a:moveTo>
                    <a:pt x="1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4" y="104"/>
                    <a:pt x="152" y="106"/>
                    <a:pt x="152" y="108"/>
                  </a:cubicBezTo>
                  <a:cubicBezTo>
                    <a:pt x="152" y="110"/>
                    <a:pt x="154" y="112"/>
                    <a:pt x="156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72" y="112"/>
                    <a:pt x="176" y="108"/>
                    <a:pt x="176" y="104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千图PPT彼岸天：ID 8661124库_组合 45">
            <a:extLst>
              <a:ext uri="{FF2B5EF4-FFF2-40B4-BE49-F238E27FC236}">
                <a16:creationId xmlns="" xmlns:a16="http://schemas.microsoft.com/office/drawing/2014/main" id="{15396BFB-5836-43C2-84ED-A3D62A50656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63539" y="2681457"/>
            <a:ext cx="4109554" cy="935453"/>
            <a:chOff x="1363539" y="2681457"/>
            <a:chExt cx="4109554" cy="935453"/>
          </a:xfrm>
        </p:grpSpPr>
        <p:sp>
          <p:nvSpPr>
            <p:cNvPr id="7" name="TextBox 46">
              <a:extLst>
                <a:ext uri="{FF2B5EF4-FFF2-40B4-BE49-F238E27FC236}">
                  <a16:creationId xmlns="" xmlns:a16="http://schemas.microsoft.com/office/drawing/2014/main" id="{7C9875D4-C82F-4675-B624-844B38F7529C}"/>
                </a:ext>
              </a:extLst>
            </p:cNvPr>
            <p:cNvSpPr txBox="1"/>
            <p:nvPr/>
          </p:nvSpPr>
          <p:spPr>
            <a:xfrm>
              <a:off x="1972795" y="2681457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8" name="Rectangle 47">
              <a:extLst>
                <a:ext uri="{FF2B5EF4-FFF2-40B4-BE49-F238E27FC236}">
                  <a16:creationId xmlns="" xmlns:a16="http://schemas.microsoft.com/office/drawing/2014/main" id="{9DBB3AC7-56CE-454E-A2BE-A2270EFBE574}"/>
                </a:ext>
              </a:extLst>
            </p:cNvPr>
            <p:cNvSpPr/>
            <p:nvPr/>
          </p:nvSpPr>
          <p:spPr>
            <a:xfrm>
              <a:off x="1972795" y="2970579"/>
              <a:ext cx="3500298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/>
                <a:t>编辑</a:t>
              </a:r>
              <a:r>
                <a:rPr lang="zh-CN" altLang="en-US" sz="1200" dirty="0"/>
                <a:t/>
              </a:r>
              <a:br>
                <a:rPr lang="zh-CN" altLang="en-US" sz="1200" dirty="0"/>
              </a:br>
              <a:r>
                <a:rPr lang="zh-CN" altLang="en-US" sz="1200" dirty="0" smtClean="0"/>
                <a:t>编辑。</a:t>
              </a:r>
              <a:endParaRPr lang="zh-CN" altLang="en-US" sz="1200" dirty="0"/>
            </a:p>
          </p:txBody>
        </p:sp>
        <p:sp>
          <p:nvSpPr>
            <p:cNvPr id="14" name="Freeform: Shape 60">
              <a:extLst>
                <a:ext uri="{FF2B5EF4-FFF2-40B4-BE49-F238E27FC236}">
                  <a16:creationId xmlns="" xmlns:a16="http://schemas.microsoft.com/office/drawing/2014/main" id="{3201B1C6-9629-44B6-A485-A35E12F86D7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63539" y="2842969"/>
              <a:ext cx="487359" cy="354845"/>
            </a:xfrm>
            <a:custGeom>
              <a:avLst/>
              <a:gdLst>
                <a:gd name="T0" fmla="*/ 156 w 176"/>
                <a:gd name="T1" fmla="*/ 24 h 128"/>
                <a:gd name="T2" fmla="*/ 156 w 176"/>
                <a:gd name="T3" fmla="*/ 16 h 128"/>
                <a:gd name="T4" fmla="*/ 16 w 176"/>
                <a:gd name="T5" fmla="*/ 20 h 128"/>
                <a:gd name="T6" fmla="*/ 36 w 176"/>
                <a:gd name="T7" fmla="*/ 8 h 128"/>
                <a:gd name="T8" fmla="*/ 144 w 176"/>
                <a:gd name="T9" fmla="*/ 4 h 128"/>
                <a:gd name="T10" fmla="*/ 36 w 176"/>
                <a:gd name="T11" fmla="*/ 0 h 128"/>
                <a:gd name="T12" fmla="*/ 36 w 176"/>
                <a:gd name="T13" fmla="*/ 8 h 128"/>
                <a:gd name="T14" fmla="*/ 132 w 176"/>
                <a:gd name="T15" fmla="*/ 104 h 128"/>
                <a:gd name="T16" fmla="*/ 132 w 176"/>
                <a:gd name="T17" fmla="*/ 112 h 128"/>
                <a:gd name="T18" fmla="*/ 144 w 176"/>
                <a:gd name="T19" fmla="*/ 108 h 128"/>
                <a:gd name="T20" fmla="*/ 168 w 176"/>
                <a:gd name="T21" fmla="*/ 32 h 128"/>
                <a:gd name="T22" fmla="*/ 0 w 176"/>
                <a:gd name="T23" fmla="*/ 40 h 128"/>
                <a:gd name="T24" fmla="*/ 8 w 176"/>
                <a:gd name="T25" fmla="*/ 128 h 128"/>
                <a:gd name="T26" fmla="*/ 176 w 176"/>
                <a:gd name="T27" fmla="*/ 120 h 128"/>
                <a:gd name="T28" fmla="*/ 168 w 176"/>
                <a:gd name="T29" fmla="*/ 32 h 128"/>
                <a:gd name="T30" fmla="*/ 16 w 176"/>
                <a:gd name="T31" fmla="*/ 44 h 128"/>
                <a:gd name="T32" fmla="*/ 8 w 176"/>
                <a:gd name="T33" fmla="*/ 44 h 128"/>
                <a:gd name="T34" fmla="*/ 12 w 176"/>
                <a:gd name="T35" fmla="*/ 120 h 128"/>
                <a:gd name="T36" fmla="*/ 12 w 176"/>
                <a:gd name="T37" fmla="*/ 112 h 128"/>
                <a:gd name="T38" fmla="*/ 12 w 176"/>
                <a:gd name="T39" fmla="*/ 120 h 128"/>
                <a:gd name="T40" fmla="*/ 160 w 176"/>
                <a:gd name="T41" fmla="*/ 116 h 128"/>
                <a:gd name="T42" fmla="*/ 168 w 176"/>
                <a:gd name="T43" fmla="*/ 116 h 128"/>
                <a:gd name="T44" fmla="*/ 168 w 176"/>
                <a:gd name="T45" fmla="*/ 105 h 128"/>
                <a:gd name="T46" fmla="*/ 152 w 176"/>
                <a:gd name="T47" fmla="*/ 116 h 128"/>
                <a:gd name="T48" fmla="*/ 23 w 176"/>
                <a:gd name="T49" fmla="*/ 120 h 128"/>
                <a:gd name="T50" fmla="*/ 12 w 176"/>
                <a:gd name="T51" fmla="*/ 104 h 128"/>
                <a:gd name="T52" fmla="*/ 8 w 176"/>
                <a:gd name="T53" fmla="*/ 55 h 128"/>
                <a:gd name="T54" fmla="*/ 24 w 176"/>
                <a:gd name="T55" fmla="*/ 44 h 128"/>
                <a:gd name="T56" fmla="*/ 153 w 176"/>
                <a:gd name="T57" fmla="*/ 40 h 128"/>
                <a:gd name="T58" fmla="*/ 164 w 176"/>
                <a:gd name="T59" fmla="*/ 56 h 128"/>
                <a:gd name="T60" fmla="*/ 168 w 176"/>
                <a:gd name="T61" fmla="*/ 105 h 128"/>
                <a:gd name="T62" fmla="*/ 160 w 176"/>
                <a:gd name="T63" fmla="*/ 44 h 128"/>
                <a:gd name="T64" fmla="*/ 168 w 176"/>
                <a:gd name="T65" fmla="*/ 44 h 128"/>
                <a:gd name="T66" fmla="*/ 88 w 176"/>
                <a:gd name="T67" fmla="*/ 48 h 128"/>
                <a:gd name="T68" fmla="*/ 88 w 176"/>
                <a:gd name="T69" fmla="*/ 112 h 128"/>
                <a:gd name="T70" fmla="*/ 88 w 176"/>
                <a:gd name="T71" fmla="*/ 48 h 128"/>
                <a:gd name="T72" fmla="*/ 95 w 176"/>
                <a:gd name="T73" fmla="*/ 78 h 128"/>
                <a:gd name="T74" fmla="*/ 81 w 176"/>
                <a:gd name="T75" fmla="*/ 79 h 128"/>
                <a:gd name="T76" fmla="*/ 81 w 176"/>
                <a:gd name="T77" fmla="*/ 82 h 128"/>
                <a:gd name="T78" fmla="*/ 93 w 176"/>
                <a:gd name="T79" fmla="*/ 85 h 128"/>
                <a:gd name="T80" fmla="*/ 84 w 176"/>
                <a:gd name="T81" fmla="*/ 92 h 128"/>
                <a:gd name="T82" fmla="*/ 96 w 176"/>
                <a:gd name="T83" fmla="*/ 94 h 128"/>
                <a:gd name="T84" fmla="*/ 100 w 176"/>
                <a:gd name="T85" fmla="*/ 98 h 128"/>
                <a:gd name="T86" fmla="*/ 79 w 176"/>
                <a:gd name="T87" fmla="*/ 95 h 128"/>
                <a:gd name="T88" fmla="*/ 70 w 176"/>
                <a:gd name="T89" fmla="*/ 85 h 128"/>
                <a:gd name="T90" fmla="*/ 74 w 176"/>
                <a:gd name="T91" fmla="*/ 82 h 128"/>
                <a:gd name="T92" fmla="*/ 74 w 176"/>
                <a:gd name="T93" fmla="*/ 80 h 128"/>
                <a:gd name="T94" fmla="*/ 74 w 176"/>
                <a:gd name="T95" fmla="*/ 78 h 128"/>
                <a:gd name="T96" fmla="*/ 71 w 176"/>
                <a:gd name="T97" fmla="*/ 74 h 128"/>
                <a:gd name="T98" fmla="*/ 80 w 176"/>
                <a:gd name="T99" fmla="*/ 64 h 128"/>
                <a:gd name="T100" fmla="*/ 102 w 176"/>
                <a:gd name="T101" fmla="*/ 63 h 128"/>
                <a:gd name="T102" fmla="*/ 91 w 176"/>
                <a:gd name="T103" fmla="*/ 65 h 128"/>
                <a:gd name="T104" fmla="*/ 81 w 176"/>
                <a:gd name="T105" fmla="*/ 74 h 128"/>
                <a:gd name="T106" fmla="*/ 44 w 176"/>
                <a:gd name="T107" fmla="*/ 48 h 128"/>
                <a:gd name="T108" fmla="*/ 32 w 176"/>
                <a:gd name="T109" fmla="*/ 52 h 128"/>
                <a:gd name="T110" fmla="*/ 44 w 176"/>
                <a:gd name="T111" fmla="*/ 56 h 128"/>
                <a:gd name="T112" fmla="*/ 44 w 176"/>
                <a:gd name="T113" fmla="*/ 4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128">
                  <a:moveTo>
                    <a:pt x="20" y="24"/>
                  </a:moveTo>
                  <a:cubicBezTo>
                    <a:pt x="156" y="24"/>
                    <a:pt x="156" y="24"/>
                    <a:pt x="156" y="24"/>
                  </a:cubicBezTo>
                  <a:cubicBezTo>
                    <a:pt x="158" y="24"/>
                    <a:pt x="160" y="22"/>
                    <a:pt x="160" y="20"/>
                  </a:cubicBezTo>
                  <a:cubicBezTo>
                    <a:pt x="160" y="18"/>
                    <a:pt x="158" y="16"/>
                    <a:pt x="156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6" y="18"/>
                    <a:pt x="16" y="20"/>
                  </a:cubicBezTo>
                  <a:cubicBezTo>
                    <a:pt x="16" y="22"/>
                    <a:pt x="18" y="24"/>
                    <a:pt x="20" y="24"/>
                  </a:cubicBezTo>
                  <a:moveTo>
                    <a:pt x="36" y="8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142" y="8"/>
                    <a:pt x="144" y="6"/>
                    <a:pt x="144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4" y="0"/>
                    <a:pt x="32" y="2"/>
                    <a:pt x="32" y="4"/>
                  </a:cubicBezTo>
                  <a:cubicBezTo>
                    <a:pt x="32" y="6"/>
                    <a:pt x="34" y="8"/>
                    <a:pt x="36" y="8"/>
                  </a:cubicBezTo>
                  <a:moveTo>
                    <a:pt x="140" y="104"/>
                  </a:moveTo>
                  <a:cubicBezTo>
                    <a:pt x="132" y="104"/>
                    <a:pt x="132" y="104"/>
                    <a:pt x="132" y="104"/>
                  </a:cubicBezTo>
                  <a:cubicBezTo>
                    <a:pt x="130" y="104"/>
                    <a:pt x="128" y="106"/>
                    <a:pt x="128" y="108"/>
                  </a:cubicBezTo>
                  <a:cubicBezTo>
                    <a:pt x="128" y="110"/>
                    <a:pt x="130" y="112"/>
                    <a:pt x="132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2" y="112"/>
                    <a:pt x="144" y="110"/>
                    <a:pt x="144" y="108"/>
                  </a:cubicBezTo>
                  <a:cubicBezTo>
                    <a:pt x="144" y="106"/>
                    <a:pt x="142" y="104"/>
                    <a:pt x="140" y="104"/>
                  </a:cubicBezTo>
                  <a:moveTo>
                    <a:pt x="168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4" y="32"/>
                    <a:pt x="0" y="36"/>
                    <a:pt x="0" y="4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72" y="128"/>
                    <a:pt x="176" y="124"/>
                    <a:pt x="176" y="12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36"/>
                    <a:pt x="172" y="32"/>
                    <a:pt x="168" y="32"/>
                  </a:cubicBezTo>
                  <a:moveTo>
                    <a:pt x="12" y="40"/>
                  </a:moveTo>
                  <a:cubicBezTo>
                    <a:pt x="14" y="40"/>
                    <a:pt x="16" y="42"/>
                    <a:pt x="16" y="44"/>
                  </a:cubicBezTo>
                  <a:cubicBezTo>
                    <a:pt x="16" y="46"/>
                    <a:pt x="14" y="48"/>
                    <a:pt x="12" y="48"/>
                  </a:cubicBezTo>
                  <a:cubicBezTo>
                    <a:pt x="10" y="48"/>
                    <a:pt x="8" y="46"/>
                    <a:pt x="8" y="44"/>
                  </a:cubicBezTo>
                  <a:cubicBezTo>
                    <a:pt x="8" y="42"/>
                    <a:pt x="10" y="40"/>
                    <a:pt x="12" y="40"/>
                  </a:cubicBezTo>
                  <a:moveTo>
                    <a:pt x="12" y="120"/>
                  </a:moveTo>
                  <a:cubicBezTo>
                    <a:pt x="10" y="120"/>
                    <a:pt x="8" y="118"/>
                    <a:pt x="8" y="116"/>
                  </a:cubicBezTo>
                  <a:cubicBezTo>
                    <a:pt x="8" y="114"/>
                    <a:pt x="10" y="112"/>
                    <a:pt x="12" y="112"/>
                  </a:cubicBezTo>
                  <a:cubicBezTo>
                    <a:pt x="14" y="112"/>
                    <a:pt x="16" y="114"/>
                    <a:pt x="16" y="116"/>
                  </a:cubicBezTo>
                  <a:cubicBezTo>
                    <a:pt x="16" y="118"/>
                    <a:pt x="14" y="120"/>
                    <a:pt x="12" y="120"/>
                  </a:cubicBezTo>
                  <a:moveTo>
                    <a:pt x="164" y="120"/>
                  </a:moveTo>
                  <a:cubicBezTo>
                    <a:pt x="162" y="120"/>
                    <a:pt x="160" y="118"/>
                    <a:pt x="160" y="116"/>
                  </a:cubicBezTo>
                  <a:cubicBezTo>
                    <a:pt x="160" y="114"/>
                    <a:pt x="162" y="112"/>
                    <a:pt x="164" y="112"/>
                  </a:cubicBezTo>
                  <a:cubicBezTo>
                    <a:pt x="166" y="112"/>
                    <a:pt x="168" y="114"/>
                    <a:pt x="168" y="116"/>
                  </a:cubicBezTo>
                  <a:cubicBezTo>
                    <a:pt x="168" y="118"/>
                    <a:pt x="166" y="120"/>
                    <a:pt x="164" y="120"/>
                  </a:cubicBezTo>
                  <a:moveTo>
                    <a:pt x="168" y="105"/>
                  </a:moveTo>
                  <a:cubicBezTo>
                    <a:pt x="167" y="104"/>
                    <a:pt x="165" y="104"/>
                    <a:pt x="164" y="104"/>
                  </a:cubicBezTo>
                  <a:cubicBezTo>
                    <a:pt x="157" y="104"/>
                    <a:pt x="152" y="109"/>
                    <a:pt x="152" y="116"/>
                  </a:cubicBezTo>
                  <a:cubicBezTo>
                    <a:pt x="152" y="117"/>
                    <a:pt x="152" y="119"/>
                    <a:pt x="153" y="120"/>
                  </a:cubicBezTo>
                  <a:cubicBezTo>
                    <a:pt x="23" y="120"/>
                    <a:pt x="23" y="120"/>
                    <a:pt x="23" y="120"/>
                  </a:cubicBezTo>
                  <a:cubicBezTo>
                    <a:pt x="24" y="119"/>
                    <a:pt x="24" y="117"/>
                    <a:pt x="24" y="116"/>
                  </a:cubicBezTo>
                  <a:cubicBezTo>
                    <a:pt x="24" y="109"/>
                    <a:pt x="19" y="104"/>
                    <a:pt x="12" y="104"/>
                  </a:cubicBezTo>
                  <a:cubicBezTo>
                    <a:pt x="11" y="104"/>
                    <a:pt x="9" y="104"/>
                    <a:pt x="8" y="10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11" y="56"/>
                    <a:pt x="12" y="56"/>
                  </a:cubicBezTo>
                  <a:cubicBezTo>
                    <a:pt x="19" y="56"/>
                    <a:pt x="24" y="51"/>
                    <a:pt x="24" y="44"/>
                  </a:cubicBezTo>
                  <a:cubicBezTo>
                    <a:pt x="24" y="43"/>
                    <a:pt x="24" y="41"/>
                    <a:pt x="2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2" y="41"/>
                    <a:pt x="152" y="43"/>
                    <a:pt x="152" y="44"/>
                  </a:cubicBezTo>
                  <a:cubicBezTo>
                    <a:pt x="152" y="51"/>
                    <a:pt x="157" y="56"/>
                    <a:pt x="164" y="56"/>
                  </a:cubicBezTo>
                  <a:cubicBezTo>
                    <a:pt x="165" y="56"/>
                    <a:pt x="167" y="56"/>
                    <a:pt x="168" y="55"/>
                  </a:cubicBezTo>
                  <a:lnTo>
                    <a:pt x="168" y="105"/>
                  </a:lnTo>
                  <a:close/>
                  <a:moveTo>
                    <a:pt x="164" y="48"/>
                  </a:moveTo>
                  <a:cubicBezTo>
                    <a:pt x="162" y="48"/>
                    <a:pt x="160" y="46"/>
                    <a:pt x="160" y="44"/>
                  </a:cubicBezTo>
                  <a:cubicBezTo>
                    <a:pt x="160" y="42"/>
                    <a:pt x="162" y="40"/>
                    <a:pt x="164" y="40"/>
                  </a:cubicBezTo>
                  <a:cubicBezTo>
                    <a:pt x="166" y="40"/>
                    <a:pt x="168" y="42"/>
                    <a:pt x="168" y="44"/>
                  </a:cubicBezTo>
                  <a:cubicBezTo>
                    <a:pt x="168" y="46"/>
                    <a:pt x="166" y="48"/>
                    <a:pt x="164" y="48"/>
                  </a:cubicBezTo>
                  <a:moveTo>
                    <a:pt x="88" y="48"/>
                  </a:moveTo>
                  <a:cubicBezTo>
                    <a:pt x="70" y="48"/>
                    <a:pt x="56" y="62"/>
                    <a:pt x="56" y="80"/>
                  </a:cubicBezTo>
                  <a:cubicBezTo>
                    <a:pt x="56" y="98"/>
                    <a:pt x="70" y="112"/>
                    <a:pt x="88" y="112"/>
                  </a:cubicBezTo>
                  <a:cubicBezTo>
                    <a:pt x="106" y="112"/>
                    <a:pt x="120" y="98"/>
                    <a:pt x="120" y="80"/>
                  </a:cubicBezTo>
                  <a:cubicBezTo>
                    <a:pt x="120" y="62"/>
                    <a:pt x="106" y="48"/>
                    <a:pt x="88" y="48"/>
                  </a:cubicBezTo>
                  <a:moveTo>
                    <a:pt x="97" y="74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1" y="78"/>
                    <a:pt x="81" y="78"/>
                    <a:pt x="81" y="79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1"/>
                    <a:pt x="81" y="81"/>
                    <a:pt x="81" y="82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88"/>
                    <a:pt x="82" y="90"/>
                    <a:pt x="84" y="92"/>
                  </a:cubicBezTo>
                  <a:cubicBezTo>
                    <a:pt x="86" y="94"/>
                    <a:pt x="88" y="95"/>
                    <a:pt x="91" y="95"/>
                  </a:cubicBezTo>
                  <a:cubicBezTo>
                    <a:pt x="93" y="95"/>
                    <a:pt x="95" y="95"/>
                    <a:pt x="96" y="94"/>
                  </a:cubicBezTo>
                  <a:cubicBezTo>
                    <a:pt x="97" y="94"/>
                    <a:pt x="99" y="93"/>
                    <a:pt x="100" y="91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97" y="99"/>
                    <a:pt x="94" y="100"/>
                    <a:pt x="91" y="100"/>
                  </a:cubicBezTo>
                  <a:cubicBezTo>
                    <a:pt x="86" y="100"/>
                    <a:pt x="82" y="99"/>
                    <a:pt x="79" y="95"/>
                  </a:cubicBezTo>
                  <a:cubicBezTo>
                    <a:pt x="76" y="93"/>
                    <a:pt x="75" y="89"/>
                    <a:pt x="74" y="85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4" y="79"/>
                    <a:pt x="74" y="78"/>
                    <a:pt x="74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5" y="70"/>
                    <a:pt x="77" y="67"/>
                    <a:pt x="80" y="64"/>
                  </a:cubicBezTo>
                  <a:cubicBezTo>
                    <a:pt x="83" y="61"/>
                    <a:pt x="86" y="60"/>
                    <a:pt x="91" y="60"/>
                  </a:cubicBezTo>
                  <a:cubicBezTo>
                    <a:pt x="95" y="60"/>
                    <a:pt x="98" y="61"/>
                    <a:pt x="102" y="63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96" y="66"/>
                    <a:pt x="94" y="65"/>
                    <a:pt x="91" y="65"/>
                  </a:cubicBezTo>
                  <a:cubicBezTo>
                    <a:pt x="88" y="65"/>
                    <a:pt x="86" y="66"/>
                    <a:pt x="84" y="68"/>
                  </a:cubicBezTo>
                  <a:cubicBezTo>
                    <a:pt x="83" y="70"/>
                    <a:pt x="82" y="72"/>
                    <a:pt x="81" y="74"/>
                  </a:cubicBezTo>
                  <a:lnTo>
                    <a:pt x="97" y="74"/>
                  </a:lnTo>
                  <a:close/>
                  <a:moveTo>
                    <a:pt x="44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4" y="48"/>
                    <a:pt x="32" y="50"/>
                    <a:pt x="32" y="52"/>
                  </a:cubicBezTo>
                  <a:cubicBezTo>
                    <a:pt x="32" y="54"/>
                    <a:pt x="34" y="56"/>
                    <a:pt x="36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6" y="56"/>
                    <a:pt x="48" y="54"/>
                    <a:pt x="48" y="52"/>
                  </a:cubicBezTo>
                  <a:cubicBezTo>
                    <a:pt x="48" y="50"/>
                    <a:pt x="46" y="48"/>
                    <a:pt x="44" y="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千图PPT彼岸天：ID 8661124库_组合 46">
            <a:extLst>
              <a:ext uri="{FF2B5EF4-FFF2-40B4-BE49-F238E27FC236}">
                <a16:creationId xmlns="" xmlns:a16="http://schemas.microsoft.com/office/drawing/2014/main" id="{3C1F5884-0DDA-4160-B5FF-DB0C5E4C112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63539" y="3922480"/>
            <a:ext cx="4109554" cy="935453"/>
            <a:chOff x="1363539" y="3922480"/>
            <a:chExt cx="4109554" cy="935453"/>
          </a:xfrm>
        </p:grpSpPr>
        <p:sp>
          <p:nvSpPr>
            <p:cNvPr id="9" name="TextBox 49">
              <a:extLst>
                <a:ext uri="{FF2B5EF4-FFF2-40B4-BE49-F238E27FC236}">
                  <a16:creationId xmlns="" xmlns:a16="http://schemas.microsoft.com/office/drawing/2014/main" id="{AB4A133E-E1A7-48C3-BC6B-60FEC4C03C47}"/>
                </a:ext>
              </a:extLst>
            </p:cNvPr>
            <p:cNvSpPr txBox="1"/>
            <p:nvPr/>
          </p:nvSpPr>
          <p:spPr>
            <a:xfrm>
              <a:off x="1972795" y="3922480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10" name="Rectangle 50">
              <a:extLst>
                <a:ext uri="{FF2B5EF4-FFF2-40B4-BE49-F238E27FC236}">
                  <a16:creationId xmlns="" xmlns:a16="http://schemas.microsoft.com/office/drawing/2014/main" id="{D67EB64B-0122-45A9-9AFA-A3391733575B}"/>
                </a:ext>
              </a:extLst>
            </p:cNvPr>
            <p:cNvSpPr/>
            <p:nvPr/>
          </p:nvSpPr>
          <p:spPr>
            <a:xfrm>
              <a:off x="1972795" y="4211602"/>
              <a:ext cx="3500298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/>
                <a:t>编辑</a:t>
              </a:r>
              <a:r>
                <a:rPr lang="zh-CN" altLang="en-US" sz="1200" dirty="0"/>
                <a:t/>
              </a:r>
              <a:br>
                <a:rPr lang="zh-CN" altLang="en-US" sz="1200" dirty="0"/>
              </a:br>
              <a:r>
                <a:rPr lang="zh-CN" altLang="en-US" sz="1200" dirty="0" smtClean="0"/>
                <a:t>编辑。</a:t>
              </a:r>
              <a:endParaRPr lang="zh-CN" altLang="en-US" sz="1200" dirty="0"/>
            </a:p>
          </p:txBody>
        </p:sp>
        <p:sp>
          <p:nvSpPr>
            <p:cNvPr id="15" name="Freeform: Shape 61">
              <a:extLst>
                <a:ext uri="{FF2B5EF4-FFF2-40B4-BE49-F238E27FC236}">
                  <a16:creationId xmlns="" xmlns:a16="http://schemas.microsoft.com/office/drawing/2014/main" id="{87DFC06C-D614-4DCF-810C-1525CB8FC57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63539" y="3970020"/>
              <a:ext cx="487359" cy="443188"/>
            </a:xfrm>
            <a:custGeom>
              <a:avLst/>
              <a:gdLst>
                <a:gd name="T0" fmla="*/ 104 w 176"/>
                <a:gd name="T1" fmla="*/ 28 h 160"/>
                <a:gd name="T2" fmla="*/ 108 w 176"/>
                <a:gd name="T3" fmla="*/ 48 h 160"/>
                <a:gd name="T4" fmla="*/ 112 w 176"/>
                <a:gd name="T5" fmla="*/ 28 h 160"/>
                <a:gd name="T6" fmla="*/ 132 w 176"/>
                <a:gd name="T7" fmla="*/ 24 h 160"/>
                <a:gd name="T8" fmla="*/ 112 w 176"/>
                <a:gd name="T9" fmla="*/ 20 h 160"/>
                <a:gd name="T10" fmla="*/ 108 w 176"/>
                <a:gd name="T11" fmla="*/ 0 h 160"/>
                <a:gd name="T12" fmla="*/ 104 w 176"/>
                <a:gd name="T13" fmla="*/ 20 h 160"/>
                <a:gd name="T14" fmla="*/ 84 w 176"/>
                <a:gd name="T15" fmla="*/ 24 h 160"/>
                <a:gd name="T16" fmla="*/ 160 w 176"/>
                <a:gd name="T17" fmla="*/ 133 h 160"/>
                <a:gd name="T18" fmla="*/ 176 w 176"/>
                <a:gd name="T19" fmla="*/ 61 h 160"/>
                <a:gd name="T20" fmla="*/ 176 w 176"/>
                <a:gd name="T21" fmla="*/ 60 h 160"/>
                <a:gd name="T22" fmla="*/ 44 w 176"/>
                <a:gd name="T23" fmla="*/ 56 h 160"/>
                <a:gd name="T24" fmla="*/ 38 w 176"/>
                <a:gd name="T25" fmla="*/ 35 h 160"/>
                <a:gd name="T26" fmla="*/ 4 w 176"/>
                <a:gd name="T27" fmla="*/ 32 h 160"/>
                <a:gd name="T28" fmla="*/ 4 w 176"/>
                <a:gd name="T29" fmla="*/ 40 h 160"/>
                <a:gd name="T30" fmla="*/ 56 w 176"/>
                <a:gd name="T31" fmla="*/ 133 h 160"/>
                <a:gd name="T32" fmla="*/ 58 w 176"/>
                <a:gd name="T33" fmla="*/ 136 h 160"/>
                <a:gd name="T34" fmla="*/ 72 w 176"/>
                <a:gd name="T35" fmla="*/ 160 h 160"/>
                <a:gd name="T36" fmla="*/ 86 w 176"/>
                <a:gd name="T37" fmla="*/ 136 h 160"/>
                <a:gd name="T38" fmla="*/ 128 w 176"/>
                <a:gd name="T39" fmla="*/ 144 h 160"/>
                <a:gd name="T40" fmla="*/ 160 w 176"/>
                <a:gd name="T41" fmla="*/ 144 h 160"/>
                <a:gd name="T42" fmla="*/ 160 w 176"/>
                <a:gd name="T43" fmla="*/ 133 h 160"/>
                <a:gd name="T44" fmla="*/ 167 w 176"/>
                <a:gd name="T45" fmla="*/ 64 h 160"/>
                <a:gd name="T46" fmla="*/ 142 w 176"/>
                <a:gd name="T47" fmla="*/ 80 h 160"/>
                <a:gd name="T48" fmla="*/ 46 w 176"/>
                <a:gd name="T49" fmla="*/ 64 h 160"/>
                <a:gd name="T50" fmla="*/ 74 w 176"/>
                <a:gd name="T51" fmla="*/ 80 h 160"/>
                <a:gd name="T52" fmla="*/ 46 w 176"/>
                <a:gd name="T53" fmla="*/ 64 h 160"/>
                <a:gd name="T54" fmla="*/ 52 w 176"/>
                <a:gd name="T55" fmla="*/ 88 h 160"/>
                <a:gd name="T56" fmla="*/ 77 w 176"/>
                <a:gd name="T57" fmla="*/ 104 h 160"/>
                <a:gd name="T58" fmla="*/ 59 w 176"/>
                <a:gd name="T59" fmla="*/ 112 h 160"/>
                <a:gd name="T60" fmla="*/ 80 w 176"/>
                <a:gd name="T61" fmla="*/ 128 h 160"/>
                <a:gd name="T62" fmla="*/ 59 w 176"/>
                <a:gd name="T63" fmla="*/ 112 h 160"/>
                <a:gd name="T64" fmla="*/ 64 w 176"/>
                <a:gd name="T65" fmla="*/ 144 h 160"/>
                <a:gd name="T66" fmla="*/ 80 w 176"/>
                <a:gd name="T67" fmla="*/ 144 h 160"/>
                <a:gd name="T68" fmla="*/ 104 w 176"/>
                <a:gd name="T69" fmla="*/ 128 h 160"/>
                <a:gd name="T70" fmla="*/ 86 w 176"/>
                <a:gd name="T71" fmla="*/ 112 h 160"/>
                <a:gd name="T72" fmla="*/ 104 w 176"/>
                <a:gd name="T73" fmla="*/ 128 h 160"/>
                <a:gd name="T74" fmla="*/ 85 w 176"/>
                <a:gd name="T75" fmla="*/ 104 h 160"/>
                <a:gd name="T76" fmla="*/ 104 w 176"/>
                <a:gd name="T77" fmla="*/ 88 h 160"/>
                <a:gd name="T78" fmla="*/ 104 w 176"/>
                <a:gd name="T79" fmla="*/ 80 h 160"/>
                <a:gd name="T80" fmla="*/ 80 w 176"/>
                <a:gd name="T81" fmla="*/ 64 h 160"/>
                <a:gd name="T82" fmla="*/ 104 w 176"/>
                <a:gd name="T83" fmla="*/ 80 h 160"/>
                <a:gd name="T84" fmla="*/ 112 w 176"/>
                <a:gd name="T85" fmla="*/ 128 h 160"/>
                <a:gd name="T86" fmla="*/ 130 w 176"/>
                <a:gd name="T87" fmla="*/ 112 h 160"/>
                <a:gd name="T88" fmla="*/ 131 w 176"/>
                <a:gd name="T89" fmla="*/ 104 h 160"/>
                <a:gd name="T90" fmla="*/ 112 w 176"/>
                <a:gd name="T91" fmla="*/ 88 h 160"/>
                <a:gd name="T92" fmla="*/ 131 w 176"/>
                <a:gd name="T93" fmla="*/ 104 h 160"/>
                <a:gd name="T94" fmla="*/ 112 w 176"/>
                <a:gd name="T95" fmla="*/ 80 h 160"/>
                <a:gd name="T96" fmla="*/ 136 w 176"/>
                <a:gd name="T97" fmla="*/ 64 h 160"/>
                <a:gd name="T98" fmla="*/ 144 w 176"/>
                <a:gd name="T99" fmla="*/ 152 h 160"/>
                <a:gd name="T100" fmla="*/ 144 w 176"/>
                <a:gd name="T101" fmla="*/ 136 h 160"/>
                <a:gd name="T102" fmla="*/ 144 w 176"/>
                <a:gd name="T103" fmla="*/ 152 h 160"/>
                <a:gd name="T104" fmla="*/ 136 w 176"/>
                <a:gd name="T105" fmla="*/ 128 h 160"/>
                <a:gd name="T106" fmla="*/ 156 w 176"/>
                <a:gd name="T107" fmla="*/ 112 h 160"/>
                <a:gd name="T108" fmla="*/ 139 w 176"/>
                <a:gd name="T109" fmla="*/ 104 h 160"/>
                <a:gd name="T110" fmla="*/ 162 w 176"/>
                <a:gd name="T111" fmla="*/ 88 h 160"/>
                <a:gd name="T112" fmla="*/ 139 w 176"/>
                <a:gd name="T113" fmla="*/ 10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160">
                  <a:moveTo>
                    <a:pt x="88" y="28"/>
                  </a:moveTo>
                  <a:cubicBezTo>
                    <a:pt x="104" y="28"/>
                    <a:pt x="104" y="28"/>
                    <a:pt x="104" y="28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6"/>
                    <a:pt x="106" y="48"/>
                    <a:pt x="108" y="48"/>
                  </a:cubicBezTo>
                  <a:cubicBezTo>
                    <a:pt x="110" y="48"/>
                    <a:pt x="112" y="46"/>
                    <a:pt x="112" y="44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30" y="28"/>
                    <a:pt x="132" y="26"/>
                    <a:pt x="132" y="24"/>
                  </a:cubicBezTo>
                  <a:cubicBezTo>
                    <a:pt x="132" y="22"/>
                    <a:pt x="130" y="20"/>
                    <a:pt x="128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2"/>
                    <a:pt x="110" y="0"/>
                    <a:pt x="108" y="0"/>
                  </a:cubicBezTo>
                  <a:cubicBezTo>
                    <a:pt x="106" y="0"/>
                    <a:pt x="104" y="2"/>
                    <a:pt x="104" y="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4" y="22"/>
                    <a:pt x="84" y="24"/>
                  </a:cubicBezTo>
                  <a:cubicBezTo>
                    <a:pt x="84" y="26"/>
                    <a:pt x="86" y="28"/>
                    <a:pt x="88" y="28"/>
                  </a:cubicBezTo>
                  <a:moveTo>
                    <a:pt x="160" y="133"/>
                  </a:moveTo>
                  <a:cubicBezTo>
                    <a:pt x="160" y="133"/>
                    <a:pt x="160" y="133"/>
                    <a:pt x="160" y="133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6" y="61"/>
                    <a:pt x="176" y="61"/>
                    <a:pt x="176" y="61"/>
                  </a:cubicBezTo>
                  <a:cubicBezTo>
                    <a:pt x="176" y="61"/>
                    <a:pt x="176" y="60"/>
                    <a:pt x="176" y="60"/>
                  </a:cubicBezTo>
                  <a:cubicBezTo>
                    <a:pt x="176" y="58"/>
                    <a:pt x="174" y="56"/>
                    <a:pt x="172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3"/>
                    <a:pt x="36" y="32"/>
                    <a:pt x="3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7" y="134"/>
                    <a:pt x="57" y="135"/>
                    <a:pt x="58" y="136"/>
                  </a:cubicBezTo>
                  <a:cubicBezTo>
                    <a:pt x="57" y="138"/>
                    <a:pt x="56" y="141"/>
                    <a:pt x="56" y="144"/>
                  </a:cubicBezTo>
                  <a:cubicBezTo>
                    <a:pt x="56" y="153"/>
                    <a:pt x="63" y="160"/>
                    <a:pt x="72" y="160"/>
                  </a:cubicBezTo>
                  <a:cubicBezTo>
                    <a:pt x="81" y="160"/>
                    <a:pt x="88" y="153"/>
                    <a:pt x="88" y="144"/>
                  </a:cubicBezTo>
                  <a:cubicBezTo>
                    <a:pt x="88" y="141"/>
                    <a:pt x="87" y="138"/>
                    <a:pt x="86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8"/>
                    <a:pt x="128" y="141"/>
                    <a:pt x="128" y="144"/>
                  </a:cubicBezTo>
                  <a:cubicBezTo>
                    <a:pt x="128" y="153"/>
                    <a:pt x="135" y="160"/>
                    <a:pt x="144" y="160"/>
                  </a:cubicBezTo>
                  <a:cubicBezTo>
                    <a:pt x="153" y="160"/>
                    <a:pt x="160" y="153"/>
                    <a:pt x="160" y="144"/>
                  </a:cubicBezTo>
                  <a:cubicBezTo>
                    <a:pt x="160" y="141"/>
                    <a:pt x="159" y="138"/>
                    <a:pt x="158" y="136"/>
                  </a:cubicBezTo>
                  <a:cubicBezTo>
                    <a:pt x="159" y="135"/>
                    <a:pt x="160" y="134"/>
                    <a:pt x="160" y="133"/>
                  </a:cubicBezTo>
                  <a:moveTo>
                    <a:pt x="144" y="64"/>
                  </a:moveTo>
                  <a:cubicBezTo>
                    <a:pt x="167" y="64"/>
                    <a:pt x="167" y="64"/>
                    <a:pt x="167" y="64"/>
                  </a:cubicBezTo>
                  <a:cubicBezTo>
                    <a:pt x="163" y="80"/>
                    <a:pt x="163" y="80"/>
                    <a:pt x="163" y="80"/>
                  </a:cubicBezTo>
                  <a:cubicBezTo>
                    <a:pt x="142" y="80"/>
                    <a:pt x="142" y="80"/>
                    <a:pt x="142" y="80"/>
                  </a:cubicBezTo>
                  <a:lnTo>
                    <a:pt x="144" y="64"/>
                  </a:lnTo>
                  <a:close/>
                  <a:moveTo>
                    <a:pt x="46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46" y="64"/>
                  </a:lnTo>
                  <a:close/>
                  <a:moveTo>
                    <a:pt x="57" y="104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7" y="104"/>
                    <a:pt x="77" y="104"/>
                    <a:pt x="77" y="104"/>
                  </a:cubicBezTo>
                  <a:lnTo>
                    <a:pt x="57" y="104"/>
                  </a:lnTo>
                  <a:close/>
                  <a:moveTo>
                    <a:pt x="59" y="112"/>
                  </a:moveTo>
                  <a:cubicBezTo>
                    <a:pt x="78" y="112"/>
                    <a:pt x="78" y="112"/>
                    <a:pt x="78" y="112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63" y="128"/>
                    <a:pt x="63" y="128"/>
                    <a:pt x="63" y="128"/>
                  </a:cubicBezTo>
                  <a:lnTo>
                    <a:pt x="59" y="112"/>
                  </a:lnTo>
                  <a:close/>
                  <a:moveTo>
                    <a:pt x="72" y="152"/>
                  </a:moveTo>
                  <a:cubicBezTo>
                    <a:pt x="68" y="152"/>
                    <a:pt x="64" y="148"/>
                    <a:pt x="64" y="144"/>
                  </a:cubicBezTo>
                  <a:cubicBezTo>
                    <a:pt x="64" y="140"/>
                    <a:pt x="68" y="136"/>
                    <a:pt x="72" y="136"/>
                  </a:cubicBezTo>
                  <a:cubicBezTo>
                    <a:pt x="76" y="136"/>
                    <a:pt x="80" y="140"/>
                    <a:pt x="80" y="144"/>
                  </a:cubicBezTo>
                  <a:cubicBezTo>
                    <a:pt x="80" y="148"/>
                    <a:pt x="76" y="152"/>
                    <a:pt x="72" y="152"/>
                  </a:cubicBezTo>
                  <a:moveTo>
                    <a:pt x="104" y="128"/>
                  </a:moveTo>
                  <a:cubicBezTo>
                    <a:pt x="88" y="128"/>
                    <a:pt x="88" y="128"/>
                    <a:pt x="88" y="128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104" y="112"/>
                    <a:pt x="104" y="112"/>
                    <a:pt x="104" y="112"/>
                  </a:cubicBezTo>
                  <a:lnTo>
                    <a:pt x="104" y="128"/>
                  </a:lnTo>
                  <a:close/>
                  <a:moveTo>
                    <a:pt x="104" y="104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104" y="88"/>
                    <a:pt x="104" y="88"/>
                    <a:pt x="104" y="88"/>
                  </a:cubicBezTo>
                  <a:lnTo>
                    <a:pt x="104" y="104"/>
                  </a:lnTo>
                  <a:close/>
                  <a:moveTo>
                    <a:pt x="104" y="80"/>
                  </a:moveTo>
                  <a:cubicBezTo>
                    <a:pt x="82" y="80"/>
                    <a:pt x="82" y="80"/>
                    <a:pt x="82" y="80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104" y="64"/>
                    <a:pt x="104" y="64"/>
                    <a:pt x="104" y="64"/>
                  </a:cubicBezTo>
                  <a:lnTo>
                    <a:pt x="104" y="80"/>
                  </a:lnTo>
                  <a:close/>
                  <a:moveTo>
                    <a:pt x="128" y="128"/>
                  </a:moveTo>
                  <a:cubicBezTo>
                    <a:pt x="112" y="128"/>
                    <a:pt x="112" y="128"/>
                    <a:pt x="112" y="128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30" y="112"/>
                    <a:pt x="130" y="112"/>
                    <a:pt x="130" y="112"/>
                  </a:cubicBezTo>
                  <a:lnTo>
                    <a:pt x="128" y="128"/>
                  </a:lnTo>
                  <a:close/>
                  <a:moveTo>
                    <a:pt x="131" y="104"/>
                  </a:moveTo>
                  <a:cubicBezTo>
                    <a:pt x="112" y="104"/>
                    <a:pt x="112" y="104"/>
                    <a:pt x="112" y="104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33" y="88"/>
                    <a:pt x="133" y="88"/>
                    <a:pt x="133" y="88"/>
                  </a:cubicBezTo>
                  <a:lnTo>
                    <a:pt x="131" y="104"/>
                  </a:lnTo>
                  <a:close/>
                  <a:moveTo>
                    <a:pt x="134" y="80"/>
                  </a:moveTo>
                  <a:cubicBezTo>
                    <a:pt x="112" y="80"/>
                    <a:pt x="112" y="80"/>
                    <a:pt x="112" y="80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4" y="80"/>
                  </a:lnTo>
                  <a:close/>
                  <a:moveTo>
                    <a:pt x="144" y="152"/>
                  </a:moveTo>
                  <a:cubicBezTo>
                    <a:pt x="140" y="152"/>
                    <a:pt x="136" y="148"/>
                    <a:pt x="136" y="144"/>
                  </a:cubicBezTo>
                  <a:cubicBezTo>
                    <a:pt x="136" y="140"/>
                    <a:pt x="140" y="136"/>
                    <a:pt x="144" y="136"/>
                  </a:cubicBezTo>
                  <a:cubicBezTo>
                    <a:pt x="148" y="136"/>
                    <a:pt x="152" y="140"/>
                    <a:pt x="152" y="144"/>
                  </a:cubicBezTo>
                  <a:cubicBezTo>
                    <a:pt x="152" y="148"/>
                    <a:pt x="148" y="152"/>
                    <a:pt x="144" y="152"/>
                  </a:cubicBezTo>
                  <a:moveTo>
                    <a:pt x="153" y="128"/>
                  </a:moveTo>
                  <a:cubicBezTo>
                    <a:pt x="136" y="128"/>
                    <a:pt x="136" y="128"/>
                    <a:pt x="136" y="128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56" y="112"/>
                    <a:pt x="156" y="112"/>
                    <a:pt x="156" y="112"/>
                  </a:cubicBezTo>
                  <a:lnTo>
                    <a:pt x="153" y="128"/>
                  </a:lnTo>
                  <a:close/>
                  <a:moveTo>
                    <a:pt x="139" y="104"/>
                  </a:moveTo>
                  <a:cubicBezTo>
                    <a:pt x="141" y="88"/>
                    <a:pt x="141" y="88"/>
                    <a:pt x="141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8" y="104"/>
                    <a:pt x="158" y="104"/>
                    <a:pt x="158" y="104"/>
                  </a:cubicBezTo>
                  <a:lnTo>
                    <a:pt x="139" y="1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千图PPT彼岸天：ID 8661124库_组合 47">
            <a:extLst>
              <a:ext uri="{FF2B5EF4-FFF2-40B4-BE49-F238E27FC236}">
                <a16:creationId xmlns="" xmlns:a16="http://schemas.microsoft.com/office/drawing/2014/main" id="{79FC55CE-937A-4015-B69D-04BB199F49C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63539" y="5090543"/>
            <a:ext cx="4113870" cy="935452"/>
            <a:chOff x="1363539" y="5090543"/>
            <a:chExt cx="4113870" cy="935452"/>
          </a:xfrm>
        </p:grpSpPr>
        <p:sp>
          <p:nvSpPr>
            <p:cNvPr id="11" name="TextBox 52">
              <a:extLst>
                <a:ext uri="{FF2B5EF4-FFF2-40B4-BE49-F238E27FC236}">
                  <a16:creationId xmlns="" xmlns:a16="http://schemas.microsoft.com/office/drawing/2014/main" id="{84DCEF1A-841C-4445-B3C2-E4B6AA37C884}"/>
                </a:ext>
              </a:extLst>
            </p:cNvPr>
            <p:cNvSpPr txBox="1"/>
            <p:nvPr/>
          </p:nvSpPr>
          <p:spPr>
            <a:xfrm>
              <a:off x="1977111" y="5090543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12" name="Rectangle 53">
              <a:extLst>
                <a:ext uri="{FF2B5EF4-FFF2-40B4-BE49-F238E27FC236}">
                  <a16:creationId xmlns="" xmlns:a16="http://schemas.microsoft.com/office/drawing/2014/main" id="{74C2B53A-EA08-429B-8394-A3BB7961B4EB}"/>
                </a:ext>
              </a:extLst>
            </p:cNvPr>
            <p:cNvSpPr/>
            <p:nvPr/>
          </p:nvSpPr>
          <p:spPr>
            <a:xfrm>
              <a:off x="1977111" y="5379664"/>
              <a:ext cx="3500298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/>
                <a:t>编辑</a:t>
              </a:r>
              <a:r>
                <a:rPr lang="zh-CN" altLang="en-US" sz="1200" dirty="0"/>
                <a:t/>
              </a:r>
              <a:br>
                <a:rPr lang="zh-CN" altLang="en-US" sz="1200" dirty="0"/>
              </a:br>
              <a:r>
                <a:rPr lang="zh-CN" altLang="en-US" sz="1200" dirty="0" smtClean="0"/>
                <a:t>编辑。</a:t>
              </a:r>
              <a:endParaRPr lang="zh-CN" altLang="en-US" sz="1200" dirty="0"/>
            </a:p>
          </p:txBody>
        </p:sp>
        <p:sp>
          <p:nvSpPr>
            <p:cNvPr id="16" name="Freeform: Shape 62">
              <a:extLst>
                <a:ext uri="{FF2B5EF4-FFF2-40B4-BE49-F238E27FC236}">
                  <a16:creationId xmlns="" xmlns:a16="http://schemas.microsoft.com/office/drawing/2014/main" id="{C019B63A-3935-4B48-AE38-ED5BFEB1EF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63539" y="5185418"/>
              <a:ext cx="487359" cy="487359"/>
            </a:xfrm>
            <a:custGeom>
              <a:avLst/>
              <a:gdLst>
                <a:gd name="T0" fmla="*/ 136 w 176"/>
                <a:gd name="T1" fmla="*/ 67 h 176"/>
                <a:gd name="T2" fmla="*/ 132 w 176"/>
                <a:gd name="T3" fmla="*/ 64 h 176"/>
                <a:gd name="T4" fmla="*/ 104 w 176"/>
                <a:gd name="T5" fmla="*/ 56 h 176"/>
                <a:gd name="T6" fmla="*/ 40 w 176"/>
                <a:gd name="T7" fmla="*/ 56 h 176"/>
                <a:gd name="T8" fmla="*/ 12 w 176"/>
                <a:gd name="T9" fmla="*/ 64 h 176"/>
                <a:gd name="T10" fmla="*/ 8 w 176"/>
                <a:gd name="T11" fmla="*/ 67 h 176"/>
                <a:gd name="T12" fmla="*/ 0 w 176"/>
                <a:gd name="T13" fmla="*/ 171 h 176"/>
                <a:gd name="T14" fmla="*/ 4 w 176"/>
                <a:gd name="T15" fmla="*/ 176 h 176"/>
                <a:gd name="T16" fmla="*/ 144 w 176"/>
                <a:gd name="T17" fmla="*/ 172 h 176"/>
                <a:gd name="T18" fmla="*/ 48 w 176"/>
                <a:gd name="T19" fmla="*/ 56 h 176"/>
                <a:gd name="T20" fmla="*/ 96 w 176"/>
                <a:gd name="T21" fmla="*/ 56 h 176"/>
                <a:gd name="T22" fmla="*/ 48 w 176"/>
                <a:gd name="T23" fmla="*/ 64 h 176"/>
                <a:gd name="T24" fmla="*/ 16 w 176"/>
                <a:gd name="T25" fmla="*/ 72 h 176"/>
                <a:gd name="T26" fmla="*/ 40 w 176"/>
                <a:gd name="T27" fmla="*/ 89 h 176"/>
                <a:gd name="T28" fmla="*/ 44 w 176"/>
                <a:gd name="T29" fmla="*/ 104 h 176"/>
                <a:gd name="T30" fmla="*/ 48 w 176"/>
                <a:gd name="T31" fmla="*/ 89 h 176"/>
                <a:gd name="T32" fmla="*/ 96 w 176"/>
                <a:gd name="T33" fmla="*/ 72 h 176"/>
                <a:gd name="T34" fmla="*/ 92 w 176"/>
                <a:gd name="T35" fmla="*/ 96 h 176"/>
                <a:gd name="T36" fmla="*/ 108 w 176"/>
                <a:gd name="T37" fmla="*/ 96 h 176"/>
                <a:gd name="T38" fmla="*/ 104 w 176"/>
                <a:gd name="T39" fmla="*/ 72 h 176"/>
                <a:gd name="T40" fmla="*/ 134 w 176"/>
                <a:gd name="T41" fmla="*/ 152 h 176"/>
                <a:gd name="T42" fmla="*/ 16 w 176"/>
                <a:gd name="T43" fmla="*/ 72 h 176"/>
                <a:gd name="T44" fmla="*/ 9 w 176"/>
                <a:gd name="T45" fmla="*/ 160 h 176"/>
                <a:gd name="T46" fmla="*/ 136 w 176"/>
                <a:gd name="T47" fmla="*/ 168 h 176"/>
                <a:gd name="T48" fmla="*/ 176 w 176"/>
                <a:gd name="T49" fmla="*/ 147 h 176"/>
                <a:gd name="T50" fmla="*/ 168 w 176"/>
                <a:gd name="T51" fmla="*/ 43 h 176"/>
                <a:gd name="T52" fmla="*/ 164 w 176"/>
                <a:gd name="T53" fmla="*/ 40 h 176"/>
                <a:gd name="T54" fmla="*/ 136 w 176"/>
                <a:gd name="T55" fmla="*/ 32 h 176"/>
                <a:gd name="T56" fmla="*/ 76 w 176"/>
                <a:gd name="T57" fmla="*/ 16 h 176"/>
                <a:gd name="T58" fmla="*/ 104 w 176"/>
                <a:gd name="T59" fmla="*/ 8 h 176"/>
                <a:gd name="T60" fmla="*/ 128 w 176"/>
                <a:gd name="T61" fmla="*/ 40 h 176"/>
                <a:gd name="T62" fmla="*/ 111 w 176"/>
                <a:gd name="T63" fmla="*/ 48 h 176"/>
                <a:gd name="T64" fmla="*/ 128 w 176"/>
                <a:gd name="T65" fmla="*/ 56 h 176"/>
                <a:gd name="T66" fmla="*/ 136 w 176"/>
                <a:gd name="T67" fmla="*/ 57 h 176"/>
                <a:gd name="T68" fmla="*/ 160 w 176"/>
                <a:gd name="T69" fmla="*/ 48 h 176"/>
                <a:gd name="T70" fmla="*/ 149 w 176"/>
                <a:gd name="T71" fmla="*/ 128 h 176"/>
                <a:gd name="T72" fmla="*/ 167 w 176"/>
                <a:gd name="T73" fmla="*/ 136 h 176"/>
                <a:gd name="T74" fmla="*/ 150 w 176"/>
                <a:gd name="T75" fmla="*/ 144 h 176"/>
                <a:gd name="T76" fmla="*/ 172 w 176"/>
                <a:gd name="T77" fmla="*/ 152 h 176"/>
                <a:gd name="T78" fmla="*/ 176 w 176"/>
                <a:gd name="T79" fmla="*/ 14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6">
                  <a:moveTo>
                    <a:pt x="144" y="171"/>
                  </a:moveTo>
                  <a:cubicBezTo>
                    <a:pt x="136" y="67"/>
                    <a:pt x="136" y="67"/>
                    <a:pt x="13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6" y="66"/>
                    <a:pt x="134" y="64"/>
                    <a:pt x="132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38"/>
                    <a:pt x="90" y="24"/>
                    <a:pt x="72" y="24"/>
                  </a:cubicBezTo>
                  <a:cubicBezTo>
                    <a:pt x="54" y="24"/>
                    <a:pt x="40" y="38"/>
                    <a:pt x="40" y="56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6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2" y="176"/>
                    <a:pt x="144" y="174"/>
                    <a:pt x="144" y="172"/>
                  </a:cubicBezTo>
                  <a:cubicBezTo>
                    <a:pt x="144" y="172"/>
                    <a:pt x="144" y="172"/>
                    <a:pt x="144" y="171"/>
                  </a:cubicBezTo>
                  <a:close/>
                  <a:moveTo>
                    <a:pt x="48" y="56"/>
                  </a:moveTo>
                  <a:cubicBezTo>
                    <a:pt x="48" y="43"/>
                    <a:pt x="59" y="32"/>
                    <a:pt x="72" y="32"/>
                  </a:cubicBezTo>
                  <a:cubicBezTo>
                    <a:pt x="85" y="32"/>
                    <a:pt x="96" y="43"/>
                    <a:pt x="96" y="5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48" y="64"/>
                    <a:pt x="48" y="64"/>
                    <a:pt x="48" y="64"/>
                  </a:cubicBezTo>
                  <a:lnTo>
                    <a:pt x="48" y="56"/>
                  </a:lnTo>
                  <a:close/>
                  <a:moveTo>
                    <a:pt x="16" y="72"/>
                  </a:moveTo>
                  <a:cubicBezTo>
                    <a:pt x="40" y="72"/>
                    <a:pt x="40" y="72"/>
                    <a:pt x="40" y="72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38" y="90"/>
                    <a:pt x="36" y="93"/>
                    <a:pt x="36" y="96"/>
                  </a:cubicBezTo>
                  <a:cubicBezTo>
                    <a:pt x="36" y="100"/>
                    <a:pt x="40" y="104"/>
                    <a:pt x="44" y="104"/>
                  </a:cubicBezTo>
                  <a:cubicBezTo>
                    <a:pt x="48" y="104"/>
                    <a:pt x="52" y="100"/>
                    <a:pt x="52" y="96"/>
                  </a:cubicBezTo>
                  <a:cubicBezTo>
                    <a:pt x="52" y="93"/>
                    <a:pt x="50" y="90"/>
                    <a:pt x="48" y="89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4" y="90"/>
                    <a:pt x="92" y="93"/>
                    <a:pt x="92" y="96"/>
                  </a:cubicBezTo>
                  <a:cubicBezTo>
                    <a:pt x="92" y="100"/>
                    <a:pt x="96" y="104"/>
                    <a:pt x="100" y="104"/>
                  </a:cubicBezTo>
                  <a:cubicBezTo>
                    <a:pt x="104" y="104"/>
                    <a:pt x="108" y="100"/>
                    <a:pt x="108" y="96"/>
                  </a:cubicBezTo>
                  <a:cubicBezTo>
                    <a:pt x="108" y="93"/>
                    <a:pt x="106" y="90"/>
                    <a:pt x="104" y="89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134" y="152"/>
                    <a:pt x="134" y="152"/>
                    <a:pt x="134" y="152"/>
                  </a:cubicBezTo>
                  <a:cubicBezTo>
                    <a:pt x="10" y="152"/>
                    <a:pt x="10" y="152"/>
                    <a:pt x="10" y="152"/>
                  </a:cubicBezTo>
                  <a:lnTo>
                    <a:pt x="16" y="72"/>
                  </a:lnTo>
                  <a:close/>
                  <a:moveTo>
                    <a:pt x="8" y="168"/>
                  </a:moveTo>
                  <a:cubicBezTo>
                    <a:pt x="9" y="160"/>
                    <a:pt x="9" y="160"/>
                    <a:pt x="9" y="160"/>
                  </a:cubicBezTo>
                  <a:cubicBezTo>
                    <a:pt x="135" y="160"/>
                    <a:pt x="135" y="160"/>
                    <a:pt x="135" y="160"/>
                  </a:cubicBezTo>
                  <a:cubicBezTo>
                    <a:pt x="136" y="168"/>
                    <a:pt x="136" y="168"/>
                    <a:pt x="136" y="168"/>
                  </a:cubicBezTo>
                  <a:lnTo>
                    <a:pt x="8" y="168"/>
                  </a:lnTo>
                  <a:close/>
                  <a:moveTo>
                    <a:pt x="176" y="147"/>
                  </a:moveTo>
                  <a:cubicBezTo>
                    <a:pt x="176" y="147"/>
                    <a:pt x="176" y="147"/>
                    <a:pt x="176" y="147"/>
                  </a:cubicBezTo>
                  <a:cubicBezTo>
                    <a:pt x="168" y="43"/>
                    <a:pt x="168" y="43"/>
                    <a:pt x="168" y="43"/>
                  </a:cubicBezTo>
                  <a:cubicBezTo>
                    <a:pt x="168" y="43"/>
                    <a:pt x="168" y="43"/>
                    <a:pt x="168" y="43"/>
                  </a:cubicBezTo>
                  <a:cubicBezTo>
                    <a:pt x="168" y="42"/>
                    <a:pt x="166" y="40"/>
                    <a:pt x="164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6" y="14"/>
                    <a:pt x="122" y="0"/>
                    <a:pt x="104" y="0"/>
                  </a:cubicBezTo>
                  <a:cubicBezTo>
                    <a:pt x="92" y="0"/>
                    <a:pt x="82" y="7"/>
                    <a:pt x="76" y="16"/>
                  </a:cubicBezTo>
                  <a:cubicBezTo>
                    <a:pt x="79" y="17"/>
                    <a:pt x="82" y="17"/>
                    <a:pt x="85" y="18"/>
                  </a:cubicBezTo>
                  <a:cubicBezTo>
                    <a:pt x="89" y="12"/>
                    <a:pt x="96" y="8"/>
                    <a:pt x="104" y="8"/>
                  </a:cubicBezTo>
                  <a:cubicBezTo>
                    <a:pt x="117" y="8"/>
                    <a:pt x="128" y="19"/>
                    <a:pt x="128" y="32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0" y="43"/>
                    <a:pt x="111" y="45"/>
                    <a:pt x="111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56"/>
                    <a:pt x="135" y="56"/>
                    <a:pt x="136" y="57"/>
                  </a:cubicBezTo>
                  <a:cubicBezTo>
                    <a:pt x="136" y="48"/>
                    <a:pt x="136" y="48"/>
                    <a:pt x="136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6" y="128"/>
                    <a:pt x="166" y="128"/>
                    <a:pt x="166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67" y="136"/>
                    <a:pt x="167" y="136"/>
                    <a:pt x="167" y="136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50" y="144"/>
                    <a:pt x="150" y="144"/>
                    <a:pt x="150" y="144"/>
                  </a:cubicBezTo>
                  <a:cubicBezTo>
                    <a:pt x="151" y="152"/>
                    <a:pt x="151" y="152"/>
                    <a:pt x="151" y="152"/>
                  </a:cubicBezTo>
                  <a:cubicBezTo>
                    <a:pt x="172" y="152"/>
                    <a:pt x="172" y="152"/>
                    <a:pt x="172" y="152"/>
                  </a:cubicBezTo>
                  <a:cubicBezTo>
                    <a:pt x="174" y="152"/>
                    <a:pt x="176" y="150"/>
                    <a:pt x="176" y="148"/>
                  </a:cubicBezTo>
                  <a:cubicBezTo>
                    <a:pt x="176" y="148"/>
                    <a:pt x="176" y="148"/>
                    <a:pt x="176" y="14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7913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EF080662-5918-471D-8533-EF931E5A65F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782159" y="1422657"/>
            <a:ext cx="8627683" cy="3431966"/>
            <a:chOff x="1782159" y="1422657"/>
            <a:chExt cx="8627683" cy="3431966"/>
          </a:xfrm>
        </p:grpSpPr>
        <p:sp>
          <p:nvSpPr>
            <p:cNvPr id="4" name="Freeform: Shape 2">
              <a:extLst>
                <a:ext uri="{FF2B5EF4-FFF2-40B4-BE49-F238E27FC236}">
                  <a16:creationId xmlns="" xmlns:a16="http://schemas.microsoft.com/office/drawing/2014/main" id="{CC591705-7985-462C-92F8-86E889A03932}"/>
                </a:ext>
              </a:extLst>
            </p:cNvPr>
            <p:cNvSpPr/>
            <p:nvPr/>
          </p:nvSpPr>
          <p:spPr>
            <a:xfrm>
              <a:off x="1782159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>
              <a:extLst>
                <a:ext uri="{FF2B5EF4-FFF2-40B4-BE49-F238E27FC236}">
                  <a16:creationId xmlns="" xmlns:a16="http://schemas.microsoft.com/office/drawing/2014/main" id="{CEBD48AB-980C-42DF-9A8E-478041E87474}"/>
                </a:ext>
              </a:extLst>
            </p:cNvPr>
            <p:cNvSpPr/>
            <p:nvPr/>
          </p:nvSpPr>
          <p:spPr>
            <a:xfrm>
              <a:off x="4106051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>
              <a:extLst>
                <a:ext uri="{FF2B5EF4-FFF2-40B4-BE49-F238E27FC236}">
                  <a16:creationId xmlns="" xmlns:a16="http://schemas.microsoft.com/office/drawing/2014/main" id="{8C82C118-D5E9-4AB1-9BBD-5C985638D466}"/>
                </a:ext>
              </a:extLst>
            </p:cNvPr>
            <p:cNvSpPr/>
            <p:nvPr/>
          </p:nvSpPr>
          <p:spPr>
            <a:xfrm>
              <a:off x="6429944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>
              <a:extLst>
                <a:ext uri="{FF2B5EF4-FFF2-40B4-BE49-F238E27FC236}">
                  <a16:creationId xmlns="" xmlns:a16="http://schemas.microsoft.com/office/drawing/2014/main" id="{E95B2E13-90E2-48B0-A7B0-CBA6D6425B25}"/>
                </a:ext>
              </a:extLst>
            </p:cNvPr>
            <p:cNvSpPr/>
            <p:nvPr/>
          </p:nvSpPr>
          <p:spPr>
            <a:xfrm>
              <a:off x="1784638" y="1422659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6">
              <a:extLst>
                <a:ext uri="{FF2B5EF4-FFF2-40B4-BE49-F238E27FC236}">
                  <a16:creationId xmlns="" xmlns:a16="http://schemas.microsoft.com/office/drawing/2014/main" id="{6929B011-1DFE-463B-9547-95621EA404BD}"/>
                </a:ext>
              </a:extLst>
            </p:cNvPr>
            <p:cNvSpPr/>
            <p:nvPr/>
          </p:nvSpPr>
          <p:spPr>
            <a:xfrm>
              <a:off x="8753837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7">
              <a:extLst>
                <a:ext uri="{FF2B5EF4-FFF2-40B4-BE49-F238E27FC236}">
                  <a16:creationId xmlns="" xmlns:a16="http://schemas.microsoft.com/office/drawing/2014/main" id="{B487752D-75C3-4A87-963A-E1D78496D102}"/>
                </a:ext>
              </a:extLst>
            </p:cNvPr>
            <p:cNvSpPr/>
            <p:nvPr/>
          </p:nvSpPr>
          <p:spPr>
            <a:xfrm>
              <a:off x="4090266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>
              <a:extLst>
                <a:ext uri="{FF2B5EF4-FFF2-40B4-BE49-F238E27FC236}">
                  <a16:creationId xmlns="" xmlns:a16="http://schemas.microsoft.com/office/drawing/2014/main" id="{3610CE0B-D6E7-4FCE-9A03-A0DE12A5EB0D}"/>
                </a:ext>
              </a:extLst>
            </p:cNvPr>
            <p:cNvSpPr/>
            <p:nvPr/>
          </p:nvSpPr>
          <p:spPr>
            <a:xfrm>
              <a:off x="5528187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9">
              <a:extLst>
                <a:ext uri="{FF2B5EF4-FFF2-40B4-BE49-F238E27FC236}">
                  <a16:creationId xmlns="" xmlns:a16="http://schemas.microsoft.com/office/drawing/2014/main" id="{BF68F3BF-2FCE-44EC-90C4-30660F2F5741}"/>
                </a:ext>
              </a:extLst>
            </p:cNvPr>
            <p:cNvSpPr/>
            <p:nvPr/>
          </p:nvSpPr>
          <p:spPr>
            <a:xfrm>
              <a:off x="3204294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千图PPT彼岸天：ID 8661124库_组合 47">
            <a:extLst>
              <a:ext uri="{FF2B5EF4-FFF2-40B4-BE49-F238E27FC236}">
                <a16:creationId xmlns="" xmlns:a16="http://schemas.microsoft.com/office/drawing/2014/main" id="{C799ABCD-99E1-4121-8305-3DF835B52E3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310009" y="3532018"/>
            <a:ext cx="2517739" cy="2221375"/>
            <a:chOff x="1310009" y="3532018"/>
            <a:chExt cx="2517739" cy="2221375"/>
          </a:xfrm>
        </p:grpSpPr>
        <p:sp>
          <p:nvSpPr>
            <p:cNvPr id="12" name="Oval 10">
              <a:extLst>
                <a:ext uri="{FF2B5EF4-FFF2-40B4-BE49-F238E27FC236}">
                  <a16:creationId xmlns="" xmlns:a16="http://schemas.microsoft.com/office/drawing/2014/main" id="{4FA0E89A-1858-401C-8682-D962D5D8F2D9}"/>
                </a:ext>
              </a:extLst>
            </p:cNvPr>
            <p:cNvSpPr/>
            <p:nvPr/>
          </p:nvSpPr>
          <p:spPr>
            <a:xfrm>
              <a:off x="2094884" y="3532018"/>
              <a:ext cx="1011637" cy="10116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27">
              <a:extLst>
                <a:ext uri="{FF2B5EF4-FFF2-40B4-BE49-F238E27FC236}">
                  <a16:creationId xmlns="" xmlns:a16="http://schemas.microsoft.com/office/drawing/2014/main" id="{67CEDC59-1528-4EBD-A86D-1D246207A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474" y="3905427"/>
              <a:ext cx="334812" cy="271691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8">
              <a:extLst>
                <a:ext uri="{FF2B5EF4-FFF2-40B4-BE49-F238E27FC236}">
                  <a16:creationId xmlns="" xmlns:a16="http://schemas.microsoft.com/office/drawing/2014/main" id="{048DB1CA-5647-4968-8DAC-6AE099780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694" y="3838649"/>
              <a:ext cx="535149" cy="418057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29">
              <a:extLst>
                <a:ext uri="{FF2B5EF4-FFF2-40B4-BE49-F238E27FC236}">
                  <a16:creationId xmlns="" xmlns:a16="http://schemas.microsoft.com/office/drawing/2014/main" id="{DEA4956C-616C-4A26-8C94-0284AADBB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2" y="3922810"/>
              <a:ext cx="50313" cy="49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0">
              <a:extLst>
                <a:ext uri="{FF2B5EF4-FFF2-40B4-BE49-F238E27FC236}">
                  <a16:creationId xmlns="" xmlns:a16="http://schemas.microsoft.com/office/drawing/2014/main" id="{780D2ABB-A278-4F50-9513-1B25C30B1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285" y="4139611"/>
              <a:ext cx="66780" cy="173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1">
              <a:extLst>
                <a:ext uri="{FF2B5EF4-FFF2-40B4-BE49-F238E27FC236}">
                  <a16:creationId xmlns="" xmlns:a16="http://schemas.microsoft.com/office/drawing/2014/main" id="{ADF8474D-9E11-4F0A-AAE5-B164DF261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89299"/>
              <a:ext cx="67695" cy="173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2">
              <a:extLst>
                <a:ext uri="{FF2B5EF4-FFF2-40B4-BE49-F238E27FC236}">
                  <a16:creationId xmlns="" xmlns:a16="http://schemas.microsoft.com/office/drawing/2014/main" id="{D5545534-7099-4204-A9AF-D393BBBEC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39901"/>
              <a:ext cx="67695" cy="164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33">
              <a:extLst>
                <a:ext uri="{FF2B5EF4-FFF2-40B4-BE49-F238E27FC236}">
                  <a16:creationId xmlns="" xmlns:a16="http://schemas.microsoft.com/office/drawing/2014/main" id="{E8420061-84AE-4C3E-ABD2-33658A216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167" y="3972206"/>
              <a:ext cx="99712" cy="7043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Group 1">
              <a:extLst>
                <a:ext uri="{FF2B5EF4-FFF2-40B4-BE49-F238E27FC236}">
                  <a16:creationId xmlns="" xmlns:a16="http://schemas.microsoft.com/office/drawing/2014/main" id="{18A5094D-0946-4889-B697-062D1C5BA540}"/>
                </a:ext>
              </a:extLst>
            </p:cNvPr>
            <p:cNvGrpSpPr/>
            <p:nvPr/>
          </p:nvGrpSpPr>
          <p:grpSpPr>
            <a:xfrm>
              <a:off x="1310009" y="5029541"/>
              <a:ext cx="2517739" cy="723852"/>
              <a:chOff x="1341832" y="5029540"/>
              <a:chExt cx="2517738" cy="723852"/>
            </a:xfrm>
          </p:grpSpPr>
          <p:sp>
            <p:nvSpPr>
              <p:cNvPr id="46" name="Rectangle 36">
                <a:extLst>
                  <a:ext uri="{FF2B5EF4-FFF2-40B4-BE49-F238E27FC236}">
                    <a16:creationId xmlns="" xmlns:a16="http://schemas.microsoft.com/office/drawing/2014/main" id="{94C6A07D-42B2-4334-A4C2-6DDC99DDEF42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47" name="Rectangle 40">
                <a:extLst>
                  <a:ext uri="{FF2B5EF4-FFF2-40B4-BE49-F238E27FC236}">
                    <a16:creationId xmlns="" xmlns:a16="http://schemas.microsoft.com/office/drawing/2014/main" id="{0D131D5D-5EF2-4CBF-9853-FE188DE8EE07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r>
                  <a:rPr lang="zh-CN" altLang="en-US" sz="1100" dirty="0">
                    <a:solidFill>
                      <a:srgbClr val="000000"/>
                    </a:solidFill>
                  </a:rPr>
                  <a:t/>
                </a:r>
                <a:br>
                  <a:rPr lang="zh-CN" altLang="en-US" sz="1100" dirty="0">
                    <a:solidFill>
                      <a:srgbClr val="000000"/>
                    </a:solidFill>
                  </a:rPr>
                </a:b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endParaRPr lang="zh-CN" alt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9" name="千图PPT彼岸天：ID 8661124库_组合 48">
            <a:extLst>
              <a:ext uri="{FF2B5EF4-FFF2-40B4-BE49-F238E27FC236}">
                <a16:creationId xmlns="" xmlns:a16="http://schemas.microsoft.com/office/drawing/2014/main" id="{625655B8-F602-41CE-B53F-5384F2F7225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667291" y="3541858"/>
            <a:ext cx="2517739" cy="2211535"/>
            <a:chOff x="3667291" y="3541858"/>
            <a:chExt cx="2517739" cy="2211535"/>
          </a:xfrm>
        </p:grpSpPr>
        <p:sp>
          <p:nvSpPr>
            <p:cNvPr id="13" name="Oval 11">
              <a:extLst>
                <a:ext uri="{FF2B5EF4-FFF2-40B4-BE49-F238E27FC236}">
                  <a16:creationId xmlns="" xmlns:a16="http://schemas.microsoft.com/office/drawing/2014/main" id="{D1D95466-CD90-40DA-A702-D5CE16D999C4}"/>
                </a:ext>
              </a:extLst>
            </p:cNvPr>
            <p:cNvSpPr/>
            <p:nvPr/>
          </p:nvSpPr>
          <p:spPr>
            <a:xfrm>
              <a:off x="4433504" y="3541858"/>
              <a:ext cx="1011637" cy="1011637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24">
              <a:extLst>
                <a:ext uri="{FF2B5EF4-FFF2-40B4-BE49-F238E27FC236}">
                  <a16:creationId xmlns="" xmlns:a16="http://schemas.microsoft.com/office/drawing/2014/main" id="{128719E4-A27B-4273-9EE6-67D246594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6" y="3897194"/>
              <a:ext cx="175639" cy="1756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5">
              <a:extLst>
                <a:ext uri="{FF2B5EF4-FFF2-40B4-BE49-F238E27FC236}">
                  <a16:creationId xmlns="" xmlns:a16="http://schemas.microsoft.com/office/drawing/2014/main" id="{F33F526A-C000-4099-A3B9-653B783A9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748" y="3830414"/>
              <a:ext cx="535149" cy="535149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26">
              <a:extLst>
                <a:ext uri="{FF2B5EF4-FFF2-40B4-BE49-F238E27FC236}">
                  <a16:creationId xmlns="" xmlns:a16="http://schemas.microsoft.com/office/drawing/2014/main" id="{7D748AF4-6B45-4927-924E-C22EB82CA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5" y="3830413"/>
              <a:ext cx="250651" cy="2506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Group 41">
              <a:extLst>
                <a:ext uri="{FF2B5EF4-FFF2-40B4-BE49-F238E27FC236}">
                  <a16:creationId xmlns="" xmlns:a16="http://schemas.microsoft.com/office/drawing/2014/main" id="{CBA63CB9-83A1-4455-8A4B-2537D816B9B6}"/>
                </a:ext>
              </a:extLst>
            </p:cNvPr>
            <p:cNvGrpSpPr/>
            <p:nvPr/>
          </p:nvGrpSpPr>
          <p:grpSpPr>
            <a:xfrm>
              <a:off x="3667291" y="5029541"/>
              <a:ext cx="2517739" cy="723852"/>
              <a:chOff x="1341832" y="5029540"/>
              <a:chExt cx="2517738" cy="723852"/>
            </a:xfrm>
          </p:grpSpPr>
          <p:sp>
            <p:nvSpPr>
              <p:cNvPr id="44" name="Rectangle 42">
                <a:extLst>
                  <a:ext uri="{FF2B5EF4-FFF2-40B4-BE49-F238E27FC236}">
                    <a16:creationId xmlns="" xmlns:a16="http://schemas.microsoft.com/office/drawing/2014/main" id="{24E44602-0A3C-43CE-9272-0CEFC92055B8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45" name="Rectangle 43">
                <a:extLst>
                  <a:ext uri="{FF2B5EF4-FFF2-40B4-BE49-F238E27FC236}">
                    <a16:creationId xmlns="" xmlns:a16="http://schemas.microsoft.com/office/drawing/2014/main" id="{C0AB4C8E-B1D7-426A-823F-B782C5C3CD39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r>
                  <a:rPr lang="zh-CN" altLang="en-US" sz="1100" dirty="0">
                    <a:solidFill>
                      <a:srgbClr val="000000"/>
                    </a:solidFill>
                  </a:rPr>
                  <a:t/>
                </a:r>
                <a:br>
                  <a:rPr lang="zh-CN" altLang="en-US" sz="1100" dirty="0">
                    <a:solidFill>
                      <a:srgbClr val="000000"/>
                    </a:solidFill>
                  </a:rPr>
                </a:b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endParaRPr lang="zh-CN" alt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>
            <a:extLst>
              <a:ext uri="{FF2B5EF4-FFF2-40B4-BE49-F238E27FC236}">
                <a16:creationId xmlns="" xmlns:a16="http://schemas.microsoft.com/office/drawing/2014/main" id="{C78FD85C-01B6-4E64-BE56-A31C29A79FF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991183" y="3541858"/>
            <a:ext cx="2517739" cy="2211535"/>
            <a:chOff x="5991183" y="3541858"/>
            <a:chExt cx="2517739" cy="2211535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1AB9DA60-E5C7-4770-9D35-D655FF89A231}"/>
                </a:ext>
              </a:extLst>
            </p:cNvPr>
            <p:cNvGrpSpPr/>
            <p:nvPr/>
          </p:nvGrpSpPr>
          <p:grpSpPr>
            <a:xfrm>
              <a:off x="6744235" y="3541858"/>
              <a:ext cx="1011637" cy="1011637"/>
              <a:chOff x="6744235" y="3541858"/>
              <a:chExt cx="1011637" cy="1011637"/>
            </a:xfrm>
          </p:grpSpPr>
          <p:sp>
            <p:nvSpPr>
              <p:cNvPr id="14" name="Oval 12">
                <a:extLst>
                  <a:ext uri="{FF2B5EF4-FFF2-40B4-BE49-F238E27FC236}">
                    <a16:creationId xmlns="" xmlns:a16="http://schemas.microsoft.com/office/drawing/2014/main" id="{767E5811-799A-4905-A820-2264D5EB45D6}"/>
                  </a:ext>
                </a:extLst>
              </p:cNvPr>
              <p:cNvSpPr/>
              <p:nvPr/>
            </p:nvSpPr>
            <p:spPr>
              <a:xfrm>
                <a:off x="6744235" y="3541858"/>
                <a:ext cx="1011637" cy="1011637"/>
              </a:xfrm>
              <a:prstGeom prst="ellipse">
                <a:avLst/>
              </a:pr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3">
                <a:extLst>
                  <a:ext uri="{FF2B5EF4-FFF2-40B4-BE49-F238E27FC236}">
                    <a16:creationId xmlns="" xmlns:a16="http://schemas.microsoft.com/office/drawing/2014/main" id="{1736CC3A-3866-48AC-ADEF-A4BC2DD7F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2020" y="3826388"/>
                <a:ext cx="536064" cy="535149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Group 44">
              <a:extLst>
                <a:ext uri="{FF2B5EF4-FFF2-40B4-BE49-F238E27FC236}">
                  <a16:creationId xmlns="" xmlns:a16="http://schemas.microsoft.com/office/drawing/2014/main" id="{FDCB4088-3565-4FEA-A365-5E3BB69F4D39}"/>
                </a:ext>
              </a:extLst>
            </p:cNvPr>
            <p:cNvGrpSpPr/>
            <p:nvPr/>
          </p:nvGrpSpPr>
          <p:grpSpPr>
            <a:xfrm>
              <a:off x="5991183" y="5029541"/>
              <a:ext cx="2517739" cy="723852"/>
              <a:chOff x="1341832" y="5029540"/>
              <a:chExt cx="2517738" cy="723852"/>
            </a:xfrm>
          </p:grpSpPr>
          <p:sp>
            <p:nvSpPr>
              <p:cNvPr id="42" name="Rectangle 45">
                <a:extLst>
                  <a:ext uri="{FF2B5EF4-FFF2-40B4-BE49-F238E27FC236}">
                    <a16:creationId xmlns="" xmlns:a16="http://schemas.microsoft.com/office/drawing/2014/main" id="{4BF96FA8-9BF4-4FBC-A7E3-6C23DB0BFF01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43" name="Rectangle 46">
                <a:extLst>
                  <a:ext uri="{FF2B5EF4-FFF2-40B4-BE49-F238E27FC236}">
                    <a16:creationId xmlns="" xmlns:a16="http://schemas.microsoft.com/office/drawing/2014/main" id="{457D98CF-0098-4278-819D-691DD3DC04B4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r>
                  <a:rPr lang="zh-CN" altLang="en-US" sz="1100" dirty="0">
                    <a:solidFill>
                      <a:srgbClr val="000000"/>
                    </a:solidFill>
                  </a:rPr>
                  <a:t/>
                </a:r>
                <a:br>
                  <a:rPr lang="zh-CN" altLang="en-US" sz="1100" dirty="0">
                    <a:solidFill>
                      <a:srgbClr val="000000"/>
                    </a:solidFill>
                  </a:rPr>
                </a:b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endParaRPr lang="zh-CN" alt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2" name="千图PPT彼岸天：ID 8661124库_组合 51">
            <a:extLst>
              <a:ext uri="{FF2B5EF4-FFF2-40B4-BE49-F238E27FC236}">
                <a16:creationId xmlns="" xmlns:a16="http://schemas.microsoft.com/office/drawing/2014/main" id="{C884E200-736A-4801-96DE-AC9DBBE42241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311489" y="3528696"/>
            <a:ext cx="2517739" cy="2224697"/>
            <a:chOff x="8311489" y="3528696"/>
            <a:chExt cx="2517739" cy="2224697"/>
          </a:xfrm>
        </p:grpSpPr>
        <p:sp>
          <p:nvSpPr>
            <p:cNvPr id="15" name="Oval 13">
              <a:extLst>
                <a:ext uri="{FF2B5EF4-FFF2-40B4-BE49-F238E27FC236}">
                  <a16:creationId xmlns="" xmlns:a16="http://schemas.microsoft.com/office/drawing/2014/main" id="{921A471C-A34A-4896-A9AE-DD69803F2F65}"/>
                </a:ext>
              </a:extLst>
            </p:cNvPr>
            <p:cNvSpPr/>
            <p:nvPr/>
          </p:nvSpPr>
          <p:spPr>
            <a:xfrm>
              <a:off x="9068128" y="3528696"/>
              <a:ext cx="1011637" cy="1011637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4">
              <a:extLst>
                <a:ext uri="{FF2B5EF4-FFF2-40B4-BE49-F238E27FC236}">
                  <a16:creationId xmlns="" xmlns:a16="http://schemas.microsoft.com/office/drawing/2014/main" id="{45016244-0D14-4BD9-8660-9D7C71BD2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3244" y="3766481"/>
              <a:ext cx="535149" cy="536064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="" xmlns:a16="http://schemas.microsoft.com/office/drawing/2014/main" id="{548556B8-E8AB-4B91-A25D-D875CDDCD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429" y="4000667"/>
              <a:ext cx="66780" cy="66780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6">
              <a:extLst>
                <a:ext uri="{FF2B5EF4-FFF2-40B4-BE49-F238E27FC236}">
                  <a16:creationId xmlns="" xmlns:a16="http://schemas.microsoft.com/office/drawing/2014/main" id="{29BFD03B-A279-4416-9445-46F16F31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9734" y="3933888"/>
              <a:ext cx="201253" cy="201253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7">
              <a:extLst>
                <a:ext uri="{FF2B5EF4-FFF2-40B4-BE49-F238E27FC236}">
                  <a16:creationId xmlns="" xmlns:a16="http://schemas.microsoft.com/office/drawing/2014/main" id="{3D06E4B9-2146-4E5F-9743-1D7BA76F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208" y="4067446"/>
              <a:ext cx="83245" cy="85991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="" xmlns:a16="http://schemas.microsoft.com/office/drawing/2014/main" id="{306B5E9A-6C88-471E-A3AB-147E8DB90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7141" y="4101294"/>
              <a:ext cx="119836" cy="12258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="" xmlns:a16="http://schemas.microsoft.com/office/drawing/2014/main" id="{FBCD9EA1-0990-4C89-A7DB-66DD0543A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674" y="4084827"/>
              <a:ext cx="101541" cy="103371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0">
              <a:extLst>
                <a:ext uri="{FF2B5EF4-FFF2-40B4-BE49-F238E27FC236}">
                  <a16:creationId xmlns="" xmlns:a16="http://schemas.microsoft.com/office/drawing/2014/main" id="{A533192C-016A-4CEB-AD2C-A5CFED092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268" y="3917421"/>
              <a:ext cx="84160" cy="85075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="" xmlns:a16="http://schemas.microsoft.com/office/drawing/2014/main" id="{60829BD1-DC2F-4CA0-8D7A-9C694ABB1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6489" y="3850641"/>
              <a:ext cx="119836" cy="121667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2">
              <a:extLst>
                <a:ext uri="{FF2B5EF4-FFF2-40B4-BE49-F238E27FC236}">
                  <a16:creationId xmlns="" xmlns:a16="http://schemas.microsoft.com/office/drawing/2014/main" id="{FFEA022B-8397-4A39-8530-AD93B8E9C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337" y="3883574"/>
              <a:ext cx="101543" cy="104287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9" name="Group 47">
              <a:extLst>
                <a:ext uri="{FF2B5EF4-FFF2-40B4-BE49-F238E27FC236}">
                  <a16:creationId xmlns="" xmlns:a16="http://schemas.microsoft.com/office/drawing/2014/main" id="{F10337EC-40FC-4BAE-B8AB-E7C0DE9FB138}"/>
                </a:ext>
              </a:extLst>
            </p:cNvPr>
            <p:cNvGrpSpPr/>
            <p:nvPr/>
          </p:nvGrpSpPr>
          <p:grpSpPr>
            <a:xfrm>
              <a:off x="8311489" y="5029541"/>
              <a:ext cx="2517739" cy="723852"/>
              <a:chOff x="1341832" y="5029540"/>
              <a:chExt cx="2517738" cy="723852"/>
            </a:xfrm>
          </p:grpSpPr>
          <p:sp>
            <p:nvSpPr>
              <p:cNvPr id="40" name="Rectangle 48">
                <a:extLst>
                  <a:ext uri="{FF2B5EF4-FFF2-40B4-BE49-F238E27FC236}">
                    <a16:creationId xmlns="" xmlns:a16="http://schemas.microsoft.com/office/drawing/2014/main" id="{C6A76B3F-E5BF-4327-9FD8-DB02372E6629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</a:t>
                </a:r>
              </a:p>
            </p:txBody>
          </p:sp>
          <p:sp>
            <p:nvSpPr>
              <p:cNvPr id="41" name="Rectangle 49">
                <a:extLst>
                  <a:ext uri="{FF2B5EF4-FFF2-40B4-BE49-F238E27FC236}">
                    <a16:creationId xmlns="" xmlns:a16="http://schemas.microsoft.com/office/drawing/2014/main" id="{A235934B-0EB7-4213-8B51-98E622B8DF69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r>
                  <a:rPr lang="zh-CN" altLang="en-US" sz="1100" dirty="0">
                    <a:solidFill>
                      <a:srgbClr val="000000"/>
                    </a:solidFill>
                  </a:rPr>
                  <a:t/>
                </a:r>
                <a:br>
                  <a:rPr lang="zh-CN" altLang="en-US" sz="1100" dirty="0">
                    <a:solidFill>
                      <a:srgbClr val="000000"/>
                    </a:solidFill>
                  </a:rPr>
                </a:br>
                <a:r>
                  <a:rPr lang="zh-CN" altLang="en-US" sz="1100" dirty="0" smtClean="0">
                    <a:solidFill>
                      <a:srgbClr val="000000"/>
                    </a:solidFill>
                  </a:rPr>
                  <a:t>编辑</a:t>
                </a:r>
                <a:endParaRPr lang="zh-CN" alt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635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="" xmlns:a16="http://schemas.microsoft.com/office/drawing/2014/main" id="{A7232B35-0C5C-42DA-8FFD-A2E4EC6C9AA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79717" y="1369448"/>
            <a:ext cx="2652337" cy="4485211"/>
            <a:chOff x="1468323" y="1573648"/>
            <a:chExt cx="2760777" cy="4668589"/>
          </a:xfrm>
        </p:grpSpPr>
        <p:grpSp>
          <p:nvGrpSpPr>
            <p:cNvPr id="33" name="Group 5">
              <a:extLst>
                <a:ext uri="{FF2B5EF4-FFF2-40B4-BE49-F238E27FC236}">
                  <a16:creationId xmlns="" xmlns:a16="http://schemas.microsoft.com/office/drawing/2014/main" id="{A82B8D88-E18B-49A0-9A50-4E8C6E4A7602}"/>
                </a:ext>
              </a:extLst>
            </p:cNvPr>
            <p:cNvGrpSpPr/>
            <p:nvPr/>
          </p:nvGrpSpPr>
          <p:grpSpPr>
            <a:xfrm>
              <a:off x="1468323" y="2098813"/>
              <a:ext cx="2760777" cy="4143424"/>
              <a:chOff x="1454036" y="2352178"/>
              <a:chExt cx="2276135" cy="4143424"/>
            </a:xfrm>
          </p:grpSpPr>
          <p:sp>
            <p:nvSpPr>
              <p:cNvPr id="37" name="Freeform: Shape 9">
                <a:extLst>
                  <a:ext uri="{FF2B5EF4-FFF2-40B4-BE49-F238E27FC236}">
                    <a16:creationId xmlns="" xmlns:a16="http://schemas.microsoft.com/office/drawing/2014/main" id="{DE0A7471-6168-433B-94D3-4FAE191CE93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0385">
                <a:off x="1692103" y="3420299"/>
                <a:ext cx="180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0">
                <a:extLst>
                  <a:ext uri="{FF2B5EF4-FFF2-40B4-BE49-F238E27FC236}">
                    <a16:creationId xmlns="" xmlns:a16="http://schemas.microsoft.com/office/drawing/2014/main" id="{9B6D1C5F-9EB6-445F-932A-7F8EB9F54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5682" y="6289093"/>
                <a:ext cx="832843" cy="206509"/>
              </a:xfrm>
              <a:custGeom>
                <a:avLst/>
                <a:gdLst>
                  <a:gd name="T0" fmla="*/ 0 w 155"/>
                  <a:gd name="T1" fmla="*/ 0 h 38"/>
                  <a:gd name="T2" fmla="*/ 31 w 155"/>
                  <a:gd name="T3" fmla="*/ 38 h 38"/>
                  <a:gd name="T4" fmla="*/ 117 w 155"/>
                  <a:gd name="T5" fmla="*/ 38 h 38"/>
                  <a:gd name="T6" fmla="*/ 155 w 155"/>
                  <a:gd name="T7" fmla="*/ 0 h 38"/>
                  <a:gd name="T8" fmla="*/ 0 w 15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38">
                    <a:moveTo>
                      <a:pt x="0" y="0"/>
                    </a:moveTo>
                    <a:cubicBezTo>
                      <a:pt x="0" y="19"/>
                      <a:pt x="13" y="34"/>
                      <a:pt x="31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38" y="37"/>
                      <a:pt x="155" y="21"/>
                      <a:pt x="15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1">
                <a:extLst>
                  <a:ext uri="{FF2B5EF4-FFF2-40B4-BE49-F238E27FC236}">
                    <a16:creationId xmlns="" xmlns:a16="http://schemas.microsoft.com/office/drawing/2014/main" id="{AD5F69C3-4DE2-4793-AD01-2E75E2472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4036" y="3976649"/>
                <a:ext cx="2276135" cy="1302593"/>
              </a:xfrm>
              <a:custGeom>
                <a:avLst/>
                <a:gdLst>
                  <a:gd name="T0" fmla="*/ 29 w 424"/>
                  <a:gd name="T1" fmla="*/ 172 h 242"/>
                  <a:gd name="T2" fmla="*/ 30 w 424"/>
                  <a:gd name="T3" fmla="*/ 172 h 242"/>
                  <a:gd name="T4" fmla="*/ 157 w 424"/>
                  <a:gd name="T5" fmla="*/ 242 h 242"/>
                  <a:gd name="T6" fmla="*/ 261 w 424"/>
                  <a:gd name="T7" fmla="*/ 242 h 242"/>
                  <a:gd name="T8" fmla="*/ 269 w 424"/>
                  <a:gd name="T9" fmla="*/ 242 h 242"/>
                  <a:gd name="T10" fmla="*/ 271 w 424"/>
                  <a:gd name="T11" fmla="*/ 242 h 242"/>
                  <a:gd name="T12" fmla="*/ 282 w 424"/>
                  <a:gd name="T13" fmla="*/ 242 h 242"/>
                  <a:gd name="T14" fmla="*/ 363 w 424"/>
                  <a:gd name="T15" fmla="*/ 202 h 242"/>
                  <a:gd name="T16" fmla="*/ 381 w 424"/>
                  <a:gd name="T17" fmla="*/ 146 h 242"/>
                  <a:gd name="T18" fmla="*/ 324 w 424"/>
                  <a:gd name="T19" fmla="*/ 135 h 242"/>
                  <a:gd name="T20" fmla="*/ 218 w 424"/>
                  <a:gd name="T21" fmla="*/ 187 h 242"/>
                  <a:gd name="T22" fmla="*/ 148 w 424"/>
                  <a:gd name="T23" fmla="*/ 147 h 242"/>
                  <a:gd name="T24" fmla="*/ 391 w 424"/>
                  <a:gd name="T25" fmla="*/ 81 h 242"/>
                  <a:gd name="T26" fmla="*/ 418 w 424"/>
                  <a:gd name="T27" fmla="*/ 33 h 242"/>
                  <a:gd name="T28" fmla="*/ 370 w 424"/>
                  <a:gd name="T29" fmla="*/ 6 h 242"/>
                  <a:gd name="T30" fmla="*/ 33 w 424"/>
                  <a:gd name="T31" fmla="*/ 99 h 242"/>
                  <a:gd name="T32" fmla="*/ 6 w 424"/>
                  <a:gd name="T33" fmla="*/ 146 h 242"/>
                  <a:gd name="T34" fmla="*/ 29 w 424"/>
                  <a:gd name="T35" fmla="*/ 17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4" h="242">
                    <a:moveTo>
                      <a:pt x="29" y="172"/>
                    </a:moveTo>
                    <a:cubicBezTo>
                      <a:pt x="29" y="172"/>
                      <a:pt x="29" y="172"/>
                      <a:pt x="30" y="172"/>
                    </a:cubicBezTo>
                    <a:cubicBezTo>
                      <a:pt x="157" y="242"/>
                      <a:pt x="157" y="242"/>
                      <a:pt x="157" y="242"/>
                    </a:cubicBezTo>
                    <a:cubicBezTo>
                      <a:pt x="261" y="242"/>
                      <a:pt x="261" y="242"/>
                      <a:pt x="261" y="242"/>
                    </a:cubicBezTo>
                    <a:cubicBezTo>
                      <a:pt x="269" y="242"/>
                      <a:pt x="269" y="242"/>
                      <a:pt x="269" y="242"/>
                    </a:cubicBezTo>
                    <a:cubicBezTo>
                      <a:pt x="269" y="242"/>
                      <a:pt x="270" y="242"/>
                      <a:pt x="271" y="242"/>
                    </a:cubicBezTo>
                    <a:cubicBezTo>
                      <a:pt x="282" y="242"/>
                      <a:pt x="282" y="242"/>
                      <a:pt x="282" y="242"/>
                    </a:cubicBezTo>
                    <a:cubicBezTo>
                      <a:pt x="363" y="202"/>
                      <a:pt x="363" y="202"/>
                      <a:pt x="363" y="202"/>
                    </a:cubicBezTo>
                    <a:cubicBezTo>
                      <a:pt x="384" y="190"/>
                      <a:pt x="392" y="165"/>
                      <a:pt x="381" y="146"/>
                    </a:cubicBezTo>
                    <a:cubicBezTo>
                      <a:pt x="370" y="128"/>
                      <a:pt x="345" y="123"/>
                      <a:pt x="324" y="135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391" y="81"/>
                      <a:pt x="391" y="81"/>
                      <a:pt x="391" y="81"/>
                    </a:cubicBezTo>
                    <a:cubicBezTo>
                      <a:pt x="412" y="75"/>
                      <a:pt x="424" y="54"/>
                      <a:pt x="418" y="33"/>
                    </a:cubicBezTo>
                    <a:cubicBezTo>
                      <a:pt x="412" y="12"/>
                      <a:pt x="391" y="0"/>
                      <a:pt x="370" y="6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12" y="104"/>
                      <a:pt x="0" y="126"/>
                      <a:pt x="6" y="146"/>
                    </a:cubicBezTo>
                    <a:cubicBezTo>
                      <a:pt x="9" y="159"/>
                      <a:pt x="18" y="168"/>
                      <a:pt x="29" y="1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2">
                <a:extLst>
                  <a:ext uri="{FF2B5EF4-FFF2-40B4-BE49-F238E27FC236}">
                    <a16:creationId xmlns="" xmlns:a16="http://schemas.microsoft.com/office/drawing/2014/main" id="{822A5A95-8BA7-4FE3-825A-E4625EBDEF57}"/>
                  </a:ext>
                </a:extLst>
              </p:cNvPr>
              <p:cNvSpPr>
                <a:spLocks/>
              </p:cNvSpPr>
              <p:nvPr/>
            </p:nvSpPr>
            <p:spPr bwMode="auto">
              <a:xfrm rot="637550">
                <a:off x="1962102" y="2876424"/>
                <a:ext cx="126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="" xmlns:a16="http://schemas.microsoft.com/office/drawing/2014/main" id="{EB05CA85-F382-48CD-9225-351706763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504" y="5374554"/>
                <a:ext cx="1257206" cy="796533"/>
              </a:xfrm>
              <a:custGeom>
                <a:avLst/>
                <a:gdLst>
                  <a:gd name="T0" fmla="*/ 183 w 234"/>
                  <a:gd name="T1" fmla="*/ 0 h 148"/>
                  <a:gd name="T2" fmla="*/ 57 w 234"/>
                  <a:gd name="T3" fmla="*/ 0 h 148"/>
                  <a:gd name="T4" fmla="*/ 0 w 234"/>
                  <a:gd name="T5" fmla="*/ 64 h 148"/>
                  <a:gd name="T6" fmla="*/ 0 w 234"/>
                  <a:gd name="T7" fmla="*/ 86 h 148"/>
                  <a:gd name="T8" fmla="*/ 52 w 234"/>
                  <a:gd name="T9" fmla="*/ 148 h 148"/>
                  <a:gd name="T10" fmla="*/ 171 w 234"/>
                  <a:gd name="T11" fmla="*/ 148 h 148"/>
                  <a:gd name="T12" fmla="*/ 233 w 234"/>
                  <a:gd name="T13" fmla="*/ 84 h 148"/>
                  <a:gd name="T14" fmla="*/ 233 w 234"/>
                  <a:gd name="T15" fmla="*/ 62 h 148"/>
                  <a:gd name="T16" fmla="*/ 183 w 234"/>
                  <a:gd name="T1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8">
                    <a:moveTo>
                      <a:pt x="183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25" y="3"/>
                      <a:pt x="0" y="31"/>
                      <a:pt x="0" y="64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" y="117"/>
                      <a:pt x="23" y="143"/>
                      <a:pt x="52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206" y="148"/>
                      <a:pt x="234" y="119"/>
                      <a:pt x="233" y="84"/>
                    </a:cubicBezTo>
                    <a:cubicBezTo>
                      <a:pt x="233" y="62"/>
                      <a:pt x="233" y="62"/>
                      <a:pt x="233" y="62"/>
                    </a:cubicBezTo>
                    <a:cubicBezTo>
                      <a:pt x="233" y="31"/>
                      <a:pt x="211" y="6"/>
                      <a:pt x="18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="" xmlns:a16="http://schemas.microsoft.com/office/drawing/2014/main" id="{EEDBFBDD-0DD3-4D6E-B017-80E05554B1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2925">
                <a:off x="2146896" y="2352178"/>
                <a:ext cx="890411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6">
              <a:extLst>
                <a:ext uri="{FF2B5EF4-FFF2-40B4-BE49-F238E27FC236}">
                  <a16:creationId xmlns="" xmlns:a16="http://schemas.microsoft.com/office/drawing/2014/main" id="{D7E11962-B908-4585-8F78-0E56FE833D8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43909" y="1573648"/>
              <a:ext cx="609600" cy="677153"/>
              <a:chOff x="347" y="3344"/>
              <a:chExt cx="586" cy="707"/>
            </a:xfrm>
            <a:solidFill>
              <a:schemeClr val="accent1"/>
            </a:solidFill>
          </p:grpSpPr>
          <p:sp>
            <p:nvSpPr>
              <p:cNvPr id="35" name="Oval 7">
                <a:extLst>
                  <a:ext uri="{FF2B5EF4-FFF2-40B4-BE49-F238E27FC236}">
                    <a16:creationId xmlns="" xmlns:a16="http://schemas.microsoft.com/office/drawing/2014/main" id="{43DE5F39-A2E6-4DFB-B8F5-395BE56E9B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347" y="3466"/>
                <a:ext cx="586" cy="58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">
                <a:extLst>
                  <a:ext uri="{FF2B5EF4-FFF2-40B4-BE49-F238E27FC236}">
                    <a16:creationId xmlns="" xmlns:a16="http://schemas.microsoft.com/office/drawing/2014/main" id="{7961C9D9-EEF0-4B94-A6E2-FBD8A932F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" y="3344"/>
                <a:ext cx="414" cy="207"/>
              </a:xfrm>
              <a:custGeom>
                <a:avLst/>
                <a:gdLst>
                  <a:gd name="T0" fmla="*/ 0 w 414"/>
                  <a:gd name="T1" fmla="*/ 207 h 207"/>
                  <a:gd name="T2" fmla="*/ 206 w 414"/>
                  <a:gd name="T3" fmla="*/ 0 h 207"/>
                  <a:gd name="T4" fmla="*/ 414 w 414"/>
                  <a:gd name="T5" fmla="*/ 207 h 207"/>
                  <a:gd name="T6" fmla="*/ 0 w 414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4" h="207">
                    <a:moveTo>
                      <a:pt x="0" y="207"/>
                    </a:moveTo>
                    <a:lnTo>
                      <a:pt x="206" y="0"/>
                    </a:lnTo>
                    <a:lnTo>
                      <a:pt x="414" y="207"/>
                    </a:lnTo>
                    <a:lnTo>
                      <a:pt x="0" y="2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5" name="千图PPT彼岸天：ID 8661124库_组合 44">
            <a:extLst>
              <a:ext uri="{FF2B5EF4-FFF2-40B4-BE49-F238E27FC236}">
                <a16:creationId xmlns="" xmlns:a16="http://schemas.microsoft.com/office/drawing/2014/main" id="{E356AACB-8F09-4C78-A5A1-85936120613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505360" y="2456892"/>
            <a:ext cx="3725012" cy="1029742"/>
            <a:chOff x="7505360" y="2456892"/>
            <a:chExt cx="3725012" cy="1029742"/>
          </a:xfrm>
        </p:grpSpPr>
        <p:cxnSp>
          <p:nvCxnSpPr>
            <p:cNvPr id="6" name="Straight Arrow Connector 20">
              <a:extLst>
                <a:ext uri="{FF2B5EF4-FFF2-40B4-BE49-F238E27FC236}">
                  <a16:creationId xmlns="" xmlns:a16="http://schemas.microsoft.com/office/drawing/2014/main" id="{E95F521E-4922-472C-B2E0-D3512D7065CE}"/>
                </a:ext>
              </a:extLst>
            </p:cNvPr>
            <p:cNvCxnSpPr/>
            <p:nvPr/>
          </p:nvCxnSpPr>
          <p:spPr>
            <a:xfrm>
              <a:off x="7505360" y="2929769"/>
              <a:ext cx="1080243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21">
              <a:extLst>
                <a:ext uri="{FF2B5EF4-FFF2-40B4-BE49-F238E27FC236}">
                  <a16:creationId xmlns="" xmlns:a16="http://schemas.microsoft.com/office/drawing/2014/main" id="{91F3BE54-1015-4630-AD86-AA278C461BA9}"/>
                </a:ext>
              </a:extLst>
            </p:cNvPr>
            <p:cNvGrpSpPr/>
            <p:nvPr/>
          </p:nvGrpSpPr>
          <p:grpSpPr>
            <a:xfrm>
              <a:off x="8922048" y="2456892"/>
              <a:ext cx="2308324" cy="1029742"/>
              <a:chOff x="8922048" y="2456892"/>
              <a:chExt cx="2308324" cy="1029742"/>
            </a:xfrm>
          </p:grpSpPr>
          <p:sp>
            <p:nvSpPr>
              <p:cNvPr id="28" name="TextBox 22">
                <a:extLst>
                  <a:ext uri="{FF2B5EF4-FFF2-40B4-BE49-F238E27FC236}">
                    <a16:creationId xmlns="" xmlns:a16="http://schemas.microsoft.com/office/drawing/2014/main" id="{A5F5D762-A2E8-448F-974F-0145559C428C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308324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cxnSp>
            <p:nvCxnSpPr>
              <p:cNvPr id="29" name="Straight Connector 23">
                <a:extLst>
                  <a:ext uri="{FF2B5EF4-FFF2-40B4-BE49-F238E27FC236}">
                    <a16:creationId xmlns="" xmlns:a16="http://schemas.microsoft.com/office/drawing/2014/main" id="{12FFA640-CE84-4BA5-8720-77E24C543C48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16">
                <a:extLst>
                  <a:ext uri="{FF2B5EF4-FFF2-40B4-BE49-F238E27FC236}">
                    <a16:creationId xmlns="" xmlns:a16="http://schemas.microsoft.com/office/drawing/2014/main" id="{D71B7516-03B5-4740-B80E-178BE2667B85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308324" cy="705706"/>
                <a:chOff x="8922049" y="2765435"/>
                <a:chExt cx="2308324" cy="705706"/>
              </a:xfrm>
            </p:grpSpPr>
            <p:sp>
              <p:nvSpPr>
                <p:cNvPr id="31" name="Rectangle 24">
                  <a:extLst>
                    <a:ext uri="{FF2B5EF4-FFF2-40B4-BE49-F238E27FC236}">
                      <a16:creationId xmlns="" xmlns:a16="http://schemas.microsoft.com/office/drawing/2014/main" id="{D5F530C3-8921-4D4A-B642-97D81E398357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308324" cy="184666"/>
                </a:xfrm>
                <a:prstGeom prst="rect">
                  <a:avLst/>
                </a:prstGeom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32" name="Rectangle 1">
                  <a:extLst>
                    <a:ext uri="{FF2B5EF4-FFF2-40B4-BE49-F238E27FC236}">
                      <a16:creationId xmlns="" xmlns:a16="http://schemas.microsoft.com/office/drawing/2014/main" id="{40B22B8F-79E3-4E9F-A663-C811D3EB0A07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308324" cy="521040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 smtClean="0"/>
                    <a:t>编辑</a:t>
                  </a:r>
                  <a:r>
                    <a:rPr lang="zh-CN" altLang="en-US" sz="1100" dirty="0"/>
                    <a:t/>
                  </a:r>
                  <a:br>
                    <a:rPr lang="zh-CN" altLang="en-US" sz="1100" dirty="0"/>
                  </a:br>
                  <a:r>
                    <a:rPr lang="zh-CN" altLang="en-US" sz="1100" dirty="0" smtClean="0"/>
                    <a:t>编辑</a:t>
                  </a:r>
                  <a:endParaRPr lang="zh-CN" altLang="en-US" sz="1100" dirty="0"/>
                </a:p>
              </p:txBody>
            </p:sp>
          </p:grpSp>
        </p:grpSp>
      </p:grpSp>
      <p:grpSp>
        <p:nvGrpSpPr>
          <p:cNvPr id="44" name="千图PPT彼岸天：ID 8661124库_组合 43">
            <a:extLst>
              <a:ext uri="{FF2B5EF4-FFF2-40B4-BE49-F238E27FC236}">
                <a16:creationId xmlns="" xmlns:a16="http://schemas.microsoft.com/office/drawing/2014/main" id="{5791E02E-F7F1-4805-91BD-CFB4A7E78DE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84445" y="4731449"/>
            <a:ext cx="4276747" cy="1029742"/>
            <a:chOff x="7184445" y="4731449"/>
            <a:chExt cx="4276747" cy="1029742"/>
          </a:xfrm>
        </p:grpSpPr>
        <p:cxnSp>
          <p:nvCxnSpPr>
            <p:cNvPr id="8" name="Straight Arrow Connector 30">
              <a:extLst>
                <a:ext uri="{FF2B5EF4-FFF2-40B4-BE49-F238E27FC236}">
                  <a16:creationId xmlns="" xmlns:a16="http://schemas.microsoft.com/office/drawing/2014/main" id="{8864B3B4-B3A5-4F85-9AB8-8CED8CC6E09B}"/>
                </a:ext>
              </a:extLst>
            </p:cNvPr>
            <p:cNvCxnSpPr/>
            <p:nvPr/>
          </p:nvCxnSpPr>
          <p:spPr>
            <a:xfrm>
              <a:off x="7184445" y="5209794"/>
              <a:ext cx="1080243" cy="0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5">
              <a:extLst>
                <a:ext uri="{FF2B5EF4-FFF2-40B4-BE49-F238E27FC236}">
                  <a16:creationId xmlns="" xmlns:a16="http://schemas.microsoft.com/office/drawing/2014/main" id="{A790F655-9390-4A28-8581-438727EE564E}"/>
                </a:ext>
              </a:extLst>
            </p:cNvPr>
            <p:cNvGrpSpPr/>
            <p:nvPr/>
          </p:nvGrpSpPr>
          <p:grpSpPr>
            <a:xfrm>
              <a:off x="8610745" y="4731449"/>
              <a:ext cx="2850447" cy="1029742"/>
              <a:chOff x="8922048" y="2456892"/>
              <a:chExt cx="2308324" cy="1029742"/>
            </a:xfrm>
          </p:grpSpPr>
          <p:sp>
            <p:nvSpPr>
              <p:cNvPr id="23" name="TextBox 36">
                <a:extLst>
                  <a:ext uri="{FF2B5EF4-FFF2-40B4-BE49-F238E27FC236}">
                    <a16:creationId xmlns="" xmlns:a16="http://schemas.microsoft.com/office/drawing/2014/main" id="{7416A8FD-9A30-4280-BB02-CA08489416D9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308324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24" name="Straight Connector 37">
                <a:extLst>
                  <a:ext uri="{FF2B5EF4-FFF2-40B4-BE49-F238E27FC236}">
                    <a16:creationId xmlns="" xmlns:a16="http://schemas.microsoft.com/office/drawing/2014/main" id="{439B83E2-67EA-4BCE-9271-F7ADE2AFD91B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38">
                <a:extLst>
                  <a:ext uri="{FF2B5EF4-FFF2-40B4-BE49-F238E27FC236}">
                    <a16:creationId xmlns="" xmlns:a16="http://schemas.microsoft.com/office/drawing/2014/main" id="{A6CDB69A-43DE-442A-A995-E67B812A482B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308324" cy="705706"/>
                <a:chOff x="8922049" y="2765435"/>
                <a:chExt cx="2308324" cy="705706"/>
              </a:xfrm>
            </p:grpSpPr>
            <p:sp>
              <p:nvSpPr>
                <p:cNvPr id="26" name="Rectangle 39">
                  <a:extLst>
                    <a:ext uri="{FF2B5EF4-FFF2-40B4-BE49-F238E27FC236}">
                      <a16:creationId xmlns="" xmlns:a16="http://schemas.microsoft.com/office/drawing/2014/main" id="{9E2AD1D5-1229-4A44-B7FD-BC252F60848C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308324" cy="184666"/>
                </a:xfrm>
                <a:prstGeom prst="rect">
                  <a:avLst/>
                </a:prstGeom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27" name="Rectangle 40">
                  <a:extLst>
                    <a:ext uri="{FF2B5EF4-FFF2-40B4-BE49-F238E27FC236}">
                      <a16:creationId xmlns="" xmlns:a16="http://schemas.microsoft.com/office/drawing/2014/main" id="{21194A48-A8EA-450A-AA80-A926A6F1E7DE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308324" cy="521040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 smtClean="0"/>
                    <a:t>编辑</a:t>
                  </a:r>
                  <a:r>
                    <a:rPr lang="zh-CN" altLang="en-US" sz="1100" dirty="0"/>
                    <a:t/>
                  </a:r>
                  <a:br>
                    <a:rPr lang="zh-CN" altLang="en-US" sz="1100" dirty="0"/>
                  </a:br>
                  <a:r>
                    <a:rPr lang="zh-CN" altLang="en-US" sz="1100" dirty="0" smtClean="0"/>
                    <a:t>编辑</a:t>
                  </a:r>
                  <a:endParaRPr lang="zh-CN" altLang="en-US" sz="1100" dirty="0"/>
                </a:p>
              </p:txBody>
            </p:sp>
          </p:grp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800D8AA7-9D11-4B77-91BC-A9E20AA15DF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11509" y="1357520"/>
            <a:ext cx="5012605" cy="1029742"/>
            <a:chOff x="711509" y="1357520"/>
            <a:chExt cx="5012605" cy="1029742"/>
          </a:xfrm>
        </p:grpSpPr>
        <p:cxnSp>
          <p:nvCxnSpPr>
            <p:cNvPr id="5" name="Straight Arrow Connector 15">
              <a:extLst>
                <a:ext uri="{FF2B5EF4-FFF2-40B4-BE49-F238E27FC236}">
                  <a16:creationId xmlns="" xmlns:a16="http://schemas.microsoft.com/office/drawing/2014/main" id="{F39C3FBA-9647-4E39-B766-9E19B0B7A6E5}"/>
                </a:ext>
              </a:extLst>
            </p:cNvPr>
            <p:cNvCxnSpPr/>
            <p:nvPr/>
          </p:nvCxnSpPr>
          <p:spPr>
            <a:xfrm flipH="1">
              <a:off x="4643871" y="1736047"/>
              <a:ext cx="1080243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41">
              <a:extLst>
                <a:ext uri="{FF2B5EF4-FFF2-40B4-BE49-F238E27FC236}">
                  <a16:creationId xmlns="" xmlns:a16="http://schemas.microsoft.com/office/drawing/2014/main" id="{0D1C6F5B-849F-4704-BE73-E0D49DDC28FE}"/>
                </a:ext>
              </a:extLst>
            </p:cNvPr>
            <p:cNvGrpSpPr/>
            <p:nvPr/>
          </p:nvGrpSpPr>
          <p:grpSpPr>
            <a:xfrm>
              <a:off x="711509" y="1357520"/>
              <a:ext cx="3377318" cy="1029742"/>
              <a:chOff x="8922048" y="2456892"/>
              <a:chExt cx="2219623" cy="1029742"/>
            </a:xfrm>
          </p:grpSpPr>
          <p:sp>
            <p:nvSpPr>
              <p:cNvPr id="18" name="TextBox 42">
                <a:extLst>
                  <a:ext uri="{FF2B5EF4-FFF2-40B4-BE49-F238E27FC236}">
                    <a16:creationId xmlns="" xmlns:a16="http://schemas.microsoft.com/office/drawing/2014/main" id="{B766FDAB-6093-4933-BB7E-DEF8B9CCEF8D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219622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19" name="Straight Connector 43">
                <a:extLst>
                  <a:ext uri="{FF2B5EF4-FFF2-40B4-BE49-F238E27FC236}">
                    <a16:creationId xmlns="" xmlns:a16="http://schemas.microsoft.com/office/drawing/2014/main" id="{69EA6CB5-1B05-43AB-A19C-C6F9E0450426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44">
                <a:extLst>
                  <a:ext uri="{FF2B5EF4-FFF2-40B4-BE49-F238E27FC236}">
                    <a16:creationId xmlns="" xmlns:a16="http://schemas.microsoft.com/office/drawing/2014/main" id="{D593B016-5952-4195-9E39-9E132861F743}"/>
                  </a:ext>
                </a:extLst>
              </p:cNvPr>
              <p:cNvGrpSpPr/>
              <p:nvPr/>
            </p:nvGrpSpPr>
            <p:grpSpPr>
              <a:xfrm>
                <a:off x="8922049" y="2780928"/>
                <a:ext cx="2219622" cy="705706"/>
                <a:chOff x="8922050" y="2765435"/>
                <a:chExt cx="2219622" cy="705706"/>
              </a:xfrm>
            </p:grpSpPr>
            <p:sp>
              <p:nvSpPr>
                <p:cNvPr id="21" name="Rectangle 45">
                  <a:extLst>
                    <a:ext uri="{FF2B5EF4-FFF2-40B4-BE49-F238E27FC236}">
                      <a16:creationId xmlns="" xmlns:a16="http://schemas.microsoft.com/office/drawing/2014/main" id="{9F370DF2-C59E-4C35-A0B2-46792F439F54}"/>
                    </a:ext>
                  </a:extLst>
                </p:cNvPr>
                <p:cNvSpPr/>
                <p:nvPr/>
              </p:nvSpPr>
              <p:spPr>
                <a:xfrm>
                  <a:off x="8922050" y="2765435"/>
                  <a:ext cx="2219622" cy="184666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algn="r"/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22" name="Rectangle 46">
                  <a:extLst>
                    <a:ext uri="{FF2B5EF4-FFF2-40B4-BE49-F238E27FC236}">
                      <a16:creationId xmlns="" xmlns:a16="http://schemas.microsoft.com/office/drawing/2014/main" id="{2DFFA3B7-8F6C-459E-A09F-9B7B52C25C21}"/>
                    </a:ext>
                  </a:extLst>
                </p:cNvPr>
                <p:cNvSpPr/>
                <p:nvPr/>
              </p:nvSpPr>
              <p:spPr>
                <a:xfrm>
                  <a:off x="8922050" y="2950101"/>
                  <a:ext cx="2219622" cy="521040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 dirty="0" smtClean="0"/>
                    <a:t>编辑</a:t>
                  </a:r>
                  <a:r>
                    <a:rPr lang="zh-CN" altLang="en-US" sz="1100" dirty="0"/>
                    <a:t/>
                  </a:r>
                  <a:br>
                    <a:rPr lang="zh-CN" altLang="en-US" sz="1100" dirty="0"/>
                  </a:br>
                  <a:r>
                    <a:rPr lang="zh-CN" altLang="en-US" sz="1100" dirty="0" smtClean="0"/>
                    <a:t>编辑</a:t>
                  </a:r>
                  <a:endParaRPr lang="zh-CN" altLang="en-US" sz="1100" dirty="0"/>
                </a:p>
              </p:txBody>
            </p:sp>
          </p:grpSp>
        </p:grpSp>
      </p:grpSp>
      <p:grpSp>
        <p:nvGrpSpPr>
          <p:cNvPr id="43" name="千图PPT彼岸天：ID 8661124库_组合 42">
            <a:extLst>
              <a:ext uri="{FF2B5EF4-FFF2-40B4-BE49-F238E27FC236}">
                <a16:creationId xmlns="" xmlns:a16="http://schemas.microsoft.com/office/drawing/2014/main" id="{7F8DC440-9F28-4473-8EE1-59E2D8DE23A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11507" y="3728295"/>
            <a:ext cx="3871468" cy="1029742"/>
            <a:chOff x="711507" y="3728295"/>
            <a:chExt cx="3871468" cy="1029742"/>
          </a:xfrm>
        </p:grpSpPr>
        <p:cxnSp>
          <p:nvCxnSpPr>
            <p:cNvPr id="7" name="Straight Arrow Connector 25">
              <a:extLst>
                <a:ext uri="{FF2B5EF4-FFF2-40B4-BE49-F238E27FC236}">
                  <a16:creationId xmlns="" xmlns:a16="http://schemas.microsoft.com/office/drawing/2014/main" id="{1B88B39F-2075-4E1B-9729-C052E67A51EB}"/>
                </a:ext>
              </a:extLst>
            </p:cNvPr>
            <p:cNvCxnSpPr/>
            <p:nvPr/>
          </p:nvCxnSpPr>
          <p:spPr>
            <a:xfrm flipH="1">
              <a:off x="3502732" y="4175260"/>
              <a:ext cx="1080243" cy="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47">
              <a:extLst>
                <a:ext uri="{FF2B5EF4-FFF2-40B4-BE49-F238E27FC236}">
                  <a16:creationId xmlns="" xmlns:a16="http://schemas.microsoft.com/office/drawing/2014/main" id="{D797F85B-65F4-4246-9FAF-6FC59B204F6C}"/>
                </a:ext>
              </a:extLst>
            </p:cNvPr>
            <p:cNvGrpSpPr/>
            <p:nvPr/>
          </p:nvGrpSpPr>
          <p:grpSpPr>
            <a:xfrm>
              <a:off x="711507" y="3728295"/>
              <a:ext cx="2375381" cy="1029742"/>
              <a:chOff x="8922048" y="2456892"/>
              <a:chExt cx="2219622" cy="1029742"/>
            </a:xfrm>
          </p:grpSpPr>
          <p:sp>
            <p:nvSpPr>
              <p:cNvPr id="13" name="TextBox 48">
                <a:extLst>
                  <a:ext uri="{FF2B5EF4-FFF2-40B4-BE49-F238E27FC236}">
                    <a16:creationId xmlns="" xmlns:a16="http://schemas.microsoft.com/office/drawing/2014/main" id="{538FFC76-1C92-4102-87CD-9CADF4775FA2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219622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14" name="Straight Connector 49">
                <a:extLst>
                  <a:ext uri="{FF2B5EF4-FFF2-40B4-BE49-F238E27FC236}">
                    <a16:creationId xmlns="" xmlns:a16="http://schemas.microsoft.com/office/drawing/2014/main" id="{4135344F-5EFA-4157-AA77-A3F52DEF8C37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50">
                <a:extLst>
                  <a:ext uri="{FF2B5EF4-FFF2-40B4-BE49-F238E27FC236}">
                    <a16:creationId xmlns="" xmlns:a16="http://schemas.microsoft.com/office/drawing/2014/main" id="{C585E5BB-E15F-414A-B75E-CC37D437F5E5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219622" cy="705706"/>
                <a:chOff x="8922049" y="2765435"/>
                <a:chExt cx="2219622" cy="705706"/>
              </a:xfrm>
            </p:grpSpPr>
            <p:sp>
              <p:nvSpPr>
                <p:cNvPr id="16" name="Rectangle 51">
                  <a:extLst>
                    <a:ext uri="{FF2B5EF4-FFF2-40B4-BE49-F238E27FC236}">
                      <a16:creationId xmlns="" xmlns:a16="http://schemas.microsoft.com/office/drawing/2014/main" id="{B2AF577C-48B2-457E-8333-65DBEB563440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219622" cy="184666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algn="r"/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17" name="Rectangle 52">
                  <a:extLst>
                    <a:ext uri="{FF2B5EF4-FFF2-40B4-BE49-F238E27FC236}">
                      <a16:creationId xmlns="" xmlns:a16="http://schemas.microsoft.com/office/drawing/2014/main" id="{5B50134C-ED61-4F58-B353-6242627AB5B0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219622" cy="521040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 dirty="0" smtClean="0"/>
                    <a:t>编辑</a:t>
                  </a:r>
                  <a:r>
                    <a:rPr lang="zh-CN" altLang="en-US" sz="1100" dirty="0"/>
                    <a:t/>
                  </a:r>
                  <a:br>
                    <a:rPr lang="zh-CN" altLang="en-US" sz="1100" dirty="0"/>
                  </a:br>
                  <a:r>
                    <a:rPr lang="zh-CN" altLang="en-US" sz="1100" dirty="0" smtClean="0"/>
                    <a:t>编辑</a:t>
                  </a:r>
                  <a:endParaRPr lang="zh-CN" altLang="en-US" sz="11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9110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C75B60B-13E3-4F7A-A24A-53EE3820BA1D}"/>
              </a:ext>
            </a:extLst>
          </p:cNvPr>
          <p:cNvSpPr/>
          <p:nvPr/>
        </p:nvSpPr>
        <p:spPr>
          <a:xfrm>
            <a:off x="0" y="1536700"/>
            <a:ext cx="12192000" cy="363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>
            <a:extLst>
              <a:ext uri="{FF2B5EF4-FFF2-40B4-BE49-F238E27FC236}">
                <a16:creationId xmlns="" xmlns:a16="http://schemas.microsoft.com/office/drawing/2014/main" id="{E15CB20B-9D34-4BF7-A26D-E9D6D37A364D}"/>
              </a:ext>
            </a:extLst>
          </p:cNvPr>
          <p:cNvSpPr txBox="1"/>
          <p:nvPr/>
        </p:nvSpPr>
        <p:spPr>
          <a:xfrm>
            <a:off x="5196687" y="2208113"/>
            <a:ext cx="4235455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7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373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FC61CCBB-93EF-42BB-99EB-F1D4271DF7E2}"/>
              </a:ext>
            </a:extLst>
          </p:cNvPr>
          <p:cNvCxnSpPr/>
          <p:nvPr/>
        </p:nvCxnSpPr>
        <p:spPr>
          <a:xfrm flipV="1">
            <a:off x="4908652" y="2112102"/>
            <a:ext cx="0" cy="2565899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3">
            <a:extLst>
              <a:ext uri="{FF2B5EF4-FFF2-40B4-BE49-F238E27FC236}">
                <a16:creationId xmlns="" xmlns:a16="http://schemas.microsoft.com/office/drawing/2014/main" id="{94A10AB2-D8B8-4558-BEFB-0E7BCC88122F}"/>
              </a:ext>
            </a:extLst>
          </p:cNvPr>
          <p:cNvSpPr txBox="1"/>
          <p:nvPr/>
        </p:nvSpPr>
        <p:spPr>
          <a:xfrm>
            <a:off x="3147919" y="4111034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1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1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25FE65D-B61C-448A-B85A-33D2D3D201FF}"/>
              </a:ext>
            </a:extLst>
          </p:cNvPr>
          <p:cNvGrpSpPr/>
          <p:nvPr/>
        </p:nvGrpSpPr>
        <p:grpSpPr>
          <a:xfrm>
            <a:off x="2892429" y="2208116"/>
            <a:ext cx="1596233" cy="15962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7">
              <a:extLst>
                <a:ext uri="{FF2B5EF4-FFF2-40B4-BE49-F238E27FC236}">
                  <a16:creationId xmlns="" xmlns:a16="http://schemas.microsoft.com/office/drawing/2014/main" id="{0C959D80-61BE-4938-998C-4E00968BEABE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BA1319D9-CDD5-413D-AE6F-E4F23C17A4B4}"/>
                </a:ext>
              </a:extLst>
            </p:cNvPr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24">
            <a:extLst>
              <a:ext uri="{FF2B5EF4-FFF2-40B4-BE49-F238E27FC236}">
                <a16:creationId xmlns="" xmlns:a16="http://schemas.microsoft.com/office/drawing/2014/main" id="{56C12B11-71EF-402A-9552-5D5F57050ABA}"/>
              </a:ext>
            </a:extLst>
          </p:cNvPr>
          <p:cNvSpPr txBox="1"/>
          <p:nvPr/>
        </p:nvSpPr>
        <p:spPr>
          <a:xfrm>
            <a:off x="5325580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="" xmlns:a16="http://schemas.microsoft.com/office/drawing/2014/main" id="{BD0E4897-2034-4A2D-926D-1E5FF120C7C8}"/>
              </a:ext>
            </a:extLst>
          </p:cNvPr>
          <p:cNvSpPr txBox="1"/>
          <p:nvPr/>
        </p:nvSpPr>
        <p:spPr>
          <a:xfrm>
            <a:off x="6729141" y="364827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001946C0-B47D-411C-BF9B-E030EFA22799}"/>
              </a:ext>
            </a:extLst>
          </p:cNvPr>
          <p:cNvSpPr txBox="1"/>
          <p:nvPr/>
        </p:nvSpPr>
        <p:spPr>
          <a:xfrm>
            <a:off x="8075843" y="364827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="" xmlns:a16="http://schemas.microsoft.com/office/drawing/2014/main" id="{4168F696-DA77-43D9-AB52-9750B76EF47B}"/>
              </a:ext>
            </a:extLst>
          </p:cNvPr>
          <p:cNvSpPr txBox="1"/>
          <p:nvPr/>
        </p:nvSpPr>
        <p:spPr>
          <a:xfrm>
            <a:off x="5325580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="" xmlns:a16="http://schemas.microsoft.com/office/drawing/2014/main" id="{5716445A-C34A-47A5-855A-E2337C7C23E9}"/>
              </a:ext>
            </a:extLst>
          </p:cNvPr>
          <p:cNvSpPr txBox="1"/>
          <p:nvPr/>
        </p:nvSpPr>
        <p:spPr>
          <a:xfrm>
            <a:off x="6729143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="" xmlns:a16="http://schemas.microsoft.com/office/drawing/2014/main" id="{EF540BE1-085C-4409-95C6-A19A2B7F5D27}"/>
              </a:ext>
            </a:extLst>
          </p:cNvPr>
          <p:cNvSpPr txBox="1"/>
          <p:nvPr/>
        </p:nvSpPr>
        <p:spPr>
          <a:xfrm>
            <a:off x="8075328" y="4111035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0D9756EE-FF2C-45E2-B740-8197A6515589}"/>
              </a:ext>
            </a:extLst>
          </p:cNvPr>
          <p:cNvSpPr txBox="1"/>
          <p:nvPr/>
        </p:nvSpPr>
        <p:spPr>
          <a:xfrm>
            <a:off x="3186575" y="2493270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667" b="1" dirty="0">
                <a:solidFill>
                  <a:srgbClr val="093A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667" b="1" dirty="0">
              <a:solidFill>
                <a:srgbClr val="093A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="" xmlns:a16="http://schemas.microsoft.com/office/drawing/2014/main" id="{EEB79319-5E09-4AF5-B9DE-B9E94B55DA8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57150" y="1579959"/>
            <a:ext cx="11986147" cy="4349750"/>
            <a:chOff x="-57150" y="1579959"/>
            <a:chExt cx="11986147" cy="4349750"/>
          </a:xfrm>
        </p:grpSpPr>
        <p:sp>
          <p:nvSpPr>
            <p:cNvPr id="4" name="Rectangle 47">
              <a:extLst>
                <a:ext uri="{FF2B5EF4-FFF2-40B4-BE49-F238E27FC236}">
                  <a16:creationId xmlns="" xmlns:a16="http://schemas.microsoft.com/office/drawing/2014/main" id="{1FE83ED0-A690-4939-BD03-2D80E457B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3455590"/>
              <a:ext cx="6550819" cy="61595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wrap="none" lIns="324000" tIns="0" rIns="0" bIns="0" anchor="ctr" anchorCtr="1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5" name="Rectangle 48">
              <a:extLst>
                <a:ext uri="{FF2B5EF4-FFF2-40B4-BE49-F238E27FC236}">
                  <a16:creationId xmlns="" xmlns:a16="http://schemas.microsoft.com/office/drawing/2014/main" id="{A2986D67-AA79-42E6-948D-92A760B0D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071541"/>
              <a:ext cx="5907088" cy="61595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  <a:extLst/>
          </p:spPr>
          <p:txBody>
            <a:bodyPr wrap="none" lIns="32400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6" name="Rectangle 49">
              <a:extLst>
                <a:ext uri="{FF2B5EF4-FFF2-40B4-BE49-F238E27FC236}">
                  <a16:creationId xmlns="" xmlns:a16="http://schemas.microsoft.com/office/drawing/2014/main" id="{465EB4E7-EA56-4F01-84BC-67F4FD9A6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687490"/>
              <a:ext cx="5203032" cy="61595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wrap="none" lIns="324000" tIns="0" rIns="0" bIns="0" anchor="ctr" anchorCtr="1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7" name="Rectangle 50">
              <a:extLst>
                <a:ext uri="{FF2B5EF4-FFF2-40B4-BE49-F238E27FC236}">
                  <a16:creationId xmlns="" xmlns:a16="http://schemas.microsoft.com/office/drawing/2014/main" id="{A4568C90-D06D-4BFF-8D06-5F1FC1E4B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5303441"/>
              <a:ext cx="4593432" cy="615951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324000" tIns="0" rIns="0" bIns="0" anchor="ctr" anchorCtr="1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8" name="Isosceles Triangle 51">
              <a:extLst>
                <a:ext uri="{FF2B5EF4-FFF2-40B4-BE49-F238E27FC236}">
                  <a16:creationId xmlns="" xmlns:a16="http://schemas.microsoft.com/office/drawing/2014/main" id="{ABEBF7C9-FC67-4701-8DFB-8888A037B4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730" y="3596899"/>
              <a:ext cx="615951" cy="332583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osceles Triangle 52">
              <a:extLst>
                <a:ext uri="{FF2B5EF4-FFF2-40B4-BE49-F238E27FC236}">
                  <a16:creationId xmlns="" xmlns:a16="http://schemas.microsoft.com/office/drawing/2014/main" id="{CBC82DA1-AB2B-4F59-9D91-A41E5C7E01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00161" y="4212432"/>
              <a:ext cx="615951" cy="33258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osceles Triangle 53">
              <a:extLst>
                <a:ext uri="{FF2B5EF4-FFF2-40B4-BE49-F238E27FC236}">
                  <a16:creationId xmlns="" xmlns:a16="http://schemas.microsoft.com/office/drawing/2014/main" id="{D8BAE807-777B-4B59-AF6D-221B474853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08805" y="4834730"/>
              <a:ext cx="615951" cy="332583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3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osceles Triangle 54">
              <a:extLst>
                <a:ext uri="{FF2B5EF4-FFF2-40B4-BE49-F238E27FC236}">
                  <a16:creationId xmlns="" xmlns:a16="http://schemas.microsoft.com/office/drawing/2014/main" id="{22D98A63-2A31-4996-9709-BF3A711083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485710" y="5444332"/>
              <a:ext cx="615951" cy="332581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55">
              <a:extLst>
                <a:ext uri="{FF2B5EF4-FFF2-40B4-BE49-F238E27FC236}">
                  <a16:creationId xmlns="" xmlns:a16="http://schemas.microsoft.com/office/drawing/2014/main" id="{A9A0198B-8886-4269-AF4F-E05CF03EC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50" y="1579959"/>
              <a:ext cx="2581275" cy="1554163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62 h 21600"/>
                <a:gd name="T4" fmla="*/ 0 w 21600"/>
                <a:gd name="T5" fmla="*/ 0 h 21600"/>
                <a:gd name="T6" fmla="*/ 21600 w 21600"/>
                <a:gd name="T7" fmla="*/ 12975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62"/>
                  </a:lnTo>
                  <a:lnTo>
                    <a:pt x="0" y="0"/>
                  </a:lnTo>
                  <a:lnTo>
                    <a:pt x="21600" y="12975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56">
              <a:extLst>
                <a:ext uri="{FF2B5EF4-FFF2-40B4-BE49-F238E27FC236}">
                  <a16:creationId xmlns="" xmlns:a16="http://schemas.microsoft.com/office/drawing/2014/main" id="{52A34D3F-72AB-40F0-BB6C-2E1C9B894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50" y="2203052"/>
              <a:ext cx="2581275" cy="1550988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47 h 21600"/>
                <a:gd name="T4" fmla="*/ 0 w 21600"/>
                <a:gd name="T5" fmla="*/ 0 h 21600"/>
                <a:gd name="T6" fmla="*/ 21600 w 21600"/>
                <a:gd name="T7" fmla="*/ 12971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47"/>
                  </a:lnTo>
                  <a:lnTo>
                    <a:pt x="0" y="0"/>
                  </a:lnTo>
                  <a:lnTo>
                    <a:pt x="21600" y="12971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57">
              <a:extLst>
                <a:ext uri="{FF2B5EF4-FFF2-40B4-BE49-F238E27FC236}">
                  <a16:creationId xmlns="" xmlns:a16="http://schemas.microsoft.com/office/drawing/2014/main" id="{9E8A6A9E-7258-48C2-8BC4-0C185D171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50" y="2823765"/>
              <a:ext cx="2581275" cy="1550988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47 h 21600"/>
                <a:gd name="T4" fmla="*/ 0 w 21600"/>
                <a:gd name="T5" fmla="*/ 0 h 21600"/>
                <a:gd name="T6" fmla="*/ 21600 w 21600"/>
                <a:gd name="T7" fmla="*/ 12953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47"/>
                  </a:lnTo>
                  <a:lnTo>
                    <a:pt x="0" y="0"/>
                  </a:lnTo>
                  <a:lnTo>
                    <a:pt x="21600" y="12953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58">
              <a:extLst>
                <a:ext uri="{FF2B5EF4-FFF2-40B4-BE49-F238E27FC236}">
                  <a16:creationId xmlns="" xmlns:a16="http://schemas.microsoft.com/office/drawing/2014/main" id="{A5BE6FE8-1CD7-4F7A-8987-81ED28290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50" y="3444477"/>
              <a:ext cx="2581275" cy="1550988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29 h 21600"/>
                <a:gd name="T4" fmla="*/ 0 w 21600"/>
                <a:gd name="T5" fmla="*/ 0 h 21600"/>
                <a:gd name="T6" fmla="*/ 21600 w 21600"/>
                <a:gd name="T7" fmla="*/ 12953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29"/>
                  </a:lnTo>
                  <a:lnTo>
                    <a:pt x="0" y="0"/>
                  </a:lnTo>
                  <a:lnTo>
                    <a:pt x="21600" y="12953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59">
              <a:extLst>
                <a:ext uri="{FF2B5EF4-FFF2-40B4-BE49-F238E27FC236}">
                  <a16:creationId xmlns="" xmlns:a16="http://schemas.microsoft.com/office/drawing/2014/main" id="{8DBD669A-1EA0-4F82-B267-7055FBB5E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157" y="1629965"/>
              <a:ext cx="3448051" cy="4246563"/>
            </a:xfrm>
            <a:custGeom>
              <a:avLst/>
              <a:gdLst>
                <a:gd name="T0" fmla="*/ 6896100 w 21600"/>
                <a:gd name="T1" fmla="*/ 5972712 h 21600"/>
                <a:gd name="T2" fmla="*/ 0 w 21600"/>
                <a:gd name="T3" fmla="*/ 8493125 h 21600"/>
                <a:gd name="T4" fmla="*/ 0 w 21600"/>
                <a:gd name="T5" fmla="*/ 2525918 h 21600"/>
                <a:gd name="T6" fmla="*/ 6896100 w 21600"/>
                <a:gd name="T7" fmla="*/ 0 h 21600"/>
                <a:gd name="T8" fmla="*/ 6896100 w 21600"/>
                <a:gd name="T9" fmla="*/ 5972712 h 21600"/>
                <a:gd name="T10" fmla="*/ 6896100 w 21600"/>
                <a:gd name="T11" fmla="*/ 5972712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5190"/>
                  </a:moveTo>
                  <a:lnTo>
                    <a:pt x="0" y="21600"/>
                  </a:lnTo>
                  <a:lnTo>
                    <a:pt x="0" y="6424"/>
                  </a:lnTo>
                  <a:lnTo>
                    <a:pt x="21600" y="0"/>
                  </a:lnTo>
                  <a:lnTo>
                    <a:pt x="21600" y="15190"/>
                  </a:lnTo>
                  <a:close/>
                  <a:moveTo>
                    <a:pt x="21600" y="15190"/>
                  </a:moveTo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0">
              <a:extLst>
                <a:ext uri="{FF2B5EF4-FFF2-40B4-BE49-F238E27FC236}">
                  <a16:creationId xmlns="" xmlns:a16="http://schemas.microsoft.com/office/drawing/2014/main" id="{0B0589F9-3FAA-4E02-8BEA-04E85E480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6" y="2513410"/>
              <a:ext cx="2581275" cy="1550988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47 h 21600"/>
                <a:gd name="T4" fmla="*/ 0 w 21600"/>
                <a:gd name="T5" fmla="*/ 0 h 21600"/>
                <a:gd name="T6" fmla="*/ 21600 w 21600"/>
                <a:gd name="T7" fmla="*/ 12971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47"/>
                  </a:lnTo>
                  <a:lnTo>
                    <a:pt x="0" y="0"/>
                  </a:lnTo>
                  <a:lnTo>
                    <a:pt x="21600" y="12971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1">
              <a:extLst>
                <a:ext uri="{FF2B5EF4-FFF2-40B4-BE49-F238E27FC236}">
                  <a16:creationId xmlns="" xmlns:a16="http://schemas.microsoft.com/office/drawing/2014/main" id="{FA85DF24-BE48-4CA9-83E2-128F6068A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6" y="3134122"/>
              <a:ext cx="2581275" cy="1550988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29 h 21600"/>
                <a:gd name="T4" fmla="*/ 0 w 21600"/>
                <a:gd name="T5" fmla="*/ 0 h 21600"/>
                <a:gd name="T6" fmla="*/ 21600 w 21600"/>
                <a:gd name="T7" fmla="*/ 12953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29"/>
                  </a:lnTo>
                  <a:lnTo>
                    <a:pt x="0" y="0"/>
                  </a:lnTo>
                  <a:lnTo>
                    <a:pt x="21600" y="12953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62">
              <a:extLst>
                <a:ext uri="{FF2B5EF4-FFF2-40B4-BE49-F238E27FC236}">
                  <a16:creationId xmlns="" xmlns:a16="http://schemas.microsoft.com/office/drawing/2014/main" id="{7015E55F-F771-4CF0-85F1-24A43DEF7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6" y="3754041"/>
              <a:ext cx="2581275" cy="1551783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40 h 21600"/>
                <a:gd name="T4" fmla="*/ 0 w 21600"/>
                <a:gd name="T5" fmla="*/ 0 h 21600"/>
                <a:gd name="T6" fmla="*/ 21600 w 21600"/>
                <a:gd name="T7" fmla="*/ 12960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40"/>
                  </a:lnTo>
                  <a:lnTo>
                    <a:pt x="0" y="0"/>
                  </a:lnTo>
                  <a:lnTo>
                    <a:pt x="21600" y="1296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63">
              <a:extLst>
                <a:ext uri="{FF2B5EF4-FFF2-40B4-BE49-F238E27FC236}">
                  <a16:creationId xmlns="" xmlns:a16="http://schemas.microsoft.com/office/drawing/2014/main" id="{40D0C43D-79CC-413E-867B-5523215DE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6" y="4374752"/>
              <a:ext cx="2581275" cy="1554957"/>
            </a:xfrm>
            <a:custGeom>
              <a:avLst/>
              <a:gdLst>
                <a:gd name="T0" fmla="*/ 21600 w 21600"/>
                <a:gd name="T1" fmla="*/ 21600 h 21600"/>
                <a:gd name="T2" fmla="*/ 0 w 21600"/>
                <a:gd name="T3" fmla="*/ 8625 h 21600"/>
                <a:gd name="T4" fmla="*/ 0 w 21600"/>
                <a:gd name="T5" fmla="*/ 0 h 21600"/>
                <a:gd name="T6" fmla="*/ 21600 w 21600"/>
                <a:gd name="T7" fmla="*/ 12938 h 21600"/>
                <a:gd name="T8" fmla="*/ 21600 w 21600"/>
                <a:gd name="T9" fmla="*/ 21600 h 21600"/>
                <a:gd name="T10" fmla="*/ 21600 w 21600"/>
                <a:gd name="T11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8625"/>
                  </a:lnTo>
                  <a:lnTo>
                    <a:pt x="0" y="0"/>
                  </a:lnTo>
                  <a:lnTo>
                    <a:pt x="21600" y="12938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68">
              <a:extLst>
                <a:ext uri="{FF2B5EF4-FFF2-40B4-BE49-F238E27FC236}">
                  <a16:creationId xmlns="" xmlns:a16="http://schemas.microsoft.com/office/drawing/2014/main" id="{9D6E8A07-BF6F-430F-B753-C1D4ADBC6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075" y="3470950"/>
              <a:ext cx="17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2400">
                  <a:solidFill>
                    <a:srgbClr val="FFFEFE"/>
                  </a:solidFill>
                </a:rPr>
                <a:t>1</a:t>
              </a:r>
            </a:p>
          </p:txBody>
        </p:sp>
        <p:sp>
          <p:nvSpPr>
            <p:cNvPr id="22" name="Rectangle 69">
              <a:extLst>
                <a:ext uri="{FF2B5EF4-FFF2-40B4-BE49-F238E27FC236}">
                  <a16:creationId xmlns="" xmlns:a16="http://schemas.microsoft.com/office/drawing/2014/main" id="{4481EDD9-4031-4F22-ABC3-22DA07BA9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235" y="4102775"/>
              <a:ext cx="17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2400">
                  <a:solidFill>
                    <a:srgbClr val="FFFEFE"/>
                  </a:solidFill>
                </a:rPr>
                <a:t>2</a:t>
              </a:r>
            </a:p>
          </p:txBody>
        </p:sp>
        <p:sp>
          <p:nvSpPr>
            <p:cNvPr id="23" name="Rectangle 70">
              <a:extLst>
                <a:ext uri="{FF2B5EF4-FFF2-40B4-BE49-F238E27FC236}">
                  <a16:creationId xmlns="" xmlns:a16="http://schemas.microsoft.com/office/drawing/2014/main" id="{BA6DFB65-BA9A-4E85-8B40-8925F921A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884" y="4718724"/>
              <a:ext cx="17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2400">
                  <a:solidFill>
                    <a:srgbClr val="FFFEFE"/>
                  </a:solidFill>
                </a:rPr>
                <a:t>3</a:t>
              </a:r>
            </a:p>
          </p:txBody>
        </p:sp>
        <p:sp>
          <p:nvSpPr>
            <p:cNvPr id="24" name="Rectangle 71">
              <a:extLst>
                <a:ext uri="{FF2B5EF4-FFF2-40B4-BE49-F238E27FC236}">
                  <a16:creationId xmlns="" xmlns:a16="http://schemas.microsoft.com/office/drawing/2014/main" id="{10A56A7E-292C-47A4-9CDD-B5333E5CD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235" y="5347375"/>
              <a:ext cx="17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2400">
                  <a:solidFill>
                    <a:srgbClr val="FFFEFE"/>
                  </a:solidFill>
                </a:rPr>
                <a:t>4</a:t>
              </a: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="" xmlns:a16="http://schemas.microsoft.com/office/drawing/2014/main" id="{89AD02A7-BFEC-40C6-9B8E-491958F7F66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386138" y="1916833"/>
            <a:ext cx="7989510" cy="977900"/>
            <a:chOff x="3386138" y="1916833"/>
            <a:chExt cx="7989510" cy="977900"/>
          </a:xfrm>
        </p:grpSpPr>
        <p:sp>
          <p:nvSpPr>
            <p:cNvPr id="25" name="Rectangle 72">
              <a:extLst>
                <a:ext uri="{FF2B5EF4-FFF2-40B4-BE49-F238E27FC236}">
                  <a16:creationId xmlns="" xmlns:a16="http://schemas.microsoft.com/office/drawing/2014/main" id="{FC0EAD70-6521-4515-BD24-8B882A045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033" y="2253382"/>
              <a:ext cx="6426615" cy="64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16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/>
                <a:t>编辑 编辑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B2E945B1-93C3-4F1E-98E1-83ADA854B6A4}"/>
                </a:ext>
              </a:extLst>
            </p:cNvPr>
            <p:cNvGrpSpPr/>
            <p:nvPr/>
          </p:nvGrpSpPr>
          <p:grpSpPr>
            <a:xfrm>
              <a:off x="3386138" y="1916833"/>
              <a:ext cx="5201446" cy="476721"/>
              <a:chOff x="3386138" y="1916833"/>
              <a:chExt cx="5201446" cy="476721"/>
            </a:xfrm>
          </p:grpSpPr>
          <p:sp>
            <p:nvSpPr>
              <p:cNvPr id="26" name="Freeform: Shape 73">
                <a:extLst>
                  <a:ext uri="{FF2B5EF4-FFF2-40B4-BE49-F238E27FC236}">
                    <a16:creationId xmlns="" xmlns:a16="http://schemas.microsoft.com/office/drawing/2014/main" id="{F9D791B0-A12E-4DA2-A850-13D560FDE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138" y="2099073"/>
                <a:ext cx="1562895" cy="294481"/>
              </a:xfrm>
              <a:custGeom>
                <a:avLst/>
                <a:gdLst>
                  <a:gd name="T0" fmla="*/ 0 w 21600"/>
                  <a:gd name="T1" fmla="*/ 588962 h 21600"/>
                  <a:gd name="T2" fmla="*/ 1568248 w 21600"/>
                  <a:gd name="T3" fmla="*/ 0 h 21600"/>
                  <a:gd name="T4" fmla="*/ 3125788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10837" y="0"/>
                    </a:lnTo>
                    <a:lnTo>
                      <a:pt x="21600" y="0"/>
                    </a:lnTo>
                  </a:path>
                </a:pathLst>
              </a:custGeom>
              <a:noFill/>
              <a:ln w="38100" cap="flat">
                <a:solidFill>
                  <a:srgbClr val="B3B2B2"/>
                </a:solidFill>
                <a:prstDash val="sysDot"/>
                <a:miter lim="800000"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 74">
                <a:extLst>
                  <a:ext uri="{FF2B5EF4-FFF2-40B4-BE49-F238E27FC236}">
                    <a16:creationId xmlns="" xmlns:a16="http://schemas.microsoft.com/office/drawing/2014/main" id="{BDBF3CFD-BE67-4116-8501-B119B9261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033" y="1916833"/>
                <a:ext cx="3638551" cy="336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16000" tIns="0" rIns="0" bIns="0" anchor="ctr">
                <a:normAutofit/>
              </a:bodyPr>
              <a:lstStyle/>
              <a:p>
                <a:r>
                  <a:rPr lang="zh-CN" altLang="en-US" b="1" dirty="0">
                    <a:solidFill>
                      <a:srgbClr val="323E4A"/>
                    </a:solidFill>
                  </a:rPr>
                  <a:t>输入标题文本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253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千图PPT彼岸天：ID 8661124库_组合 57">
            <a:extLst>
              <a:ext uri="{FF2B5EF4-FFF2-40B4-BE49-F238E27FC236}">
                <a16:creationId xmlns="" xmlns:a16="http://schemas.microsoft.com/office/drawing/2014/main" id="{469E47BF-FD57-4D0A-BE5E-FA30C434E38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339916" y="1877671"/>
            <a:ext cx="5385094" cy="1077218"/>
            <a:chOff x="5339916" y="1877671"/>
            <a:chExt cx="5385094" cy="1077218"/>
          </a:xfrm>
        </p:grpSpPr>
        <p:sp>
          <p:nvSpPr>
            <p:cNvPr id="25" name="TextBox 46">
              <a:extLst>
                <a:ext uri="{FF2B5EF4-FFF2-40B4-BE49-F238E27FC236}">
                  <a16:creationId xmlns="" xmlns:a16="http://schemas.microsoft.com/office/drawing/2014/main" id="{FCB6EF64-ED54-4296-944C-9625B51C85DC}"/>
                </a:ext>
              </a:extLst>
            </p:cNvPr>
            <p:cNvSpPr txBox="1"/>
            <p:nvPr/>
          </p:nvSpPr>
          <p:spPr>
            <a:xfrm>
              <a:off x="5339916" y="1877671"/>
              <a:ext cx="3570208" cy="76944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4400" b="1" dirty="0"/>
                <a:t>输入标题文本</a:t>
              </a:r>
            </a:p>
          </p:txBody>
        </p:sp>
        <p:sp>
          <p:nvSpPr>
            <p:cNvPr id="26" name="Rectangle 47">
              <a:extLst>
                <a:ext uri="{FF2B5EF4-FFF2-40B4-BE49-F238E27FC236}">
                  <a16:creationId xmlns="" xmlns:a16="http://schemas.microsoft.com/office/drawing/2014/main" id="{1422C84B-85E2-416E-9474-251D0AB7BD08}"/>
                </a:ext>
              </a:extLst>
            </p:cNvPr>
            <p:cNvSpPr/>
            <p:nvPr/>
          </p:nvSpPr>
          <p:spPr>
            <a:xfrm>
              <a:off x="5339916" y="2647112"/>
              <a:ext cx="5385094" cy="307777"/>
            </a:xfrm>
            <a:prstGeom prst="rect">
              <a:avLst/>
            </a:prstGeom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/>
                <a:t>编辑编辑</a:t>
              </a:r>
              <a:endParaRPr lang="zh-CN" altLang="en-US" sz="1400" dirty="0"/>
            </a:p>
          </p:txBody>
        </p:sp>
      </p:grpSp>
      <p:grpSp>
        <p:nvGrpSpPr>
          <p:cNvPr id="62" name="千图PPT彼岸天：ID 8661124库_组合 61">
            <a:extLst>
              <a:ext uri="{FF2B5EF4-FFF2-40B4-BE49-F238E27FC236}">
                <a16:creationId xmlns="" xmlns:a16="http://schemas.microsoft.com/office/drawing/2014/main" id="{C755D102-105D-42BD-9180-14353245B1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353643" y="3143237"/>
            <a:ext cx="2859947" cy="773032"/>
            <a:chOff x="5353643" y="3143237"/>
            <a:chExt cx="2859947" cy="773032"/>
          </a:xfrm>
        </p:grpSpPr>
        <p:sp>
          <p:nvSpPr>
            <p:cNvPr id="17" name="Circle: Hollow 26">
              <a:extLst>
                <a:ext uri="{FF2B5EF4-FFF2-40B4-BE49-F238E27FC236}">
                  <a16:creationId xmlns="" xmlns:a16="http://schemas.microsoft.com/office/drawing/2014/main" id="{B55E2156-CA02-41BF-AF61-946B5DEFD201}"/>
                </a:ext>
              </a:extLst>
            </p:cNvPr>
            <p:cNvSpPr/>
            <p:nvPr/>
          </p:nvSpPr>
          <p:spPr>
            <a:xfrm>
              <a:off x="5353643" y="3161825"/>
              <a:ext cx="687002" cy="687002"/>
            </a:xfrm>
            <a:prstGeom prst="donut">
              <a:avLst>
                <a:gd name="adj" fmla="val 680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7">
              <a:extLst>
                <a:ext uri="{FF2B5EF4-FFF2-40B4-BE49-F238E27FC236}">
                  <a16:creationId xmlns="" xmlns:a16="http://schemas.microsoft.com/office/drawing/2014/main" id="{2C81B10F-4D06-4520-8EB1-71B960762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753" y="3349048"/>
              <a:ext cx="296782" cy="312554"/>
            </a:xfrm>
            <a:custGeom>
              <a:avLst/>
              <a:gdLst>
                <a:gd name="T0" fmla="*/ 20 w 96"/>
                <a:gd name="T1" fmla="*/ 86 h 101"/>
                <a:gd name="T2" fmla="*/ 7 w 96"/>
                <a:gd name="T3" fmla="*/ 58 h 101"/>
                <a:gd name="T4" fmla="*/ 18 w 96"/>
                <a:gd name="T5" fmla="*/ 29 h 101"/>
                <a:gd name="T6" fmla="*/ 42 w 96"/>
                <a:gd name="T7" fmla="*/ 17 h 101"/>
                <a:gd name="T8" fmla="*/ 41 w 96"/>
                <a:gd name="T9" fmla="*/ 9 h 101"/>
                <a:gd name="T10" fmla="*/ 36 w 96"/>
                <a:gd name="T11" fmla="*/ 10 h 101"/>
                <a:gd name="T12" fmla="*/ 35 w 96"/>
                <a:gd name="T13" fmla="*/ 5 h 101"/>
                <a:gd name="T14" fmla="*/ 48 w 96"/>
                <a:gd name="T15" fmla="*/ 3 h 101"/>
                <a:gd name="T16" fmla="*/ 49 w 96"/>
                <a:gd name="T17" fmla="*/ 8 h 101"/>
                <a:gd name="T18" fmla="*/ 44 w 96"/>
                <a:gd name="T19" fmla="*/ 9 h 101"/>
                <a:gd name="T20" fmla="*/ 46 w 96"/>
                <a:gd name="T21" fmla="*/ 16 h 101"/>
                <a:gd name="T22" fmla="*/ 74 w 96"/>
                <a:gd name="T23" fmla="*/ 27 h 101"/>
                <a:gd name="T24" fmla="*/ 87 w 96"/>
                <a:gd name="T25" fmla="*/ 54 h 101"/>
                <a:gd name="T26" fmla="*/ 77 w 96"/>
                <a:gd name="T27" fmla="*/ 83 h 101"/>
                <a:gd name="T28" fmla="*/ 75 w 96"/>
                <a:gd name="T29" fmla="*/ 85 h 101"/>
                <a:gd name="T30" fmla="*/ 79 w 96"/>
                <a:gd name="T31" fmla="*/ 101 h 101"/>
                <a:gd name="T32" fmla="*/ 74 w 96"/>
                <a:gd name="T33" fmla="*/ 101 h 101"/>
                <a:gd name="T34" fmla="*/ 63 w 96"/>
                <a:gd name="T35" fmla="*/ 93 h 101"/>
                <a:gd name="T36" fmla="*/ 49 w 96"/>
                <a:gd name="T37" fmla="*/ 96 h 101"/>
                <a:gd name="T38" fmla="*/ 32 w 96"/>
                <a:gd name="T39" fmla="*/ 93 h 101"/>
                <a:gd name="T40" fmla="*/ 22 w 96"/>
                <a:gd name="T41" fmla="*/ 101 h 101"/>
                <a:gd name="T42" fmla="*/ 17 w 96"/>
                <a:gd name="T43" fmla="*/ 101 h 101"/>
                <a:gd name="T44" fmla="*/ 21 w 96"/>
                <a:gd name="T45" fmla="*/ 86 h 101"/>
                <a:gd name="T46" fmla="*/ 20 w 96"/>
                <a:gd name="T47" fmla="*/ 86 h 101"/>
                <a:gd name="T48" fmla="*/ 82 w 96"/>
                <a:gd name="T49" fmla="*/ 6 h 101"/>
                <a:gd name="T50" fmla="*/ 60 w 96"/>
                <a:gd name="T51" fmla="*/ 11 h 101"/>
                <a:gd name="T52" fmla="*/ 92 w 96"/>
                <a:gd name="T53" fmla="*/ 31 h 101"/>
                <a:gd name="T54" fmla="*/ 88 w 96"/>
                <a:gd name="T55" fmla="*/ 9 h 101"/>
                <a:gd name="T56" fmla="*/ 92 w 96"/>
                <a:gd name="T57" fmla="*/ 3 h 101"/>
                <a:gd name="T58" fmla="*/ 86 w 96"/>
                <a:gd name="T59" fmla="*/ 0 h 101"/>
                <a:gd name="T60" fmla="*/ 82 w 96"/>
                <a:gd name="T61" fmla="*/ 6 h 101"/>
                <a:gd name="T62" fmla="*/ 14 w 96"/>
                <a:gd name="T63" fmla="*/ 6 h 101"/>
                <a:gd name="T64" fmla="*/ 10 w 96"/>
                <a:gd name="T65" fmla="*/ 0 h 101"/>
                <a:gd name="T66" fmla="*/ 4 w 96"/>
                <a:gd name="T67" fmla="*/ 3 h 101"/>
                <a:gd name="T68" fmla="*/ 8 w 96"/>
                <a:gd name="T69" fmla="*/ 9 h 101"/>
                <a:gd name="T70" fmla="*/ 4 w 96"/>
                <a:gd name="T71" fmla="*/ 31 h 101"/>
                <a:gd name="T72" fmla="*/ 36 w 96"/>
                <a:gd name="T73" fmla="*/ 11 h 101"/>
                <a:gd name="T74" fmla="*/ 14 w 96"/>
                <a:gd name="T75" fmla="*/ 6 h 101"/>
                <a:gd name="T76" fmla="*/ 43 w 96"/>
                <a:gd name="T77" fmla="*/ 54 h 101"/>
                <a:gd name="T78" fmla="*/ 42 w 96"/>
                <a:gd name="T79" fmla="*/ 56 h 101"/>
                <a:gd name="T80" fmla="*/ 22 w 96"/>
                <a:gd name="T81" fmla="*/ 61 h 101"/>
                <a:gd name="T82" fmla="*/ 22 w 96"/>
                <a:gd name="T83" fmla="*/ 64 h 101"/>
                <a:gd name="T84" fmla="*/ 43 w 96"/>
                <a:gd name="T85" fmla="*/ 59 h 101"/>
                <a:gd name="T86" fmla="*/ 46 w 96"/>
                <a:gd name="T87" fmla="*/ 61 h 101"/>
                <a:gd name="T88" fmla="*/ 54 w 96"/>
                <a:gd name="T89" fmla="*/ 58 h 101"/>
                <a:gd name="T90" fmla="*/ 50 w 96"/>
                <a:gd name="T91" fmla="*/ 50 h 101"/>
                <a:gd name="T92" fmla="*/ 49 w 96"/>
                <a:gd name="T93" fmla="*/ 50 h 101"/>
                <a:gd name="T94" fmla="*/ 41 w 96"/>
                <a:gd name="T95" fmla="*/ 37 h 101"/>
                <a:gd name="T96" fmla="*/ 38 w 96"/>
                <a:gd name="T97" fmla="*/ 39 h 101"/>
                <a:gd name="T98" fmla="*/ 44 w 96"/>
                <a:gd name="T99" fmla="*/ 52 h 101"/>
                <a:gd name="T100" fmla="*/ 43 w 96"/>
                <a:gd name="T101" fmla="*/ 54 h 101"/>
                <a:gd name="T102" fmla="*/ 18 w 96"/>
                <a:gd name="T103" fmla="*/ 58 h 101"/>
                <a:gd name="T104" fmla="*/ 28 w 96"/>
                <a:gd name="T105" fmla="*/ 78 h 101"/>
                <a:gd name="T106" fmla="*/ 49 w 96"/>
                <a:gd name="T107" fmla="*/ 85 h 101"/>
                <a:gd name="T108" fmla="*/ 69 w 96"/>
                <a:gd name="T109" fmla="*/ 76 h 101"/>
                <a:gd name="T110" fmla="*/ 76 w 96"/>
                <a:gd name="T111" fmla="*/ 55 h 101"/>
                <a:gd name="T112" fmla="*/ 67 w 96"/>
                <a:gd name="T113" fmla="*/ 35 h 101"/>
                <a:gd name="T114" fmla="*/ 46 w 96"/>
                <a:gd name="T115" fmla="*/ 27 h 101"/>
                <a:gd name="T116" fmla="*/ 26 w 96"/>
                <a:gd name="T117" fmla="*/ 37 h 101"/>
                <a:gd name="T118" fmla="*/ 18 w 96"/>
                <a:gd name="T119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34">
              <a:extLst>
                <a:ext uri="{FF2B5EF4-FFF2-40B4-BE49-F238E27FC236}">
                  <a16:creationId xmlns="" xmlns:a16="http://schemas.microsoft.com/office/drawing/2014/main" id="{20339BF3-B1C4-4162-B516-25E3675F596C}"/>
                </a:ext>
              </a:extLst>
            </p:cNvPr>
            <p:cNvGrpSpPr/>
            <p:nvPr/>
          </p:nvGrpSpPr>
          <p:grpSpPr>
            <a:xfrm>
              <a:off x="6040645" y="3143237"/>
              <a:ext cx="2172945" cy="773032"/>
              <a:chOff x="6104399" y="3143235"/>
              <a:chExt cx="2172945" cy="773032"/>
            </a:xfrm>
          </p:grpSpPr>
          <p:sp>
            <p:nvSpPr>
              <p:cNvPr id="37" name="Rectangle 48">
                <a:extLst>
                  <a:ext uri="{FF2B5EF4-FFF2-40B4-BE49-F238E27FC236}">
                    <a16:creationId xmlns="" xmlns:a16="http://schemas.microsoft.com/office/drawing/2014/main" id="{36670A47-DC03-43A9-A182-9AC2BFA6F8FA}"/>
                  </a:ext>
                </a:extLst>
              </p:cNvPr>
              <p:cNvSpPr/>
              <p:nvPr/>
            </p:nvSpPr>
            <p:spPr>
              <a:xfrm>
                <a:off x="6104399" y="3143235"/>
                <a:ext cx="1376513" cy="246221"/>
              </a:xfrm>
              <a:prstGeom prst="rect">
                <a:avLst/>
              </a:prstGeom>
            </p:spPr>
            <p:txBody>
              <a:bodyPr wrap="none" lIns="144000" tIns="0" rIns="0" bIns="0" anchor="ctr"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8" name="Rectangle 41">
                <a:extLst>
                  <a:ext uri="{FF2B5EF4-FFF2-40B4-BE49-F238E27FC236}">
                    <a16:creationId xmlns="" xmlns:a16="http://schemas.microsoft.com/office/drawing/2014/main" id="{29D90A78-1827-47CE-9A7C-89B6E8BF60BC}"/>
                  </a:ext>
                </a:extLst>
              </p:cNvPr>
              <p:cNvSpPr/>
              <p:nvPr/>
            </p:nvSpPr>
            <p:spPr>
              <a:xfrm>
                <a:off x="6104399" y="3389456"/>
                <a:ext cx="2172945" cy="526811"/>
              </a:xfrm>
              <a:prstGeom prst="rect">
                <a:avLst/>
              </a:prstGeom>
            </p:spPr>
            <p:txBody>
              <a:bodyPr wrap="square" lIns="144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/>
                </a:r>
                <a:br>
                  <a:rPr lang="zh-CN" altLang="en-US" sz="10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>
            <a:extLst>
              <a:ext uri="{FF2B5EF4-FFF2-40B4-BE49-F238E27FC236}">
                <a16:creationId xmlns="" xmlns:a16="http://schemas.microsoft.com/office/drawing/2014/main" id="{0370CA47-9602-4625-9CD7-8AAC9BBB7E0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348504" y="4549851"/>
            <a:ext cx="2865086" cy="773032"/>
            <a:chOff x="5348504" y="4549851"/>
            <a:chExt cx="2865086" cy="773032"/>
          </a:xfrm>
        </p:grpSpPr>
        <p:sp>
          <p:nvSpPr>
            <p:cNvPr id="19" name="Freeform: Shape 28">
              <a:extLst>
                <a:ext uri="{FF2B5EF4-FFF2-40B4-BE49-F238E27FC236}">
                  <a16:creationId xmlns="" xmlns:a16="http://schemas.microsoft.com/office/drawing/2014/main" id="{633333F6-357A-4491-A900-88B6B7932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1868" y="4795268"/>
              <a:ext cx="336926" cy="27240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Circle: Hollow 32">
              <a:extLst>
                <a:ext uri="{FF2B5EF4-FFF2-40B4-BE49-F238E27FC236}">
                  <a16:creationId xmlns="" xmlns:a16="http://schemas.microsoft.com/office/drawing/2014/main" id="{FE823936-DE01-47F4-A80B-7F2659754E74}"/>
                </a:ext>
              </a:extLst>
            </p:cNvPr>
            <p:cNvSpPr/>
            <p:nvPr/>
          </p:nvSpPr>
          <p:spPr>
            <a:xfrm>
              <a:off x="5348504" y="4600503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43">
              <a:extLst>
                <a:ext uri="{FF2B5EF4-FFF2-40B4-BE49-F238E27FC236}">
                  <a16:creationId xmlns="" xmlns:a16="http://schemas.microsoft.com/office/drawing/2014/main" id="{DC367FF4-A428-47B1-8623-E568955DE30D}"/>
                </a:ext>
              </a:extLst>
            </p:cNvPr>
            <p:cNvGrpSpPr/>
            <p:nvPr/>
          </p:nvGrpSpPr>
          <p:grpSpPr>
            <a:xfrm>
              <a:off x="6040645" y="4549851"/>
              <a:ext cx="2172945" cy="773032"/>
              <a:chOff x="6104399" y="3143235"/>
              <a:chExt cx="2172945" cy="773032"/>
            </a:xfrm>
          </p:grpSpPr>
          <p:sp>
            <p:nvSpPr>
              <p:cNvPr id="35" name="Rectangle 44">
                <a:extLst>
                  <a:ext uri="{FF2B5EF4-FFF2-40B4-BE49-F238E27FC236}">
                    <a16:creationId xmlns="" xmlns:a16="http://schemas.microsoft.com/office/drawing/2014/main" id="{DB7737A3-E96C-4701-BCEF-5EEBC046EB6E}"/>
                  </a:ext>
                </a:extLst>
              </p:cNvPr>
              <p:cNvSpPr/>
              <p:nvPr/>
            </p:nvSpPr>
            <p:spPr>
              <a:xfrm>
                <a:off x="6104399" y="3143235"/>
                <a:ext cx="1376513" cy="246221"/>
              </a:xfrm>
              <a:prstGeom prst="rect">
                <a:avLst/>
              </a:prstGeom>
            </p:spPr>
            <p:txBody>
              <a:bodyPr wrap="none" lIns="144000" tIns="0" rIns="0" bIns="0" anchor="ctr"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36" name="Rectangle 45">
                <a:extLst>
                  <a:ext uri="{FF2B5EF4-FFF2-40B4-BE49-F238E27FC236}">
                    <a16:creationId xmlns="" xmlns:a16="http://schemas.microsoft.com/office/drawing/2014/main" id="{460A8009-F02B-4695-B2DA-063C859BAF34}"/>
                  </a:ext>
                </a:extLst>
              </p:cNvPr>
              <p:cNvSpPr/>
              <p:nvPr/>
            </p:nvSpPr>
            <p:spPr>
              <a:xfrm>
                <a:off x="6104399" y="3389456"/>
                <a:ext cx="2172945" cy="526811"/>
              </a:xfrm>
              <a:prstGeom prst="rect">
                <a:avLst/>
              </a:prstGeom>
            </p:spPr>
            <p:txBody>
              <a:bodyPr wrap="square" lIns="144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/>
                </a:r>
                <a:br>
                  <a:rPr lang="zh-CN" altLang="en-US" sz="10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1" name="千图PPT彼岸天：ID 8661124库_组合 60">
            <a:extLst>
              <a:ext uri="{FF2B5EF4-FFF2-40B4-BE49-F238E27FC236}">
                <a16:creationId xmlns="" xmlns:a16="http://schemas.microsoft.com/office/drawing/2014/main" id="{E63BE01E-EC58-4C72-AFD4-AD9F78CC130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277344" y="3143237"/>
            <a:ext cx="2859947" cy="773032"/>
            <a:chOff x="8277344" y="3143237"/>
            <a:chExt cx="2859947" cy="773032"/>
          </a:xfrm>
        </p:grpSpPr>
        <p:sp>
          <p:nvSpPr>
            <p:cNvPr id="21" name="Freeform: Shape 30">
              <a:extLst>
                <a:ext uri="{FF2B5EF4-FFF2-40B4-BE49-F238E27FC236}">
                  <a16:creationId xmlns="" xmlns:a16="http://schemas.microsoft.com/office/drawing/2014/main" id="{EAB09969-3ED5-4336-BC48-A9896ADD8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4099" y="3361236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Circle: Hollow 33">
              <a:extLst>
                <a:ext uri="{FF2B5EF4-FFF2-40B4-BE49-F238E27FC236}">
                  <a16:creationId xmlns="" xmlns:a16="http://schemas.microsoft.com/office/drawing/2014/main" id="{11F769FF-3CDC-4278-B6A7-43505F2D48AE}"/>
                </a:ext>
              </a:extLst>
            </p:cNvPr>
            <p:cNvSpPr/>
            <p:nvPr/>
          </p:nvSpPr>
          <p:spPr>
            <a:xfrm>
              <a:off x="8277344" y="3161825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53">
              <a:extLst>
                <a:ext uri="{FF2B5EF4-FFF2-40B4-BE49-F238E27FC236}">
                  <a16:creationId xmlns="" xmlns:a16="http://schemas.microsoft.com/office/drawing/2014/main" id="{ED4D927B-D30E-4E68-9D3A-1840DF49AAE2}"/>
                </a:ext>
              </a:extLst>
            </p:cNvPr>
            <p:cNvGrpSpPr/>
            <p:nvPr/>
          </p:nvGrpSpPr>
          <p:grpSpPr>
            <a:xfrm>
              <a:off x="8964346" y="3143237"/>
              <a:ext cx="2172945" cy="773032"/>
              <a:chOff x="6104399" y="3143235"/>
              <a:chExt cx="2172945" cy="773032"/>
            </a:xfrm>
          </p:grpSpPr>
          <p:sp>
            <p:nvSpPr>
              <p:cNvPr id="33" name="Rectangle 54">
                <a:extLst>
                  <a:ext uri="{FF2B5EF4-FFF2-40B4-BE49-F238E27FC236}">
                    <a16:creationId xmlns="" xmlns:a16="http://schemas.microsoft.com/office/drawing/2014/main" id="{16B16A70-D907-4A32-A215-514A93876AD0}"/>
                  </a:ext>
                </a:extLst>
              </p:cNvPr>
              <p:cNvSpPr/>
              <p:nvPr/>
            </p:nvSpPr>
            <p:spPr>
              <a:xfrm>
                <a:off x="6104399" y="3143235"/>
                <a:ext cx="1376513" cy="246221"/>
              </a:xfrm>
              <a:prstGeom prst="rect">
                <a:avLst/>
              </a:prstGeom>
            </p:spPr>
            <p:txBody>
              <a:bodyPr wrap="none" lIns="144000" tIns="0" rIns="0" bIns="0" anchor="ctr"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34" name="Rectangle 55">
                <a:extLst>
                  <a:ext uri="{FF2B5EF4-FFF2-40B4-BE49-F238E27FC236}">
                    <a16:creationId xmlns="" xmlns:a16="http://schemas.microsoft.com/office/drawing/2014/main" id="{BE7B7E86-2AD9-43DF-8BAF-B93991CFAD50}"/>
                  </a:ext>
                </a:extLst>
              </p:cNvPr>
              <p:cNvSpPr/>
              <p:nvPr/>
            </p:nvSpPr>
            <p:spPr>
              <a:xfrm>
                <a:off x="6104399" y="3389456"/>
                <a:ext cx="2172945" cy="526811"/>
              </a:xfrm>
              <a:prstGeom prst="rect">
                <a:avLst/>
              </a:prstGeom>
            </p:spPr>
            <p:txBody>
              <a:bodyPr wrap="square" lIns="144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/>
                </a:r>
                <a:br>
                  <a:rPr lang="zh-CN" altLang="en-US" sz="10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0" name="千图PPT彼岸天：ID 8661124库_组合 59">
            <a:extLst>
              <a:ext uri="{FF2B5EF4-FFF2-40B4-BE49-F238E27FC236}">
                <a16:creationId xmlns="" xmlns:a16="http://schemas.microsoft.com/office/drawing/2014/main" id="{302D9941-FA3D-47D7-AC9A-E174820E132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282755" y="4549851"/>
            <a:ext cx="2854536" cy="773032"/>
            <a:chOff x="8282755" y="4549851"/>
            <a:chExt cx="2854536" cy="773032"/>
          </a:xfrm>
        </p:grpSpPr>
        <p:sp>
          <p:nvSpPr>
            <p:cNvPr id="20" name="Freeform: Shape 29">
              <a:extLst>
                <a:ext uri="{FF2B5EF4-FFF2-40B4-BE49-F238E27FC236}">
                  <a16:creationId xmlns="" xmlns:a16="http://schemas.microsoft.com/office/drawing/2014/main" id="{46AC4D9E-5D90-4833-8C65-F4BCD430A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07" y="4792878"/>
              <a:ext cx="225096" cy="329758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Circle: Hollow 31">
              <a:extLst>
                <a:ext uri="{FF2B5EF4-FFF2-40B4-BE49-F238E27FC236}">
                  <a16:creationId xmlns="" xmlns:a16="http://schemas.microsoft.com/office/drawing/2014/main" id="{1EF19C90-8BD6-437D-AC75-D8E85AED16BF}"/>
                </a:ext>
              </a:extLst>
            </p:cNvPr>
            <p:cNvSpPr/>
            <p:nvPr/>
          </p:nvSpPr>
          <p:spPr>
            <a:xfrm>
              <a:off x="8282755" y="4600359"/>
              <a:ext cx="687002" cy="687002"/>
            </a:xfrm>
            <a:prstGeom prst="donut">
              <a:avLst>
                <a:gd name="adj" fmla="val 680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Group 56">
              <a:extLst>
                <a:ext uri="{FF2B5EF4-FFF2-40B4-BE49-F238E27FC236}">
                  <a16:creationId xmlns="" xmlns:a16="http://schemas.microsoft.com/office/drawing/2014/main" id="{E8838776-7CC6-4014-A9FB-F8E77571A4FB}"/>
                </a:ext>
              </a:extLst>
            </p:cNvPr>
            <p:cNvGrpSpPr/>
            <p:nvPr/>
          </p:nvGrpSpPr>
          <p:grpSpPr>
            <a:xfrm>
              <a:off x="8964346" y="4549851"/>
              <a:ext cx="2172945" cy="773032"/>
              <a:chOff x="6104399" y="3143235"/>
              <a:chExt cx="2172945" cy="773032"/>
            </a:xfrm>
          </p:grpSpPr>
          <p:sp>
            <p:nvSpPr>
              <p:cNvPr id="31" name="Rectangle 57">
                <a:extLst>
                  <a:ext uri="{FF2B5EF4-FFF2-40B4-BE49-F238E27FC236}">
                    <a16:creationId xmlns="" xmlns:a16="http://schemas.microsoft.com/office/drawing/2014/main" id="{55138E3D-9809-4E1C-99D9-731A7081AB57}"/>
                  </a:ext>
                </a:extLst>
              </p:cNvPr>
              <p:cNvSpPr/>
              <p:nvPr/>
            </p:nvSpPr>
            <p:spPr>
              <a:xfrm>
                <a:off x="6104399" y="3143235"/>
                <a:ext cx="1376513" cy="246221"/>
              </a:xfrm>
              <a:prstGeom prst="rect">
                <a:avLst/>
              </a:prstGeom>
            </p:spPr>
            <p:txBody>
              <a:bodyPr wrap="none" lIns="144000" tIns="0" rIns="0" bIns="0" anchor="ctr"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32" name="Rectangle 58">
                <a:extLst>
                  <a:ext uri="{FF2B5EF4-FFF2-40B4-BE49-F238E27FC236}">
                    <a16:creationId xmlns="" xmlns:a16="http://schemas.microsoft.com/office/drawing/2014/main" id="{638CB97A-EF7A-4E40-9C75-2DD0AEE4C257}"/>
                  </a:ext>
                </a:extLst>
              </p:cNvPr>
              <p:cNvSpPr/>
              <p:nvPr/>
            </p:nvSpPr>
            <p:spPr>
              <a:xfrm>
                <a:off x="6104399" y="3389456"/>
                <a:ext cx="2172945" cy="526811"/>
              </a:xfrm>
              <a:prstGeom prst="rect">
                <a:avLst/>
              </a:prstGeom>
            </p:spPr>
            <p:txBody>
              <a:bodyPr wrap="square" lIns="144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/>
                </a:r>
                <a:br>
                  <a:rPr lang="zh-CN" altLang="en-US" sz="10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编辑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>
            <a:extLst>
              <a:ext uri="{FF2B5EF4-FFF2-40B4-BE49-F238E27FC236}">
                <a16:creationId xmlns="" xmlns:a16="http://schemas.microsoft.com/office/drawing/2014/main" id="{EE72F761-9457-434D-9D49-F4730CA9F2C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304064" y="1118247"/>
            <a:ext cx="351629" cy="4998389"/>
            <a:chOff x="1304064" y="1118247"/>
            <a:chExt cx="351629" cy="4998389"/>
          </a:xfrm>
        </p:grpSpPr>
        <p:grpSp>
          <p:nvGrpSpPr>
            <p:cNvPr id="4" name="PA_库_组合 1">
              <a:extLst>
                <a:ext uri="{FF2B5EF4-FFF2-40B4-BE49-F238E27FC236}">
                  <a16:creationId xmlns="" xmlns:a16="http://schemas.microsoft.com/office/drawing/2014/main" id="{88066119-7830-4CDC-A168-F8DBF2A4F47D}"/>
                </a:ext>
              </a:extLst>
            </p:cNvPr>
            <p:cNvGrpSpPr/>
            <p:nvPr>
              <p:custDataLst>
                <p:tags r:id="rId15"/>
              </p:custDataLst>
            </p:nvPr>
          </p:nvGrpSpPr>
          <p:grpSpPr>
            <a:xfrm>
              <a:off x="1363590" y="1118247"/>
              <a:ext cx="292103" cy="4998389"/>
              <a:chOff x="1374772" y="1213680"/>
              <a:chExt cx="274322" cy="5187394"/>
            </a:xfrm>
          </p:grpSpPr>
          <p:sp>
            <p:nvSpPr>
              <p:cNvPr id="39" name="Arrow: Pentagon 2">
                <a:extLst>
                  <a:ext uri="{FF2B5EF4-FFF2-40B4-BE49-F238E27FC236}">
                    <a16:creationId xmlns="" xmlns:a16="http://schemas.microsoft.com/office/drawing/2014/main" id="{CBFCEE13-C071-43BC-A669-A0530D9CD5FD}"/>
                  </a:ext>
                </a:extLst>
              </p:cNvPr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">
                <a:extLst>
                  <a:ext uri="{FF2B5EF4-FFF2-40B4-BE49-F238E27FC236}">
                    <a16:creationId xmlns="" xmlns:a16="http://schemas.microsoft.com/office/drawing/2014/main" id="{9E9012B1-3858-45A3-94AF-E85B38A51818}"/>
                  </a:ext>
                </a:extLst>
              </p:cNvPr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Rectangle 4">
                <a:extLst>
                  <a:ext uri="{FF2B5EF4-FFF2-40B4-BE49-F238E27FC236}">
                    <a16:creationId xmlns="" xmlns:a16="http://schemas.microsoft.com/office/drawing/2014/main" id="{6259A8D0-E6D7-4497-A5DB-312F028B46D6}"/>
                  </a:ext>
                </a:extLst>
              </p:cNvPr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Rectangle 5">
                <a:extLst>
                  <a:ext uri="{FF2B5EF4-FFF2-40B4-BE49-F238E27FC236}">
                    <a16:creationId xmlns="" xmlns:a16="http://schemas.microsoft.com/office/drawing/2014/main" id="{5A5071CF-AF2F-4C4B-85B8-BC99F7EFC5AB}"/>
                  </a:ext>
                </a:extLst>
              </p:cNvPr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6">
                <a:extLst>
                  <a:ext uri="{FF2B5EF4-FFF2-40B4-BE49-F238E27FC236}">
                    <a16:creationId xmlns="" xmlns:a16="http://schemas.microsoft.com/office/drawing/2014/main" id="{D3A4D006-6487-40FF-9FC7-3638BF199CCB}"/>
                  </a:ext>
                </a:extLst>
              </p:cNvPr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4" name="Straight Connector 7">
                <a:extLst>
                  <a:ext uri="{FF2B5EF4-FFF2-40B4-BE49-F238E27FC236}">
                    <a16:creationId xmlns="" xmlns:a16="http://schemas.microsoft.com/office/drawing/2014/main" id="{1687006E-EEFB-4884-B5AF-8E44FB39BC38}"/>
                  </a:ext>
                </a:extLst>
              </p:cNvPr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8">
                <a:extLst>
                  <a:ext uri="{FF2B5EF4-FFF2-40B4-BE49-F238E27FC236}">
                    <a16:creationId xmlns="" xmlns:a16="http://schemas.microsoft.com/office/drawing/2014/main" id="{02A09586-EB43-4872-8C70-612B1055660D}"/>
                  </a:ext>
                </a:extLst>
              </p:cNvPr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9">
                <a:extLst>
                  <a:ext uri="{FF2B5EF4-FFF2-40B4-BE49-F238E27FC236}">
                    <a16:creationId xmlns="" xmlns:a16="http://schemas.microsoft.com/office/drawing/2014/main" id="{0B6A3A5F-AEE3-4FCB-AD51-DD8E33D170F0}"/>
                  </a:ext>
                </a:extLst>
              </p:cNvPr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0">
                <a:extLst>
                  <a:ext uri="{FF2B5EF4-FFF2-40B4-BE49-F238E27FC236}">
                    <a16:creationId xmlns="" xmlns:a16="http://schemas.microsoft.com/office/drawing/2014/main" id="{AD5B0921-3BD8-4A11-95AD-4525016409EA}"/>
                  </a:ext>
                </a:extLst>
              </p:cNvPr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11">
                <a:extLst>
                  <a:ext uri="{FF2B5EF4-FFF2-40B4-BE49-F238E27FC236}">
                    <a16:creationId xmlns="" xmlns:a16="http://schemas.microsoft.com/office/drawing/2014/main" id="{F6B93520-8B6E-45CE-8710-519CE02775D3}"/>
                  </a:ext>
                </a:extLst>
              </p:cNvPr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12">
                <a:extLst>
                  <a:ext uri="{FF2B5EF4-FFF2-40B4-BE49-F238E27FC236}">
                    <a16:creationId xmlns="" xmlns:a16="http://schemas.microsoft.com/office/drawing/2014/main" id="{E8D7EF0E-7BD9-4609-84BB-90C10B23936E}"/>
                  </a:ext>
                </a:extLst>
              </p:cNvPr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13">
                <a:extLst>
                  <a:ext uri="{FF2B5EF4-FFF2-40B4-BE49-F238E27FC236}">
                    <a16:creationId xmlns="" xmlns:a16="http://schemas.microsoft.com/office/drawing/2014/main" id="{3BE50134-51F6-4DF4-A7A9-2A81149642D3}"/>
                  </a:ext>
                </a:extLst>
              </p:cNvPr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rapezoid 14">
              <a:extLst>
                <a:ext uri="{FF2B5EF4-FFF2-40B4-BE49-F238E27FC236}">
                  <a16:creationId xmlns="" xmlns:a16="http://schemas.microsoft.com/office/drawing/2014/main" id="{1FD3239A-BB5B-4B49-B190-FFAE259CC72F}"/>
                </a:ext>
              </a:extLst>
            </p:cNvPr>
            <p:cNvSpPr/>
            <p:nvPr/>
          </p:nvSpPr>
          <p:spPr>
            <a:xfrm rot="16200000">
              <a:off x="986166" y="500132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Trapezoid 15">
              <a:extLst>
                <a:ext uri="{FF2B5EF4-FFF2-40B4-BE49-F238E27FC236}">
                  <a16:creationId xmlns="" xmlns:a16="http://schemas.microsoft.com/office/drawing/2014/main" id="{6F5FA22A-2864-419B-AB1A-507523BE6EC2}"/>
                </a:ext>
              </a:extLst>
            </p:cNvPr>
            <p:cNvSpPr/>
            <p:nvPr/>
          </p:nvSpPr>
          <p:spPr>
            <a:xfrm rot="16200000">
              <a:off x="986166" y="409902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rapezoid 16">
              <a:extLst>
                <a:ext uri="{FF2B5EF4-FFF2-40B4-BE49-F238E27FC236}">
                  <a16:creationId xmlns="" xmlns:a16="http://schemas.microsoft.com/office/drawing/2014/main" id="{D125CBE7-D514-4D17-B80F-9BE0C3DD6DFC}"/>
                </a:ext>
              </a:extLst>
            </p:cNvPr>
            <p:cNvSpPr/>
            <p:nvPr/>
          </p:nvSpPr>
          <p:spPr>
            <a:xfrm rot="16200000">
              <a:off x="986166" y="319672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rapezoid 17">
              <a:extLst>
                <a:ext uri="{FF2B5EF4-FFF2-40B4-BE49-F238E27FC236}">
                  <a16:creationId xmlns="" xmlns:a16="http://schemas.microsoft.com/office/drawing/2014/main" id="{042A6325-CE6F-45AA-90CE-57AB088E70A4}"/>
                </a:ext>
              </a:extLst>
            </p:cNvPr>
            <p:cNvSpPr/>
            <p:nvPr/>
          </p:nvSpPr>
          <p:spPr>
            <a:xfrm rot="16200000">
              <a:off x="986166" y="229442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千图PPT彼岸天：ID 8661124库_组合 52">
            <a:extLst>
              <a:ext uri="{FF2B5EF4-FFF2-40B4-BE49-F238E27FC236}">
                <a16:creationId xmlns="" xmlns:a16="http://schemas.microsoft.com/office/drawing/2014/main" id="{3BDF0D1A-292E-4569-ABEB-5C7B8060143E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04063" y="2019389"/>
            <a:ext cx="3510756" cy="607219"/>
            <a:chOff x="1304063" y="2019389"/>
            <a:chExt cx="3510756" cy="607219"/>
          </a:xfrm>
        </p:grpSpPr>
        <p:sp>
          <p:nvSpPr>
            <p:cNvPr id="9" name="千图PPT彼岸天：ID 8661124库_Arrow: Pentagon 18">
              <a:extLst>
                <a:ext uri="{FF2B5EF4-FFF2-40B4-BE49-F238E27FC236}">
                  <a16:creationId xmlns="" xmlns:a16="http://schemas.microsoft.com/office/drawing/2014/main" id="{D8BC95D3-4F81-4D52-A8F0-359064B42E5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304063" y="201938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3" name="TextBox 22">
              <a:extLst>
                <a:ext uri="{FF2B5EF4-FFF2-40B4-BE49-F238E27FC236}">
                  <a16:creationId xmlns="" xmlns:a16="http://schemas.microsoft.com/office/drawing/2014/main" id="{84037CC5-092A-4627-89D0-1FC63374DCF2}"/>
                </a:ext>
              </a:extLst>
            </p:cNvPr>
            <p:cNvSpPr txBox="1"/>
            <p:nvPr/>
          </p:nvSpPr>
          <p:spPr>
            <a:xfrm>
              <a:off x="1363591" y="2060885"/>
              <a:ext cx="385042" cy="523220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54" name="千图PPT彼岸天：ID 8661124库_组合 53">
            <a:extLst>
              <a:ext uri="{FF2B5EF4-FFF2-40B4-BE49-F238E27FC236}">
                <a16:creationId xmlns="" xmlns:a16="http://schemas.microsoft.com/office/drawing/2014/main" id="{445CE652-3712-4EAA-AEF0-7D4AA1C0F48E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304063" y="2921688"/>
            <a:ext cx="3510756" cy="607219"/>
            <a:chOff x="1304063" y="2921688"/>
            <a:chExt cx="3510756" cy="607219"/>
          </a:xfrm>
        </p:grpSpPr>
        <p:sp>
          <p:nvSpPr>
            <p:cNvPr id="10" name="千图PPT彼岸天：ID 8661124库_Arrow: Pentagon 19">
              <a:extLst>
                <a:ext uri="{FF2B5EF4-FFF2-40B4-BE49-F238E27FC236}">
                  <a16:creationId xmlns="" xmlns:a16="http://schemas.microsoft.com/office/drawing/2014/main" id="{B1DFF520-C76A-4902-A987-432DCCFD34C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304063" y="292168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4" name="TextBox 23">
              <a:extLst>
                <a:ext uri="{FF2B5EF4-FFF2-40B4-BE49-F238E27FC236}">
                  <a16:creationId xmlns="" xmlns:a16="http://schemas.microsoft.com/office/drawing/2014/main" id="{9E2E4654-E723-4836-AF4C-EF432BE2F2C2}"/>
                </a:ext>
              </a:extLst>
            </p:cNvPr>
            <p:cNvSpPr txBox="1"/>
            <p:nvPr/>
          </p:nvSpPr>
          <p:spPr>
            <a:xfrm>
              <a:off x="1363591" y="2963351"/>
              <a:ext cx="385042" cy="523220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55" name="千图PPT彼岸天：ID 8661124库_组合 54">
            <a:extLst>
              <a:ext uri="{FF2B5EF4-FFF2-40B4-BE49-F238E27FC236}">
                <a16:creationId xmlns="" xmlns:a16="http://schemas.microsoft.com/office/drawing/2014/main" id="{FF6A9EFF-4249-4FAA-9717-86E611728F6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304063" y="3823987"/>
            <a:ext cx="3510756" cy="607219"/>
            <a:chOff x="1304063" y="3823987"/>
            <a:chExt cx="3510756" cy="607219"/>
          </a:xfrm>
        </p:grpSpPr>
        <p:sp>
          <p:nvSpPr>
            <p:cNvPr id="11" name="千图PPT彼岸天：ID 8661124库_Arrow: Pentagon 20">
              <a:extLst>
                <a:ext uri="{FF2B5EF4-FFF2-40B4-BE49-F238E27FC236}">
                  <a16:creationId xmlns="" xmlns:a16="http://schemas.microsoft.com/office/drawing/2014/main" id="{9B86552D-32A7-4B83-853A-09287565309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04063" y="382398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5" name="TextBox 24">
              <a:extLst>
                <a:ext uri="{FF2B5EF4-FFF2-40B4-BE49-F238E27FC236}">
                  <a16:creationId xmlns="" xmlns:a16="http://schemas.microsoft.com/office/drawing/2014/main" id="{B1551B6C-367D-4A19-8748-33203089BDFB}"/>
                </a:ext>
              </a:extLst>
            </p:cNvPr>
            <p:cNvSpPr txBox="1"/>
            <p:nvPr/>
          </p:nvSpPr>
          <p:spPr>
            <a:xfrm>
              <a:off x="1363591" y="3865817"/>
              <a:ext cx="385042" cy="523220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56" name="千图PPT彼岸天：ID 8661124库_组合 55">
            <a:extLst>
              <a:ext uri="{FF2B5EF4-FFF2-40B4-BE49-F238E27FC236}">
                <a16:creationId xmlns="" xmlns:a16="http://schemas.microsoft.com/office/drawing/2014/main" id="{49224393-BAF3-4723-AF74-C7C1E7441057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304063" y="4726285"/>
            <a:ext cx="3510756" cy="607219"/>
            <a:chOff x="1304063" y="4726285"/>
            <a:chExt cx="3510756" cy="607219"/>
          </a:xfrm>
        </p:grpSpPr>
        <p:sp>
          <p:nvSpPr>
            <p:cNvPr id="12" name="千图PPT彼岸天：ID 8661124库_Arrow: Pentagon 21">
              <a:extLst>
                <a:ext uri="{FF2B5EF4-FFF2-40B4-BE49-F238E27FC236}">
                  <a16:creationId xmlns="" xmlns:a16="http://schemas.microsoft.com/office/drawing/2014/main" id="{FF6B1862-C464-4806-B324-41048DC5DAD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04063" y="472628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="" xmlns:a16="http://schemas.microsoft.com/office/drawing/2014/main" id="{A7B1E3F2-4DA3-447C-9E76-344E4DFD1DB6}"/>
                </a:ext>
              </a:extLst>
            </p:cNvPr>
            <p:cNvSpPr txBox="1"/>
            <p:nvPr/>
          </p:nvSpPr>
          <p:spPr>
            <a:xfrm>
              <a:off x="1363591" y="4768284"/>
              <a:ext cx="385042" cy="523220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50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23AF5D5-C891-4FFE-A9D4-97FC7B2A7D3F}"/>
              </a:ext>
            </a:extLst>
          </p:cNvPr>
          <p:cNvGrpSpPr/>
          <p:nvPr/>
        </p:nvGrpSpPr>
        <p:grpSpPr>
          <a:xfrm>
            <a:off x="576293" y="5798678"/>
            <a:ext cx="38389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" name="同心圆 21">
              <a:extLst>
                <a:ext uri="{FF2B5EF4-FFF2-40B4-BE49-F238E27FC236}">
                  <a16:creationId xmlns="" xmlns:a16="http://schemas.microsoft.com/office/drawing/2014/main" id="{15BD2B8F-4DE1-4C48-85ED-81A36AA26C5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CB4B1B8F-2160-4E40-8DB9-7420D889E3FD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2B068BB-53E1-4483-B53B-3583E5A7876C}"/>
              </a:ext>
            </a:extLst>
          </p:cNvPr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D6DE7B3-1179-48A7-A84F-7A6D65470213}"/>
              </a:ext>
            </a:extLst>
          </p:cNvPr>
          <p:cNvSpPr/>
          <p:nvPr/>
        </p:nvSpPr>
        <p:spPr>
          <a:xfrm>
            <a:off x="0" y="3884497"/>
            <a:ext cx="12192000" cy="1858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E343E6D3-F684-4BD4-86A6-808472674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752" y="4111413"/>
            <a:ext cx="88184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/>
            <a:r>
              <a:rPr lang="zh-CN" altLang="en-US" sz="6000" b="1" spc="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感谢您的观看！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C28545D-0DCB-4B15-AA07-43218C0AB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846" y="5180947"/>
            <a:ext cx="5952661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/>
            <a:r>
              <a:rPr lang="zh-CN" altLang="en-US" sz="1867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简洁实用、框架完整的年终总结、工作汇报与新年计划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0B22BA9-4308-4463-9750-3B5C02F0E4A0}"/>
              </a:ext>
            </a:extLst>
          </p:cNvPr>
          <p:cNvCxnSpPr/>
          <p:nvPr/>
        </p:nvCxnSpPr>
        <p:spPr>
          <a:xfrm>
            <a:off x="2410933" y="5134065"/>
            <a:ext cx="7262971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F91F3BD6-1E0F-486E-8B95-62DDE8457319}"/>
              </a:ext>
            </a:extLst>
          </p:cNvPr>
          <p:cNvGrpSpPr/>
          <p:nvPr/>
        </p:nvGrpSpPr>
        <p:grpSpPr>
          <a:xfrm>
            <a:off x="2522365" y="1348397"/>
            <a:ext cx="2493904" cy="249390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6">
              <a:extLst>
                <a:ext uri="{FF2B5EF4-FFF2-40B4-BE49-F238E27FC236}">
                  <a16:creationId xmlns="" xmlns:a16="http://schemas.microsoft.com/office/drawing/2014/main" id="{C35ED05A-7BB7-48C4-B0B2-D4498BBF63E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C13C15E7-B2E6-46D1-B444-5A1F9A1787D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C10C502B-76A6-4A7C-9395-D270256C2698}"/>
              </a:ext>
            </a:extLst>
          </p:cNvPr>
          <p:cNvSpPr/>
          <p:nvPr/>
        </p:nvSpPr>
        <p:spPr>
          <a:xfrm>
            <a:off x="960184" y="2336419"/>
            <a:ext cx="903568" cy="9035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A605FDBF-DBCD-4EE8-BC66-8D7D75A75B71}"/>
              </a:ext>
            </a:extLst>
          </p:cNvPr>
          <p:cNvSpPr/>
          <p:nvPr/>
        </p:nvSpPr>
        <p:spPr>
          <a:xfrm>
            <a:off x="2723812" y="896760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95867A4-8DD2-4F37-9572-0A53E255348F}"/>
              </a:ext>
            </a:extLst>
          </p:cNvPr>
          <p:cNvGrpSpPr/>
          <p:nvPr/>
        </p:nvGrpSpPr>
        <p:grpSpPr>
          <a:xfrm>
            <a:off x="10381970" y="3586354"/>
            <a:ext cx="401413" cy="40141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6" name="同心圆 11">
              <a:extLst>
                <a:ext uri="{FF2B5EF4-FFF2-40B4-BE49-F238E27FC236}">
                  <a16:creationId xmlns="" xmlns:a16="http://schemas.microsoft.com/office/drawing/2014/main" id="{8CB03E78-3D03-4EEB-84DF-826FC99C6C0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8AB98F87-C7C4-48EF-8D8C-76EB58CBA088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7E4D1FC-AE1F-4800-A077-CB1A8B9E9917}"/>
              </a:ext>
            </a:extLst>
          </p:cNvPr>
          <p:cNvGrpSpPr/>
          <p:nvPr/>
        </p:nvGrpSpPr>
        <p:grpSpPr>
          <a:xfrm>
            <a:off x="5585242" y="2408779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4">
              <a:extLst>
                <a:ext uri="{FF2B5EF4-FFF2-40B4-BE49-F238E27FC236}">
                  <a16:creationId xmlns="" xmlns:a16="http://schemas.microsoft.com/office/drawing/2014/main" id="{3BFF3C22-3D89-43B1-83FE-36BCECAC9FE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FE08AA3A-278C-4ECE-915D-652B2FEA1B33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49861E84-EC45-4354-9F81-A674765F0155}"/>
              </a:ext>
            </a:extLst>
          </p:cNvPr>
          <p:cNvGrpSpPr/>
          <p:nvPr/>
        </p:nvGrpSpPr>
        <p:grpSpPr>
          <a:xfrm>
            <a:off x="4979362" y="3613470"/>
            <a:ext cx="293036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17">
              <a:extLst>
                <a:ext uri="{FF2B5EF4-FFF2-40B4-BE49-F238E27FC236}">
                  <a16:creationId xmlns="" xmlns:a16="http://schemas.microsoft.com/office/drawing/2014/main" id="{56EA784A-55D5-467D-948F-64A3D25A08E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C85F5718-C31C-4612-BA6F-F4B5022DC8D2}"/>
                </a:ext>
              </a:extLst>
            </p:cNvPr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F8B4906-E6F7-46A2-A59E-94AB74AA775E}"/>
              </a:ext>
            </a:extLst>
          </p:cNvPr>
          <p:cNvSpPr/>
          <p:nvPr/>
        </p:nvSpPr>
        <p:spPr>
          <a:xfrm>
            <a:off x="6238328" y="1626276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8C76864-C56B-4D26-A43C-F9D745677129}"/>
              </a:ext>
            </a:extLst>
          </p:cNvPr>
          <p:cNvGrpSpPr/>
          <p:nvPr/>
        </p:nvGrpSpPr>
        <p:grpSpPr>
          <a:xfrm>
            <a:off x="10878470" y="5408928"/>
            <a:ext cx="951985" cy="95198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>
              <a:extLst>
                <a:ext uri="{FF2B5EF4-FFF2-40B4-BE49-F238E27FC236}">
                  <a16:creationId xmlns="" xmlns:a16="http://schemas.microsoft.com/office/drawing/2014/main" id="{E6F54C23-1305-4091-AAE6-6705E290ADC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9D741716-2C66-4986-A997-E439EF91F9EB}"/>
                </a:ext>
              </a:extLst>
            </p:cNvPr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A75CF41B-B2AB-48D5-A4AE-BC335D73BB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4" b="38905"/>
          <a:stretch/>
        </p:blipFill>
        <p:spPr>
          <a:xfrm>
            <a:off x="9217514" y="262485"/>
            <a:ext cx="2730323" cy="63427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A7BD91C5-E6AE-4028-906C-8B22C19869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4" r="79567" b="38905"/>
          <a:stretch/>
        </p:blipFill>
        <p:spPr>
          <a:xfrm>
            <a:off x="2867459" y="1457207"/>
            <a:ext cx="2002118" cy="227628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30881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58333E-6 -7.40741E-7 L 0.29154 0.63264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70" y="3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45833E-6 2.59259E-6 L 0.29531 -0.25347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6" y="-1268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5E-6 -3.33333E-6 L 0.15338 0.4382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2189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39349 -0.38218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4" y="-1912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0833E-6 2.59259E-6 L 0.16276 -0.27801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391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79167E-6 -1.48148E-6 L 0.09231 0.43125 " pathEditMode="relative" rAng="0" ptsTypes="AA">
                                      <p:cBhvr>
                                        <p:cTn id="70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2155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0833E-6 1.85185E-6 L -0.53802 -0.30417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01" y="-1520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6 2.22222E-6 L -0.14141 -0.83519 " pathEditMode="relative" rAng="0" ptsTypes="AA">
                                      <p:cBhvr>
                                        <p:cTn id="8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4175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1.11111E-6 L 0.77617 -0.65509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2" y="-3275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1.85185E-6 L -0.48086 -0.71227 " pathEditMode="relative" rAng="0" ptsTypes="AA">
                                      <p:cBhvr>
                                        <p:cTn id="106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49" y="-3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7" grpId="0"/>
      <p:bldP spid="8" grpId="0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24" grpId="0" animBg="1"/>
      <p:bldP spid="24" grpId="1" animBg="1"/>
      <p:bldP spid="24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57B1663C-CC22-40FB-81D7-60D99622532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演示文稿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93A95"/>
      </a:accent1>
      <a:accent2>
        <a:srgbClr val="3F3F3F"/>
      </a:accent2>
      <a:accent3>
        <a:srgbClr val="7F7F7F"/>
      </a:accent3>
      <a:accent4>
        <a:srgbClr val="093A95"/>
      </a:accent4>
      <a:accent5>
        <a:srgbClr val="3F3F3F"/>
      </a:accent5>
      <a:accent6>
        <a:srgbClr val="7F7F7F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千图.potx" id="{A94BCD76-B219-433F-BA5C-5BD7EC5950C5}" vid="{3418832C-F13D-4A66-8456-67D2A382EF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170</TotalTime>
  <Words>596</Words>
  <Application>Microsoft Office PowerPoint</Application>
  <PresentationFormat>自定义</PresentationFormat>
  <Paragraphs>243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</dc:title>
  <dc:subject/>
  <dc:creator>柚子设计</dc:creator>
  <cp:keywords>MC-PPT模板</cp:keywords>
  <dc:description/>
  <cp:lastModifiedBy>Sky123.Org</cp:lastModifiedBy>
  <cp:revision>8</cp:revision>
  <dcterms:created xsi:type="dcterms:W3CDTF">2017-10-31T00:04:21Z</dcterms:created>
  <dcterms:modified xsi:type="dcterms:W3CDTF">2018-01-08T08:04:48Z</dcterms:modified>
  <cp:category>模板</cp:category>
</cp:coreProperties>
</file>