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2.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389" r:id="rId2"/>
    <p:sldId id="352" r:id="rId3"/>
    <p:sldId id="260" r:id="rId4"/>
    <p:sldId id="461" r:id="rId5"/>
    <p:sldId id="465" r:id="rId6"/>
    <p:sldId id="456" r:id="rId7"/>
    <p:sldId id="451" r:id="rId8"/>
    <p:sldId id="353" r:id="rId9"/>
    <p:sldId id="438" r:id="rId10"/>
    <p:sldId id="413" r:id="rId11"/>
    <p:sldId id="444" r:id="rId12"/>
    <p:sldId id="457" r:id="rId13"/>
    <p:sldId id="354" r:id="rId14"/>
    <p:sldId id="440" r:id="rId15"/>
    <p:sldId id="446" r:id="rId16"/>
    <p:sldId id="458" r:id="rId17"/>
    <p:sldId id="467" r:id="rId18"/>
    <p:sldId id="466" r:id="rId19"/>
    <p:sldId id="355" r:id="rId20"/>
    <p:sldId id="455" r:id="rId21"/>
    <p:sldId id="462" r:id="rId22"/>
    <p:sldId id="463" r:id="rId23"/>
    <p:sldId id="464" r:id="rId24"/>
    <p:sldId id="460" r:id="rId25"/>
  </p:sldIdLst>
  <p:sldSz cx="9144000" cy="5145088"/>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64" autoAdjust="0"/>
    <p:restoredTop sz="94660"/>
  </p:normalViewPr>
  <p:slideViewPr>
    <p:cSldViewPr>
      <p:cViewPr varScale="1">
        <p:scale>
          <a:sx n="115" d="100"/>
          <a:sy n="115" d="100"/>
        </p:scale>
        <p:origin x="648" y="96"/>
      </p:cViewPr>
      <p:guideLst>
        <p:guide orient="horz" pos="1621"/>
        <p:guide pos="2880"/>
      </p:guideLst>
    </p:cSldViewPr>
  </p:slideViewPr>
  <p:notesTextViewPr>
    <p:cViewPr>
      <p:scale>
        <a:sx n="100" d="100"/>
        <a:sy n="100" d="100"/>
      </p:scale>
      <p:origin x="0" y="0"/>
    </p:cViewPr>
  </p:notesTextViewPr>
  <p:sorterViewPr>
    <p:cViewPr>
      <p:scale>
        <a:sx n="44" d="100"/>
        <a:sy n="44"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ltLang="en-US"/>
          </a:p>
        </c:rich>
      </c:tx>
      <c:layout>
        <c:manualLayout>
          <c:xMode val="edge"/>
          <c:yMode val="edge"/>
          <c:x val="0.49493712839466503"/>
          <c:y val="1.9316848786758802E-2"/>
        </c:manualLayout>
      </c:layout>
      <c:overlay val="0"/>
      <c:spPr>
        <a:noFill/>
        <a:ln w="25382">
          <a:noFill/>
        </a:ln>
      </c:spPr>
    </c:title>
    <c:autoTitleDeleted val="0"/>
    <c:plotArea>
      <c:layout>
        <c:manualLayout>
          <c:layoutTarget val="inner"/>
          <c:xMode val="edge"/>
          <c:yMode val="edge"/>
          <c:x val="7.4683544303797506E-2"/>
          <c:y val="1.4858841010401201E-3"/>
          <c:w val="0.85189873417721595"/>
          <c:h val="1"/>
        </c:manualLayout>
      </c:layout>
      <c:pieChart>
        <c:varyColors val="0"/>
        <c:ser>
          <c:idx val="0"/>
          <c:order val="0"/>
          <c:spPr>
            <a:noFill/>
            <a:ln w="25382">
              <a:noFill/>
            </a:ln>
          </c:spPr>
          <c:dPt>
            <c:idx val="0"/>
            <c:bubble3D val="0"/>
            <c:spPr>
              <a:solidFill>
                <a:schemeClr val="accent1">
                  <a:lumMod val="50000"/>
                </a:schemeClr>
              </a:solidFill>
              <a:ln w="25382">
                <a:noFill/>
              </a:ln>
            </c:spPr>
          </c:dPt>
          <c:dPt>
            <c:idx val="1"/>
            <c:bubble3D val="0"/>
            <c:spPr>
              <a:solidFill>
                <a:schemeClr val="accent1"/>
              </a:solidFill>
              <a:ln w="25382">
                <a:noFill/>
              </a:ln>
            </c:spPr>
          </c:dPt>
          <c:val>
            <c:numRef>
              <c:f>Sheet1!$B$2:$C$2</c:f>
              <c:numCache>
                <c:formatCode>General</c:formatCode>
                <c:ptCount val="2"/>
                <c:pt idx="0">
                  <c:v>80</c:v>
                </c:pt>
                <c:pt idx="1">
                  <c:v>20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numRef>
                    <c:extLst>
                      <c:ext uri="{02D57815-91ED-43cb-92C2-25804820EDAC}">
                        <c15:formulaRef>
                          <c15:sqref>Sheet1!$B$1:$C$1</c15:sqref>
                        </c15:formulaRef>
                      </c:ext>
                    </c:extLst>
                    <c:numCache>
                      <c:formatCode>General</c:formatCode>
                      <c:ptCount val="2"/>
                      <c:pt idx="0">
                        <c:v>2013</c:v>
                      </c:pt>
                      <c:pt idx="1">
                        <c:v>2014</c:v>
                      </c:pt>
                    </c:numCache>
                  </c:numRef>
                </c15:cat>
              </c15:filteredCategoryTitle>
            </c:ext>
          </c:extLst>
        </c:ser>
        <c:dLbls>
          <c:showLegendKey val="0"/>
          <c:showVal val="0"/>
          <c:showCatName val="0"/>
          <c:showSerName val="0"/>
          <c:showPercent val="0"/>
          <c:showBubbleSize val="0"/>
          <c:showLeaderLines val="1"/>
        </c:dLbls>
        <c:firstSliceAng val="0"/>
      </c:pieChart>
      <c:spPr>
        <a:noFill/>
        <a:ln w="25382">
          <a:noFill/>
        </a:ln>
      </c:spPr>
    </c:plotArea>
    <c:plotVisOnly val="1"/>
    <c:dispBlanksAs val="zero"/>
    <c:showDLblsOverMax val="0"/>
  </c:chart>
  <c:spPr>
    <a:noFill/>
    <a:ln>
      <a:noFill/>
    </a:ln>
  </c:spPr>
  <c:txPr>
    <a:bodyPr/>
    <a:lstStyle/>
    <a:p>
      <a:pPr>
        <a:defRPr lang="zh-CN" sz="3005"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ltLang="en-US"/>
          </a:p>
        </c:rich>
      </c:tx>
      <c:layout>
        <c:manualLayout>
          <c:xMode val="edge"/>
          <c:yMode val="edge"/>
          <c:x val="0.49493702822030999"/>
          <c:y val="1.93167714500804E-2"/>
        </c:manualLayout>
      </c:layout>
      <c:overlay val="0"/>
      <c:spPr>
        <a:noFill/>
        <a:ln w="25414">
          <a:noFill/>
        </a:ln>
      </c:spPr>
    </c:title>
    <c:autoTitleDeleted val="0"/>
    <c:plotArea>
      <c:layout>
        <c:manualLayout>
          <c:layoutTarget val="inner"/>
          <c:xMode val="edge"/>
          <c:yMode val="edge"/>
          <c:x val="7.4683544303797506E-2"/>
          <c:y val="1.4858841010401201E-3"/>
          <c:w val="0.85189873417721595"/>
          <c:h val="1"/>
        </c:manualLayout>
      </c:layout>
      <c:pieChart>
        <c:varyColors val="0"/>
        <c:ser>
          <c:idx val="0"/>
          <c:order val="0"/>
          <c:spPr>
            <a:solidFill>
              <a:schemeClr val="accent2"/>
            </a:solidFill>
            <a:ln w="25414">
              <a:noFill/>
            </a:ln>
          </c:spPr>
          <c:dPt>
            <c:idx val="0"/>
            <c:bubble3D val="0"/>
            <c:spPr>
              <a:solidFill>
                <a:schemeClr val="accent2">
                  <a:lumMod val="50000"/>
                </a:schemeClr>
              </a:solidFill>
              <a:ln w="25414">
                <a:noFill/>
              </a:ln>
            </c:spPr>
          </c:dPt>
          <c:val>
            <c:numRef>
              <c:f>Sheet1!$B$2:$C$2</c:f>
              <c:numCache>
                <c:formatCode>General</c:formatCode>
                <c:ptCount val="2"/>
                <c:pt idx="0">
                  <c:v>50</c:v>
                </c:pt>
                <c:pt idx="1">
                  <c:v>59</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numRef>
                    <c:extLst>
                      <c:ext uri="{02D57815-91ED-43cb-92C2-25804820EDAC}">
                        <c15:formulaRef>
                          <c15:sqref>Sheet1!$B$1:$C$1</c15:sqref>
                        </c15:formulaRef>
                      </c:ext>
                    </c:extLst>
                    <c:numCache>
                      <c:formatCode>General</c:formatCode>
                      <c:ptCount val="2"/>
                      <c:pt idx="0">
                        <c:v>2013</c:v>
                      </c:pt>
                      <c:pt idx="1">
                        <c:v>2014</c:v>
                      </c:pt>
                    </c:numCache>
                  </c:numRef>
                </c15:cat>
              </c15:filteredCategoryTitle>
            </c:ext>
          </c:extLst>
        </c:ser>
        <c:dLbls>
          <c:showLegendKey val="0"/>
          <c:showVal val="0"/>
          <c:showCatName val="0"/>
          <c:showSerName val="0"/>
          <c:showPercent val="0"/>
          <c:showBubbleSize val="0"/>
          <c:showLeaderLines val="1"/>
        </c:dLbls>
        <c:firstSliceAng val="0"/>
      </c:pieChart>
      <c:spPr>
        <a:noFill/>
        <a:ln w="25414">
          <a:noFill/>
        </a:ln>
      </c:spPr>
    </c:plotArea>
    <c:plotVisOnly val="1"/>
    <c:dispBlanksAs val="zero"/>
    <c:showDLblsOverMax val="0"/>
  </c:chart>
  <c:spPr>
    <a:noFill/>
    <a:ln>
      <a:noFill/>
    </a:ln>
  </c:spPr>
  <c:txPr>
    <a:bodyPr/>
    <a:lstStyle/>
    <a:p>
      <a:pPr>
        <a:defRPr lang="zh-CN" sz="3000"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ltLang="en-US"/>
          </a:p>
        </c:rich>
      </c:tx>
      <c:layout>
        <c:manualLayout>
          <c:xMode val="edge"/>
          <c:yMode val="edge"/>
          <c:x val="0.49493702822030999"/>
          <c:y val="1.93167714500804E-2"/>
        </c:manualLayout>
      </c:layout>
      <c:overlay val="0"/>
      <c:spPr>
        <a:noFill/>
        <a:ln w="25416">
          <a:noFill/>
        </a:ln>
      </c:spPr>
    </c:title>
    <c:autoTitleDeleted val="0"/>
    <c:plotArea>
      <c:layout>
        <c:manualLayout>
          <c:layoutTarget val="inner"/>
          <c:xMode val="edge"/>
          <c:yMode val="edge"/>
          <c:x val="7.4683544303797506E-2"/>
          <c:y val="1.4858841010401201E-3"/>
          <c:w val="0.85189873417721595"/>
          <c:h val="1"/>
        </c:manualLayout>
      </c:layout>
      <c:pieChart>
        <c:varyColors val="0"/>
        <c:ser>
          <c:idx val="0"/>
          <c:order val="0"/>
          <c:spPr>
            <a:solidFill>
              <a:srgbClr val="2C2C2C"/>
            </a:solidFill>
            <a:ln w="25416">
              <a:noFill/>
            </a:ln>
          </c:spPr>
          <c:dPt>
            <c:idx val="0"/>
            <c:bubble3D val="0"/>
            <c:spPr>
              <a:solidFill>
                <a:schemeClr val="accent3">
                  <a:lumMod val="50000"/>
                </a:schemeClr>
              </a:solidFill>
              <a:ln w="25416">
                <a:noFill/>
              </a:ln>
            </c:spPr>
          </c:dPt>
          <c:dPt>
            <c:idx val="1"/>
            <c:bubble3D val="0"/>
            <c:spPr>
              <a:solidFill>
                <a:schemeClr val="accent3"/>
              </a:solidFill>
              <a:ln w="25416">
                <a:noFill/>
              </a:ln>
            </c:spPr>
          </c:dPt>
          <c:val>
            <c:numRef>
              <c:f>Sheet1!$B$2:$C$2</c:f>
              <c:numCache>
                <c:formatCode>General</c:formatCode>
                <c:ptCount val="2"/>
                <c:pt idx="0">
                  <c:v>30</c:v>
                </c:pt>
                <c:pt idx="1">
                  <c:v>70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numRef>
                    <c:extLst>
                      <c:ext uri="{02D57815-91ED-43cb-92C2-25804820EDAC}">
                        <c15:formulaRef>
                          <c15:sqref>Sheet1!$B$1:$C$1</c15:sqref>
                        </c15:formulaRef>
                      </c:ext>
                    </c:extLst>
                    <c:numCache>
                      <c:formatCode>General</c:formatCode>
                      <c:ptCount val="2"/>
                      <c:pt idx="0">
                        <c:v>2013</c:v>
                      </c:pt>
                      <c:pt idx="1">
                        <c:v>2014</c:v>
                      </c:pt>
                    </c:numCache>
                  </c:numRef>
                </c15:cat>
              </c15:filteredCategoryTitle>
            </c:ext>
          </c:extLst>
        </c:ser>
        <c:dLbls>
          <c:showLegendKey val="0"/>
          <c:showVal val="0"/>
          <c:showCatName val="0"/>
          <c:showSerName val="0"/>
          <c:showPercent val="0"/>
          <c:showBubbleSize val="0"/>
          <c:showLeaderLines val="1"/>
        </c:dLbls>
        <c:firstSliceAng val="0"/>
      </c:pieChart>
      <c:spPr>
        <a:noFill/>
        <a:ln w="25416">
          <a:noFill/>
        </a:ln>
      </c:spPr>
    </c:plotArea>
    <c:plotVisOnly val="1"/>
    <c:dispBlanksAs val="zero"/>
    <c:showDLblsOverMax val="0"/>
  </c:chart>
  <c:spPr>
    <a:noFill/>
    <a:ln>
      <a:noFill/>
    </a:ln>
  </c:spPr>
  <c:txPr>
    <a:bodyPr/>
    <a:lstStyle/>
    <a:p>
      <a:pPr>
        <a:defRPr lang="zh-CN" sz="3000"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ltLang="en-US"/>
          </a:p>
        </c:rich>
      </c:tx>
      <c:layout>
        <c:manualLayout>
          <c:xMode val="edge"/>
          <c:yMode val="edge"/>
          <c:x val="0.49493708700985301"/>
          <c:y val="1.93168598900012E-2"/>
        </c:manualLayout>
      </c:layout>
      <c:overlay val="0"/>
      <c:spPr>
        <a:noFill/>
        <a:ln w="25383">
          <a:noFill/>
        </a:ln>
      </c:spPr>
    </c:title>
    <c:autoTitleDeleted val="0"/>
    <c:plotArea>
      <c:layout>
        <c:manualLayout>
          <c:layoutTarget val="inner"/>
          <c:xMode val="edge"/>
          <c:yMode val="edge"/>
          <c:x val="7.4683544303797506E-2"/>
          <c:y val="1.4858841010401201E-3"/>
          <c:w val="0.85189873417721595"/>
          <c:h val="1"/>
        </c:manualLayout>
      </c:layout>
      <c:pieChart>
        <c:varyColors val="0"/>
        <c:ser>
          <c:idx val="0"/>
          <c:order val="0"/>
          <c:spPr>
            <a:solidFill>
              <a:srgbClr val="2C2C2C"/>
            </a:solidFill>
            <a:ln w="25383">
              <a:noFill/>
            </a:ln>
          </c:spPr>
          <c:dPt>
            <c:idx val="0"/>
            <c:bubble3D val="0"/>
            <c:spPr>
              <a:solidFill>
                <a:schemeClr val="accent4">
                  <a:lumMod val="50000"/>
                </a:schemeClr>
              </a:solidFill>
              <a:ln w="25383">
                <a:noFill/>
              </a:ln>
            </c:spPr>
          </c:dPt>
          <c:dPt>
            <c:idx val="1"/>
            <c:bubble3D val="0"/>
            <c:spPr>
              <a:solidFill>
                <a:schemeClr val="accent4"/>
              </a:solidFill>
              <a:ln w="25383">
                <a:noFill/>
              </a:ln>
            </c:spPr>
          </c:dPt>
          <c:val>
            <c:numRef>
              <c:f>Sheet1!$B$2:$C$2</c:f>
              <c:numCache>
                <c:formatCode>General</c:formatCode>
                <c:ptCount val="2"/>
                <c:pt idx="0">
                  <c:v>70</c:v>
                </c:pt>
                <c:pt idx="1">
                  <c:v>30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numRef>
                    <c:extLst>
                      <c:ext uri="{02D57815-91ED-43cb-92C2-25804820EDAC}">
                        <c15:formulaRef>
                          <c15:sqref>Sheet1!$B$1:$C$1</c15:sqref>
                        </c15:formulaRef>
                      </c:ext>
                    </c:extLst>
                    <c:numCache>
                      <c:formatCode>General</c:formatCode>
                      <c:ptCount val="2"/>
                      <c:pt idx="0">
                        <c:v>2013</c:v>
                      </c:pt>
                      <c:pt idx="1">
                        <c:v>2014</c:v>
                      </c:pt>
                    </c:numCache>
                  </c:numRef>
                </c15:cat>
              </c15:filteredCategoryTitle>
            </c:ext>
          </c:extLst>
        </c:ser>
        <c:dLbls>
          <c:showLegendKey val="0"/>
          <c:showVal val="0"/>
          <c:showCatName val="0"/>
          <c:showSerName val="0"/>
          <c:showPercent val="0"/>
          <c:showBubbleSize val="0"/>
          <c:showLeaderLines val="1"/>
        </c:dLbls>
        <c:firstSliceAng val="0"/>
      </c:pieChart>
      <c:spPr>
        <a:noFill/>
        <a:ln w="25383">
          <a:noFill/>
        </a:ln>
      </c:spPr>
    </c:plotArea>
    <c:plotVisOnly val="1"/>
    <c:dispBlanksAs val="zero"/>
    <c:showDLblsOverMax val="0"/>
  </c:chart>
  <c:spPr>
    <a:noFill/>
    <a:ln>
      <a:noFill/>
    </a:ln>
  </c:spPr>
  <c:txPr>
    <a:bodyPr/>
    <a:lstStyle/>
    <a:p>
      <a:pPr>
        <a:defRPr lang="zh-CN" sz="3000"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9F8513-A743-4602-9E9F-CEEE9A802B5E}" type="datetimeFigureOut">
              <a:rPr lang="zh-CN" altLang="en-US" smtClean="0"/>
              <a:t>2018/5/21</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F1102C-FAD4-459D-8C7A-106E6431C5A1}" type="slidenum">
              <a:rPr lang="zh-CN" altLang="en-US" smtClean="0"/>
              <a:t>‹#›</a:t>
            </a:fld>
            <a:endParaRPr lang="zh-CN" altLang="en-US"/>
          </a:p>
        </p:txBody>
      </p:sp>
    </p:spTree>
    <p:extLst>
      <p:ext uri="{BB962C8B-B14F-4D97-AF65-F5344CB8AC3E}">
        <p14:creationId xmlns:p14="http://schemas.microsoft.com/office/powerpoint/2010/main" val="2522211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t>1</a:t>
            </a:fld>
            <a:endParaRPr lang="zh-CN" altLang="en-US"/>
          </a:p>
        </p:txBody>
      </p:sp>
    </p:spTree>
    <p:extLst>
      <p:ext uri="{BB962C8B-B14F-4D97-AF65-F5344CB8AC3E}">
        <p14:creationId xmlns:p14="http://schemas.microsoft.com/office/powerpoint/2010/main" val="18624332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687388" y="1143000"/>
            <a:ext cx="5483225"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506020202030204" pitchFamily="34" charset="0"/>
                <a:ea typeface="宋体" panose="02010600030101010101" pitchFamily="2" charset="-122"/>
              </a:defRPr>
            </a:lvl1pPr>
            <a:lvl2pPr marL="742950" indent="-285750">
              <a:defRPr>
                <a:solidFill>
                  <a:schemeClr val="tx1"/>
                </a:solidFill>
                <a:latin typeface="Arial Narrow" panose="020B0506020202030204" pitchFamily="34" charset="0"/>
                <a:ea typeface="宋体" panose="02010600030101010101" pitchFamily="2" charset="-122"/>
              </a:defRPr>
            </a:lvl2pPr>
            <a:lvl3pPr marL="1143000" indent="-228600">
              <a:defRPr>
                <a:solidFill>
                  <a:schemeClr val="tx1"/>
                </a:solidFill>
                <a:latin typeface="Arial Narrow" panose="020B0506020202030204" pitchFamily="34" charset="0"/>
                <a:ea typeface="宋体" panose="02010600030101010101" pitchFamily="2" charset="-122"/>
              </a:defRPr>
            </a:lvl3pPr>
            <a:lvl4pPr marL="1600200" indent="-228600">
              <a:defRPr>
                <a:solidFill>
                  <a:schemeClr val="tx1"/>
                </a:solidFill>
                <a:latin typeface="Arial Narrow" panose="020B0506020202030204" pitchFamily="34" charset="0"/>
                <a:ea typeface="宋体" panose="02010600030101010101" pitchFamily="2" charset="-122"/>
              </a:defRPr>
            </a:lvl4pPr>
            <a:lvl5pPr marL="2057400" indent="-228600">
              <a:defRPr>
                <a:solidFill>
                  <a:schemeClr val="tx1"/>
                </a:solidFill>
                <a:latin typeface="Arial Narrow" panose="020B05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9pPr>
          </a:lstStyle>
          <a:p>
            <a:fld id="{1C0682DE-097C-43D6-9BDF-F71529C5ACE9}" type="slidenum">
              <a:rPr lang="zh-CN" altLang="en-US" smtClean="0">
                <a:latin typeface="Calibri" panose="020F0502020204030204" pitchFamily="34" charset="0"/>
              </a:rPr>
              <a:t>2</a:t>
            </a:fld>
            <a:endParaRPr lang="zh-CN" altLang="en-US">
              <a:latin typeface="Calibri" panose="020F0502020204030204" pitchFamily="34" charset="0"/>
            </a:endParaRPr>
          </a:p>
        </p:txBody>
      </p:sp>
    </p:spTree>
    <p:extLst>
      <p:ext uri="{BB962C8B-B14F-4D97-AF65-F5344CB8AC3E}">
        <p14:creationId xmlns:p14="http://schemas.microsoft.com/office/powerpoint/2010/main" val="8247597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t>3</a:t>
            </a:fld>
            <a:endParaRPr lang="zh-CN" altLang="en-US"/>
          </a:p>
        </p:txBody>
      </p:sp>
    </p:spTree>
    <p:extLst>
      <p:ext uri="{BB962C8B-B14F-4D97-AF65-F5344CB8AC3E}">
        <p14:creationId xmlns:p14="http://schemas.microsoft.com/office/powerpoint/2010/main" val="20874239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t>4</a:t>
            </a:fld>
            <a:endParaRPr lang="zh-CN" altLang="en-US"/>
          </a:p>
        </p:txBody>
      </p:sp>
    </p:spTree>
    <p:extLst>
      <p:ext uri="{BB962C8B-B14F-4D97-AF65-F5344CB8AC3E}">
        <p14:creationId xmlns:p14="http://schemas.microsoft.com/office/powerpoint/2010/main" val="682413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t>5</a:t>
            </a:fld>
            <a:endParaRPr lang="zh-CN" altLang="en-US"/>
          </a:p>
        </p:txBody>
      </p:sp>
    </p:spTree>
    <p:extLst>
      <p:ext uri="{BB962C8B-B14F-4D97-AF65-F5344CB8AC3E}">
        <p14:creationId xmlns:p14="http://schemas.microsoft.com/office/powerpoint/2010/main" val="4039102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75BB6E-C017-4F33-A026-147B56E3B935}" type="slidenum">
              <a:rPr lang="zh-CN" altLang="en-US" smtClean="0"/>
              <a:t>6</a:t>
            </a:fld>
            <a:endParaRPr lang="zh-CN" altLang="en-US"/>
          </a:p>
        </p:txBody>
      </p:sp>
    </p:spTree>
    <p:extLst>
      <p:ext uri="{BB962C8B-B14F-4D97-AF65-F5344CB8AC3E}">
        <p14:creationId xmlns:p14="http://schemas.microsoft.com/office/powerpoint/2010/main" val="30782167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7</a:t>
            </a:fld>
            <a:endParaRPr lang="en-GB"/>
          </a:p>
        </p:txBody>
      </p:sp>
    </p:spTree>
    <p:extLst>
      <p:ext uri="{BB962C8B-B14F-4D97-AF65-F5344CB8AC3E}">
        <p14:creationId xmlns:p14="http://schemas.microsoft.com/office/powerpoint/2010/main" val="35098786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t>8</a:t>
            </a:fld>
            <a:endParaRPr lang="zh-CN" altLang="en-US"/>
          </a:p>
        </p:txBody>
      </p:sp>
    </p:spTree>
    <p:extLst>
      <p:ext uri="{BB962C8B-B14F-4D97-AF65-F5344CB8AC3E}">
        <p14:creationId xmlns:p14="http://schemas.microsoft.com/office/powerpoint/2010/main" val="18783335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9</a:t>
            </a:fld>
            <a:endParaRPr lang="zh-CN" altLang="en-US"/>
          </a:p>
        </p:txBody>
      </p:sp>
    </p:spTree>
    <p:extLst>
      <p:ext uri="{BB962C8B-B14F-4D97-AF65-F5344CB8AC3E}">
        <p14:creationId xmlns:p14="http://schemas.microsoft.com/office/powerpoint/2010/main" val="935630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t>10</a:t>
            </a:fld>
            <a:endParaRPr lang="zh-CN" altLang="en-US"/>
          </a:p>
        </p:txBody>
      </p:sp>
    </p:spTree>
    <p:extLst>
      <p:ext uri="{BB962C8B-B14F-4D97-AF65-F5344CB8AC3E}">
        <p14:creationId xmlns:p14="http://schemas.microsoft.com/office/powerpoint/2010/main" val="39935545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F12646-107E-4EAD-9573-39087FBC2611}" type="slidenum">
              <a:rPr lang="zh-CN" altLang="en-US" smtClean="0"/>
              <a:t>11</a:t>
            </a:fld>
            <a:endParaRPr lang="zh-CN" altLang="en-US"/>
          </a:p>
        </p:txBody>
      </p:sp>
    </p:spTree>
    <p:extLst>
      <p:ext uri="{BB962C8B-B14F-4D97-AF65-F5344CB8AC3E}">
        <p14:creationId xmlns:p14="http://schemas.microsoft.com/office/powerpoint/2010/main" val="2394908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t>12</a:t>
            </a:fld>
            <a:endParaRPr lang="zh-CN" altLang="en-US"/>
          </a:p>
        </p:txBody>
      </p:sp>
    </p:spTree>
    <p:extLst>
      <p:ext uri="{BB962C8B-B14F-4D97-AF65-F5344CB8AC3E}">
        <p14:creationId xmlns:p14="http://schemas.microsoft.com/office/powerpoint/2010/main" val="26935446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t>13</a:t>
            </a:fld>
            <a:endParaRPr lang="zh-CN" altLang="en-US"/>
          </a:p>
        </p:txBody>
      </p:sp>
    </p:spTree>
    <p:extLst>
      <p:ext uri="{BB962C8B-B14F-4D97-AF65-F5344CB8AC3E}">
        <p14:creationId xmlns:p14="http://schemas.microsoft.com/office/powerpoint/2010/main" val="28325922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t>14</a:t>
            </a:fld>
            <a:endParaRPr lang="zh-CN" altLang="en-US"/>
          </a:p>
        </p:txBody>
      </p:sp>
    </p:spTree>
    <p:extLst>
      <p:ext uri="{BB962C8B-B14F-4D97-AF65-F5344CB8AC3E}">
        <p14:creationId xmlns:p14="http://schemas.microsoft.com/office/powerpoint/2010/main" val="2029914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15</a:t>
            </a:fld>
            <a:endParaRPr lang="zh-CN" altLang="en-US"/>
          </a:p>
        </p:txBody>
      </p:sp>
    </p:spTree>
    <p:extLst>
      <p:ext uri="{BB962C8B-B14F-4D97-AF65-F5344CB8AC3E}">
        <p14:creationId xmlns:p14="http://schemas.microsoft.com/office/powerpoint/2010/main" val="13751303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t>16</a:t>
            </a:fld>
            <a:endParaRPr lang="zh-CN" altLang="en-US"/>
          </a:p>
        </p:txBody>
      </p:sp>
    </p:spTree>
    <p:extLst>
      <p:ext uri="{BB962C8B-B14F-4D97-AF65-F5344CB8AC3E}">
        <p14:creationId xmlns:p14="http://schemas.microsoft.com/office/powerpoint/2010/main" val="20541984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t>17</a:t>
            </a:fld>
            <a:endParaRPr lang="zh-CN" altLang="en-US"/>
          </a:p>
        </p:txBody>
      </p:sp>
    </p:spTree>
    <p:extLst>
      <p:ext uri="{BB962C8B-B14F-4D97-AF65-F5344CB8AC3E}">
        <p14:creationId xmlns:p14="http://schemas.microsoft.com/office/powerpoint/2010/main" val="4269296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t>18</a:t>
            </a:fld>
            <a:endParaRPr lang="zh-CN" altLang="en-US"/>
          </a:p>
        </p:txBody>
      </p:sp>
    </p:spTree>
    <p:extLst>
      <p:ext uri="{BB962C8B-B14F-4D97-AF65-F5344CB8AC3E}">
        <p14:creationId xmlns:p14="http://schemas.microsoft.com/office/powerpoint/2010/main" val="6145960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t>19</a:t>
            </a:fld>
            <a:endParaRPr lang="zh-CN" altLang="en-US"/>
          </a:p>
        </p:txBody>
      </p:sp>
    </p:spTree>
    <p:extLst>
      <p:ext uri="{BB962C8B-B14F-4D97-AF65-F5344CB8AC3E}">
        <p14:creationId xmlns:p14="http://schemas.microsoft.com/office/powerpoint/2010/main" val="10147283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t>20</a:t>
            </a:fld>
            <a:endParaRPr lang="zh-CN" altLang="en-US"/>
          </a:p>
        </p:txBody>
      </p:sp>
    </p:spTree>
    <p:extLst>
      <p:ext uri="{BB962C8B-B14F-4D97-AF65-F5344CB8AC3E}">
        <p14:creationId xmlns:p14="http://schemas.microsoft.com/office/powerpoint/2010/main" val="13008135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1B6393-E920-4FB8-95BE-2B1ADA7E8473}" type="slidenum">
              <a:rPr lang="zh-CN" altLang="en-US" smtClean="0"/>
              <a:t>21</a:t>
            </a:fld>
            <a:endParaRPr lang="zh-CN" altLang="en-US"/>
          </a:p>
        </p:txBody>
      </p:sp>
    </p:spTree>
    <p:extLst>
      <p:ext uri="{BB962C8B-B14F-4D97-AF65-F5344CB8AC3E}">
        <p14:creationId xmlns:p14="http://schemas.microsoft.com/office/powerpoint/2010/main" val="2758733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t>22</a:t>
            </a:fld>
            <a:endParaRPr lang="zh-CN" altLang="en-US"/>
          </a:p>
        </p:txBody>
      </p:sp>
    </p:spTree>
    <p:extLst>
      <p:ext uri="{BB962C8B-B14F-4D97-AF65-F5344CB8AC3E}">
        <p14:creationId xmlns:p14="http://schemas.microsoft.com/office/powerpoint/2010/main" val="26154790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t>23</a:t>
            </a:fld>
            <a:endParaRPr lang="zh-CN" altLang="en-US"/>
          </a:p>
        </p:txBody>
      </p:sp>
    </p:spTree>
    <p:extLst>
      <p:ext uri="{BB962C8B-B14F-4D97-AF65-F5344CB8AC3E}">
        <p14:creationId xmlns:p14="http://schemas.microsoft.com/office/powerpoint/2010/main" val="36907122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t>24</a:t>
            </a:fld>
            <a:endParaRPr lang="zh-CN" altLang="en-US"/>
          </a:p>
        </p:txBody>
      </p:sp>
    </p:spTree>
    <p:extLst>
      <p:ext uri="{BB962C8B-B14F-4D97-AF65-F5344CB8AC3E}">
        <p14:creationId xmlns:p14="http://schemas.microsoft.com/office/powerpoint/2010/main" val="11283275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2018/5/21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2018/5/21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2018/5/21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A620DD7-6358-4E35-981D-64C57D7D925A}" type="datetimeFigureOut">
              <a:rPr lang="zh-CN" altLang="en-US" smtClean="0"/>
              <a:t>2018/5/21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A620DD7-6358-4E35-981D-64C57D7D925A}" type="datetimeFigureOut">
              <a:rPr lang="zh-CN" altLang="en-US" smtClean="0"/>
              <a:t>2018/5/21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A620DD7-6358-4E35-981D-64C57D7D925A}" type="datetimeFigureOut">
              <a:rPr lang="zh-CN" altLang="en-US" smtClean="0"/>
              <a:t>2018/5/21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A620DD7-6358-4E35-981D-64C57D7D925A}" type="datetimeFigureOut">
              <a:rPr lang="zh-CN" altLang="en-US" smtClean="0"/>
              <a:t>2018/5/21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t>2018/5/21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anose="020B0503020204020204" pitchFamily="34" charset="-122"/>
                <a:ea typeface="微软雅黑" panose="020B0503020204020204" pitchFamily="34" charset="-122"/>
              </a:rPr>
              <a:t>年度工作概述</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t>2018/5/21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t>‹#›</a:t>
            </a:fld>
            <a:endParaRPr lang="zh-CN" altLang="en-US"/>
          </a:p>
        </p:txBody>
      </p:sp>
      <p:sp>
        <p:nvSpPr>
          <p:cNvPr id="5" name="矩形 4"/>
          <p:cNvSpPr/>
          <p:nvPr userDrawn="1"/>
        </p:nvSpPr>
        <p:spPr>
          <a:xfrm>
            <a:off x="0" y="232284"/>
            <a:ext cx="395570"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工作完成情况</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t>2018/5/21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成功项目展示</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t>2018/5/21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明年工作计划</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A620DD7-6358-4E35-981D-64C57D7D925A}" type="datetimeFigureOut">
              <a:rPr lang="zh-CN" altLang="en-US" smtClean="0"/>
              <a:t>2018/5/21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A620DD7-6358-4E35-981D-64C57D7D925A}" type="datetimeFigureOut">
              <a:rPr lang="zh-CN" altLang="en-US" smtClean="0"/>
              <a:t>2018/5/21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2018/5/21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2018/5/21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3 New Product">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ustom Layout 2">
    <p:spTree>
      <p:nvGrpSpPr>
        <p:cNvPr id="1" name=""/>
        <p:cNvGrpSpPr/>
        <p:nvPr/>
      </p:nvGrpSpPr>
      <p:grpSpPr>
        <a:xfrm>
          <a:off x="0" y="0"/>
          <a:ext cx="0" cy="0"/>
          <a:chOff x="0" y="0"/>
          <a:chExt cx="0" cy="0"/>
        </a:xfrm>
      </p:grpSpPr>
      <p:sp>
        <p:nvSpPr>
          <p:cNvPr id="6" name="Title 1"/>
          <p:cNvSpPr>
            <a:spLocks noGrp="1"/>
          </p:cNvSpPr>
          <p:nvPr>
            <p:ph type="ctrTitle"/>
          </p:nvPr>
        </p:nvSpPr>
        <p:spPr>
          <a:xfrm>
            <a:off x="1143000" y="374188"/>
            <a:ext cx="6858000" cy="523279"/>
          </a:xfrm>
        </p:spPr>
        <p:txBody>
          <a:bodyPr anchor="b">
            <a:normAutofit/>
          </a:bodyPr>
          <a:lstStyle>
            <a:lvl1pPr algn="ctr">
              <a:defRPr sz="3000">
                <a:solidFill>
                  <a:schemeClr val="tx1">
                    <a:lumMod val="65000"/>
                    <a:lumOff val="35000"/>
                  </a:schemeClr>
                </a:solidFill>
              </a:defRPr>
            </a:lvl1pPr>
          </a:lstStyle>
          <a:p>
            <a:r>
              <a:rPr lang="en-US" dirty="0"/>
              <a:t>Click to edit Master title style</a:t>
            </a:r>
            <a:endParaRPr lang="en-AU" dirty="0"/>
          </a:p>
        </p:txBody>
      </p:sp>
      <p:sp>
        <p:nvSpPr>
          <p:cNvPr id="7" name="Subtitle 2"/>
          <p:cNvSpPr>
            <a:spLocks noGrp="1"/>
          </p:cNvSpPr>
          <p:nvPr>
            <p:ph type="subTitle" idx="1"/>
          </p:nvPr>
        </p:nvSpPr>
        <p:spPr>
          <a:xfrm>
            <a:off x="1143000" y="918257"/>
            <a:ext cx="6858000" cy="280749"/>
          </a:xfrm>
        </p:spPr>
        <p:txBody>
          <a:bodyPr>
            <a:normAutofit/>
          </a:bodyPr>
          <a:lstStyle>
            <a:lvl1pPr marL="0" indent="0" algn="ctr">
              <a:buNone/>
              <a:defRPr sz="1100">
                <a:solidFill>
                  <a:schemeClr val="bg1">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10" name="Text Placeholder 7"/>
          <p:cNvSpPr>
            <a:spLocks noGrp="1"/>
          </p:cNvSpPr>
          <p:nvPr>
            <p:ph type="body" sz="quarter" idx="13"/>
          </p:nvPr>
        </p:nvSpPr>
        <p:spPr>
          <a:xfrm>
            <a:off x="628650" y="1503977"/>
            <a:ext cx="3942159" cy="353809"/>
          </a:xfrm>
        </p:spPr>
        <p:txBody>
          <a:bodyPr>
            <a:noAutofit/>
          </a:bodyPr>
          <a:lstStyle>
            <a:lvl1pPr marL="0" indent="0">
              <a:buNone/>
              <a:defRPr sz="1800">
                <a:solidFill>
                  <a:schemeClr val="accent1"/>
                </a:solidFill>
              </a:defRPr>
            </a:lvl1pPr>
          </a:lstStyle>
          <a:p>
            <a:pPr lvl="0"/>
            <a:endParaRPr lang="en-AU" dirty="0"/>
          </a:p>
        </p:txBody>
      </p:sp>
      <p:sp>
        <p:nvSpPr>
          <p:cNvPr id="11" name="Text Placeholder 9"/>
          <p:cNvSpPr>
            <a:spLocks noGrp="1"/>
          </p:cNvSpPr>
          <p:nvPr>
            <p:ph type="body" sz="quarter" idx="14"/>
          </p:nvPr>
        </p:nvSpPr>
        <p:spPr>
          <a:xfrm>
            <a:off x="628650" y="1869220"/>
            <a:ext cx="3942159" cy="1320052"/>
          </a:xfrm>
        </p:spPr>
        <p:txBody>
          <a:bodyPr>
            <a:normAutofit/>
          </a:bodyPr>
          <a:lstStyle>
            <a:lvl1pPr marL="0" indent="0">
              <a:buNone/>
              <a:defRPr sz="1100">
                <a:latin typeface="Lato Light" panose="020F0502020204030203" pitchFamily="34" charset="0"/>
              </a:defRPr>
            </a:lvl1pPr>
          </a:lstStyle>
          <a:p>
            <a:pPr lvl="0"/>
            <a:endParaRPr lang="en-AU" dirty="0"/>
          </a:p>
        </p:txBody>
      </p:sp>
      <p:sp>
        <p:nvSpPr>
          <p:cNvPr id="12" name="Text Placeholder 11"/>
          <p:cNvSpPr>
            <a:spLocks noGrp="1"/>
          </p:cNvSpPr>
          <p:nvPr>
            <p:ph type="body" sz="quarter" idx="15"/>
          </p:nvPr>
        </p:nvSpPr>
        <p:spPr>
          <a:xfrm>
            <a:off x="629841" y="3288332"/>
            <a:ext cx="3940969" cy="370398"/>
          </a:xfrm>
        </p:spPr>
        <p:txBody>
          <a:bodyPr>
            <a:normAutofit/>
          </a:bodyPr>
          <a:lstStyle>
            <a:lvl1pPr marL="0" indent="0">
              <a:buNone/>
              <a:defRPr sz="1200" b="1" i="1">
                <a:latin typeface="Lato Light" panose="020F0502020204030203" pitchFamily="34" charset="0"/>
              </a:defRPr>
            </a:lvl1pPr>
          </a:lstStyle>
          <a:p>
            <a:pPr lvl="0"/>
            <a:endParaRPr lang="en-AU" dirty="0"/>
          </a:p>
        </p:txBody>
      </p:sp>
      <p:sp>
        <p:nvSpPr>
          <p:cNvPr id="13" name="Text Placeholder 13"/>
          <p:cNvSpPr>
            <a:spLocks noGrp="1"/>
          </p:cNvSpPr>
          <p:nvPr>
            <p:ph type="body" sz="quarter" idx="16"/>
          </p:nvPr>
        </p:nvSpPr>
        <p:spPr>
          <a:xfrm>
            <a:off x="629841" y="3658730"/>
            <a:ext cx="3940969" cy="370399"/>
          </a:xfrm>
        </p:spPr>
        <p:txBody>
          <a:bodyPr>
            <a:normAutofit/>
          </a:bodyPr>
          <a:lstStyle>
            <a:lvl1pPr marL="0" indent="0">
              <a:buNone/>
              <a:defRPr sz="900" b="1">
                <a:latin typeface="Lato Light" panose="020F0502020204030203" pitchFamily="34" charset="0"/>
              </a:defRPr>
            </a:lvl1pPr>
          </a:lstStyle>
          <a:p>
            <a:pPr lvl="0"/>
            <a:endParaRPr lang="en-AU" dirty="0"/>
          </a:p>
        </p:txBody>
      </p:sp>
      <p:sp>
        <p:nvSpPr>
          <p:cNvPr id="14" name="Text Placeholder 15"/>
          <p:cNvSpPr>
            <a:spLocks noGrp="1"/>
          </p:cNvSpPr>
          <p:nvPr>
            <p:ph type="body" sz="quarter" idx="17"/>
          </p:nvPr>
        </p:nvSpPr>
        <p:spPr>
          <a:xfrm>
            <a:off x="629841" y="4029128"/>
            <a:ext cx="3942159" cy="270355"/>
          </a:xfrm>
        </p:spPr>
        <p:txBody>
          <a:bodyPr>
            <a:normAutofit/>
          </a:bodyPr>
          <a:lstStyle>
            <a:lvl1pPr marL="0" indent="0">
              <a:buNone/>
              <a:defRPr sz="900">
                <a:latin typeface="Lato Light" panose="020F0502020204030203" pitchFamily="34" charset="0"/>
              </a:defRPr>
            </a:lvl1pPr>
          </a:lstStyle>
          <a:p>
            <a:pPr lvl="0"/>
            <a:endParaRPr lang="en-AU" dirty="0"/>
          </a:p>
        </p:txBody>
      </p:sp>
      <p:sp>
        <p:nvSpPr>
          <p:cNvPr id="15" name="Date Placeholder 3"/>
          <p:cNvSpPr>
            <a:spLocks noGrp="1"/>
          </p:cNvSpPr>
          <p:nvPr>
            <p:ph type="dt" sz="half" idx="10"/>
          </p:nvPr>
        </p:nvSpPr>
        <p:spPr>
          <a:xfrm>
            <a:off x="628650" y="4768735"/>
            <a:ext cx="2057400" cy="273928"/>
          </a:xfrm>
        </p:spPr>
        <p:txBody>
          <a:bodyPr/>
          <a:lstStyle>
            <a:lvl1pPr>
              <a:defRPr>
                <a:latin typeface="Lato Light" panose="020F0502020204030203" pitchFamily="34" charset="0"/>
              </a:defRPr>
            </a:lvl1pPr>
          </a:lstStyle>
          <a:p>
            <a:fld id="{722F6D6F-DD99-46DF-A9EA-728D63EA6A31}" type="datetimeFigureOut">
              <a:rPr lang="en-AU" smtClean="0"/>
              <a:t>21/05/2018</a:t>
            </a:fld>
            <a:endParaRPr lang="en-AU" dirty="0"/>
          </a:p>
        </p:txBody>
      </p:sp>
      <p:sp>
        <p:nvSpPr>
          <p:cNvPr id="16" name="Footer Placeholder 4"/>
          <p:cNvSpPr>
            <a:spLocks noGrp="1"/>
          </p:cNvSpPr>
          <p:nvPr>
            <p:ph type="ftr" sz="quarter" idx="11"/>
          </p:nvPr>
        </p:nvSpPr>
        <p:spPr>
          <a:xfrm>
            <a:off x="3028950" y="4768735"/>
            <a:ext cx="3086100" cy="273928"/>
          </a:xfrm>
        </p:spPr>
        <p:txBody>
          <a:bodyPr/>
          <a:lstStyle>
            <a:lvl1pPr>
              <a:defRPr>
                <a:latin typeface="Lato Light" panose="020F0502020204030203" pitchFamily="34" charset="0"/>
              </a:defRPr>
            </a:lvl1pPr>
          </a:lstStyle>
          <a:p>
            <a:endParaRPr lang="en-AU" dirty="0"/>
          </a:p>
        </p:txBody>
      </p:sp>
      <p:sp>
        <p:nvSpPr>
          <p:cNvPr id="17" name="Slide Number Placeholder 5"/>
          <p:cNvSpPr>
            <a:spLocks noGrp="1"/>
          </p:cNvSpPr>
          <p:nvPr>
            <p:ph type="sldNum" sz="quarter" idx="12"/>
          </p:nvPr>
        </p:nvSpPr>
        <p:spPr>
          <a:xfrm>
            <a:off x="6457950" y="4768735"/>
            <a:ext cx="2057400" cy="273928"/>
          </a:xfrm>
        </p:spPr>
        <p:txBody>
          <a:bodyPr/>
          <a:lstStyle>
            <a:lvl1pPr>
              <a:defRPr>
                <a:latin typeface="Lato Light" panose="020F0502020204030203" pitchFamily="34" charset="0"/>
              </a:defRPr>
            </a:lvl1pPr>
          </a:lstStyle>
          <a:p>
            <a:fld id="{84AD2E7E-F7BA-4F6B-9D0C-0B2331C2AE06}" type="slidenum">
              <a:rPr lang="en-AU" smtClean="0"/>
              <a:t>‹#›</a:t>
            </a:fld>
            <a:endParaRPr lang="en-AU" dirty="0"/>
          </a:p>
        </p:txBody>
      </p:sp>
      <p:sp>
        <p:nvSpPr>
          <p:cNvPr id="19" name="Text Placeholder 18"/>
          <p:cNvSpPr>
            <a:spLocks noGrp="1"/>
          </p:cNvSpPr>
          <p:nvPr>
            <p:ph type="body" sz="quarter" idx="18"/>
          </p:nvPr>
        </p:nvSpPr>
        <p:spPr>
          <a:xfrm>
            <a:off x="5112544" y="1504225"/>
            <a:ext cx="3251597" cy="353724"/>
          </a:xfrm>
        </p:spPr>
        <p:txBody>
          <a:bodyPr>
            <a:normAutofit/>
          </a:bodyPr>
          <a:lstStyle>
            <a:lvl1pPr marL="0" indent="0">
              <a:buNone/>
              <a:defRPr sz="1400"/>
            </a:lvl1pPr>
          </a:lstStyle>
          <a:p>
            <a:pPr lvl="0"/>
            <a:endParaRPr lang="en-AU" dirty="0"/>
          </a:p>
        </p:txBody>
      </p:sp>
      <p:sp>
        <p:nvSpPr>
          <p:cNvPr id="21" name="Text Placeholder 20"/>
          <p:cNvSpPr>
            <a:spLocks noGrp="1"/>
          </p:cNvSpPr>
          <p:nvPr>
            <p:ph type="body" sz="quarter" idx="19"/>
          </p:nvPr>
        </p:nvSpPr>
        <p:spPr>
          <a:xfrm>
            <a:off x="5112544" y="1868668"/>
            <a:ext cx="3251597" cy="703876"/>
          </a:xfrm>
        </p:spPr>
        <p:txBody>
          <a:bodyPr>
            <a:normAutofit/>
          </a:bodyPr>
          <a:lstStyle>
            <a:lvl1pPr marL="0" indent="0">
              <a:buNone/>
              <a:defRPr sz="900">
                <a:latin typeface="Lato Light" panose="020F0502020204030203" pitchFamily="34" charset="0"/>
              </a:defRPr>
            </a:lvl1pPr>
          </a:lstStyle>
          <a:p>
            <a:pPr lvl="0"/>
            <a:endParaRPr lang="en-AU"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800"/>
          </a:p>
        </p:txBody>
      </p:sp>
      <p:sp>
        <p:nvSpPr>
          <p:cNvPr id="3" name="TextBox 1"/>
          <p:cNvSpPr txBox="1"/>
          <p:nvPr userDrawn="1"/>
        </p:nvSpPr>
        <p:spPr>
          <a:xfrm>
            <a:off x="3865651" y="368823"/>
            <a:ext cx="1292662" cy="300175"/>
          </a:xfrm>
          <a:prstGeom prst="rect">
            <a:avLst/>
          </a:prstGeom>
          <a:noFill/>
        </p:spPr>
        <p:txBody>
          <a:bodyPr wrap="none" lIns="68577" tIns="34289" rIns="68577" bIns="34289"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8" y="710767"/>
            <a:ext cx="2562232" cy="346356"/>
          </a:xfrm>
          <a:prstGeom prst="rect">
            <a:avLst/>
          </a:prstGeom>
          <a:noFill/>
        </p:spPr>
        <p:txBody>
          <a:bodyPr wrap="square" lIns="68577" tIns="34289" rIns="68577" bIns="34289"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74"/>
            <a:ext cx="3276600" cy="2313387"/>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969"/>
            <a:ext cx="3383973" cy="323935"/>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Hairline" panose="020F0502020204030203"/>
                <a:cs typeface="Lato Hairline" panose="020F0502020204030203"/>
              </a:defRPr>
            </a:lvl1pPr>
          </a:lstStyle>
          <a:p>
            <a:pPr lvl="0"/>
            <a:r>
              <a:rPr lang="es-ES_tradnl" dirty="0"/>
              <a:t>TITLE HERE</a:t>
            </a:r>
          </a:p>
        </p:txBody>
      </p:sp>
      <p:sp>
        <p:nvSpPr>
          <p:cNvPr id="9" name="Text Placeholder 7"/>
          <p:cNvSpPr>
            <a:spLocks noGrp="1"/>
          </p:cNvSpPr>
          <p:nvPr>
            <p:ph type="body" sz="quarter" idx="11" hasCustomPrompt="1"/>
          </p:nvPr>
        </p:nvSpPr>
        <p:spPr>
          <a:xfrm>
            <a:off x="2966029" y="3289954"/>
            <a:ext cx="3383973" cy="171391"/>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panose="020F0502020204030203"/>
                <a:cs typeface="Lato Light" panose="020F0502020204030203"/>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7" y="3614484"/>
            <a:ext cx="3366029" cy="1153007"/>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p>
        </p:txBody>
      </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3A620DD7-6358-4E35-981D-64C57D7D925A}" type="datetimeFigureOut">
              <a:rPr lang="zh-CN" altLang="en-US" smtClean="0"/>
              <a:t>2018/5/21</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25567DBE-345A-4DFC-A5AF-A1AA18485CC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image" Target="../media/image5.png"/><Relationship Id="rId2" Type="http://schemas.openxmlformats.org/officeDocument/2006/relationships/tags" Target="../tags/tag3.xml"/><Relationship Id="rId16" Type="http://schemas.openxmlformats.org/officeDocument/2006/relationships/image" Target="../media/image4.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notesSlide" Target="../notesSlides/notesSlide2.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tags" Target="../tags/tag17.xml"/><Relationship Id="rId7" Type="http://schemas.openxmlformats.org/officeDocument/2006/relationships/image" Target="../media/image5.png"/><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image" Target="../media/image4.png"/><Relationship Id="rId5" Type="http://schemas.openxmlformats.org/officeDocument/2006/relationships/notesSlide" Target="../notesSlides/notesSlide3.xml"/><Relationship Id="rId4"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tags" Target="../tags/tag20.xml"/><Relationship Id="rId7" Type="http://schemas.openxmlformats.org/officeDocument/2006/relationships/image" Target="../media/image6.jpeg"/><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notesSlide" Target="../notesSlides/notesSlide6.xml"/><Relationship Id="rId5" Type="http://schemas.openxmlformats.org/officeDocument/2006/relationships/slideLayout" Target="../slideLayouts/slideLayout8.xml"/><Relationship Id="rId4" Type="http://schemas.openxmlformats.org/officeDocument/2006/relationships/tags" Target="../tags/tag2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image" Target="../media/image5.png"/><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4.png"/><Relationship Id="rId5" Type="http://schemas.openxmlformats.org/officeDocument/2006/relationships/notesSlide" Target="../notesSlides/notesSlide8.xml"/><Relationship Id="rId4"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9.xml"/><Relationship Id="rId5" Type="http://schemas.openxmlformats.org/officeDocument/2006/relationships/image" Target="../media/image9.jpe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tags" Target="../tags/tag27.xml"/><Relationship Id="rId7" Type="http://schemas.openxmlformats.org/officeDocument/2006/relationships/image" Target="../media/image5.png"/><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4.png"/><Relationship Id="rId5" Type="http://schemas.openxmlformats.org/officeDocument/2006/relationships/notesSlide" Target="../notesSlides/notesSlide13.xml"/><Relationship Id="rId4"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tags" Target="../tags/tag30.xml"/><Relationship Id="rId7" Type="http://schemas.openxmlformats.org/officeDocument/2006/relationships/image" Target="../media/image5.png"/><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4.png"/><Relationship Id="rId5" Type="http://schemas.openxmlformats.org/officeDocument/2006/relationships/notesSlide" Target="../notesSlides/notesSlide19.xml"/><Relationship Id="rId4"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58"/>
          <p:cNvSpPr txBox="1"/>
          <p:nvPr/>
        </p:nvSpPr>
        <p:spPr>
          <a:xfrm>
            <a:off x="5040052" y="2536540"/>
            <a:ext cx="4026631" cy="434999"/>
          </a:xfrm>
          <a:prstGeom prst="rect">
            <a:avLst/>
          </a:prstGeom>
          <a:noFill/>
        </p:spPr>
        <p:txBody>
          <a:bodyPr wrap="none" lIns="65032" tIns="32516" rIns="65032" bIns="32516" rtlCol="0">
            <a:spAutoFit/>
          </a:bodyPr>
          <a:lstStyle/>
          <a:p>
            <a:r>
              <a:rPr kumimoji="1"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欧式简约互联网科技</a:t>
            </a:r>
            <a:r>
              <a:rPr kumimoji="1" lang="en-US" altLang="zh-CN" sz="2400" dirty="0" err="1">
                <a:solidFill>
                  <a:schemeClr val="tx1">
                    <a:lumMod val="75000"/>
                    <a:lumOff val="25000"/>
                  </a:schemeClr>
                </a:solidFill>
                <a:latin typeface="微软雅黑" panose="020B0503020204020204" pitchFamily="34" charset="-122"/>
                <a:ea typeface="微软雅黑" panose="020B0503020204020204" pitchFamily="34" charset="-122"/>
              </a:rPr>
              <a:t>ppt</a:t>
            </a:r>
            <a:r>
              <a:rPr kumimoji="1"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模板</a:t>
            </a:r>
          </a:p>
        </p:txBody>
      </p:sp>
      <p:sp>
        <p:nvSpPr>
          <p:cNvPr id="5" name="文本框 159"/>
          <p:cNvSpPr txBox="1"/>
          <p:nvPr/>
        </p:nvSpPr>
        <p:spPr>
          <a:xfrm>
            <a:off x="5085561" y="3099692"/>
            <a:ext cx="3986940" cy="481165"/>
          </a:xfrm>
          <a:prstGeom prst="rect">
            <a:avLst/>
          </a:prstGeom>
          <a:noFill/>
        </p:spPr>
        <p:txBody>
          <a:bodyPr wrap="square" lIns="65032" tIns="32516" rIns="65032" bIns="32516" rtlCol="0">
            <a:spAutoFit/>
          </a:bodyPr>
          <a:lstStyle/>
          <a:p>
            <a:pPr algn="just">
              <a:lnSpc>
                <a:spcPct val="150000"/>
              </a:lnSpc>
              <a:buNone/>
            </a:pPr>
            <a:r>
              <a:rPr lang="en-US" altLang="zh-CN" sz="600" dirty="0">
                <a:solidFill>
                  <a:schemeClr val="tx1">
                    <a:lumMod val="50000"/>
                    <a:lumOff val="50000"/>
                  </a:schemeClr>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6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12" name="文本框 159"/>
          <p:cNvSpPr txBox="1"/>
          <p:nvPr/>
        </p:nvSpPr>
        <p:spPr>
          <a:xfrm>
            <a:off x="5097383" y="3688668"/>
            <a:ext cx="2678974" cy="226060"/>
          </a:xfrm>
          <a:prstGeom prst="rect">
            <a:avLst/>
          </a:prstGeom>
          <a:solidFill>
            <a:schemeClr val="accent1"/>
          </a:solidFill>
        </p:spPr>
        <p:txBody>
          <a:bodyPr wrap="square" lIns="65032" tIns="32516" rIns="65032" bIns="32516" rtlCol="0">
            <a:spAutoFit/>
          </a:bodyPr>
          <a:lstStyle/>
          <a:p>
            <a:r>
              <a:rPr lang="zh-CN" altLang="en-US" sz="1050" dirty="0">
                <a:solidFill>
                  <a:schemeClr val="bg1"/>
                </a:solidFill>
                <a:latin typeface="微软雅黑" panose="020B0503020204020204" pitchFamily="34" charset="-122"/>
                <a:ea typeface="微软雅黑" panose="020B0503020204020204" pitchFamily="34" charset="-122"/>
              </a:rPr>
              <a:t>汇报人：</a:t>
            </a:r>
            <a:r>
              <a:rPr lang="en-US" altLang="zh-CN" sz="1050" dirty="0">
                <a:solidFill>
                  <a:schemeClr val="bg1"/>
                </a:solidFill>
                <a:latin typeface="微软雅黑" panose="020B0503020204020204" pitchFamily="34" charset="-122"/>
                <a:ea typeface="微软雅黑" panose="020B0503020204020204" pitchFamily="34" charset="-122"/>
              </a:rPr>
              <a:t>XXX</a:t>
            </a:r>
            <a:r>
              <a:rPr lang="zh-CN" altLang="en-US" sz="1050" dirty="0">
                <a:solidFill>
                  <a:schemeClr val="bg1"/>
                </a:solidFill>
                <a:latin typeface="微软雅黑" panose="020B0503020204020204" pitchFamily="34" charset="-122"/>
                <a:ea typeface="微软雅黑" panose="020B0503020204020204" pitchFamily="34" charset="-122"/>
              </a:rPr>
              <a:t>      日期：</a:t>
            </a:r>
            <a:r>
              <a:rPr lang="en-US" altLang="zh-CN" sz="1050" dirty="0">
                <a:solidFill>
                  <a:schemeClr val="bg1"/>
                </a:solidFill>
                <a:latin typeface="微软雅黑" panose="020B0503020204020204" pitchFamily="34" charset="-122"/>
                <a:ea typeface="微软雅黑" panose="020B0503020204020204" pitchFamily="34" charset="-122"/>
              </a:rPr>
              <a:t>2019</a:t>
            </a:r>
            <a:r>
              <a:rPr lang="zh-CN" altLang="en-US" sz="1050" dirty="0">
                <a:solidFill>
                  <a:schemeClr val="bg1"/>
                </a:solidFill>
                <a:latin typeface="微软雅黑" panose="020B0503020204020204" pitchFamily="34" charset="-122"/>
                <a:ea typeface="微软雅黑" panose="020B0503020204020204" pitchFamily="34" charset="-122"/>
              </a:rPr>
              <a:t>年</a:t>
            </a:r>
            <a:r>
              <a:rPr lang="en-US" altLang="zh-CN" sz="1050" dirty="0">
                <a:solidFill>
                  <a:schemeClr val="bg1"/>
                </a:solidFill>
                <a:latin typeface="微软雅黑" panose="020B0503020204020204" pitchFamily="34" charset="-122"/>
                <a:ea typeface="微软雅黑" panose="020B0503020204020204" pitchFamily="34" charset="-122"/>
              </a:rPr>
              <a:t>x</a:t>
            </a:r>
            <a:r>
              <a:rPr lang="zh-CN" altLang="en-US" sz="1050" dirty="0">
                <a:solidFill>
                  <a:schemeClr val="bg1"/>
                </a:solidFill>
                <a:latin typeface="微软雅黑" panose="020B0503020204020204" pitchFamily="34" charset="-122"/>
                <a:ea typeface="微软雅黑" panose="020B0503020204020204" pitchFamily="34" charset="-122"/>
              </a:rPr>
              <a:t>月</a:t>
            </a:r>
            <a:r>
              <a:rPr lang="en-US" altLang="zh-CN" sz="1050" dirty="0">
                <a:solidFill>
                  <a:schemeClr val="bg1"/>
                </a:solidFill>
                <a:latin typeface="微软雅黑" panose="020B0503020204020204" pitchFamily="34" charset="-122"/>
                <a:ea typeface="微软雅黑" panose="020B0503020204020204" pitchFamily="34" charset="-122"/>
              </a:rPr>
              <a:t>x</a:t>
            </a:r>
            <a:r>
              <a:rPr lang="zh-CN" altLang="en-US" sz="1050" dirty="0">
                <a:solidFill>
                  <a:schemeClr val="bg1"/>
                </a:solidFill>
                <a:latin typeface="微软雅黑" panose="020B0503020204020204" pitchFamily="34" charset="-122"/>
                <a:ea typeface="微软雅黑" panose="020B0503020204020204" pitchFamily="34" charset="-122"/>
              </a:rPr>
              <a:t>日</a:t>
            </a:r>
            <a:endParaRPr lang="en-US" altLang="zh-CN" sz="1050" dirty="0">
              <a:solidFill>
                <a:schemeClr val="bg1"/>
              </a:solidFill>
              <a:latin typeface="微软雅黑" panose="020B0503020204020204" pitchFamily="34" charset="-122"/>
              <a:ea typeface="微软雅黑" panose="020B0503020204020204" pitchFamily="34" charset="-122"/>
            </a:endParaRPr>
          </a:p>
        </p:txBody>
      </p:sp>
      <p:pic>
        <p:nvPicPr>
          <p:cNvPr id="2" name="merry christmas 圣诞老人来了">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56592" y="1581834"/>
            <a:ext cx="609600" cy="609600"/>
          </a:xfrm>
          <a:prstGeom prst="rect">
            <a:avLst/>
          </a:prstGeom>
        </p:spPr>
      </p:pic>
      <p:pic>
        <p:nvPicPr>
          <p:cNvPr id="10" name="图片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3892" y="1065141"/>
            <a:ext cx="4188334" cy="356246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42"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fade">
                                      <p:cBhvr>
                                        <p:cTn id="9" dur="1000"/>
                                        <p:tgtEl>
                                          <p:spTgt spid="10"/>
                                        </p:tgtEl>
                                      </p:cBhvr>
                                    </p:animEffect>
                                    <p:anim calcmode="lin" valueType="num">
                                      <p:cBhvr>
                                        <p:cTn id="10" dur="1000" fill="hold"/>
                                        <p:tgtEl>
                                          <p:spTgt spid="10"/>
                                        </p:tgtEl>
                                        <p:attrNameLst>
                                          <p:attrName>ppt_x</p:attrName>
                                        </p:attrNameLst>
                                      </p:cBhvr>
                                      <p:tavLst>
                                        <p:tav tm="0">
                                          <p:val>
                                            <p:strVal val="#ppt_x"/>
                                          </p:val>
                                        </p:tav>
                                        <p:tav tm="100000">
                                          <p:val>
                                            <p:strVal val="#ppt_x"/>
                                          </p:val>
                                        </p:tav>
                                      </p:tavLst>
                                    </p:anim>
                                    <p:anim calcmode="lin" valueType="num">
                                      <p:cBhvr>
                                        <p:cTn id="11" dur="1000" fill="hold"/>
                                        <p:tgtEl>
                                          <p:spTgt spid="10"/>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
                                        </p:tgtEl>
                                      </p:cBhvr>
                                    </p:animEffect>
                                  </p:childTnLst>
                                </p:cTn>
                              </p:par>
                            </p:childTnLst>
                          </p:cTn>
                        </p:par>
                        <p:par>
                          <p:cTn id="20" fill="hold">
                            <p:stCondLst>
                              <p:cond delay="2150"/>
                            </p:stCondLst>
                            <p:childTnLst>
                              <p:par>
                                <p:cTn id="21" presetID="26" presetClass="emph" presetSubtype="0" fill="hold" grpId="1" nodeType="afterEffect">
                                  <p:stCondLst>
                                    <p:cond delay="0"/>
                                  </p:stCondLst>
                                  <p:iterate type="lt">
                                    <p:tmPct val="0"/>
                                  </p:iterate>
                                  <p:childTnLst>
                                    <p:animEffect transition="out" filter="fade">
                                      <p:cBhvr>
                                        <p:cTn id="22" dur="500" tmFilter="0, 0; .2, .5; .8, .5; 1, 0"/>
                                        <p:tgtEl>
                                          <p:spTgt spid="4"/>
                                        </p:tgtEl>
                                      </p:cBhvr>
                                    </p:animEffect>
                                    <p:animScale>
                                      <p:cBhvr>
                                        <p:cTn id="23" dur="250" autoRev="1" fill="hold"/>
                                        <p:tgtEl>
                                          <p:spTgt spid="4"/>
                                        </p:tgtEl>
                                      </p:cBhvr>
                                      <p:by x="105000" y="105000"/>
                                    </p:animScale>
                                  </p:childTnLst>
                                </p:cTn>
                              </p:par>
                            </p:childTnLst>
                          </p:cTn>
                        </p:par>
                        <p:par>
                          <p:cTn id="24" fill="hold">
                            <p:stCondLst>
                              <p:cond delay="2650"/>
                            </p:stCondLst>
                            <p:childTnLst>
                              <p:par>
                                <p:cTn id="25" presetID="41" presetClass="entr" presetSubtype="0" fill="hold" grpId="0" nodeType="afterEffect">
                                  <p:stCondLst>
                                    <p:cond delay="0"/>
                                  </p:stCondLst>
                                  <p:iterate type="lt">
                                    <p:tmPct val="1161"/>
                                  </p:iterate>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5"/>
                                        </p:tgtEl>
                                        <p:attrNameLst>
                                          <p:attrName>ppt_y</p:attrName>
                                        </p:attrNameLst>
                                      </p:cBhvr>
                                      <p:tavLst>
                                        <p:tav tm="0">
                                          <p:val>
                                            <p:strVal val="#ppt_y"/>
                                          </p:val>
                                        </p:tav>
                                        <p:tav tm="100000">
                                          <p:val>
                                            <p:strVal val="#ppt_y"/>
                                          </p:val>
                                        </p:tav>
                                      </p:tavLst>
                                    </p:anim>
                                    <p:anim calcmode="lin" valueType="num">
                                      <p:cBhvr>
                                        <p:cTn id="2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5"/>
                                        </p:tgtEl>
                                      </p:cBhvr>
                                    </p:animEffect>
                                  </p:childTnLst>
                                </p:cTn>
                              </p:par>
                            </p:childTnLst>
                          </p:cTn>
                        </p:par>
                        <p:par>
                          <p:cTn id="32" fill="hold">
                            <p:stCondLst>
                              <p:cond delay="40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2"/>
                                        </p:tgtEl>
                                        <p:attrNameLst>
                                          <p:attrName>ppt_y</p:attrName>
                                        </p:attrNameLst>
                                      </p:cBhvr>
                                      <p:tavLst>
                                        <p:tav tm="0">
                                          <p:val>
                                            <p:strVal val="#ppt_y"/>
                                          </p:val>
                                        </p:tav>
                                        <p:tav tm="100000">
                                          <p:val>
                                            <p:strVal val="#ppt_y"/>
                                          </p:val>
                                        </p:tav>
                                      </p:tavLst>
                                    </p:anim>
                                    <p:anim calcmode="lin" valueType="num">
                                      <p:cBhvr>
                                        <p:cTn id="37"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0" repeatCount="indefinite" fill="hold" display="0">
                  <p:stCondLst>
                    <p:cond delay="indefinite"/>
                  </p:stCondLst>
                  <p:endCondLst>
                    <p:cond evt="onStopAudio" delay="0">
                      <p:tgtEl>
                        <p:sldTgt/>
                      </p:tgtEl>
                    </p:cond>
                  </p:endCondLst>
                </p:cTn>
                <p:tgtEl>
                  <p:spTgt spid="2"/>
                </p:tgtEl>
              </p:cMediaNode>
            </p:audio>
          </p:childTnLst>
        </p:cTn>
      </p:par>
    </p:tnLst>
    <p:bldLst>
      <p:bldP spid="4" grpId="0"/>
      <p:bldP spid="4" grpId="1"/>
      <p:bldP spid="5" grpId="0"/>
      <p:bldP spid="12"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H_Entry_1"/>
          <p:cNvSpPr/>
          <p:nvPr>
            <p:custDataLst>
              <p:tags r:id="rId2"/>
            </p:custDataLst>
          </p:nvPr>
        </p:nvSpPr>
        <p:spPr>
          <a:xfrm>
            <a:off x="2092474" y="2000178"/>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年度工作概述</a:t>
            </a:r>
            <a:endParaRPr lang="en-US" altLang="zh-CN"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78" name="MH_Number_1"/>
          <p:cNvSpPr txBox="1">
            <a:spLocks noChangeArrowheads="1"/>
          </p:cNvSpPr>
          <p:nvPr>
            <p:custDataLst>
              <p:tags r:id="rId3"/>
            </p:custDataLst>
          </p:nvPr>
        </p:nvSpPr>
        <p:spPr bwMode="auto">
          <a:xfrm>
            <a:off x="3948787" y="2000179"/>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1800"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18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MH_Others_1"/>
          <p:cNvGrpSpPr/>
          <p:nvPr>
            <p:custDataLst>
              <p:tags r:id="rId4"/>
            </p:custDataLst>
          </p:nvPr>
        </p:nvGrpSpPr>
        <p:grpSpPr>
          <a:xfrm>
            <a:off x="4437977" y="938786"/>
            <a:ext cx="295054" cy="4131558"/>
            <a:chOff x="4349750" y="1062266"/>
            <a:chExt cx="393426" cy="5508000"/>
          </a:xfrm>
        </p:grpSpPr>
        <p:pic>
          <p:nvPicPr>
            <p:cNvPr id="3083" name="Picture 3"/>
            <p:cNvPicPr>
              <a:picLocks noChangeAspect="1" noChangeArrowheads="1"/>
            </p:cNvPicPr>
            <p:nvPr/>
          </p:nvPicPr>
          <p:blipFill>
            <a:blip r:embed="rId1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2" name="Picture 3"/>
            <p:cNvPicPr>
              <a:picLocks noChangeAspect="1" noChangeArrowheads="1"/>
            </p:cNvPicPr>
            <p:nvPr/>
          </p:nvPicPr>
          <p:blipFill>
            <a:blip r:embed="rId1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8" name="MH_Entry_3"/>
          <p:cNvSpPr/>
          <p:nvPr>
            <p:custDataLst>
              <p:tags r:id="rId5"/>
            </p:custDataLst>
          </p:nvPr>
        </p:nvSpPr>
        <p:spPr>
          <a:xfrm>
            <a:off x="2092474" y="3122614"/>
            <a:ext cx="1856312" cy="465688"/>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成功项目展示</a:t>
            </a:r>
            <a:endParaRPr lang="en-US" altLang="zh-CN"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MH_Number_3"/>
          <p:cNvSpPr txBox="1">
            <a:spLocks noChangeArrowheads="1"/>
          </p:cNvSpPr>
          <p:nvPr>
            <p:custDataLst>
              <p:tags r:id="rId6"/>
            </p:custDataLst>
          </p:nvPr>
        </p:nvSpPr>
        <p:spPr bwMode="auto">
          <a:xfrm>
            <a:off x="3948787" y="3122615"/>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1800" dirty="0">
                <a:solidFill>
                  <a:schemeClr val="accent2"/>
                </a:solidFill>
                <a:latin typeface="Arial" panose="020B0604020202020204" pitchFamily="34" charset="0"/>
                <a:ea typeface="微软雅黑" panose="020B0503020204020204" pitchFamily="34" charset="-122"/>
                <a:sym typeface="Arial" panose="020B0604020202020204" pitchFamily="34" charset="0"/>
              </a:rPr>
              <a:t>03</a:t>
            </a:r>
            <a:endParaRPr lang="zh-CN" altLang="en-US" sz="18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MH_Entry_2"/>
          <p:cNvSpPr/>
          <p:nvPr>
            <p:custDataLst>
              <p:tags r:id="rId7"/>
            </p:custDataLst>
          </p:nvPr>
        </p:nvSpPr>
        <p:spPr>
          <a:xfrm flipH="1">
            <a:off x="5219719" y="2561396"/>
            <a:ext cx="1856312" cy="465688"/>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工作完成情况</a:t>
            </a:r>
            <a:endParaRPr lang="en-US" altLang="zh-CN"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1" name="MH_Number_2"/>
          <p:cNvSpPr txBox="1">
            <a:spLocks noChangeArrowheads="1"/>
          </p:cNvSpPr>
          <p:nvPr>
            <p:custDataLst>
              <p:tags r:id="rId8"/>
            </p:custDataLst>
          </p:nvPr>
        </p:nvSpPr>
        <p:spPr bwMode="auto">
          <a:xfrm flipH="1">
            <a:off x="4777688" y="2561397"/>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1800" dirty="0">
                <a:solidFill>
                  <a:schemeClr val="accent2"/>
                </a:solidFill>
                <a:latin typeface="Arial" panose="020B0604020202020204" pitchFamily="34" charset="0"/>
                <a:ea typeface="微软雅黑" panose="020B0503020204020204" pitchFamily="34" charset="-122"/>
                <a:sym typeface="Arial" panose="020B0604020202020204" pitchFamily="34" charset="0"/>
              </a:rPr>
              <a:t>02</a:t>
            </a:r>
            <a:endParaRPr lang="zh-CN" altLang="en-US" sz="18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MH_Number_4"/>
          <p:cNvSpPr txBox="1">
            <a:spLocks noChangeArrowheads="1"/>
          </p:cNvSpPr>
          <p:nvPr>
            <p:custDataLst>
              <p:tags r:id="rId9"/>
            </p:custDataLst>
          </p:nvPr>
        </p:nvSpPr>
        <p:spPr bwMode="auto">
          <a:xfrm flipH="1">
            <a:off x="4777688" y="3683834"/>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8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1800" dirty="0">
                <a:solidFill>
                  <a:schemeClr val="accent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18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MH_Others_2"/>
          <p:cNvSpPr txBox="1">
            <a:spLocks noChangeArrowheads="1"/>
          </p:cNvSpPr>
          <p:nvPr>
            <p:custDataLst>
              <p:tags r:id="rId10"/>
            </p:custDataLst>
          </p:nvPr>
        </p:nvSpPr>
        <p:spPr bwMode="auto">
          <a:xfrm>
            <a:off x="6120172" y="52264"/>
            <a:ext cx="2921748" cy="43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00000"/>
              </a:lnSpc>
              <a:spcBef>
                <a:spcPct val="0"/>
              </a:spcBef>
              <a:buFontTx/>
              <a:buNone/>
            </a:pPr>
            <a:r>
              <a:rPr lang="en-US" altLang="zh-CN" sz="36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36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MH_Others_3"/>
          <p:cNvSpPr/>
          <p:nvPr>
            <p:custDataLst>
              <p:tags r:id="rId11"/>
            </p:custDataLst>
          </p:nvPr>
        </p:nvSpPr>
        <p:spPr>
          <a:xfrm>
            <a:off x="6496778" y="520120"/>
            <a:ext cx="2529624" cy="137539"/>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5021" tIns="32510" rIns="65021" bIns="32510" rtlCol="0" anchor="ctr">
            <a:noAutofit/>
          </a:bodyPr>
          <a:lstStyle/>
          <a:p>
            <a:pPr algn="ct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MH_Others_4"/>
          <p:cNvSpPr/>
          <p:nvPr>
            <p:custDataLst>
              <p:tags r:id="rId12"/>
            </p:custDataLst>
          </p:nvPr>
        </p:nvSpPr>
        <p:spPr>
          <a:xfrm>
            <a:off x="7812938" y="699494"/>
            <a:ext cx="1213464" cy="76251"/>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5021" tIns="32510" rIns="65021" bIns="32510" rtlCol="0" anchor="ctr">
            <a:noAutofit/>
          </a:bodyPr>
          <a:lstStyle/>
          <a:p>
            <a:pPr algn="ct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41" name="MH_Entry_4"/>
          <p:cNvSpPr/>
          <p:nvPr>
            <p:custDataLst>
              <p:tags r:id="rId13"/>
            </p:custDataLst>
          </p:nvPr>
        </p:nvSpPr>
        <p:spPr>
          <a:xfrm flipH="1">
            <a:off x="5219719" y="3683833"/>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明年工作计划</a:t>
            </a:r>
            <a:endParaRPr lang="en-US" altLang="zh-CN"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500"/>
                                        <p:tgtEl>
                                          <p:spTgt spid="5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down)">
                                      <p:cBhvr>
                                        <p:cTn id="15" dur="500"/>
                                        <p:tgtEl>
                                          <p:spTgt spid="29"/>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3078"/>
                                        </p:tgtEl>
                                        <p:attrNameLst>
                                          <p:attrName>style.visibility</p:attrName>
                                        </p:attrNameLst>
                                      </p:cBhvr>
                                      <p:to>
                                        <p:strVal val="visible"/>
                                      </p:to>
                                    </p:set>
                                    <p:anim calcmode="lin" valueType="num">
                                      <p:cBhvr>
                                        <p:cTn id="24" dur="500" fill="hold"/>
                                        <p:tgtEl>
                                          <p:spTgt spid="3078"/>
                                        </p:tgtEl>
                                        <p:attrNameLst>
                                          <p:attrName>ppt_w</p:attrName>
                                        </p:attrNameLst>
                                      </p:cBhvr>
                                      <p:tavLst>
                                        <p:tav tm="0">
                                          <p:val>
                                            <p:fltVal val="0"/>
                                          </p:val>
                                        </p:tav>
                                        <p:tav tm="100000">
                                          <p:val>
                                            <p:strVal val="#ppt_w"/>
                                          </p:val>
                                        </p:tav>
                                      </p:tavLst>
                                    </p:anim>
                                    <p:anim calcmode="lin" valueType="num">
                                      <p:cBhvr>
                                        <p:cTn id="25" dur="500" fill="hold"/>
                                        <p:tgtEl>
                                          <p:spTgt spid="3078"/>
                                        </p:tgtEl>
                                        <p:attrNameLst>
                                          <p:attrName>ppt_h</p:attrName>
                                        </p:attrNameLst>
                                      </p:cBhvr>
                                      <p:tavLst>
                                        <p:tav tm="0">
                                          <p:val>
                                            <p:fltVal val="0"/>
                                          </p:val>
                                        </p:tav>
                                        <p:tav tm="100000">
                                          <p:val>
                                            <p:strVal val="#ppt_h"/>
                                          </p:val>
                                        </p:tav>
                                      </p:tavLst>
                                    </p:anim>
                                    <p:animEffect transition="in" filter="fade">
                                      <p:cBhvr>
                                        <p:cTn id="26" dur="500"/>
                                        <p:tgtEl>
                                          <p:spTgt spid="3078"/>
                                        </p:tgtEl>
                                      </p:cBhvr>
                                    </p:animEffect>
                                  </p:childTnLst>
                                </p:cTn>
                              </p:par>
                              <p:par>
                                <p:cTn id="27" presetID="22" presetClass="entr" presetSubtype="2" fill="hold" grpId="0" nodeType="withEffect">
                                  <p:stCondLst>
                                    <p:cond delay="250"/>
                                  </p:stCondLst>
                                  <p:childTnLst>
                                    <p:set>
                                      <p:cBhvr>
                                        <p:cTn id="28" dur="1" fill="hold">
                                          <p:stCondLst>
                                            <p:cond delay="0"/>
                                          </p:stCondLst>
                                        </p:cTn>
                                        <p:tgtEl>
                                          <p:spTgt spid="5"/>
                                        </p:tgtEl>
                                        <p:attrNameLst>
                                          <p:attrName>style.visibility</p:attrName>
                                        </p:attrNameLst>
                                      </p:cBhvr>
                                      <p:to>
                                        <p:strVal val="visible"/>
                                      </p:to>
                                    </p:set>
                                    <p:animEffect transition="in" filter="wipe(right)">
                                      <p:cBhvr>
                                        <p:cTn id="29" dur="500"/>
                                        <p:tgtEl>
                                          <p:spTgt spid="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p:cTn id="32" dur="500" fill="hold"/>
                                        <p:tgtEl>
                                          <p:spTgt spid="31"/>
                                        </p:tgtEl>
                                        <p:attrNameLst>
                                          <p:attrName>ppt_w</p:attrName>
                                        </p:attrNameLst>
                                      </p:cBhvr>
                                      <p:tavLst>
                                        <p:tav tm="0">
                                          <p:val>
                                            <p:fltVal val="0"/>
                                          </p:val>
                                        </p:tav>
                                        <p:tav tm="100000">
                                          <p:val>
                                            <p:strVal val="#ppt_w"/>
                                          </p:val>
                                        </p:tav>
                                      </p:tavLst>
                                    </p:anim>
                                    <p:anim calcmode="lin" valueType="num">
                                      <p:cBhvr>
                                        <p:cTn id="33" dur="500" fill="hold"/>
                                        <p:tgtEl>
                                          <p:spTgt spid="31"/>
                                        </p:tgtEl>
                                        <p:attrNameLst>
                                          <p:attrName>ppt_h</p:attrName>
                                        </p:attrNameLst>
                                      </p:cBhvr>
                                      <p:tavLst>
                                        <p:tav tm="0">
                                          <p:val>
                                            <p:fltVal val="0"/>
                                          </p:val>
                                        </p:tav>
                                        <p:tav tm="100000">
                                          <p:val>
                                            <p:strVal val="#ppt_h"/>
                                          </p:val>
                                        </p:tav>
                                      </p:tavLst>
                                    </p:anim>
                                    <p:animEffect transition="in" filter="fade">
                                      <p:cBhvr>
                                        <p:cTn id="34" dur="500"/>
                                        <p:tgtEl>
                                          <p:spTgt spid="31"/>
                                        </p:tgtEl>
                                      </p:cBhvr>
                                    </p:animEffect>
                                  </p:childTnLst>
                                </p:cTn>
                              </p:par>
                              <p:par>
                                <p:cTn id="35" presetID="22" presetClass="entr" presetSubtype="8" fill="hold" grpId="0" nodeType="withEffect">
                                  <p:stCondLst>
                                    <p:cond delay="250"/>
                                  </p:stCondLst>
                                  <p:childTnLst>
                                    <p:set>
                                      <p:cBhvr>
                                        <p:cTn id="36" dur="1" fill="hold">
                                          <p:stCondLst>
                                            <p:cond delay="0"/>
                                          </p:stCondLst>
                                        </p:cTn>
                                        <p:tgtEl>
                                          <p:spTgt spid="30"/>
                                        </p:tgtEl>
                                        <p:attrNameLst>
                                          <p:attrName>style.visibility</p:attrName>
                                        </p:attrNameLst>
                                      </p:cBhvr>
                                      <p:to>
                                        <p:strVal val="visible"/>
                                      </p:to>
                                    </p:set>
                                    <p:animEffect transition="in" filter="wipe(left)">
                                      <p:cBhvr>
                                        <p:cTn id="37" dur="500"/>
                                        <p:tgtEl>
                                          <p:spTgt spid="30"/>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par>
                                <p:cTn id="43" presetID="22" presetClass="entr" presetSubtype="2" fill="hold" grpId="0" nodeType="withEffect">
                                  <p:stCondLst>
                                    <p:cond delay="250"/>
                                  </p:stCondLst>
                                  <p:childTnLst>
                                    <p:set>
                                      <p:cBhvr>
                                        <p:cTn id="44" dur="1" fill="hold">
                                          <p:stCondLst>
                                            <p:cond delay="0"/>
                                          </p:stCondLst>
                                        </p:cTn>
                                        <p:tgtEl>
                                          <p:spTgt spid="18"/>
                                        </p:tgtEl>
                                        <p:attrNameLst>
                                          <p:attrName>style.visibility</p:attrName>
                                        </p:attrNameLst>
                                      </p:cBhvr>
                                      <p:to>
                                        <p:strVal val="visible"/>
                                      </p:to>
                                    </p:set>
                                    <p:animEffect transition="in" filter="wipe(right)">
                                      <p:cBhvr>
                                        <p:cTn id="45" dur="500"/>
                                        <p:tgtEl>
                                          <p:spTgt spid="18"/>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p:cTn id="48" dur="500" fill="hold"/>
                                        <p:tgtEl>
                                          <p:spTgt spid="34"/>
                                        </p:tgtEl>
                                        <p:attrNameLst>
                                          <p:attrName>ppt_w</p:attrName>
                                        </p:attrNameLst>
                                      </p:cBhvr>
                                      <p:tavLst>
                                        <p:tav tm="0">
                                          <p:val>
                                            <p:fltVal val="0"/>
                                          </p:val>
                                        </p:tav>
                                        <p:tav tm="100000">
                                          <p:val>
                                            <p:strVal val="#ppt_w"/>
                                          </p:val>
                                        </p:tav>
                                      </p:tavLst>
                                    </p:anim>
                                    <p:anim calcmode="lin" valueType="num">
                                      <p:cBhvr>
                                        <p:cTn id="49" dur="500" fill="hold"/>
                                        <p:tgtEl>
                                          <p:spTgt spid="34"/>
                                        </p:tgtEl>
                                        <p:attrNameLst>
                                          <p:attrName>ppt_h</p:attrName>
                                        </p:attrNameLst>
                                      </p:cBhvr>
                                      <p:tavLst>
                                        <p:tav tm="0">
                                          <p:val>
                                            <p:fltVal val="0"/>
                                          </p:val>
                                        </p:tav>
                                        <p:tav tm="100000">
                                          <p:val>
                                            <p:strVal val="#ppt_h"/>
                                          </p:val>
                                        </p:tav>
                                      </p:tavLst>
                                    </p:anim>
                                    <p:animEffect transition="in" filter="fade">
                                      <p:cBhvr>
                                        <p:cTn id="50" dur="500"/>
                                        <p:tgtEl>
                                          <p:spTgt spid="34"/>
                                        </p:tgtEl>
                                      </p:cBhvr>
                                    </p:animEffect>
                                  </p:childTnLst>
                                </p:cTn>
                              </p:par>
                              <p:par>
                                <p:cTn id="51" presetID="22" presetClass="entr" presetSubtype="8" fill="hold" grpId="0" nodeType="withEffect">
                                  <p:stCondLst>
                                    <p:cond delay="250"/>
                                  </p:stCondLst>
                                  <p:childTnLst>
                                    <p:set>
                                      <p:cBhvr>
                                        <p:cTn id="52" dur="1" fill="hold">
                                          <p:stCondLst>
                                            <p:cond delay="0"/>
                                          </p:stCondLst>
                                        </p:cTn>
                                        <p:tgtEl>
                                          <p:spTgt spid="41"/>
                                        </p:tgtEl>
                                        <p:attrNameLst>
                                          <p:attrName>style.visibility</p:attrName>
                                        </p:attrNameLst>
                                      </p:cBhvr>
                                      <p:to>
                                        <p:strVal val="visible"/>
                                      </p:to>
                                    </p:set>
                                    <p:animEffect transition="in" filter="wipe(left)">
                                      <p:cBhvr>
                                        <p:cTn id="5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078" grpId="0"/>
      <p:bldP spid="18" grpId="0" animBg="1"/>
      <p:bldP spid="19" grpId="0"/>
      <p:bldP spid="30" grpId="0" animBg="1"/>
      <p:bldP spid="31" grpId="0"/>
      <p:bldP spid="34" grpId="0"/>
      <p:bldP spid="51" grpId="0"/>
      <p:bldP spid="2" grpId="0" animBg="1"/>
      <p:bldP spid="29" grpId="0" animBg="1"/>
      <p:bldP spid="4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文本框 75"/>
          <p:cNvSpPr txBox="1"/>
          <p:nvPr/>
        </p:nvSpPr>
        <p:spPr>
          <a:xfrm>
            <a:off x="2621950" y="2809183"/>
            <a:ext cx="2562225" cy="284693"/>
          </a:xfrm>
          <a:prstGeom prst="rect">
            <a:avLst/>
          </a:prstGeom>
          <a:noFill/>
        </p:spPr>
        <p:txBody>
          <a:bodyPr lIns="68580" tIns="34290" rIns="68580" bIns="34290">
            <a:spAutoFit/>
          </a:bodyPr>
          <a:lstStyle/>
          <a:p>
            <a:pPr lvl="0" algn="r"/>
            <a:r>
              <a:rPr lang="zh-CN" altLang="en-US" sz="700" dirty="0">
                <a:solidFill>
                  <a:schemeClr val="bg1">
                    <a:lumMod val="65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500" dirty="0">
              <a:solidFill>
                <a:schemeClr val="bg1">
                  <a:lumMod val="65000"/>
                </a:schemeClr>
              </a:solidFill>
              <a:latin typeface="微软雅黑" panose="020B0503020204020204" pitchFamily="34" charset="-122"/>
              <a:ea typeface="微软雅黑" panose="020B0503020204020204" pitchFamily="34" charset="-122"/>
              <a:cs typeface="+mn-ea"/>
            </a:endParaRPr>
          </a:p>
        </p:txBody>
      </p:sp>
      <p:sp>
        <p:nvSpPr>
          <p:cNvPr id="10" name="MH_Entry_1"/>
          <p:cNvSpPr/>
          <p:nvPr>
            <p:custDataLst>
              <p:tags r:id="rId1"/>
            </p:custDataLst>
          </p:nvPr>
        </p:nvSpPr>
        <p:spPr>
          <a:xfrm>
            <a:off x="3185260" y="2157772"/>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年度工作概述</a:t>
            </a:r>
            <a:endParaRPr lang="en-US" altLang="zh-CN"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MH_Number_1"/>
          <p:cNvSpPr txBox="1">
            <a:spLocks noChangeArrowheads="1"/>
          </p:cNvSpPr>
          <p:nvPr>
            <p:custDataLst>
              <p:tags r:id="rId2"/>
            </p:custDataLst>
          </p:nvPr>
        </p:nvSpPr>
        <p:spPr bwMode="auto">
          <a:xfrm>
            <a:off x="5041573" y="2157773"/>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MH_Others_1"/>
          <p:cNvGrpSpPr/>
          <p:nvPr>
            <p:custDataLst>
              <p:tags r:id="rId3"/>
            </p:custDataLst>
          </p:nvPr>
        </p:nvGrpSpPr>
        <p:grpSpPr>
          <a:xfrm>
            <a:off x="5537086" y="664332"/>
            <a:ext cx="295054" cy="4131558"/>
            <a:chOff x="4349750" y="1062266"/>
            <a:chExt cx="393426" cy="5508000"/>
          </a:xfrm>
        </p:grpSpPr>
        <p:pic>
          <p:nvPicPr>
            <p:cNvPr id="14" name="Picture 3"/>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p:cNvPicPr>
              <a:picLocks noChangeAspect="1" noChangeArrowheads="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500"/>
                                        <p:tgtEl>
                                          <p:spTgt spid="7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up)">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0" grpId="0" animBg="1"/>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lock Arc 6"/>
          <p:cNvSpPr/>
          <p:nvPr/>
        </p:nvSpPr>
        <p:spPr>
          <a:xfrm>
            <a:off x="3137437" y="1258764"/>
            <a:ext cx="1068182" cy="1068513"/>
          </a:xfrm>
          <a:prstGeom prst="blockArc">
            <a:avLst>
              <a:gd name="adj1" fmla="val 10800000"/>
              <a:gd name="adj2" fmla="val 5445255"/>
              <a:gd name="adj3" fmla="val 1459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Block Arc 7"/>
          <p:cNvSpPr/>
          <p:nvPr/>
        </p:nvSpPr>
        <p:spPr>
          <a:xfrm rot="10800000">
            <a:off x="3137438" y="2167858"/>
            <a:ext cx="1068182" cy="1068513"/>
          </a:xfrm>
          <a:prstGeom prst="blockArc">
            <a:avLst>
              <a:gd name="adj1" fmla="val 10800000"/>
              <a:gd name="adj2" fmla="val 5445255"/>
              <a:gd name="adj3" fmla="val 1459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Block Arc 8"/>
          <p:cNvSpPr/>
          <p:nvPr/>
        </p:nvSpPr>
        <p:spPr>
          <a:xfrm>
            <a:off x="4055515" y="2174496"/>
            <a:ext cx="1068182" cy="1068513"/>
          </a:xfrm>
          <a:prstGeom prst="blockArc">
            <a:avLst>
              <a:gd name="adj1" fmla="val 10800000"/>
              <a:gd name="adj2" fmla="val 5445255"/>
              <a:gd name="adj3" fmla="val 1459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Block Arc 9"/>
          <p:cNvSpPr/>
          <p:nvPr/>
        </p:nvSpPr>
        <p:spPr>
          <a:xfrm rot="10800000">
            <a:off x="4055516" y="3091182"/>
            <a:ext cx="1068182" cy="1068513"/>
          </a:xfrm>
          <a:prstGeom prst="blockArc">
            <a:avLst>
              <a:gd name="adj1" fmla="val 10800000"/>
              <a:gd name="adj2" fmla="val 5445255"/>
              <a:gd name="adj3" fmla="val 1459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Block Arc 10"/>
          <p:cNvSpPr/>
          <p:nvPr/>
        </p:nvSpPr>
        <p:spPr>
          <a:xfrm>
            <a:off x="4966960" y="3097819"/>
            <a:ext cx="1068182" cy="1068513"/>
          </a:xfrm>
          <a:prstGeom prst="blockArc">
            <a:avLst>
              <a:gd name="adj1" fmla="val 10800000"/>
              <a:gd name="adj2" fmla="val 5445255"/>
              <a:gd name="adj3" fmla="val 1459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Oval 11"/>
          <p:cNvSpPr/>
          <p:nvPr/>
        </p:nvSpPr>
        <p:spPr>
          <a:xfrm>
            <a:off x="3419411" y="1540825"/>
            <a:ext cx="504235" cy="5043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A</a:t>
            </a:r>
          </a:p>
        </p:txBody>
      </p:sp>
      <p:sp>
        <p:nvSpPr>
          <p:cNvPr id="13" name="Oval 12"/>
          <p:cNvSpPr/>
          <p:nvPr/>
        </p:nvSpPr>
        <p:spPr>
          <a:xfrm>
            <a:off x="3422727" y="2449920"/>
            <a:ext cx="504235" cy="5043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B</a:t>
            </a:r>
          </a:p>
        </p:txBody>
      </p:sp>
      <p:sp>
        <p:nvSpPr>
          <p:cNvPr id="14" name="Oval 13"/>
          <p:cNvSpPr/>
          <p:nvPr/>
        </p:nvSpPr>
        <p:spPr>
          <a:xfrm>
            <a:off x="4340805" y="2456557"/>
            <a:ext cx="504235" cy="5043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C</a:t>
            </a:r>
          </a:p>
        </p:txBody>
      </p:sp>
      <p:sp>
        <p:nvSpPr>
          <p:cNvPr id="15" name="Oval 14"/>
          <p:cNvSpPr/>
          <p:nvPr/>
        </p:nvSpPr>
        <p:spPr>
          <a:xfrm>
            <a:off x="4340805" y="3379880"/>
            <a:ext cx="504235" cy="50439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D</a:t>
            </a:r>
          </a:p>
        </p:txBody>
      </p:sp>
      <p:sp>
        <p:nvSpPr>
          <p:cNvPr id="16" name="Oval 15"/>
          <p:cNvSpPr/>
          <p:nvPr/>
        </p:nvSpPr>
        <p:spPr>
          <a:xfrm>
            <a:off x="5245617" y="3373243"/>
            <a:ext cx="504235" cy="5043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E</a:t>
            </a:r>
          </a:p>
        </p:txBody>
      </p:sp>
      <p:sp>
        <p:nvSpPr>
          <p:cNvPr id="17" name="TextBox 16"/>
          <p:cNvSpPr txBox="1"/>
          <p:nvPr/>
        </p:nvSpPr>
        <p:spPr>
          <a:xfrm>
            <a:off x="4385009" y="1268780"/>
            <a:ext cx="2088479" cy="669414"/>
          </a:xfrm>
          <a:prstGeom prst="rect">
            <a:avLst/>
          </a:prstGeom>
          <a:noFill/>
        </p:spPr>
        <p:txBody>
          <a:bodyPr wrap="square" lIns="68580" tIns="34290" rIns="68580" bIns="34290"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a:p>
            <a:pPr>
              <a:lnSpc>
                <a:spcPct val="15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r>
              <a:rPr lang="en-US" sz="900" dirty="0">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p>
        </p:txBody>
      </p:sp>
      <p:sp>
        <p:nvSpPr>
          <p:cNvPr id="18" name="TextBox 17"/>
          <p:cNvSpPr txBox="1"/>
          <p:nvPr/>
        </p:nvSpPr>
        <p:spPr>
          <a:xfrm>
            <a:off x="5221240" y="2342388"/>
            <a:ext cx="2088479" cy="669414"/>
          </a:xfrm>
          <a:prstGeom prst="rect">
            <a:avLst/>
          </a:prstGeom>
          <a:noFill/>
        </p:spPr>
        <p:txBody>
          <a:bodyPr wrap="square" lIns="68580" tIns="34290" rIns="68580" bIns="34290"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a:p>
            <a:pPr>
              <a:lnSpc>
                <a:spcPct val="15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r>
              <a:rPr lang="en-US" sz="900" dirty="0">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p>
        </p:txBody>
      </p:sp>
      <p:sp>
        <p:nvSpPr>
          <p:cNvPr id="19" name="TextBox 18"/>
          <p:cNvSpPr txBox="1"/>
          <p:nvPr/>
        </p:nvSpPr>
        <p:spPr>
          <a:xfrm>
            <a:off x="6156318" y="3353914"/>
            <a:ext cx="2088479" cy="669414"/>
          </a:xfrm>
          <a:prstGeom prst="rect">
            <a:avLst/>
          </a:prstGeom>
          <a:noFill/>
        </p:spPr>
        <p:txBody>
          <a:bodyPr wrap="square" lIns="68580" tIns="34290" rIns="68580" bIns="34290"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a:p>
            <a:pPr>
              <a:lnSpc>
                <a:spcPct val="15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r>
              <a:rPr lang="en-US" sz="900" dirty="0">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p>
        </p:txBody>
      </p:sp>
      <p:sp>
        <p:nvSpPr>
          <p:cNvPr id="20" name="TextBox 19"/>
          <p:cNvSpPr txBox="1"/>
          <p:nvPr/>
        </p:nvSpPr>
        <p:spPr>
          <a:xfrm>
            <a:off x="909863" y="2342388"/>
            <a:ext cx="2042397" cy="669414"/>
          </a:xfrm>
          <a:prstGeom prst="rect">
            <a:avLst/>
          </a:prstGeom>
          <a:noFill/>
        </p:spPr>
        <p:txBody>
          <a:bodyPr wrap="square" lIns="68580" tIns="34290" rIns="68580" bIns="34290"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r">
              <a:lnSpc>
                <a:spcPct val="15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1" name="TextBox 20"/>
          <p:cNvSpPr txBox="1"/>
          <p:nvPr/>
        </p:nvSpPr>
        <p:spPr>
          <a:xfrm>
            <a:off x="1779552" y="3353914"/>
            <a:ext cx="2042397" cy="669414"/>
          </a:xfrm>
          <a:prstGeom prst="rect">
            <a:avLst/>
          </a:prstGeom>
          <a:noFill/>
        </p:spPr>
        <p:txBody>
          <a:bodyPr wrap="square" lIns="68580" tIns="34290" rIns="68580" bIns="34290"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r">
              <a:lnSpc>
                <a:spcPct val="15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您的内容打在这里，或通过复制文本后在此选择粘贴保留文字</a:t>
            </a:r>
            <a:endParaRPr lang="en-US" sz="900" dirty="0">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500"/>
                                        <p:tgtEl>
                                          <p:spTgt spid="10"/>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fltVal val="0"/>
                                          </p:val>
                                        </p:tav>
                                        <p:tav tm="100000">
                                          <p:val>
                                            <p:strVal val="#ppt_h"/>
                                          </p:val>
                                        </p:tav>
                                      </p:tavLst>
                                    </p:anim>
                                    <p:animEffect transition="in" filter="fade">
                                      <p:cBhvr>
                                        <p:cTn id="41" dur="500"/>
                                        <p:tgtEl>
                                          <p:spTgt spid="14"/>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p:cTn id="45" dur="500" fill="hold"/>
                                        <p:tgtEl>
                                          <p:spTgt spid="15"/>
                                        </p:tgtEl>
                                        <p:attrNameLst>
                                          <p:attrName>ppt_w</p:attrName>
                                        </p:attrNameLst>
                                      </p:cBhvr>
                                      <p:tavLst>
                                        <p:tav tm="0">
                                          <p:val>
                                            <p:fltVal val="0"/>
                                          </p:val>
                                        </p:tav>
                                        <p:tav tm="100000">
                                          <p:val>
                                            <p:strVal val="#ppt_w"/>
                                          </p:val>
                                        </p:tav>
                                      </p:tavLst>
                                    </p:anim>
                                    <p:anim calcmode="lin" valueType="num">
                                      <p:cBhvr>
                                        <p:cTn id="46" dur="500" fill="hold"/>
                                        <p:tgtEl>
                                          <p:spTgt spid="15"/>
                                        </p:tgtEl>
                                        <p:attrNameLst>
                                          <p:attrName>ppt_h</p:attrName>
                                        </p:attrNameLst>
                                      </p:cBhvr>
                                      <p:tavLst>
                                        <p:tav tm="0">
                                          <p:val>
                                            <p:fltVal val="0"/>
                                          </p:val>
                                        </p:tav>
                                        <p:tav tm="100000">
                                          <p:val>
                                            <p:strVal val="#ppt_h"/>
                                          </p:val>
                                        </p:tav>
                                      </p:tavLst>
                                    </p:anim>
                                    <p:animEffect transition="in" filter="fade">
                                      <p:cBhvr>
                                        <p:cTn id="47" dur="500"/>
                                        <p:tgtEl>
                                          <p:spTgt spid="15"/>
                                        </p:tgtEl>
                                      </p:cBhvr>
                                    </p:animEffect>
                                  </p:childTnLst>
                                </p:cTn>
                              </p:par>
                            </p:childTnLst>
                          </p:cTn>
                        </p:par>
                        <p:par>
                          <p:cTn id="48" fill="hold">
                            <p:stCondLst>
                              <p:cond delay="4500"/>
                            </p:stCondLst>
                            <p:childTnLst>
                              <p:par>
                                <p:cTn id="49" presetID="53" presetClass="entr" presetSubtype="16"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Effect transition="in" filter="fade">
                                      <p:cBhvr>
                                        <p:cTn id="53" dur="500"/>
                                        <p:tgtEl>
                                          <p:spTgt spid="16"/>
                                        </p:tgtEl>
                                      </p:cBhvr>
                                    </p:animEffect>
                                  </p:childTnLst>
                                </p:cTn>
                              </p:par>
                            </p:childTnLst>
                          </p:cTn>
                        </p:par>
                        <p:par>
                          <p:cTn id="54" fill="hold">
                            <p:stCondLst>
                              <p:cond delay="5000"/>
                            </p:stCondLst>
                            <p:childTnLst>
                              <p:par>
                                <p:cTn id="55" presetID="10" presetClass="entr" presetSubtype="0"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250"/>
                                        <p:tgtEl>
                                          <p:spTgt spid="17"/>
                                        </p:tgtEl>
                                      </p:cBhvr>
                                    </p:animEffect>
                                  </p:childTnLst>
                                </p:cTn>
                              </p:par>
                            </p:childTnLst>
                          </p:cTn>
                        </p:par>
                        <p:par>
                          <p:cTn id="58" fill="hold">
                            <p:stCondLst>
                              <p:cond delay="5500"/>
                            </p:stCondLst>
                            <p:childTnLst>
                              <p:par>
                                <p:cTn id="59" presetID="10" presetClass="entr" presetSubtype="0"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250"/>
                                        <p:tgtEl>
                                          <p:spTgt spid="20"/>
                                        </p:tgtEl>
                                      </p:cBhvr>
                                    </p:animEffect>
                                  </p:childTnLst>
                                </p:cTn>
                              </p:par>
                            </p:childTnLst>
                          </p:cTn>
                        </p:par>
                        <p:par>
                          <p:cTn id="62" fill="hold">
                            <p:stCondLst>
                              <p:cond delay="6000"/>
                            </p:stCondLst>
                            <p:childTnLst>
                              <p:par>
                                <p:cTn id="63" presetID="10" presetClass="entr" presetSubtype="0"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250"/>
                                        <p:tgtEl>
                                          <p:spTgt spid="18"/>
                                        </p:tgtEl>
                                      </p:cBhvr>
                                    </p:animEffect>
                                  </p:childTnLst>
                                </p:cTn>
                              </p:par>
                            </p:childTnLst>
                          </p:cTn>
                        </p:par>
                        <p:par>
                          <p:cTn id="66" fill="hold">
                            <p:stCondLst>
                              <p:cond delay="6500"/>
                            </p:stCondLst>
                            <p:childTnLst>
                              <p:par>
                                <p:cTn id="67" presetID="10" presetClass="entr" presetSubtype="0" fill="hold" grpId="0" nodeType="after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fade">
                                      <p:cBhvr>
                                        <p:cTn id="69" dur="250"/>
                                        <p:tgtEl>
                                          <p:spTgt spid="21"/>
                                        </p:tgtEl>
                                      </p:cBhvr>
                                    </p:animEffect>
                                  </p:childTnLst>
                                </p:cTn>
                              </p:par>
                            </p:childTnLst>
                          </p:cTn>
                        </p:par>
                        <p:par>
                          <p:cTn id="70" fill="hold">
                            <p:stCondLst>
                              <p:cond delay="7000"/>
                            </p:stCondLst>
                            <p:childTnLst>
                              <p:par>
                                <p:cTn id="71" presetID="10" presetClass="entr" presetSubtype="0" fill="hold" grpId="0"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2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ldLvl="0" animBg="1"/>
      <p:bldP spid="9" grpId="0" bldLvl="0" animBg="1"/>
      <p:bldP spid="10" grpId="0" bldLvl="0" animBg="1"/>
      <p:bldP spid="11" grpId="0" bldLvl="0" animBg="1"/>
      <p:bldP spid="12" grpId="0" bldLvl="0" animBg="1"/>
      <p:bldP spid="13" grpId="0" bldLvl="0" animBg="1"/>
      <p:bldP spid="14" grpId="0" bldLvl="0" animBg="1"/>
      <p:bldP spid="15" grpId="0" bldLvl="0" animBg="1"/>
      <p:bldP spid="16" grpId="0" bldLvl="0" animBg="1"/>
      <p:bldP spid="17" grpId="0"/>
      <p:bldP spid="18" grpId="0"/>
      <p:bldP spid="19" grpId="0"/>
      <p:bldP spid="20"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9252520" y="-164605"/>
            <a:ext cx="144016" cy="14406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Group 30"/>
          <p:cNvGrpSpPr/>
          <p:nvPr/>
        </p:nvGrpSpPr>
        <p:grpSpPr>
          <a:xfrm>
            <a:off x="6012160" y="3195645"/>
            <a:ext cx="2591927" cy="745051"/>
            <a:chOff x="1881235" y="3803686"/>
            <a:chExt cx="3455902" cy="993093"/>
          </a:xfrm>
        </p:grpSpPr>
        <p:sp>
          <p:nvSpPr>
            <p:cNvPr id="27" name="Rectangle 28"/>
            <p:cNvSpPr/>
            <p:nvPr/>
          </p:nvSpPr>
          <p:spPr>
            <a:xfrm>
              <a:off x="1881235" y="4119881"/>
              <a:ext cx="3455902" cy="676898"/>
            </a:xfrm>
            <a:prstGeom prst="rect">
              <a:avLst/>
            </a:prstGeom>
          </p:spPr>
          <p:txBody>
            <a:bodyPr wrap="square">
              <a:spAutoFit/>
            </a:body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3849453" y="3803686"/>
              <a:ext cx="1477328" cy="369218"/>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点击添加文本</a:t>
              </a:r>
            </a:p>
          </p:txBody>
        </p:sp>
      </p:grpSp>
      <p:grpSp>
        <p:nvGrpSpPr>
          <p:cNvPr id="4" name="Group 31"/>
          <p:cNvGrpSpPr/>
          <p:nvPr/>
        </p:nvGrpSpPr>
        <p:grpSpPr>
          <a:xfrm>
            <a:off x="529190" y="3123951"/>
            <a:ext cx="2674658" cy="744737"/>
            <a:chOff x="1108786" y="3779326"/>
            <a:chExt cx="3566211" cy="992676"/>
          </a:xfrm>
        </p:grpSpPr>
        <p:sp>
          <p:nvSpPr>
            <p:cNvPr id="30" name="Rectangle 32"/>
            <p:cNvSpPr/>
            <p:nvPr/>
          </p:nvSpPr>
          <p:spPr>
            <a:xfrm>
              <a:off x="1127078" y="4095103"/>
              <a:ext cx="3547919" cy="676899"/>
            </a:xfrm>
            <a:prstGeom prst="rect">
              <a:avLst/>
            </a:prstGeom>
          </p:spPr>
          <p:txBody>
            <a:bodyPr wrap="square">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1108786" y="3779326"/>
              <a:ext cx="1477328" cy="369218"/>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点击添加文本</a:t>
              </a:r>
            </a:p>
          </p:txBody>
        </p:sp>
      </p:grpSp>
      <p:grpSp>
        <p:nvGrpSpPr>
          <p:cNvPr id="5" name="组合 27"/>
          <p:cNvGrpSpPr/>
          <p:nvPr/>
        </p:nvGrpSpPr>
        <p:grpSpPr>
          <a:xfrm>
            <a:off x="4431152" y="1260990"/>
            <a:ext cx="2754305" cy="1255456"/>
            <a:chOff x="3491880" y="2420888"/>
            <a:chExt cx="5794246" cy="2160240"/>
          </a:xfrm>
          <a:solidFill>
            <a:schemeClr val="accent2"/>
          </a:solidFill>
        </p:grpSpPr>
        <p:sp>
          <p:nvSpPr>
            <p:cNvPr id="51" name="上弧形箭头 28"/>
            <p:cNvSpPr/>
            <p:nvPr/>
          </p:nvSpPr>
          <p:spPr>
            <a:xfrm>
              <a:off x="3605493" y="2420888"/>
              <a:ext cx="5680633" cy="2160240"/>
            </a:xfrm>
            <a:prstGeom prst="curvedDownArrow">
              <a:avLst/>
            </a:prstGeom>
            <a:grpFill/>
            <a:ln w="25400" cap="flat" cmpd="sng" algn="ctr">
              <a:solidFill>
                <a:schemeClr val="accent2"/>
              </a:solid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52" name="上弧形箭头 29"/>
            <p:cNvSpPr/>
            <p:nvPr/>
          </p:nvSpPr>
          <p:spPr>
            <a:xfrm>
              <a:off x="3491880" y="2420888"/>
              <a:ext cx="4317280" cy="2160240"/>
            </a:xfrm>
            <a:prstGeom prst="curvedDownArrow">
              <a:avLst/>
            </a:prstGeom>
            <a:grpFill/>
            <a:ln w="25400" cap="flat" cmpd="sng" algn="ctr">
              <a:solidFill>
                <a:schemeClr val="accent2"/>
              </a:solid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53" name="上弧形箭头 30"/>
            <p:cNvSpPr/>
            <p:nvPr/>
          </p:nvSpPr>
          <p:spPr>
            <a:xfrm>
              <a:off x="3491880" y="2420888"/>
              <a:ext cx="2808312" cy="2160240"/>
            </a:xfrm>
            <a:prstGeom prst="curvedDownArrow">
              <a:avLst/>
            </a:prstGeom>
            <a:grpFill/>
            <a:ln w="25400" cap="flat" cmpd="sng" algn="ctr">
              <a:solidFill>
                <a:schemeClr val="accent2"/>
              </a:solid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grpSp>
      <p:grpSp>
        <p:nvGrpSpPr>
          <p:cNvPr id="6" name="组合 31"/>
          <p:cNvGrpSpPr/>
          <p:nvPr/>
        </p:nvGrpSpPr>
        <p:grpSpPr>
          <a:xfrm flipH="1">
            <a:off x="2054889" y="1260988"/>
            <a:ext cx="2754305" cy="1255457"/>
            <a:chOff x="3491880" y="2420886"/>
            <a:chExt cx="5794246" cy="2160242"/>
          </a:xfrm>
          <a:solidFill>
            <a:schemeClr val="accent1"/>
          </a:solidFill>
        </p:grpSpPr>
        <p:sp>
          <p:nvSpPr>
            <p:cNvPr id="48" name="上弧形箭头 32"/>
            <p:cNvSpPr/>
            <p:nvPr/>
          </p:nvSpPr>
          <p:spPr>
            <a:xfrm>
              <a:off x="3605493" y="2420888"/>
              <a:ext cx="5680633" cy="2160240"/>
            </a:xfrm>
            <a:prstGeom prst="curvedDownArrow">
              <a:avLst/>
            </a:prstGeom>
            <a:grpFill/>
            <a:ln w="25400" cap="flat" cmpd="sng" algn="ctr">
              <a:solidFill>
                <a:schemeClr val="accent1"/>
              </a:solid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49" name="上弧形箭头 33"/>
            <p:cNvSpPr/>
            <p:nvPr/>
          </p:nvSpPr>
          <p:spPr>
            <a:xfrm>
              <a:off x="3491880" y="2420888"/>
              <a:ext cx="4317280" cy="2160240"/>
            </a:xfrm>
            <a:prstGeom prst="curvedDownArrow">
              <a:avLst/>
            </a:prstGeom>
            <a:grpFill/>
            <a:ln w="25400" cap="flat" cmpd="sng" algn="ctr">
              <a:solidFill>
                <a:schemeClr val="accent1"/>
              </a:solid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50" name="上弧形箭头 34"/>
            <p:cNvSpPr/>
            <p:nvPr/>
          </p:nvSpPr>
          <p:spPr>
            <a:xfrm>
              <a:off x="3491880" y="2420886"/>
              <a:ext cx="2808313" cy="2160240"/>
            </a:xfrm>
            <a:prstGeom prst="curvedDownArrow">
              <a:avLst/>
            </a:prstGeom>
            <a:grpFill/>
            <a:ln w="25400" cap="flat" cmpd="sng" algn="ctr">
              <a:solidFill>
                <a:schemeClr val="accent1"/>
              </a:solid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grpSp>
      <p:sp>
        <p:nvSpPr>
          <p:cNvPr id="35" name="圆柱形 35"/>
          <p:cNvSpPr/>
          <p:nvPr/>
        </p:nvSpPr>
        <p:spPr>
          <a:xfrm>
            <a:off x="4401018" y="2507650"/>
            <a:ext cx="434553" cy="1985905"/>
          </a:xfrm>
          <a:prstGeom prst="can">
            <a:avLst>
              <a:gd name="adj" fmla="val 2705"/>
            </a:avLst>
          </a:prstGeom>
          <a:solidFill>
            <a:schemeClr val="bg1">
              <a:lumMod val="65000"/>
            </a:schemeClr>
          </a:solidFill>
          <a:ln w="25400" cap="flat" cmpd="sng" algn="ctr">
            <a:no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42" name="TextBox 41"/>
          <p:cNvSpPr txBox="1"/>
          <p:nvPr/>
        </p:nvSpPr>
        <p:spPr>
          <a:xfrm>
            <a:off x="2050256" y="2572546"/>
            <a:ext cx="492443"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文本</a:t>
            </a:r>
            <a:endParaRPr lang="en-GB"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2815335" y="2572546"/>
            <a:ext cx="492443"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文本</a:t>
            </a:r>
            <a:endParaRPr lang="en-GB"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3510686" y="2572546"/>
            <a:ext cx="492443"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文本</a:t>
            </a:r>
            <a:endParaRPr lang="en-GB"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5187239" y="2572546"/>
            <a:ext cx="492443"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文本</a:t>
            </a:r>
            <a:endParaRPr lang="en-GB"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5877344" y="2572546"/>
            <a:ext cx="492443"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文本</a:t>
            </a:r>
            <a:endParaRPr lang="en-GB"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6617050" y="2572546"/>
            <a:ext cx="492443"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文本</a:t>
            </a:r>
            <a:endParaRPr lang="en-GB"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right)">
                                      <p:cBhvr>
                                        <p:cTn id="13" dur="500"/>
                                        <p:tgtEl>
                                          <p:spTgt spid="6"/>
                                        </p:tgtEl>
                                      </p:cBhvr>
                                    </p:animEffect>
                                  </p:childTnLst>
                                </p:cTn>
                              </p:par>
                              <p:par>
                                <p:cTn id="14" presetID="22" presetClass="entr" presetSubtype="8"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42"/>
                                        </p:tgtEl>
                                        <p:attrNameLst>
                                          <p:attrName>style.visibility</p:attrName>
                                        </p:attrNameLst>
                                      </p:cBhvr>
                                      <p:to>
                                        <p:strVal val="visible"/>
                                      </p:to>
                                    </p:set>
                                    <p:anim calcmode="lin" valueType="num">
                                      <p:cBhvr additive="base">
                                        <p:cTn id="20" dur="500" fill="hold"/>
                                        <p:tgtEl>
                                          <p:spTgt spid="42"/>
                                        </p:tgtEl>
                                        <p:attrNameLst>
                                          <p:attrName>ppt_x</p:attrName>
                                        </p:attrNameLst>
                                      </p:cBhvr>
                                      <p:tavLst>
                                        <p:tav tm="0">
                                          <p:val>
                                            <p:strVal val="#ppt_x"/>
                                          </p:val>
                                        </p:tav>
                                        <p:tav tm="100000">
                                          <p:val>
                                            <p:strVal val="#ppt_x"/>
                                          </p:val>
                                        </p:tav>
                                      </p:tavLst>
                                    </p:anim>
                                    <p:anim calcmode="lin" valueType="num">
                                      <p:cBhvr additive="base">
                                        <p:cTn id="21" dur="500" fill="hold"/>
                                        <p:tgtEl>
                                          <p:spTgt spid="42"/>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43"/>
                                        </p:tgtEl>
                                        <p:attrNameLst>
                                          <p:attrName>style.visibility</p:attrName>
                                        </p:attrNameLst>
                                      </p:cBhvr>
                                      <p:to>
                                        <p:strVal val="visible"/>
                                      </p:to>
                                    </p:set>
                                    <p:anim calcmode="lin" valueType="num">
                                      <p:cBhvr additive="base">
                                        <p:cTn id="24" dur="500" fill="hold"/>
                                        <p:tgtEl>
                                          <p:spTgt spid="43"/>
                                        </p:tgtEl>
                                        <p:attrNameLst>
                                          <p:attrName>ppt_x</p:attrName>
                                        </p:attrNameLst>
                                      </p:cBhvr>
                                      <p:tavLst>
                                        <p:tav tm="0">
                                          <p:val>
                                            <p:strVal val="#ppt_x"/>
                                          </p:val>
                                        </p:tav>
                                        <p:tav tm="100000">
                                          <p:val>
                                            <p:strVal val="#ppt_x"/>
                                          </p:val>
                                        </p:tav>
                                      </p:tavLst>
                                    </p:anim>
                                    <p:anim calcmode="lin" valueType="num">
                                      <p:cBhvr additive="base">
                                        <p:cTn id="25" dur="500" fill="hold"/>
                                        <p:tgtEl>
                                          <p:spTgt spid="43"/>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additive="base">
                                        <p:cTn id="28" dur="500" fill="hold"/>
                                        <p:tgtEl>
                                          <p:spTgt spid="44"/>
                                        </p:tgtEl>
                                        <p:attrNameLst>
                                          <p:attrName>ppt_x</p:attrName>
                                        </p:attrNameLst>
                                      </p:cBhvr>
                                      <p:tavLst>
                                        <p:tav tm="0">
                                          <p:val>
                                            <p:strVal val="#ppt_x"/>
                                          </p:val>
                                        </p:tav>
                                        <p:tav tm="100000">
                                          <p:val>
                                            <p:strVal val="#ppt_x"/>
                                          </p:val>
                                        </p:tav>
                                      </p:tavLst>
                                    </p:anim>
                                    <p:anim calcmode="lin" valueType="num">
                                      <p:cBhvr additive="base">
                                        <p:cTn id="29" dur="500" fill="hold"/>
                                        <p:tgtEl>
                                          <p:spTgt spid="44"/>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additive="base">
                                        <p:cTn id="32" dur="500" fill="hold"/>
                                        <p:tgtEl>
                                          <p:spTgt spid="45"/>
                                        </p:tgtEl>
                                        <p:attrNameLst>
                                          <p:attrName>ppt_x</p:attrName>
                                        </p:attrNameLst>
                                      </p:cBhvr>
                                      <p:tavLst>
                                        <p:tav tm="0">
                                          <p:val>
                                            <p:strVal val="#ppt_x"/>
                                          </p:val>
                                        </p:tav>
                                        <p:tav tm="100000">
                                          <p:val>
                                            <p:strVal val="#ppt_x"/>
                                          </p:val>
                                        </p:tav>
                                      </p:tavLst>
                                    </p:anim>
                                    <p:anim calcmode="lin" valueType="num">
                                      <p:cBhvr additive="base">
                                        <p:cTn id="33" dur="500" fill="hold"/>
                                        <p:tgtEl>
                                          <p:spTgt spid="45"/>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46"/>
                                        </p:tgtEl>
                                        <p:attrNameLst>
                                          <p:attrName>style.visibility</p:attrName>
                                        </p:attrNameLst>
                                      </p:cBhvr>
                                      <p:to>
                                        <p:strVal val="visible"/>
                                      </p:to>
                                    </p:set>
                                    <p:anim calcmode="lin" valueType="num">
                                      <p:cBhvr additive="base">
                                        <p:cTn id="36" dur="500" fill="hold"/>
                                        <p:tgtEl>
                                          <p:spTgt spid="46"/>
                                        </p:tgtEl>
                                        <p:attrNameLst>
                                          <p:attrName>ppt_x</p:attrName>
                                        </p:attrNameLst>
                                      </p:cBhvr>
                                      <p:tavLst>
                                        <p:tav tm="0">
                                          <p:val>
                                            <p:strVal val="#ppt_x"/>
                                          </p:val>
                                        </p:tav>
                                        <p:tav tm="100000">
                                          <p:val>
                                            <p:strVal val="#ppt_x"/>
                                          </p:val>
                                        </p:tav>
                                      </p:tavLst>
                                    </p:anim>
                                    <p:anim calcmode="lin" valueType="num">
                                      <p:cBhvr additive="base">
                                        <p:cTn id="37" dur="500" fill="hold"/>
                                        <p:tgtEl>
                                          <p:spTgt spid="46"/>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47"/>
                                        </p:tgtEl>
                                        <p:attrNameLst>
                                          <p:attrName>style.visibility</p:attrName>
                                        </p:attrNameLst>
                                      </p:cBhvr>
                                      <p:to>
                                        <p:strVal val="visible"/>
                                      </p:to>
                                    </p:set>
                                    <p:anim calcmode="lin" valueType="num">
                                      <p:cBhvr additive="base">
                                        <p:cTn id="40" dur="500" fill="hold"/>
                                        <p:tgtEl>
                                          <p:spTgt spid="47"/>
                                        </p:tgtEl>
                                        <p:attrNameLst>
                                          <p:attrName>ppt_x</p:attrName>
                                        </p:attrNameLst>
                                      </p:cBhvr>
                                      <p:tavLst>
                                        <p:tav tm="0">
                                          <p:val>
                                            <p:strVal val="#ppt_x"/>
                                          </p:val>
                                        </p:tav>
                                        <p:tav tm="100000">
                                          <p:val>
                                            <p:strVal val="#ppt_x"/>
                                          </p:val>
                                        </p:tav>
                                      </p:tavLst>
                                    </p:anim>
                                    <p:anim calcmode="lin" valueType="num">
                                      <p:cBhvr additive="base">
                                        <p:cTn id="41" dur="500" fill="hold"/>
                                        <p:tgtEl>
                                          <p:spTgt spid="47"/>
                                        </p:tgtEl>
                                        <p:attrNameLst>
                                          <p:attrName>ppt_y</p:attrName>
                                        </p:attrNameLst>
                                      </p:cBhvr>
                                      <p:tavLst>
                                        <p:tav tm="0">
                                          <p:val>
                                            <p:strVal val="1+#ppt_h/2"/>
                                          </p:val>
                                        </p:tav>
                                        <p:tav tm="100000">
                                          <p:val>
                                            <p:strVal val="#ppt_y"/>
                                          </p:val>
                                        </p:tav>
                                      </p:tavLst>
                                    </p:anim>
                                  </p:childTnLst>
                                </p:cTn>
                              </p:par>
                            </p:childTnLst>
                          </p:cTn>
                        </p:par>
                        <p:par>
                          <p:cTn id="42" fill="hold">
                            <p:stCondLst>
                              <p:cond delay="2000"/>
                            </p:stCondLst>
                            <p:childTnLst>
                              <p:par>
                                <p:cTn id="43" presetID="22" presetClass="entr" presetSubtype="8"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childTnLst>
                          </p:cTn>
                        </p:par>
                        <p:par>
                          <p:cTn id="46" fill="hold">
                            <p:stCondLst>
                              <p:cond delay="2500"/>
                            </p:stCondLst>
                            <p:childTnLst>
                              <p:par>
                                <p:cTn id="47" presetID="22" presetClass="entr" presetSubtype="2" fill="hold" nodeType="after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wipe(right)">
                                      <p:cBhvr>
                                        <p:cTn id="4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42" grpId="0"/>
      <p:bldP spid="43" grpId="0"/>
      <p:bldP spid="44" grpId="0"/>
      <p:bldP spid="45" grpId="0"/>
      <p:bldP spid="46" grpId="0"/>
      <p:bldP spid="4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9" name="组合 102"/>
          <p:cNvGrpSpPr/>
          <p:nvPr/>
        </p:nvGrpSpPr>
        <p:grpSpPr>
          <a:xfrm>
            <a:off x="3405912" y="1803536"/>
            <a:ext cx="528638" cy="547857"/>
            <a:chOff x="4541216" y="2256943"/>
            <a:chExt cx="704850" cy="730250"/>
          </a:xfrm>
        </p:grpSpPr>
        <p:sp>
          <p:nvSpPr>
            <p:cNvPr id="100" name="MH_Other_1"/>
            <p:cNvSpPr/>
            <p:nvPr>
              <p:custDataLst>
                <p:tags r:id="rId3"/>
              </p:custDataLst>
            </p:nvPr>
          </p:nvSpPr>
          <p:spPr>
            <a:xfrm>
              <a:off x="4541216" y="2256943"/>
              <a:ext cx="704850" cy="730250"/>
            </a:xfrm>
            <a:prstGeom prst="roundRect">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104" name="MH_Other_5"/>
            <p:cNvSpPr/>
            <p:nvPr>
              <p:custDataLst>
                <p:tags r:id="rId4"/>
              </p:custDataLst>
            </p:nvPr>
          </p:nvSpPr>
          <p:spPr bwMode="auto">
            <a:xfrm>
              <a:off x="4688854" y="2426806"/>
              <a:ext cx="398463" cy="39687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latin typeface="微软雅黑" panose="020B0503020204020204" pitchFamily="34" charset="-122"/>
                <a:ea typeface="微软雅黑" panose="020B0503020204020204" pitchFamily="34" charset="-122"/>
              </a:endParaRPr>
            </a:p>
          </p:txBody>
        </p:sp>
      </p:grpSp>
      <p:grpSp>
        <p:nvGrpSpPr>
          <p:cNvPr id="101" name="组合 111"/>
          <p:cNvGrpSpPr/>
          <p:nvPr/>
        </p:nvGrpSpPr>
        <p:grpSpPr>
          <a:xfrm>
            <a:off x="3405912" y="3349444"/>
            <a:ext cx="528638" cy="547857"/>
            <a:chOff x="4541216" y="4317518"/>
            <a:chExt cx="704850" cy="730250"/>
          </a:xfrm>
        </p:grpSpPr>
        <p:sp>
          <p:nvSpPr>
            <p:cNvPr id="102" name="MH_Other_3"/>
            <p:cNvSpPr/>
            <p:nvPr>
              <p:custDataLst>
                <p:tags r:id="rId1"/>
              </p:custDataLst>
            </p:nvPr>
          </p:nvSpPr>
          <p:spPr>
            <a:xfrm>
              <a:off x="4541216" y="4317518"/>
              <a:ext cx="704850" cy="730250"/>
            </a:xfrm>
            <a:prstGeom prst="roundRect">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105" name="MH_Other_6"/>
            <p:cNvSpPr>
              <a:spLocks noChangeAspect="1"/>
            </p:cNvSpPr>
            <p:nvPr>
              <p:custDataLst>
                <p:tags r:id="rId2"/>
              </p:custDataLst>
            </p:nvPr>
          </p:nvSpPr>
          <p:spPr bwMode="auto">
            <a:xfrm>
              <a:off x="4706317" y="4485793"/>
              <a:ext cx="396875" cy="393700"/>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latin typeface="微软雅黑" panose="020B0503020204020204" pitchFamily="34" charset="-122"/>
                <a:ea typeface="微软雅黑" panose="020B0503020204020204" pitchFamily="34" charset="-122"/>
              </a:endParaRPr>
            </a:p>
          </p:txBody>
        </p:sp>
      </p:grpSp>
      <p:sp>
        <p:nvSpPr>
          <p:cNvPr id="107" name="矩形 106"/>
          <p:cNvSpPr/>
          <p:nvPr/>
        </p:nvSpPr>
        <p:spPr>
          <a:xfrm>
            <a:off x="4031940" y="2053757"/>
            <a:ext cx="4618528" cy="484748"/>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单击添加文本单击添加文本单击添加文本单击添加文本单击添加文本单击添加文本单击添加文本单击添加文本</a:t>
            </a:r>
          </a:p>
          <a:p>
            <a:pPr lvl="0"/>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08" name="文本框 107"/>
          <p:cNvSpPr txBox="1"/>
          <p:nvPr/>
        </p:nvSpPr>
        <p:spPr>
          <a:xfrm>
            <a:off x="4033438" y="1752862"/>
            <a:ext cx="1451753" cy="253916"/>
          </a:xfrm>
          <a:prstGeom prst="rect">
            <a:avLst/>
          </a:prstGeom>
          <a:noFill/>
        </p:spPr>
        <p:txBody>
          <a:bodyPr vert="horz"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110" name="矩形 109"/>
          <p:cNvSpPr/>
          <p:nvPr/>
        </p:nvSpPr>
        <p:spPr>
          <a:xfrm>
            <a:off x="4031940" y="3588574"/>
            <a:ext cx="4618528" cy="346249"/>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单击添加文本单击添加文本单击添加文本单击添加文本单击添加文本单击添加文本单击添加文本单击添加文本</a:t>
            </a:r>
          </a:p>
        </p:txBody>
      </p:sp>
      <p:sp>
        <p:nvSpPr>
          <p:cNvPr id="111" name="文本框 110"/>
          <p:cNvSpPr txBox="1"/>
          <p:nvPr/>
        </p:nvSpPr>
        <p:spPr>
          <a:xfrm>
            <a:off x="4033438" y="3287679"/>
            <a:ext cx="1451753" cy="253916"/>
          </a:xfrm>
          <a:prstGeom prst="rect">
            <a:avLst/>
          </a:prstGeom>
          <a:noFill/>
        </p:spPr>
        <p:txBody>
          <a:bodyPr vert="horz"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pic>
        <p:nvPicPr>
          <p:cNvPr id="113" name="图片 112"/>
          <p:cNvPicPr>
            <a:picLocks noChangeAspect="1"/>
          </p:cNvPicPr>
          <p:nvPr/>
        </p:nvPicPr>
        <p:blipFill>
          <a:blip r:embed="rId7" cstate="print">
            <a:extLst>
              <a:ext uri="{28A0092B-C50C-407E-A947-70E740481C1C}">
                <a14:useLocalDpi xmlns:a14="http://schemas.microsoft.com/office/drawing/2010/main" val="0"/>
              </a:ext>
            </a:extLst>
          </a:blip>
          <a:srcRect l="2362" t="7900" r="21171" b="5637"/>
          <a:stretch>
            <a:fillRect/>
          </a:stretch>
        </p:blipFill>
        <p:spPr>
          <a:xfrm>
            <a:off x="824751" y="1672444"/>
            <a:ext cx="1886247" cy="1420921"/>
          </a:xfrm>
          <a:custGeom>
            <a:avLst/>
            <a:gdLst>
              <a:gd name="connsiteX0" fmla="*/ 156932 w 2314918"/>
              <a:gd name="connsiteY0" fmla="*/ 0 h 1743304"/>
              <a:gd name="connsiteX1" fmla="*/ 2157986 w 2314918"/>
              <a:gd name="connsiteY1" fmla="*/ 0 h 1743304"/>
              <a:gd name="connsiteX2" fmla="*/ 2314918 w 2314918"/>
              <a:gd name="connsiteY2" fmla="*/ 156932 h 1743304"/>
              <a:gd name="connsiteX3" fmla="*/ 2314918 w 2314918"/>
              <a:gd name="connsiteY3" fmla="*/ 1586372 h 1743304"/>
              <a:gd name="connsiteX4" fmla="*/ 2157986 w 2314918"/>
              <a:gd name="connsiteY4" fmla="*/ 1743304 h 1743304"/>
              <a:gd name="connsiteX5" fmla="*/ 156932 w 2314918"/>
              <a:gd name="connsiteY5" fmla="*/ 1743304 h 1743304"/>
              <a:gd name="connsiteX6" fmla="*/ 0 w 2314918"/>
              <a:gd name="connsiteY6" fmla="*/ 1586372 h 1743304"/>
              <a:gd name="connsiteX7" fmla="*/ 0 w 2314918"/>
              <a:gd name="connsiteY7" fmla="*/ 156932 h 1743304"/>
              <a:gd name="connsiteX8" fmla="*/ 156932 w 2314918"/>
              <a:gd name="connsiteY8" fmla="*/ 0 h 1743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4918" h="1743304">
                <a:moveTo>
                  <a:pt x="156932" y="0"/>
                </a:moveTo>
                <a:lnTo>
                  <a:pt x="2157986" y="0"/>
                </a:lnTo>
                <a:cubicBezTo>
                  <a:pt x="2244657" y="0"/>
                  <a:pt x="2314918" y="70261"/>
                  <a:pt x="2314918" y="156932"/>
                </a:cubicBezTo>
                <a:lnTo>
                  <a:pt x="2314918" y="1586372"/>
                </a:lnTo>
                <a:cubicBezTo>
                  <a:pt x="2314918" y="1673043"/>
                  <a:pt x="2244657" y="1743304"/>
                  <a:pt x="2157986" y="1743304"/>
                </a:cubicBezTo>
                <a:lnTo>
                  <a:pt x="156932" y="1743304"/>
                </a:lnTo>
                <a:cubicBezTo>
                  <a:pt x="70261" y="1743304"/>
                  <a:pt x="0" y="1673043"/>
                  <a:pt x="0" y="1586372"/>
                </a:cubicBezTo>
                <a:lnTo>
                  <a:pt x="0" y="156932"/>
                </a:lnTo>
                <a:cubicBezTo>
                  <a:pt x="0" y="70261"/>
                  <a:pt x="70261" y="0"/>
                  <a:pt x="156932" y="0"/>
                </a:cubicBezTo>
                <a:close/>
              </a:path>
            </a:pathLst>
          </a:custGeom>
          <a:gradFill flip="none" rotWithShape="1">
            <a:gsLst>
              <a:gs pos="0">
                <a:schemeClr val="tx1"/>
              </a:gs>
              <a:gs pos="100000">
                <a:schemeClr val="tx1">
                  <a:lumMod val="95000"/>
                </a:schemeClr>
              </a:gs>
            </a:gsLst>
            <a:lin ang="13500000" scaled="1"/>
            <a:tileRect/>
          </a:gradFill>
          <a:ln w="34925">
            <a:noFill/>
          </a:ln>
          <a:effectLst>
            <a:outerShdw blurRad="114300" dist="63500" dir="2700000" algn="tl" rotWithShape="0">
              <a:prstClr val="black">
                <a:alpha val="40000"/>
              </a:prstClr>
            </a:outerShdw>
          </a:effectLst>
        </p:spPr>
      </p:pic>
      <p:grpSp>
        <p:nvGrpSpPr>
          <p:cNvPr id="103" name="组合 100"/>
          <p:cNvGrpSpPr/>
          <p:nvPr/>
        </p:nvGrpSpPr>
        <p:grpSpPr>
          <a:xfrm>
            <a:off x="683568" y="3212779"/>
            <a:ext cx="2050380" cy="884570"/>
            <a:chOff x="911424" y="4358462"/>
            <a:chExt cx="2733839" cy="1179063"/>
          </a:xfrm>
        </p:grpSpPr>
        <p:sp>
          <p:nvSpPr>
            <p:cNvPr id="74" name="圆角矩形 73"/>
            <p:cNvSpPr/>
            <p:nvPr/>
          </p:nvSpPr>
          <p:spPr>
            <a:xfrm>
              <a:off x="1069070" y="4358462"/>
              <a:ext cx="2576193" cy="1179063"/>
            </a:xfrm>
            <a:prstGeom prst="roundRect">
              <a:avLst>
                <a:gd name="adj" fmla="val 7540"/>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rgbClr val="66281D"/>
                </a:solidFill>
              </a:endParaRPr>
            </a:p>
          </p:txBody>
        </p:sp>
        <p:sp>
          <p:nvSpPr>
            <p:cNvPr id="114" name="文本框 113"/>
            <p:cNvSpPr txBox="1"/>
            <p:nvPr/>
          </p:nvSpPr>
          <p:spPr>
            <a:xfrm>
              <a:off x="1439482" y="4499497"/>
              <a:ext cx="1935670" cy="369218"/>
            </a:xfrm>
            <a:prstGeom prst="rect">
              <a:avLst/>
            </a:prstGeom>
            <a:noFill/>
            <a:ln>
              <a:noFill/>
            </a:ln>
          </p:spPr>
          <p:txBody>
            <a:bodyPr vert="horz"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单击添加标题</a:t>
              </a:r>
            </a:p>
          </p:txBody>
        </p:sp>
        <p:sp>
          <p:nvSpPr>
            <p:cNvPr id="115" name="文本框 114"/>
            <p:cNvSpPr txBox="1"/>
            <p:nvPr/>
          </p:nvSpPr>
          <p:spPr>
            <a:xfrm>
              <a:off x="911424" y="4875733"/>
              <a:ext cx="2517774" cy="369218"/>
            </a:xfrm>
            <a:prstGeom prst="rect">
              <a:avLst/>
            </a:prstGeom>
            <a:noFill/>
            <a:ln>
              <a:noFill/>
            </a:ln>
          </p:spPr>
          <p:txBody>
            <a:bodyPr vert="horz" wrap="square" rtlCol="0">
              <a:spAutoFit/>
            </a:bodyPr>
            <a:lstStyle/>
            <a:p>
              <a:pPr algn="ctr"/>
              <a:r>
                <a:rPr lang="en-US" altLang="zh-CN" sz="1200" dirty="0">
                  <a:solidFill>
                    <a:schemeClr val="bg1"/>
                  </a:solidFill>
                  <a:latin typeface="方正行楷简体" panose="02010601030101010101" pitchFamily="65" charset="-122"/>
                  <a:ea typeface="方正行楷简体" panose="02010601030101010101" pitchFamily="65" charset="-122"/>
                </a:rPr>
                <a:t>2016~2019</a:t>
              </a:r>
              <a:endParaRPr lang="zh-CN" altLang="en-US" sz="1200" dirty="0">
                <a:solidFill>
                  <a:schemeClr val="bg1"/>
                </a:solidFill>
                <a:latin typeface="方正行楷简体" panose="02010601030101010101" pitchFamily="65" charset="-122"/>
                <a:ea typeface="方正行楷简体" panose="02010601030101010101" pitchFamily="65"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600"/>
                                  </p:stCondLst>
                                  <p:childTnLst>
                                    <p:set>
                                      <p:cBhvr>
                                        <p:cTn id="6" dur="1" fill="hold">
                                          <p:stCondLst>
                                            <p:cond delay="0"/>
                                          </p:stCondLst>
                                        </p:cTn>
                                        <p:tgtEl>
                                          <p:spTgt spid="113"/>
                                        </p:tgtEl>
                                        <p:attrNameLst>
                                          <p:attrName>style.visibility</p:attrName>
                                        </p:attrNameLst>
                                      </p:cBhvr>
                                      <p:to>
                                        <p:strVal val="visible"/>
                                      </p:to>
                                    </p:set>
                                    <p:animEffect transition="in" filter="fade">
                                      <p:cBhvr>
                                        <p:cTn id="7" dur="1000"/>
                                        <p:tgtEl>
                                          <p:spTgt spid="113"/>
                                        </p:tgtEl>
                                      </p:cBhvr>
                                    </p:animEffect>
                                    <p:anim calcmode="lin" valueType="num">
                                      <p:cBhvr>
                                        <p:cTn id="8" dur="1000" fill="hold"/>
                                        <p:tgtEl>
                                          <p:spTgt spid="113"/>
                                        </p:tgtEl>
                                        <p:attrNameLst>
                                          <p:attrName>ppt_x</p:attrName>
                                        </p:attrNameLst>
                                      </p:cBhvr>
                                      <p:tavLst>
                                        <p:tav tm="0">
                                          <p:val>
                                            <p:strVal val="#ppt_x"/>
                                          </p:val>
                                        </p:tav>
                                        <p:tav tm="100000">
                                          <p:val>
                                            <p:strVal val="#ppt_x"/>
                                          </p:val>
                                        </p:tav>
                                      </p:tavLst>
                                    </p:anim>
                                    <p:anim calcmode="lin" valueType="num">
                                      <p:cBhvr>
                                        <p:cTn id="9" dur="1000" fill="hold"/>
                                        <p:tgtEl>
                                          <p:spTgt spid="113"/>
                                        </p:tgtEl>
                                        <p:attrNameLst>
                                          <p:attrName>ppt_y</p:attrName>
                                        </p:attrNameLst>
                                      </p:cBhvr>
                                      <p:tavLst>
                                        <p:tav tm="0">
                                          <p:val>
                                            <p:strVal val="#ppt_y+.1"/>
                                          </p:val>
                                        </p:tav>
                                        <p:tav tm="100000">
                                          <p:val>
                                            <p:strVal val="#ppt_y"/>
                                          </p:val>
                                        </p:tav>
                                      </p:tavLst>
                                    </p:anim>
                                  </p:childTnLst>
                                </p:cTn>
                              </p:par>
                              <p:par>
                                <p:cTn id="10" presetID="22" presetClass="entr" presetSubtype="1" fill="hold" nodeType="withEffect">
                                  <p:stCondLst>
                                    <p:cond delay="2700"/>
                                  </p:stCondLst>
                                  <p:childTnLst>
                                    <p:set>
                                      <p:cBhvr>
                                        <p:cTn id="11" dur="1" fill="hold">
                                          <p:stCondLst>
                                            <p:cond delay="0"/>
                                          </p:stCondLst>
                                        </p:cTn>
                                        <p:tgtEl>
                                          <p:spTgt spid="103"/>
                                        </p:tgtEl>
                                        <p:attrNameLst>
                                          <p:attrName>style.visibility</p:attrName>
                                        </p:attrNameLst>
                                      </p:cBhvr>
                                      <p:to>
                                        <p:strVal val="visible"/>
                                      </p:to>
                                    </p:set>
                                    <p:animEffect transition="in" filter="wipe(up)">
                                      <p:cBhvr>
                                        <p:cTn id="12" dur="500"/>
                                        <p:tgtEl>
                                          <p:spTgt spid="103"/>
                                        </p:tgtEl>
                                      </p:cBhvr>
                                    </p:animEffect>
                                  </p:childTnLst>
                                </p:cTn>
                              </p:par>
                              <p:par>
                                <p:cTn id="13" presetID="42" presetClass="entr" presetSubtype="0" fill="hold" nodeType="withEffect">
                                  <p:stCondLst>
                                    <p:cond delay="3100"/>
                                  </p:stCondLst>
                                  <p:childTnLst>
                                    <p:set>
                                      <p:cBhvr>
                                        <p:cTn id="14" dur="1" fill="hold">
                                          <p:stCondLst>
                                            <p:cond delay="0"/>
                                          </p:stCondLst>
                                        </p:cTn>
                                        <p:tgtEl>
                                          <p:spTgt spid="99"/>
                                        </p:tgtEl>
                                        <p:attrNameLst>
                                          <p:attrName>style.visibility</p:attrName>
                                        </p:attrNameLst>
                                      </p:cBhvr>
                                      <p:to>
                                        <p:strVal val="visible"/>
                                      </p:to>
                                    </p:set>
                                    <p:animEffect transition="in" filter="fade">
                                      <p:cBhvr>
                                        <p:cTn id="15" dur="750"/>
                                        <p:tgtEl>
                                          <p:spTgt spid="99"/>
                                        </p:tgtEl>
                                      </p:cBhvr>
                                    </p:animEffect>
                                    <p:anim calcmode="lin" valueType="num">
                                      <p:cBhvr>
                                        <p:cTn id="16" dur="750" fill="hold"/>
                                        <p:tgtEl>
                                          <p:spTgt spid="99"/>
                                        </p:tgtEl>
                                        <p:attrNameLst>
                                          <p:attrName>ppt_x</p:attrName>
                                        </p:attrNameLst>
                                      </p:cBhvr>
                                      <p:tavLst>
                                        <p:tav tm="0">
                                          <p:val>
                                            <p:strVal val="#ppt_x"/>
                                          </p:val>
                                        </p:tav>
                                        <p:tav tm="100000">
                                          <p:val>
                                            <p:strVal val="#ppt_x"/>
                                          </p:val>
                                        </p:tav>
                                      </p:tavLst>
                                    </p:anim>
                                    <p:anim calcmode="lin" valueType="num">
                                      <p:cBhvr>
                                        <p:cTn id="17" dur="750" fill="hold"/>
                                        <p:tgtEl>
                                          <p:spTgt spid="99"/>
                                        </p:tgtEl>
                                        <p:attrNameLst>
                                          <p:attrName>ppt_y</p:attrName>
                                        </p:attrNameLst>
                                      </p:cBhvr>
                                      <p:tavLst>
                                        <p:tav tm="0">
                                          <p:val>
                                            <p:strVal val="#ppt_y+.1"/>
                                          </p:val>
                                        </p:tav>
                                        <p:tav tm="100000">
                                          <p:val>
                                            <p:strVal val="#ppt_y"/>
                                          </p:val>
                                        </p:tav>
                                      </p:tavLst>
                                    </p:anim>
                                  </p:childTnLst>
                                </p:cTn>
                              </p:par>
                              <p:par>
                                <p:cTn id="18" presetID="23" presetClass="entr" presetSubtype="288" fill="hold" grpId="0" nodeType="withEffect">
                                  <p:stCondLst>
                                    <p:cond delay="3500"/>
                                  </p:stCondLst>
                                  <p:iterate type="lt">
                                    <p:tmPct val="10000"/>
                                  </p:iterate>
                                  <p:childTnLst>
                                    <p:set>
                                      <p:cBhvr>
                                        <p:cTn id="19" dur="1" fill="hold">
                                          <p:stCondLst>
                                            <p:cond delay="0"/>
                                          </p:stCondLst>
                                        </p:cTn>
                                        <p:tgtEl>
                                          <p:spTgt spid="108"/>
                                        </p:tgtEl>
                                        <p:attrNameLst>
                                          <p:attrName>style.visibility</p:attrName>
                                        </p:attrNameLst>
                                      </p:cBhvr>
                                      <p:to>
                                        <p:strVal val="visible"/>
                                      </p:to>
                                    </p:set>
                                    <p:anim calcmode="lin" valueType="num">
                                      <p:cBhvr>
                                        <p:cTn id="20" dur="500" fill="hold"/>
                                        <p:tgtEl>
                                          <p:spTgt spid="108"/>
                                        </p:tgtEl>
                                        <p:attrNameLst>
                                          <p:attrName>ppt_w</p:attrName>
                                        </p:attrNameLst>
                                      </p:cBhvr>
                                      <p:tavLst>
                                        <p:tav tm="0">
                                          <p:val>
                                            <p:strVal val="4/3*#ppt_w"/>
                                          </p:val>
                                        </p:tav>
                                        <p:tav tm="100000">
                                          <p:val>
                                            <p:strVal val="#ppt_w"/>
                                          </p:val>
                                        </p:tav>
                                      </p:tavLst>
                                    </p:anim>
                                    <p:anim calcmode="lin" valueType="num">
                                      <p:cBhvr>
                                        <p:cTn id="21" dur="500" fill="hold"/>
                                        <p:tgtEl>
                                          <p:spTgt spid="108"/>
                                        </p:tgtEl>
                                        <p:attrNameLst>
                                          <p:attrName>ppt_h</p:attrName>
                                        </p:attrNameLst>
                                      </p:cBhvr>
                                      <p:tavLst>
                                        <p:tav tm="0">
                                          <p:val>
                                            <p:strVal val="4/3*#ppt_h"/>
                                          </p:val>
                                        </p:tav>
                                        <p:tav tm="100000">
                                          <p:val>
                                            <p:strVal val="#ppt_h"/>
                                          </p:val>
                                        </p:tav>
                                      </p:tavLst>
                                    </p:anim>
                                  </p:childTnLst>
                                </p:cTn>
                              </p:par>
                              <p:par>
                                <p:cTn id="22" presetID="22" presetClass="entr" presetSubtype="8" fill="hold" grpId="0" nodeType="withEffect">
                                  <p:stCondLst>
                                    <p:cond delay="3800"/>
                                  </p:stCondLst>
                                  <p:childTnLst>
                                    <p:set>
                                      <p:cBhvr>
                                        <p:cTn id="23" dur="1" fill="hold">
                                          <p:stCondLst>
                                            <p:cond delay="0"/>
                                          </p:stCondLst>
                                        </p:cTn>
                                        <p:tgtEl>
                                          <p:spTgt spid="107"/>
                                        </p:tgtEl>
                                        <p:attrNameLst>
                                          <p:attrName>style.visibility</p:attrName>
                                        </p:attrNameLst>
                                      </p:cBhvr>
                                      <p:to>
                                        <p:strVal val="visible"/>
                                      </p:to>
                                    </p:set>
                                    <p:animEffect transition="in" filter="wipe(left)">
                                      <p:cBhvr>
                                        <p:cTn id="24" dur="500"/>
                                        <p:tgtEl>
                                          <p:spTgt spid="107"/>
                                        </p:tgtEl>
                                      </p:cBhvr>
                                    </p:animEffect>
                                  </p:childTnLst>
                                </p:cTn>
                              </p:par>
                              <p:par>
                                <p:cTn id="25" presetID="42" presetClass="entr" presetSubtype="0" fill="hold" nodeType="withEffect">
                                  <p:stCondLst>
                                    <p:cond delay="4200"/>
                                  </p:stCondLst>
                                  <p:childTnLst>
                                    <p:set>
                                      <p:cBhvr>
                                        <p:cTn id="26" dur="1" fill="hold">
                                          <p:stCondLst>
                                            <p:cond delay="0"/>
                                          </p:stCondLst>
                                        </p:cTn>
                                        <p:tgtEl>
                                          <p:spTgt spid="101"/>
                                        </p:tgtEl>
                                        <p:attrNameLst>
                                          <p:attrName>style.visibility</p:attrName>
                                        </p:attrNameLst>
                                      </p:cBhvr>
                                      <p:to>
                                        <p:strVal val="visible"/>
                                      </p:to>
                                    </p:set>
                                    <p:animEffect transition="in" filter="fade">
                                      <p:cBhvr>
                                        <p:cTn id="27" dur="750"/>
                                        <p:tgtEl>
                                          <p:spTgt spid="101"/>
                                        </p:tgtEl>
                                      </p:cBhvr>
                                    </p:animEffect>
                                    <p:anim calcmode="lin" valueType="num">
                                      <p:cBhvr>
                                        <p:cTn id="28" dur="750" fill="hold"/>
                                        <p:tgtEl>
                                          <p:spTgt spid="101"/>
                                        </p:tgtEl>
                                        <p:attrNameLst>
                                          <p:attrName>ppt_x</p:attrName>
                                        </p:attrNameLst>
                                      </p:cBhvr>
                                      <p:tavLst>
                                        <p:tav tm="0">
                                          <p:val>
                                            <p:strVal val="#ppt_x"/>
                                          </p:val>
                                        </p:tav>
                                        <p:tav tm="100000">
                                          <p:val>
                                            <p:strVal val="#ppt_x"/>
                                          </p:val>
                                        </p:tav>
                                      </p:tavLst>
                                    </p:anim>
                                    <p:anim calcmode="lin" valueType="num">
                                      <p:cBhvr>
                                        <p:cTn id="29" dur="750" fill="hold"/>
                                        <p:tgtEl>
                                          <p:spTgt spid="101"/>
                                        </p:tgtEl>
                                        <p:attrNameLst>
                                          <p:attrName>ppt_y</p:attrName>
                                        </p:attrNameLst>
                                      </p:cBhvr>
                                      <p:tavLst>
                                        <p:tav tm="0">
                                          <p:val>
                                            <p:strVal val="#ppt_y+.1"/>
                                          </p:val>
                                        </p:tav>
                                        <p:tav tm="100000">
                                          <p:val>
                                            <p:strVal val="#ppt_y"/>
                                          </p:val>
                                        </p:tav>
                                      </p:tavLst>
                                    </p:anim>
                                  </p:childTnLst>
                                </p:cTn>
                              </p:par>
                              <p:par>
                                <p:cTn id="30" presetID="23" presetClass="entr" presetSubtype="288" fill="hold" grpId="0" nodeType="withEffect">
                                  <p:stCondLst>
                                    <p:cond delay="4600"/>
                                  </p:stCondLst>
                                  <p:iterate type="lt">
                                    <p:tmPct val="10000"/>
                                  </p:iterate>
                                  <p:childTnLst>
                                    <p:set>
                                      <p:cBhvr>
                                        <p:cTn id="31" dur="1" fill="hold">
                                          <p:stCondLst>
                                            <p:cond delay="0"/>
                                          </p:stCondLst>
                                        </p:cTn>
                                        <p:tgtEl>
                                          <p:spTgt spid="111"/>
                                        </p:tgtEl>
                                        <p:attrNameLst>
                                          <p:attrName>style.visibility</p:attrName>
                                        </p:attrNameLst>
                                      </p:cBhvr>
                                      <p:to>
                                        <p:strVal val="visible"/>
                                      </p:to>
                                    </p:set>
                                    <p:anim calcmode="lin" valueType="num">
                                      <p:cBhvr>
                                        <p:cTn id="32" dur="500" fill="hold"/>
                                        <p:tgtEl>
                                          <p:spTgt spid="111"/>
                                        </p:tgtEl>
                                        <p:attrNameLst>
                                          <p:attrName>ppt_w</p:attrName>
                                        </p:attrNameLst>
                                      </p:cBhvr>
                                      <p:tavLst>
                                        <p:tav tm="0">
                                          <p:val>
                                            <p:strVal val="4/3*#ppt_w"/>
                                          </p:val>
                                        </p:tav>
                                        <p:tav tm="100000">
                                          <p:val>
                                            <p:strVal val="#ppt_w"/>
                                          </p:val>
                                        </p:tav>
                                      </p:tavLst>
                                    </p:anim>
                                    <p:anim calcmode="lin" valueType="num">
                                      <p:cBhvr>
                                        <p:cTn id="33" dur="500" fill="hold"/>
                                        <p:tgtEl>
                                          <p:spTgt spid="111"/>
                                        </p:tgtEl>
                                        <p:attrNameLst>
                                          <p:attrName>ppt_h</p:attrName>
                                        </p:attrNameLst>
                                      </p:cBhvr>
                                      <p:tavLst>
                                        <p:tav tm="0">
                                          <p:val>
                                            <p:strVal val="4/3*#ppt_h"/>
                                          </p:val>
                                        </p:tav>
                                        <p:tav tm="100000">
                                          <p:val>
                                            <p:strVal val="#ppt_h"/>
                                          </p:val>
                                        </p:tav>
                                      </p:tavLst>
                                    </p:anim>
                                  </p:childTnLst>
                                </p:cTn>
                              </p:par>
                              <p:par>
                                <p:cTn id="34" presetID="22" presetClass="entr" presetSubtype="8" fill="hold" grpId="0" nodeType="withEffect">
                                  <p:stCondLst>
                                    <p:cond delay="4900"/>
                                  </p:stCondLst>
                                  <p:childTnLst>
                                    <p:set>
                                      <p:cBhvr>
                                        <p:cTn id="35" dur="1" fill="hold">
                                          <p:stCondLst>
                                            <p:cond delay="0"/>
                                          </p:stCondLst>
                                        </p:cTn>
                                        <p:tgtEl>
                                          <p:spTgt spid="110"/>
                                        </p:tgtEl>
                                        <p:attrNameLst>
                                          <p:attrName>style.visibility</p:attrName>
                                        </p:attrNameLst>
                                      </p:cBhvr>
                                      <p:to>
                                        <p:strVal val="visible"/>
                                      </p:to>
                                    </p:set>
                                    <p:animEffect transition="in" filter="wipe(left)">
                                      <p:cBhvr>
                                        <p:cTn id="36"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p:bldP spid="108" grpId="0"/>
      <p:bldP spid="110" grpId="0"/>
      <p:bldP spid="1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
          <p:cNvGrpSpPr/>
          <p:nvPr/>
        </p:nvGrpSpPr>
        <p:grpSpPr>
          <a:xfrm>
            <a:off x="5189949" y="2523159"/>
            <a:ext cx="1003956" cy="1004147"/>
            <a:chOff x="6920031" y="3363156"/>
            <a:chExt cx="1338773" cy="1338773"/>
          </a:xfrm>
        </p:grpSpPr>
        <p:sp>
          <p:nvSpPr>
            <p:cNvPr id="8" name="Oval 7"/>
            <p:cNvSpPr/>
            <p:nvPr/>
          </p:nvSpPr>
          <p:spPr>
            <a:xfrm>
              <a:off x="6920031" y="3363156"/>
              <a:ext cx="1338773" cy="1338773"/>
            </a:xfrm>
            <a:prstGeom prst="ellipse">
              <a:avLst/>
            </a:prstGeom>
            <a:solidFill>
              <a:schemeClr val="accent1">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nvGrpSpPr>
            <p:cNvPr id="3" name="Group 20"/>
            <p:cNvGrpSpPr/>
            <p:nvPr/>
          </p:nvGrpSpPr>
          <p:grpSpPr>
            <a:xfrm>
              <a:off x="7357245" y="3796320"/>
              <a:ext cx="464344" cy="465138"/>
              <a:chOff x="7287419" y="3505994"/>
              <a:chExt cx="464344" cy="465138"/>
            </a:xfrm>
            <a:solidFill>
              <a:schemeClr val="bg2"/>
            </a:solidFill>
          </p:grpSpPr>
          <p:sp>
            <p:nvSpPr>
              <p:cNvPr id="22"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6" tIns="20086" rIns="20086" bIns="20086" anchor="ctr"/>
              <a:lstStyle/>
              <a:p>
                <a:pPr algn="ctr" defTabSz="170815" hangingPunct="0"/>
                <a:endParaRPr lang="en-US" dirty="0">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23"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6" tIns="20086" rIns="20086" bIns="20086" anchor="ctr"/>
              <a:lstStyle/>
              <a:p>
                <a:pPr algn="ctr" defTabSz="170815" hangingPunct="0"/>
                <a:endParaRPr lang="en-US" dirty="0">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24"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6" tIns="20086" rIns="20086" bIns="20086" anchor="ctr"/>
              <a:lstStyle/>
              <a:p>
                <a:pPr algn="ctr" defTabSz="170815" hangingPunct="0"/>
                <a:endParaRPr lang="en-US" dirty="0">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25"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6" tIns="20086" rIns="20086" bIns="20086" anchor="ctr"/>
              <a:lstStyle/>
              <a:p>
                <a:pPr algn="ctr" defTabSz="170815" hangingPunct="0"/>
                <a:endParaRPr lang="en-US" dirty="0">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26"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6" tIns="20086" rIns="20086" bIns="20086" anchor="ctr"/>
              <a:lstStyle/>
              <a:p>
                <a:pPr algn="ctr" defTabSz="170815" hangingPunct="0"/>
                <a:endParaRPr lang="en-US" dirty="0">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27"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6" tIns="20086" rIns="20086" bIns="20086" anchor="ctr"/>
              <a:lstStyle/>
              <a:p>
                <a:pPr algn="ctr" defTabSz="170815" hangingPunct="0"/>
                <a:endParaRPr lang="en-US" dirty="0">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grpSp>
      </p:grpSp>
      <p:grpSp>
        <p:nvGrpSpPr>
          <p:cNvPr id="10" name="Group 11"/>
          <p:cNvGrpSpPr/>
          <p:nvPr/>
        </p:nvGrpSpPr>
        <p:grpSpPr>
          <a:xfrm>
            <a:off x="4572001" y="1925914"/>
            <a:ext cx="1003956" cy="1004147"/>
            <a:chOff x="6096000" y="2566881"/>
            <a:chExt cx="1338773" cy="1338773"/>
          </a:xfrm>
        </p:grpSpPr>
        <p:sp>
          <p:nvSpPr>
            <p:cNvPr id="7" name="Oval 6"/>
            <p:cNvSpPr/>
            <p:nvPr/>
          </p:nvSpPr>
          <p:spPr>
            <a:xfrm>
              <a:off x="6096000" y="2566881"/>
              <a:ext cx="1338773" cy="1338773"/>
            </a:xfrm>
            <a:prstGeom prst="ellipse">
              <a:avLst/>
            </a:prstGeom>
            <a:solidFill>
              <a:schemeClr val="accent4">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nvGrpSpPr>
            <p:cNvPr id="11" name="Group 27"/>
            <p:cNvGrpSpPr/>
            <p:nvPr/>
          </p:nvGrpSpPr>
          <p:grpSpPr>
            <a:xfrm>
              <a:off x="6551978" y="3004095"/>
              <a:ext cx="434975" cy="464344"/>
              <a:chOff x="9159875" y="1647825"/>
              <a:chExt cx="434975" cy="464344"/>
            </a:xfrm>
            <a:solidFill>
              <a:schemeClr val="bg2"/>
            </a:solidFill>
          </p:grpSpPr>
          <p:sp>
            <p:nvSpPr>
              <p:cNvPr id="29"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6" tIns="20086" rIns="20086" bIns="20086" anchor="ctr"/>
              <a:lstStyle/>
              <a:p>
                <a:pPr algn="ctr" defTabSz="170815" hangingPunct="0"/>
                <a:endParaRPr lang="en-US" sz="1100" dirty="0">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30"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6" tIns="20086" rIns="20086" bIns="20086" anchor="ctr"/>
              <a:lstStyle/>
              <a:p>
                <a:pPr algn="ctr" defTabSz="170815" hangingPunct="0"/>
                <a:endParaRPr lang="en-US" sz="1100" dirty="0">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31"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6" tIns="20086" rIns="20086" bIns="20086" anchor="ctr"/>
              <a:lstStyle/>
              <a:p>
                <a:pPr algn="ctr" defTabSz="170815" hangingPunct="0"/>
                <a:endParaRPr lang="en-US" sz="1100" dirty="0">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grpSp>
      </p:grpSp>
      <p:grpSp>
        <p:nvGrpSpPr>
          <p:cNvPr id="12" name="Group 12"/>
          <p:cNvGrpSpPr/>
          <p:nvPr/>
        </p:nvGrpSpPr>
        <p:grpSpPr>
          <a:xfrm>
            <a:off x="3271776" y="1333148"/>
            <a:ext cx="1469893" cy="1470172"/>
            <a:chOff x="4362154" y="1776581"/>
            <a:chExt cx="1960098" cy="1960098"/>
          </a:xfrm>
        </p:grpSpPr>
        <p:sp>
          <p:nvSpPr>
            <p:cNvPr id="6" name="Oval 5"/>
            <p:cNvSpPr/>
            <p:nvPr/>
          </p:nvSpPr>
          <p:spPr>
            <a:xfrm>
              <a:off x="4362154" y="1776581"/>
              <a:ext cx="1960098" cy="1960098"/>
            </a:xfrm>
            <a:prstGeom prst="ellipse">
              <a:avLst/>
            </a:prstGeom>
            <a:solidFill>
              <a:schemeClr val="accent3">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44" name="Freeform 43"/>
            <p:cNvSpPr>
              <a:spLocks noEditPoints="1"/>
            </p:cNvSpPr>
            <p:nvPr/>
          </p:nvSpPr>
          <p:spPr bwMode="auto">
            <a:xfrm>
              <a:off x="4899621" y="2488223"/>
              <a:ext cx="904951" cy="528990"/>
            </a:xfrm>
            <a:custGeom>
              <a:avLst/>
              <a:gdLst>
                <a:gd name="T0" fmla="*/ 232 w 316"/>
                <a:gd name="T1" fmla="*/ 27 h 172"/>
                <a:gd name="T2" fmla="*/ 221 w 316"/>
                <a:gd name="T3" fmla="*/ 20 h 172"/>
                <a:gd name="T4" fmla="*/ 157 w 316"/>
                <a:gd name="T5" fmla="*/ 10 h 172"/>
                <a:gd name="T6" fmla="*/ 92 w 316"/>
                <a:gd name="T7" fmla="*/ 9 h 172"/>
                <a:gd name="T8" fmla="*/ 84 w 316"/>
                <a:gd name="T9" fmla="*/ 13 h 172"/>
                <a:gd name="T10" fmla="*/ 0 w 316"/>
                <a:gd name="T11" fmla="*/ 121 h 172"/>
                <a:gd name="T12" fmla="*/ 78 w 316"/>
                <a:gd name="T13" fmla="*/ 109 h 172"/>
                <a:gd name="T14" fmla="*/ 84 w 316"/>
                <a:gd name="T15" fmla="*/ 113 h 172"/>
                <a:gd name="T16" fmla="*/ 120 w 316"/>
                <a:gd name="T17" fmla="*/ 142 h 172"/>
                <a:gd name="T18" fmla="*/ 159 w 316"/>
                <a:gd name="T19" fmla="*/ 163 h 172"/>
                <a:gd name="T20" fmla="*/ 163 w 316"/>
                <a:gd name="T21" fmla="*/ 165 h 172"/>
                <a:gd name="T22" fmla="*/ 190 w 316"/>
                <a:gd name="T23" fmla="*/ 164 h 172"/>
                <a:gd name="T24" fmla="*/ 217 w 316"/>
                <a:gd name="T25" fmla="*/ 153 h 172"/>
                <a:gd name="T26" fmla="*/ 233 w 316"/>
                <a:gd name="T27" fmla="*/ 146 h 172"/>
                <a:gd name="T28" fmla="*/ 265 w 316"/>
                <a:gd name="T29" fmla="*/ 162 h 172"/>
                <a:gd name="T30" fmla="*/ 288 w 316"/>
                <a:gd name="T31" fmla="*/ 14 h 172"/>
                <a:gd name="T32" fmla="*/ 225 w 316"/>
                <a:gd name="T33" fmla="*/ 129 h 172"/>
                <a:gd name="T34" fmla="*/ 225 w 316"/>
                <a:gd name="T35" fmla="*/ 139 h 172"/>
                <a:gd name="T36" fmla="*/ 216 w 316"/>
                <a:gd name="T37" fmla="*/ 142 h 172"/>
                <a:gd name="T38" fmla="*/ 207 w 316"/>
                <a:gd name="T39" fmla="*/ 142 h 172"/>
                <a:gd name="T40" fmla="*/ 189 w 316"/>
                <a:gd name="T41" fmla="*/ 153 h 172"/>
                <a:gd name="T42" fmla="*/ 185 w 316"/>
                <a:gd name="T43" fmla="*/ 153 h 172"/>
                <a:gd name="T44" fmla="*/ 180 w 316"/>
                <a:gd name="T45" fmla="*/ 156 h 172"/>
                <a:gd name="T46" fmla="*/ 157 w 316"/>
                <a:gd name="T47" fmla="*/ 149 h 172"/>
                <a:gd name="T48" fmla="*/ 130 w 316"/>
                <a:gd name="T49" fmla="*/ 128 h 172"/>
                <a:gd name="T50" fmla="*/ 88 w 316"/>
                <a:gd name="T51" fmla="*/ 103 h 172"/>
                <a:gd name="T52" fmla="*/ 71 w 316"/>
                <a:gd name="T53" fmla="*/ 91 h 172"/>
                <a:gd name="T54" fmla="*/ 71 w 316"/>
                <a:gd name="T55" fmla="*/ 90 h 172"/>
                <a:gd name="T56" fmla="*/ 72 w 316"/>
                <a:gd name="T57" fmla="*/ 88 h 172"/>
                <a:gd name="T58" fmla="*/ 93 w 316"/>
                <a:gd name="T59" fmla="*/ 20 h 172"/>
                <a:gd name="T60" fmla="*/ 132 w 316"/>
                <a:gd name="T61" fmla="*/ 24 h 172"/>
                <a:gd name="T62" fmla="*/ 127 w 316"/>
                <a:gd name="T63" fmla="*/ 72 h 172"/>
                <a:gd name="T64" fmla="*/ 185 w 316"/>
                <a:gd name="T65" fmla="*/ 54 h 172"/>
                <a:gd name="T66" fmla="*/ 241 w 316"/>
                <a:gd name="T67" fmla="*/ 11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6" h="172">
                  <a:moveTo>
                    <a:pt x="288" y="14"/>
                  </a:moveTo>
                  <a:cubicBezTo>
                    <a:pt x="232" y="27"/>
                    <a:pt x="232" y="27"/>
                    <a:pt x="232" y="27"/>
                  </a:cubicBezTo>
                  <a:cubicBezTo>
                    <a:pt x="233" y="31"/>
                    <a:pt x="233" y="31"/>
                    <a:pt x="233" y="31"/>
                  </a:cubicBezTo>
                  <a:cubicBezTo>
                    <a:pt x="228" y="22"/>
                    <a:pt x="221" y="20"/>
                    <a:pt x="221" y="20"/>
                  </a:cubicBezTo>
                  <a:cubicBezTo>
                    <a:pt x="178" y="7"/>
                    <a:pt x="178" y="7"/>
                    <a:pt x="178" y="7"/>
                  </a:cubicBezTo>
                  <a:cubicBezTo>
                    <a:pt x="173" y="5"/>
                    <a:pt x="165" y="7"/>
                    <a:pt x="157" y="10"/>
                  </a:cubicBezTo>
                  <a:cubicBezTo>
                    <a:pt x="156" y="9"/>
                    <a:pt x="156" y="9"/>
                    <a:pt x="156" y="9"/>
                  </a:cubicBezTo>
                  <a:cubicBezTo>
                    <a:pt x="92" y="9"/>
                    <a:pt x="92" y="9"/>
                    <a:pt x="92" y="9"/>
                  </a:cubicBezTo>
                  <a:cubicBezTo>
                    <a:pt x="92" y="9"/>
                    <a:pt x="92" y="9"/>
                    <a:pt x="92" y="9"/>
                  </a:cubicBezTo>
                  <a:cubicBezTo>
                    <a:pt x="91" y="9"/>
                    <a:pt x="87" y="10"/>
                    <a:pt x="84" y="13"/>
                  </a:cubicBezTo>
                  <a:cubicBezTo>
                    <a:pt x="50" y="0"/>
                    <a:pt x="50" y="0"/>
                    <a:pt x="50" y="0"/>
                  </a:cubicBezTo>
                  <a:cubicBezTo>
                    <a:pt x="0" y="121"/>
                    <a:pt x="0" y="121"/>
                    <a:pt x="0" y="121"/>
                  </a:cubicBezTo>
                  <a:cubicBezTo>
                    <a:pt x="54" y="148"/>
                    <a:pt x="54" y="148"/>
                    <a:pt x="54" y="148"/>
                  </a:cubicBezTo>
                  <a:cubicBezTo>
                    <a:pt x="69" y="144"/>
                    <a:pt x="76" y="120"/>
                    <a:pt x="78" y="109"/>
                  </a:cubicBezTo>
                  <a:cubicBezTo>
                    <a:pt x="82" y="112"/>
                    <a:pt x="82" y="112"/>
                    <a:pt x="82" y="112"/>
                  </a:cubicBezTo>
                  <a:cubicBezTo>
                    <a:pt x="84" y="113"/>
                    <a:pt x="84" y="113"/>
                    <a:pt x="84" y="113"/>
                  </a:cubicBezTo>
                  <a:cubicBezTo>
                    <a:pt x="84" y="120"/>
                    <a:pt x="85" y="130"/>
                    <a:pt x="99" y="127"/>
                  </a:cubicBezTo>
                  <a:cubicBezTo>
                    <a:pt x="99" y="127"/>
                    <a:pt x="100" y="157"/>
                    <a:pt x="120" y="142"/>
                  </a:cubicBezTo>
                  <a:cubicBezTo>
                    <a:pt x="120" y="142"/>
                    <a:pt x="120" y="161"/>
                    <a:pt x="138" y="155"/>
                  </a:cubicBezTo>
                  <a:cubicBezTo>
                    <a:pt x="138" y="155"/>
                    <a:pt x="141" y="172"/>
                    <a:pt x="159" y="163"/>
                  </a:cubicBezTo>
                  <a:cubicBezTo>
                    <a:pt x="162" y="165"/>
                    <a:pt x="162" y="165"/>
                    <a:pt x="162" y="165"/>
                  </a:cubicBezTo>
                  <a:cubicBezTo>
                    <a:pt x="163" y="165"/>
                    <a:pt x="163" y="165"/>
                    <a:pt x="163" y="165"/>
                  </a:cubicBezTo>
                  <a:cubicBezTo>
                    <a:pt x="164" y="165"/>
                    <a:pt x="173" y="168"/>
                    <a:pt x="181" y="167"/>
                  </a:cubicBezTo>
                  <a:cubicBezTo>
                    <a:pt x="185" y="167"/>
                    <a:pt x="188" y="166"/>
                    <a:pt x="190" y="164"/>
                  </a:cubicBezTo>
                  <a:cubicBezTo>
                    <a:pt x="196" y="163"/>
                    <a:pt x="208" y="161"/>
                    <a:pt x="214" y="153"/>
                  </a:cubicBezTo>
                  <a:cubicBezTo>
                    <a:pt x="215" y="153"/>
                    <a:pt x="216" y="153"/>
                    <a:pt x="217" y="153"/>
                  </a:cubicBezTo>
                  <a:cubicBezTo>
                    <a:pt x="217" y="153"/>
                    <a:pt x="217" y="153"/>
                    <a:pt x="217" y="153"/>
                  </a:cubicBezTo>
                  <a:cubicBezTo>
                    <a:pt x="224" y="153"/>
                    <a:pt x="230" y="150"/>
                    <a:pt x="233" y="146"/>
                  </a:cubicBezTo>
                  <a:cubicBezTo>
                    <a:pt x="235" y="143"/>
                    <a:pt x="236" y="140"/>
                    <a:pt x="236" y="136"/>
                  </a:cubicBezTo>
                  <a:cubicBezTo>
                    <a:pt x="236" y="136"/>
                    <a:pt x="248" y="160"/>
                    <a:pt x="265" y="162"/>
                  </a:cubicBezTo>
                  <a:cubicBezTo>
                    <a:pt x="316" y="137"/>
                    <a:pt x="316" y="137"/>
                    <a:pt x="316" y="137"/>
                  </a:cubicBezTo>
                  <a:lnTo>
                    <a:pt x="288" y="14"/>
                  </a:lnTo>
                  <a:close/>
                  <a:moveTo>
                    <a:pt x="230" y="127"/>
                  </a:moveTo>
                  <a:cubicBezTo>
                    <a:pt x="225" y="129"/>
                    <a:pt x="225" y="129"/>
                    <a:pt x="225" y="129"/>
                  </a:cubicBezTo>
                  <a:cubicBezTo>
                    <a:pt x="226" y="133"/>
                    <a:pt x="226" y="133"/>
                    <a:pt x="226" y="133"/>
                  </a:cubicBezTo>
                  <a:cubicBezTo>
                    <a:pt x="226" y="137"/>
                    <a:pt x="225" y="139"/>
                    <a:pt x="225" y="139"/>
                  </a:cubicBezTo>
                  <a:cubicBezTo>
                    <a:pt x="223" y="141"/>
                    <a:pt x="220" y="142"/>
                    <a:pt x="216" y="142"/>
                  </a:cubicBezTo>
                  <a:cubicBezTo>
                    <a:pt x="216" y="142"/>
                    <a:pt x="216" y="142"/>
                    <a:pt x="216" y="142"/>
                  </a:cubicBezTo>
                  <a:cubicBezTo>
                    <a:pt x="214" y="143"/>
                    <a:pt x="212" y="142"/>
                    <a:pt x="211" y="142"/>
                  </a:cubicBezTo>
                  <a:cubicBezTo>
                    <a:pt x="207" y="142"/>
                    <a:pt x="207" y="142"/>
                    <a:pt x="207" y="142"/>
                  </a:cubicBezTo>
                  <a:cubicBezTo>
                    <a:pt x="206" y="146"/>
                    <a:pt x="206" y="146"/>
                    <a:pt x="206" y="146"/>
                  </a:cubicBezTo>
                  <a:cubicBezTo>
                    <a:pt x="204" y="150"/>
                    <a:pt x="196" y="153"/>
                    <a:pt x="189" y="153"/>
                  </a:cubicBezTo>
                  <a:cubicBezTo>
                    <a:pt x="188" y="153"/>
                    <a:pt x="188" y="153"/>
                    <a:pt x="188" y="153"/>
                  </a:cubicBezTo>
                  <a:cubicBezTo>
                    <a:pt x="185" y="153"/>
                    <a:pt x="185" y="153"/>
                    <a:pt x="185" y="153"/>
                  </a:cubicBezTo>
                  <a:cubicBezTo>
                    <a:pt x="184" y="155"/>
                    <a:pt x="184" y="155"/>
                    <a:pt x="184" y="155"/>
                  </a:cubicBezTo>
                  <a:cubicBezTo>
                    <a:pt x="183" y="156"/>
                    <a:pt x="182" y="156"/>
                    <a:pt x="180" y="156"/>
                  </a:cubicBezTo>
                  <a:cubicBezTo>
                    <a:pt x="175" y="157"/>
                    <a:pt x="169" y="155"/>
                    <a:pt x="167" y="155"/>
                  </a:cubicBezTo>
                  <a:cubicBezTo>
                    <a:pt x="157" y="149"/>
                    <a:pt x="157" y="149"/>
                    <a:pt x="157" y="149"/>
                  </a:cubicBezTo>
                  <a:cubicBezTo>
                    <a:pt x="156" y="144"/>
                    <a:pt x="154" y="140"/>
                    <a:pt x="149" y="140"/>
                  </a:cubicBezTo>
                  <a:cubicBezTo>
                    <a:pt x="149" y="140"/>
                    <a:pt x="147" y="116"/>
                    <a:pt x="130" y="128"/>
                  </a:cubicBezTo>
                  <a:cubicBezTo>
                    <a:pt x="130" y="128"/>
                    <a:pt x="125" y="108"/>
                    <a:pt x="109" y="117"/>
                  </a:cubicBezTo>
                  <a:cubicBezTo>
                    <a:pt x="88" y="103"/>
                    <a:pt x="88" y="103"/>
                    <a:pt x="88" y="103"/>
                  </a:cubicBezTo>
                  <a:cubicBezTo>
                    <a:pt x="72" y="91"/>
                    <a:pt x="72" y="91"/>
                    <a:pt x="72" y="91"/>
                  </a:cubicBezTo>
                  <a:cubicBezTo>
                    <a:pt x="71" y="91"/>
                    <a:pt x="71" y="91"/>
                    <a:pt x="71" y="91"/>
                  </a:cubicBezTo>
                  <a:cubicBezTo>
                    <a:pt x="71" y="91"/>
                    <a:pt x="71" y="91"/>
                    <a:pt x="71" y="91"/>
                  </a:cubicBezTo>
                  <a:cubicBezTo>
                    <a:pt x="71" y="90"/>
                    <a:pt x="71" y="90"/>
                    <a:pt x="71" y="90"/>
                  </a:cubicBezTo>
                  <a:cubicBezTo>
                    <a:pt x="72" y="89"/>
                    <a:pt x="72" y="89"/>
                    <a:pt x="72" y="89"/>
                  </a:cubicBezTo>
                  <a:cubicBezTo>
                    <a:pt x="72" y="88"/>
                    <a:pt x="72" y="88"/>
                    <a:pt x="72" y="88"/>
                  </a:cubicBezTo>
                  <a:cubicBezTo>
                    <a:pt x="72" y="87"/>
                    <a:pt x="90" y="26"/>
                    <a:pt x="91" y="21"/>
                  </a:cubicBezTo>
                  <a:cubicBezTo>
                    <a:pt x="91" y="21"/>
                    <a:pt x="93" y="20"/>
                    <a:pt x="93" y="20"/>
                  </a:cubicBezTo>
                  <a:cubicBezTo>
                    <a:pt x="138" y="20"/>
                    <a:pt x="138" y="20"/>
                    <a:pt x="138" y="20"/>
                  </a:cubicBezTo>
                  <a:cubicBezTo>
                    <a:pt x="134" y="22"/>
                    <a:pt x="132" y="24"/>
                    <a:pt x="132" y="24"/>
                  </a:cubicBezTo>
                  <a:cubicBezTo>
                    <a:pt x="125" y="30"/>
                    <a:pt x="122" y="60"/>
                    <a:pt x="122" y="60"/>
                  </a:cubicBezTo>
                  <a:cubicBezTo>
                    <a:pt x="119" y="67"/>
                    <a:pt x="127" y="72"/>
                    <a:pt x="127" y="72"/>
                  </a:cubicBezTo>
                  <a:cubicBezTo>
                    <a:pt x="140" y="81"/>
                    <a:pt x="154" y="47"/>
                    <a:pt x="154" y="47"/>
                  </a:cubicBezTo>
                  <a:cubicBezTo>
                    <a:pt x="161" y="41"/>
                    <a:pt x="172" y="45"/>
                    <a:pt x="185" y="54"/>
                  </a:cubicBezTo>
                  <a:cubicBezTo>
                    <a:pt x="206" y="76"/>
                    <a:pt x="232" y="102"/>
                    <a:pt x="239" y="111"/>
                  </a:cubicBezTo>
                  <a:cubicBezTo>
                    <a:pt x="241" y="114"/>
                    <a:pt x="242" y="117"/>
                    <a:pt x="241" y="119"/>
                  </a:cubicBezTo>
                  <a:cubicBezTo>
                    <a:pt x="240" y="123"/>
                    <a:pt x="233" y="126"/>
                    <a:pt x="230" y="127"/>
                  </a:cubicBezTo>
                  <a:close/>
                </a:path>
              </a:pathLst>
            </a:custGeom>
            <a:solidFill>
              <a:schemeClr val="bg1"/>
            </a:solidFill>
            <a:ln>
              <a:noFill/>
            </a:ln>
          </p:spPr>
          <p:txBody>
            <a:bodyPr vert="horz" wrap="square" lIns="96412" tIns="48206" rIns="96412" bIns="48206" numCol="1" anchor="t" anchorCtr="0" compatLnSpc="1"/>
            <a:lstStyle/>
            <a:p>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13" name="Group 9"/>
          <p:cNvGrpSpPr/>
          <p:nvPr/>
        </p:nvGrpSpPr>
        <p:grpSpPr>
          <a:xfrm>
            <a:off x="4572003" y="3301122"/>
            <a:ext cx="1336265" cy="1336519"/>
            <a:chOff x="6096000" y="4400370"/>
            <a:chExt cx="1781907" cy="1781907"/>
          </a:xfrm>
        </p:grpSpPr>
        <p:sp>
          <p:nvSpPr>
            <p:cNvPr id="9" name="Oval 8"/>
            <p:cNvSpPr/>
            <p:nvPr/>
          </p:nvSpPr>
          <p:spPr>
            <a:xfrm>
              <a:off x="6096000" y="4400370"/>
              <a:ext cx="1781907" cy="1781907"/>
            </a:xfrm>
            <a:prstGeom prst="ellipse">
              <a:avLst/>
            </a:prstGeom>
            <a:solidFill>
              <a:schemeClr val="accent2">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nvGrpSpPr>
            <p:cNvPr id="14" name="Group 44"/>
            <p:cNvGrpSpPr/>
            <p:nvPr/>
          </p:nvGrpSpPr>
          <p:grpSpPr>
            <a:xfrm>
              <a:off x="6612822" y="4917650"/>
              <a:ext cx="632375" cy="747345"/>
              <a:chOff x="1325323" y="3586519"/>
              <a:chExt cx="632375" cy="747345"/>
            </a:xfrm>
            <a:solidFill>
              <a:schemeClr val="bg2"/>
            </a:solidFill>
          </p:grpSpPr>
          <p:sp>
            <p:nvSpPr>
              <p:cNvPr id="46" name="Freeform 45"/>
              <p:cNvSpPr>
                <a:spLocks noEditPoints="1"/>
              </p:cNvSpPr>
              <p:nvPr/>
            </p:nvSpPr>
            <p:spPr bwMode="auto">
              <a:xfrm>
                <a:off x="1325323" y="3586519"/>
                <a:ext cx="632375" cy="747345"/>
              </a:xfrm>
              <a:custGeom>
                <a:avLst/>
                <a:gdLst>
                  <a:gd name="T0" fmla="*/ 215 w 221"/>
                  <a:gd name="T1" fmla="*/ 212 h 243"/>
                  <a:gd name="T2" fmla="*/ 174 w 221"/>
                  <a:gd name="T3" fmla="*/ 157 h 243"/>
                  <a:gd name="T4" fmla="*/ 179 w 221"/>
                  <a:gd name="T5" fmla="*/ 37 h 243"/>
                  <a:gd name="T6" fmla="*/ 105 w 221"/>
                  <a:gd name="T7" fmla="*/ 0 h 243"/>
                  <a:gd name="T8" fmla="*/ 49 w 221"/>
                  <a:gd name="T9" fmla="*/ 19 h 243"/>
                  <a:gd name="T10" fmla="*/ 31 w 221"/>
                  <a:gd name="T11" fmla="*/ 151 h 243"/>
                  <a:gd name="T12" fmla="*/ 105 w 221"/>
                  <a:gd name="T13" fmla="*/ 188 h 243"/>
                  <a:gd name="T14" fmla="*/ 143 w 221"/>
                  <a:gd name="T15" fmla="*/ 180 h 243"/>
                  <a:gd name="T16" fmla="*/ 185 w 221"/>
                  <a:gd name="T17" fmla="*/ 235 h 243"/>
                  <a:gd name="T18" fmla="*/ 200 w 221"/>
                  <a:gd name="T19" fmla="*/ 243 h 243"/>
                  <a:gd name="T20" fmla="*/ 200 w 221"/>
                  <a:gd name="T21" fmla="*/ 243 h 243"/>
                  <a:gd name="T22" fmla="*/ 211 w 221"/>
                  <a:gd name="T23" fmla="*/ 239 h 243"/>
                  <a:gd name="T24" fmla="*/ 215 w 221"/>
                  <a:gd name="T25" fmla="*/ 212 h 243"/>
                  <a:gd name="T26" fmla="*/ 144 w 221"/>
                  <a:gd name="T27" fmla="*/ 146 h 243"/>
                  <a:gd name="T28" fmla="*/ 105 w 221"/>
                  <a:gd name="T29" fmla="*/ 159 h 243"/>
                  <a:gd name="T30" fmla="*/ 54 w 221"/>
                  <a:gd name="T31" fmla="*/ 133 h 243"/>
                  <a:gd name="T32" fmla="*/ 66 w 221"/>
                  <a:gd name="T33" fmla="*/ 42 h 243"/>
                  <a:gd name="T34" fmla="*/ 105 w 221"/>
                  <a:gd name="T35" fmla="*/ 29 h 243"/>
                  <a:gd name="T36" fmla="*/ 156 w 221"/>
                  <a:gd name="T37" fmla="*/ 54 h 243"/>
                  <a:gd name="T38" fmla="*/ 144 w 221"/>
                  <a:gd name="T39" fmla="*/ 146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1" h="243">
                    <a:moveTo>
                      <a:pt x="215" y="212"/>
                    </a:moveTo>
                    <a:cubicBezTo>
                      <a:pt x="174" y="157"/>
                      <a:pt x="174" y="157"/>
                      <a:pt x="174" y="157"/>
                    </a:cubicBezTo>
                    <a:cubicBezTo>
                      <a:pt x="204" y="124"/>
                      <a:pt x="206" y="73"/>
                      <a:pt x="179" y="37"/>
                    </a:cubicBezTo>
                    <a:cubicBezTo>
                      <a:pt x="161" y="13"/>
                      <a:pt x="134" y="0"/>
                      <a:pt x="105" y="0"/>
                    </a:cubicBezTo>
                    <a:cubicBezTo>
                      <a:pt x="85" y="0"/>
                      <a:pt x="65" y="7"/>
                      <a:pt x="49" y="19"/>
                    </a:cubicBezTo>
                    <a:cubicBezTo>
                      <a:pt x="8" y="51"/>
                      <a:pt x="0" y="110"/>
                      <a:pt x="31" y="151"/>
                    </a:cubicBezTo>
                    <a:cubicBezTo>
                      <a:pt x="49" y="174"/>
                      <a:pt x="76" y="188"/>
                      <a:pt x="105" y="188"/>
                    </a:cubicBezTo>
                    <a:cubicBezTo>
                      <a:pt x="118" y="188"/>
                      <a:pt x="131" y="185"/>
                      <a:pt x="143" y="180"/>
                    </a:cubicBezTo>
                    <a:cubicBezTo>
                      <a:pt x="185" y="235"/>
                      <a:pt x="185" y="235"/>
                      <a:pt x="185" y="235"/>
                    </a:cubicBezTo>
                    <a:cubicBezTo>
                      <a:pt x="189" y="240"/>
                      <a:pt x="194" y="243"/>
                      <a:pt x="200" y="243"/>
                    </a:cubicBezTo>
                    <a:cubicBezTo>
                      <a:pt x="200" y="243"/>
                      <a:pt x="200" y="243"/>
                      <a:pt x="200" y="243"/>
                    </a:cubicBezTo>
                    <a:cubicBezTo>
                      <a:pt x="204" y="243"/>
                      <a:pt x="208" y="241"/>
                      <a:pt x="211" y="239"/>
                    </a:cubicBezTo>
                    <a:cubicBezTo>
                      <a:pt x="220" y="232"/>
                      <a:pt x="221" y="220"/>
                      <a:pt x="215" y="212"/>
                    </a:cubicBezTo>
                    <a:close/>
                    <a:moveTo>
                      <a:pt x="144" y="146"/>
                    </a:moveTo>
                    <a:cubicBezTo>
                      <a:pt x="133" y="154"/>
                      <a:pt x="119" y="159"/>
                      <a:pt x="105" y="159"/>
                    </a:cubicBezTo>
                    <a:cubicBezTo>
                      <a:pt x="85" y="159"/>
                      <a:pt x="66" y="150"/>
                      <a:pt x="54" y="133"/>
                    </a:cubicBezTo>
                    <a:cubicBezTo>
                      <a:pt x="33" y="105"/>
                      <a:pt x="38" y="64"/>
                      <a:pt x="66" y="42"/>
                    </a:cubicBezTo>
                    <a:cubicBezTo>
                      <a:pt x="78" y="33"/>
                      <a:pt x="91" y="29"/>
                      <a:pt x="105" y="29"/>
                    </a:cubicBezTo>
                    <a:cubicBezTo>
                      <a:pt x="125" y="29"/>
                      <a:pt x="144" y="38"/>
                      <a:pt x="156" y="54"/>
                    </a:cubicBezTo>
                    <a:cubicBezTo>
                      <a:pt x="178" y="83"/>
                      <a:pt x="172" y="124"/>
                      <a:pt x="144" y="14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6412" tIns="48206" rIns="96412" bIns="48206" numCol="1" anchor="t" anchorCtr="0" compatLnSpc="1"/>
              <a:lstStyle/>
              <a:p>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47" name="Freeform 46"/>
              <p:cNvSpPr/>
              <p:nvPr/>
            </p:nvSpPr>
            <p:spPr bwMode="auto">
              <a:xfrm>
                <a:off x="1503405" y="3752885"/>
                <a:ext cx="248347" cy="223554"/>
              </a:xfrm>
              <a:custGeom>
                <a:avLst/>
                <a:gdLst>
                  <a:gd name="T0" fmla="*/ 86 w 87"/>
                  <a:gd name="T1" fmla="*/ 33 h 73"/>
                  <a:gd name="T2" fmla="*/ 45 w 87"/>
                  <a:gd name="T3" fmla="*/ 1 h 73"/>
                  <a:gd name="T4" fmla="*/ 40 w 87"/>
                  <a:gd name="T5" fmla="*/ 1 h 73"/>
                  <a:gd name="T6" fmla="*/ 24 w 87"/>
                  <a:gd name="T7" fmla="*/ 14 h 73"/>
                  <a:gd name="T8" fmla="*/ 24 w 87"/>
                  <a:gd name="T9" fmla="*/ 1 h 73"/>
                  <a:gd name="T10" fmla="*/ 15 w 87"/>
                  <a:gd name="T11" fmla="*/ 1 h 73"/>
                  <a:gd name="T12" fmla="*/ 15 w 87"/>
                  <a:gd name="T13" fmla="*/ 22 h 73"/>
                  <a:gd name="T14" fmla="*/ 8 w 87"/>
                  <a:gd name="T15" fmla="*/ 27 h 73"/>
                  <a:gd name="T16" fmla="*/ 1 w 87"/>
                  <a:gd name="T17" fmla="*/ 33 h 73"/>
                  <a:gd name="T18" fmla="*/ 1 w 87"/>
                  <a:gd name="T19" fmla="*/ 35 h 73"/>
                  <a:gd name="T20" fmla="*/ 8 w 87"/>
                  <a:gd name="T21" fmla="*/ 35 h 73"/>
                  <a:gd name="T22" fmla="*/ 8 w 87"/>
                  <a:gd name="T23" fmla="*/ 73 h 73"/>
                  <a:gd name="T24" fmla="*/ 32 w 87"/>
                  <a:gd name="T25" fmla="*/ 73 h 73"/>
                  <a:gd name="T26" fmla="*/ 32 w 87"/>
                  <a:gd name="T27" fmla="*/ 72 h 73"/>
                  <a:gd name="T28" fmla="*/ 32 w 87"/>
                  <a:gd name="T29" fmla="*/ 55 h 73"/>
                  <a:gd name="T30" fmla="*/ 41 w 87"/>
                  <a:gd name="T31" fmla="*/ 42 h 73"/>
                  <a:gd name="T32" fmla="*/ 52 w 87"/>
                  <a:gd name="T33" fmla="*/ 54 h 73"/>
                  <a:gd name="T34" fmla="*/ 52 w 87"/>
                  <a:gd name="T35" fmla="*/ 73 h 73"/>
                  <a:gd name="T36" fmla="*/ 77 w 87"/>
                  <a:gd name="T37" fmla="*/ 73 h 73"/>
                  <a:gd name="T38" fmla="*/ 77 w 87"/>
                  <a:gd name="T39" fmla="*/ 35 h 73"/>
                  <a:gd name="T40" fmla="*/ 85 w 87"/>
                  <a:gd name="T41" fmla="*/ 35 h 73"/>
                  <a:gd name="T42" fmla="*/ 86 w 87"/>
                  <a:gd name="T43" fmla="*/ 3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7" h="73">
                    <a:moveTo>
                      <a:pt x="86" y="33"/>
                    </a:moveTo>
                    <a:cubicBezTo>
                      <a:pt x="45" y="1"/>
                      <a:pt x="45" y="1"/>
                      <a:pt x="45" y="1"/>
                    </a:cubicBezTo>
                    <a:cubicBezTo>
                      <a:pt x="44" y="0"/>
                      <a:pt x="41" y="0"/>
                      <a:pt x="40" y="1"/>
                    </a:cubicBezTo>
                    <a:cubicBezTo>
                      <a:pt x="24" y="14"/>
                      <a:pt x="24" y="14"/>
                      <a:pt x="24" y="14"/>
                    </a:cubicBezTo>
                    <a:cubicBezTo>
                      <a:pt x="24" y="1"/>
                      <a:pt x="24" y="1"/>
                      <a:pt x="24" y="1"/>
                    </a:cubicBezTo>
                    <a:cubicBezTo>
                      <a:pt x="15" y="1"/>
                      <a:pt x="15" y="1"/>
                      <a:pt x="15" y="1"/>
                    </a:cubicBezTo>
                    <a:cubicBezTo>
                      <a:pt x="15" y="22"/>
                      <a:pt x="15" y="22"/>
                      <a:pt x="15" y="22"/>
                    </a:cubicBezTo>
                    <a:cubicBezTo>
                      <a:pt x="8" y="27"/>
                      <a:pt x="8" y="27"/>
                      <a:pt x="8" y="27"/>
                    </a:cubicBezTo>
                    <a:cubicBezTo>
                      <a:pt x="1" y="33"/>
                      <a:pt x="1" y="33"/>
                      <a:pt x="1" y="33"/>
                    </a:cubicBezTo>
                    <a:cubicBezTo>
                      <a:pt x="0" y="34"/>
                      <a:pt x="0" y="35"/>
                      <a:pt x="1" y="35"/>
                    </a:cubicBezTo>
                    <a:cubicBezTo>
                      <a:pt x="8" y="35"/>
                      <a:pt x="8" y="35"/>
                      <a:pt x="8" y="35"/>
                    </a:cubicBezTo>
                    <a:cubicBezTo>
                      <a:pt x="8" y="73"/>
                      <a:pt x="8" y="73"/>
                      <a:pt x="8" y="73"/>
                    </a:cubicBezTo>
                    <a:cubicBezTo>
                      <a:pt x="32" y="73"/>
                      <a:pt x="32" y="73"/>
                      <a:pt x="32" y="73"/>
                    </a:cubicBezTo>
                    <a:cubicBezTo>
                      <a:pt x="32" y="72"/>
                      <a:pt x="32" y="72"/>
                      <a:pt x="32" y="72"/>
                    </a:cubicBezTo>
                    <a:cubicBezTo>
                      <a:pt x="32" y="55"/>
                      <a:pt x="32" y="55"/>
                      <a:pt x="32" y="55"/>
                    </a:cubicBezTo>
                    <a:cubicBezTo>
                      <a:pt x="32" y="55"/>
                      <a:pt x="32" y="42"/>
                      <a:pt x="41" y="42"/>
                    </a:cubicBezTo>
                    <a:cubicBezTo>
                      <a:pt x="51" y="42"/>
                      <a:pt x="52" y="54"/>
                      <a:pt x="52" y="54"/>
                    </a:cubicBezTo>
                    <a:cubicBezTo>
                      <a:pt x="52" y="73"/>
                      <a:pt x="52" y="73"/>
                      <a:pt x="52" y="73"/>
                    </a:cubicBezTo>
                    <a:cubicBezTo>
                      <a:pt x="77" y="73"/>
                      <a:pt x="77" y="73"/>
                      <a:pt x="77" y="73"/>
                    </a:cubicBezTo>
                    <a:cubicBezTo>
                      <a:pt x="77" y="35"/>
                      <a:pt x="77" y="35"/>
                      <a:pt x="77" y="35"/>
                    </a:cubicBezTo>
                    <a:cubicBezTo>
                      <a:pt x="85" y="35"/>
                      <a:pt x="85" y="35"/>
                      <a:pt x="85" y="35"/>
                    </a:cubicBezTo>
                    <a:cubicBezTo>
                      <a:pt x="87" y="35"/>
                      <a:pt x="87" y="34"/>
                      <a:pt x="86" y="3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6412" tIns="48206" rIns="96412" bIns="48206" numCol="1" anchor="t" anchorCtr="0" compatLnSpc="1"/>
              <a:lstStyle/>
              <a:p>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grpSp>
      <p:grpSp>
        <p:nvGrpSpPr>
          <p:cNvPr id="15" name="Group 13"/>
          <p:cNvGrpSpPr/>
          <p:nvPr/>
        </p:nvGrpSpPr>
        <p:grpSpPr>
          <a:xfrm>
            <a:off x="2950098" y="2504048"/>
            <a:ext cx="1003956" cy="1004147"/>
            <a:chOff x="3933196" y="3337676"/>
            <a:chExt cx="1338773" cy="1338773"/>
          </a:xfrm>
        </p:grpSpPr>
        <p:sp>
          <p:nvSpPr>
            <p:cNvPr id="5" name="Oval 4"/>
            <p:cNvSpPr/>
            <p:nvPr/>
          </p:nvSpPr>
          <p:spPr>
            <a:xfrm>
              <a:off x="3933196" y="3337676"/>
              <a:ext cx="1338773" cy="1338773"/>
            </a:xfrm>
            <a:prstGeom prst="ellipse">
              <a:avLst/>
            </a:prstGeom>
            <a:solidFill>
              <a:schemeClr val="accent2">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nvGrpSpPr>
            <p:cNvPr id="16" name="Group 31"/>
            <p:cNvGrpSpPr/>
            <p:nvPr/>
          </p:nvGrpSpPr>
          <p:grpSpPr>
            <a:xfrm>
              <a:off x="4370013" y="3811402"/>
              <a:ext cx="465138" cy="391319"/>
              <a:chOff x="5368132" y="2625725"/>
              <a:chExt cx="465138" cy="391319"/>
            </a:xfrm>
            <a:solidFill>
              <a:schemeClr val="bg2"/>
            </a:solidFill>
          </p:grpSpPr>
          <p:sp>
            <p:nvSpPr>
              <p:cNvPr id="33"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6" tIns="20086" rIns="20086" bIns="20086" anchor="ctr"/>
              <a:lstStyle/>
              <a:p>
                <a:pPr algn="ctr" defTabSz="170815" hangingPunct="0"/>
                <a:endParaRPr lang="en-US" sz="1100" dirty="0">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34"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6" tIns="20086" rIns="20086" bIns="20086" anchor="ctr"/>
              <a:lstStyle/>
              <a:p>
                <a:pPr algn="ctr" defTabSz="170815" hangingPunct="0"/>
                <a:endParaRPr lang="en-US" sz="1100" dirty="0">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35"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6" tIns="20086" rIns="20086" bIns="20086" anchor="ctr"/>
              <a:lstStyle/>
              <a:p>
                <a:pPr algn="ctr" defTabSz="170815" hangingPunct="0"/>
                <a:endParaRPr lang="en-US" sz="1100" dirty="0">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grpSp>
      </p:grpSp>
      <p:grpSp>
        <p:nvGrpSpPr>
          <p:cNvPr id="17" name="Group 14"/>
          <p:cNvGrpSpPr/>
          <p:nvPr/>
        </p:nvGrpSpPr>
        <p:grpSpPr>
          <a:xfrm>
            <a:off x="3199766" y="3422590"/>
            <a:ext cx="754287" cy="754430"/>
            <a:chOff x="4266129" y="4562318"/>
            <a:chExt cx="1005840" cy="1005840"/>
          </a:xfrm>
        </p:grpSpPr>
        <p:sp>
          <p:nvSpPr>
            <p:cNvPr id="4" name="Oval 3"/>
            <p:cNvSpPr/>
            <p:nvPr/>
          </p:nvSpPr>
          <p:spPr>
            <a:xfrm>
              <a:off x="4266129" y="4562318"/>
              <a:ext cx="1005840" cy="1005840"/>
            </a:xfrm>
            <a:prstGeom prst="ellipse">
              <a:avLst/>
            </a:prstGeom>
            <a:solidFill>
              <a:schemeClr val="accent1">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nvGrpSpPr>
            <p:cNvPr id="18" name="Group 35"/>
            <p:cNvGrpSpPr/>
            <p:nvPr/>
          </p:nvGrpSpPr>
          <p:grpSpPr>
            <a:xfrm>
              <a:off x="4536877" y="4882511"/>
              <a:ext cx="464344" cy="362744"/>
              <a:chOff x="2581275" y="1710532"/>
              <a:chExt cx="464344" cy="362744"/>
            </a:xfrm>
            <a:solidFill>
              <a:schemeClr val="bg2"/>
            </a:solidFill>
          </p:grpSpPr>
          <p:sp>
            <p:nvSpPr>
              <p:cNvPr id="37"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6" tIns="20086" rIns="20086" bIns="20086" anchor="ctr"/>
              <a:lstStyle/>
              <a:p>
                <a:pPr algn="ctr" defTabSz="170815" hangingPunct="0"/>
                <a:endParaRPr lang="en-US" sz="1100" dirty="0">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38"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6" tIns="20086" rIns="20086" bIns="20086" anchor="ctr"/>
              <a:lstStyle/>
              <a:p>
                <a:pPr algn="ctr" defTabSz="170815" hangingPunct="0"/>
                <a:endParaRPr lang="en-US" sz="1100" dirty="0">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39"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6" tIns="20086" rIns="20086" bIns="20086" anchor="ctr"/>
              <a:lstStyle/>
              <a:p>
                <a:pPr algn="ctr" defTabSz="170815" hangingPunct="0"/>
                <a:endParaRPr lang="en-US" sz="1100" dirty="0">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40"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6" tIns="20086" rIns="20086" bIns="20086" anchor="ctr"/>
              <a:lstStyle/>
              <a:p>
                <a:pPr algn="ctr" defTabSz="170815" hangingPunct="0"/>
                <a:endParaRPr lang="en-US" sz="1100" dirty="0">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41"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6" tIns="20086" rIns="20086" bIns="20086" anchor="ctr"/>
              <a:lstStyle/>
              <a:p>
                <a:pPr algn="ctr" defTabSz="170815" hangingPunct="0"/>
                <a:endParaRPr lang="en-US" sz="1100" dirty="0">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42"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6" tIns="20086" rIns="20086" bIns="20086" anchor="ctr"/>
              <a:lstStyle/>
              <a:p>
                <a:pPr algn="ctr" defTabSz="170815" hangingPunct="0"/>
                <a:endParaRPr lang="en-US" sz="1100" dirty="0">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43"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6" tIns="20086" rIns="20086" bIns="20086" anchor="ctr"/>
              <a:lstStyle/>
              <a:p>
                <a:pPr algn="ctr" defTabSz="170815" hangingPunct="0"/>
                <a:endParaRPr lang="en-US" sz="1100" dirty="0">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grpSp>
      </p:grpSp>
      <p:sp>
        <p:nvSpPr>
          <p:cNvPr id="67" name="TextBox 41"/>
          <p:cNvSpPr txBox="1"/>
          <p:nvPr/>
        </p:nvSpPr>
        <p:spPr>
          <a:xfrm>
            <a:off x="985599" y="3957551"/>
            <a:ext cx="1885719" cy="430780"/>
          </a:xfrm>
          <a:prstGeom prst="rect">
            <a:avLst/>
          </a:prstGeom>
          <a:noFill/>
        </p:spPr>
        <p:txBody>
          <a:bodyPr wrap="square" lIns="60915" tIns="30459" rIns="60915" bIns="30459" rtlCol="0">
            <a:spAutoFit/>
          </a:bodyPr>
          <a:lstStyle/>
          <a:p>
            <a:pPr algn="r">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TextBox 170"/>
          <p:cNvSpPr txBox="1"/>
          <p:nvPr/>
        </p:nvSpPr>
        <p:spPr>
          <a:xfrm>
            <a:off x="1143158" y="3656692"/>
            <a:ext cx="1728162" cy="327727"/>
          </a:xfrm>
          <a:prstGeom prst="rect">
            <a:avLst/>
          </a:prstGeom>
          <a:noFill/>
        </p:spPr>
        <p:txBody>
          <a:bodyPr wrap="square" lIns="68570" tIns="34285" rIns="68570" bIns="34285" rtlCol="0">
            <a:spAutoFit/>
          </a:bodyPr>
          <a:lstStyle/>
          <a:p>
            <a:pPr algn="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TextBox 41"/>
          <p:cNvSpPr txBox="1"/>
          <p:nvPr/>
        </p:nvSpPr>
        <p:spPr>
          <a:xfrm>
            <a:off x="975440" y="2733628"/>
            <a:ext cx="1885719" cy="430780"/>
          </a:xfrm>
          <a:prstGeom prst="rect">
            <a:avLst/>
          </a:prstGeom>
          <a:noFill/>
        </p:spPr>
        <p:txBody>
          <a:bodyPr wrap="square" lIns="60915" tIns="30459" rIns="60915" bIns="30459" rtlCol="0">
            <a:spAutoFit/>
          </a:bodyPr>
          <a:lstStyle/>
          <a:p>
            <a:pPr algn="r">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TextBox 170"/>
          <p:cNvSpPr txBox="1"/>
          <p:nvPr/>
        </p:nvSpPr>
        <p:spPr>
          <a:xfrm>
            <a:off x="1132998" y="2396613"/>
            <a:ext cx="1728162" cy="327727"/>
          </a:xfrm>
          <a:prstGeom prst="rect">
            <a:avLst/>
          </a:prstGeom>
          <a:noFill/>
        </p:spPr>
        <p:txBody>
          <a:bodyPr wrap="square" lIns="68570" tIns="34285" rIns="68570" bIns="34285" rtlCol="0">
            <a:spAutoFit/>
          </a:bodyPr>
          <a:lstStyle/>
          <a:p>
            <a:pPr algn="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TextBox 41"/>
          <p:cNvSpPr txBox="1"/>
          <p:nvPr/>
        </p:nvSpPr>
        <p:spPr>
          <a:xfrm>
            <a:off x="975440" y="1437709"/>
            <a:ext cx="1885719" cy="430780"/>
          </a:xfrm>
          <a:prstGeom prst="rect">
            <a:avLst/>
          </a:prstGeom>
          <a:noFill/>
        </p:spPr>
        <p:txBody>
          <a:bodyPr wrap="square" lIns="60915" tIns="30459" rIns="60915" bIns="30459" rtlCol="0">
            <a:spAutoFit/>
          </a:bodyPr>
          <a:lstStyle/>
          <a:p>
            <a:pPr algn="r">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TextBox 170"/>
          <p:cNvSpPr txBox="1"/>
          <p:nvPr/>
        </p:nvSpPr>
        <p:spPr>
          <a:xfrm>
            <a:off x="1132998" y="1126371"/>
            <a:ext cx="1728162" cy="327727"/>
          </a:xfrm>
          <a:prstGeom prst="rect">
            <a:avLst/>
          </a:prstGeom>
          <a:noFill/>
        </p:spPr>
        <p:txBody>
          <a:bodyPr wrap="square" lIns="68570" tIns="34285" rIns="68570" bIns="34285" rtlCol="0">
            <a:spAutoFit/>
          </a:bodyPr>
          <a:lstStyle/>
          <a:p>
            <a:pPr algn="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TextBox 41"/>
          <p:cNvSpPr txBox="1"/>
          <p:nvPr/>
        </p:nvSpPr>
        <p:spPr>
          <a:xfrm>
            <a:off x="6157041" y="3957551"/>
            <a:ext cx="1885719" cy="430780"/>
          </a:xfrm>
          <a:prstGeom prst="rect">
            <a:avLst/>
          </a:prstGeom>
          <a:noFill/>
        </p:spPr>
        <p:txBody>
          <a:bodyPr wrap="square" lIns="60915" tIns="30459" rIns="60915" bIns="30459" rtlCol="0">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TextBox 170"/>
          <p:cNvSpPr txBox="1"/>
          <p:nvPr/>
        </p:nvSpPr>
        <p:spPr>
          <a:xfrm>
            <a:off x="6157041" y="3647470"/>
            <a:ext cx="1728162" cy="327727"/>
          </a:xfrm>
          <a:prstGeom prst="rect">
            <a:avLst/>
          </a:prstGeom>
          <a:noFill/>
        </p:spPr>
        <p:txBody>
          <a:bodyPr wrap="square" lIns="68570" tIns="34285" rIns="68570" bIns="34285" rtlCol="0">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TextBox 41"/>
          <p:cNvSpPr txBox="1"/>
          <p:nvPr/>
        </p:nvSpPr>
        <p:spPr>
          <a:xfrm>
            <a:off x="6339921" y="2733628"/>
            <a:ext cx="1885719" cy="430780"/>
          </a:xfrm>
          <a:prstGeom prst="rect">
            <a:avLst/>
          </a:prstGeom>
          <a:noFill/>
        </p:spPr>
        <p:txBody>
          <a:bodyPr wrap="square" lIns="60915" tIns="30459" rIns="60915" bIns="30459" rtlCol="0">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TextBox 170"/>
          <p:cNvSpPr txBox="1"/>
          <p:nvPr/>
        </p:nvSpPr>
        <p:spPr>
          <a:xfrm>
            <a:off x="6339921" y="2406805"/>
            <a:ext cx="1728162" cy="327727"/>
          </a:xfrm>
          <a:prstGeom prst="rect">
            <a:avLst/>
          </a:prstGeom>
          <a:noFill/>
        </p:spPr>
        <p:txBody>
          <a:bodyPr wrap="square" lIns="68570" tIns="34285" rIns="68570" bIns="34285" rtlCol="0">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TextBox 41"/>
          <p:cNvSpPr txBox="1"/>
          <p:nvPr/>
        </p:nvSpPr>
        <p:spPr>
          <a:xfrm>
            <a:off x="5557600" y="1581700"/>
            <a:ext cx="1885719" cy="430780"/>
          </a:xfrm>
          <a:prstGeom prst="rect">
            <a:avLst/>
          </a:prstGeom>
          <a:noFill/>
        </p:spPr>
        <p:txBody>
          <a:bodyPr wrap="square" lIns="60915" tIns="30459" rIns="60915" bIns="30459" rtlCol="0">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TextBox 170"/>
          <p:cNvSpPr txBox="1"/>
          <p:nvPr/>
        </p:nvSpPr>
        <p:spPr>
          <a:xfrm>
            <a:off x="5557601" y="1228931"/>
            <a:ext cx="1728162" cy="327727"/>
          </a:xfrm>
          <a:prstGeom prst="rect">
            <a:avLst/>
          </a:prstGeom>
          <a:noFill/>
        </p:spPr>
        <p:txBody>
          <a:bodyPr wrap="square" lIns="68570" tIns="34285" rIns="68570" bIns="34285" rtlCol="0">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childTnLst>
                          </p:cTn>
                        </p:par>
                        <p:par>
                          <p:cTn id="40" fill="hold">
                            <p:stCondLst>
                              <p:cond delay="3000"/>
                            </p:stCondLst>
                            <p:childTnLst>
                              <p:par>
                                <p:cTn id="41" presetID="47" presetClass="entr" presetSubtype="0" fill="hold" grpId="0" nodeType="afterEffect">
                                  <p:stCondLst>
                                    <p:cond delay="0"/>
                                  </p:stCondLst>
                                  <p:childTnLst>
                                    <p:set>
                                      <p:cBhvr>
                                        <p:cTn id="42" dur="1" fill="hold">
                                          <p:stCondLst>
                                            <p:cond delay="0"/>
                                          </p:stCondLst>
                                        </p:cTn>
                                        <p:tgtEl>
                                          <p:spTgt spid="74"/>
                                        </p:tgtEl>
                                        <p:attrNameLst>
                                          <p:attrName>style.visibility</p:attrName>
                                        </p:attrNameLst>
                                      </p:cBhvr>
                                      <p:to>
                                        <p:strVal val="visible"/>
                                      </p:to>
                                    </p:set>
                                    <p:animEffect transition="in" filter="fade">
                                      <p:cBhvr>
                                        <p:cTn id="43" dur="500"/>
                                        <p:tgtEl>
                                          <p:spTgt spid="74"/>
                                        </p:tgtEl>
                                      </p:cBhvr>
                                    </p:animEffect>
                                    <p:anim calcmode="lin" valueType="num">
                                      <p:cBhvr>
                                        <p:cTn id="44" dur="500" fill="hold"/>
                                        <p:tgtEl>
                                          <p:spTgt spid="74"/>
                                        </p:tgtEl>
                                        <p:attrNameLst>
                                          <p:attrName>ppt_x</p:attrName>
                                        </p:attrNameLst>
                                      </p:cBhvr>
                                      <p:tavLst>
                                        <p:tav tm="0">
                                          <p:val>
                                            <p:strVal val="#ppt_x"/>
                                          </p:val>
                                        </p:tav>
                                        <p:tav tm="100000">
                                          <p:val>
                                            <p:strVal val="#ppt_x"/>
                                          </p:val>
                                        </p:tav>
                                      </p:tavLst>
                                    </p:anim>
                                    <p:anim calcmode="lin" valueType="num">
                                      <p:cBhvr>
                                        <p:cTn id="45" dur="500" fill="hold"/>
                                        <p:tgtEl>
                                          <p:spTgt spid="74"/>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73"/>
                                        </p:tgtEl>
                                        <p:attrNameLst>
                                          <p:attrName>style.visibility</p:attrName>
                                        </p:attrNameLst>
                                      </p:cBhvr>
                                      <p:to>
                                        <p:strVal val="visible"/>
                                      </p:to>
                                    </p:set>
                                    <p:animEffect transition="in" filter="fade">
                                      <p:cBhvr>
                                        <p:cTn id="48" dur="500"/>
                                        <p:tgtEl>
                                          <p:spTgt spid="73"/>
                                        </p:tgtEl>
                                      </p:cBhvr>
                                    </p:animEffect>
                                    <p:anim calcmode="lin" valueType="num">
                                      <p:cBhvr>
                                        <p:cTn id="49" dur="500" fill="hold"/>
                                        <p:tgtEl>
                                          <p:spTgt spid="73"/>
                                        </p:tgtEl>
                                        <p:attrNameLst>
                                          <p:attrName>ppt_x</p:attrName>
                                        </p:attrNameLst>
                                      </p:cBhvr>
                                      <p:tavLst>
                                        <p:tav tm="0">
                                          <p:val>
                                            <p:strVal val="#ppt_x"/>
                                          </p:val>
                                        </p:tav>
                                        <p:tav tm="100000">
                                          <p:val>
                                            <p:strVal val="#ppt_x"/>
                                          </p:val>
                                        </p:tav>
                                      </p:tavLst>
                                    </p:anim>
                                    <p:anim calcmode="lin" valueType="num">
                                      <p:cBhvr>
                                        <p:cTn id="50" dur="500" fill="hold"/>
                                        <p:tgtEl>
                                          <p:spTgt spid="73"/>
                                        </p:tgtEl>
                                        <p:attrNameLst>
                                          <p:attrName>ppt_y</p:attrName>
                                        </p:attrNameLst>
                                      </p:cBhvr>
                                      <p:tavLst>
                                        <p:tav tm="0">
                                          <p:val>
                                            <p:strVal val="#ppt_y+.1"/>
                                          </p:val>
                                        </p:tav>
                                        <p:tav tm="100000">
                                          <p:val>
                                            <p:strVal val="#ppt_y"/>
                                          </p:val>
                                        </p:tav>
                                      </p:tavLst>
                                    </p:anim>
                                  </p:childTnLst>
                                </p:cTn>
                              </p:par>
                            </p:childTnLst>
                          </p:cTn>
                        </p:par>
                        <p:par>
                          <p:cTn id="51" fill="hold">
                            <p:stCondLst>
                              <p:cond delay="3500"/>
                            </p:stCondLst>
                            <p:childTnLst>
                              <p:par>
                                <p:cTn id="52" presetID="47" presetClass="entr" presetSubtype="0" fill="hold" grpId="0" nodeType="afterEffect">
                                  <p:stCondLst>
                                    <p:cond delay="0"/>
                                  </p:stCondLst>
                                  <p:childTnLst>
                                    <p:set>
                                      <p:cBhvr>
                                        <p:cTn id="53" dur="1" fill="hold">
                                          <p:stCondLst>
                                            <p:cond delay="0"/>
                                          </p:stCondLst>
                                        </p:cTn>
                                        <p:tgtEl>
                                          <p:spTgt spid="76"/>
                                        </p:tgtEl>
                                        <p:attrNameLst>
                                          <p:attrName>style.visibility</p:attrName>
                                        </p:attrNameLst>
                                      </p:cBhvr>
                                      <p:to>
                                        <p:strVal val="visible"/>
                                      </p:to>
                                    </p:set>
                                    <p:animEffect transition="in" filter="fade">
                                      <p:cBhvr>
                                        <p:cTn id="54" dur="500"/>
                                        <p:tgtEl>
                                          <p:spTgt spid="76"/>
                                        </p:tgtEl>
                                      </p:cBhvr>
                                    </p:animEffect>
                                    <p:anim calcmode="lin" valueType="num">
                                      <p:cBhvr>
                                        <p:cTn id="55" dur="500" fill="hold"/>
                                        <p:tgtEl>
                                          <p:spTgt spid="76"/>
                                        </p:tgtEl>
                                        <p:attrNameLst>
                                          <p:attrName>ppt_x</p:attrName>
                                        </p:attrNameLst>
                                      </p:cBhvr>
                                      <p:tavLst>
                                        <p:tav tm="0">
                                          <p:val>
                                            <p:strVal val="#ppt_x"/>
                                          </p:val>
                                        </p:tav>
                                        <p:tav tm="100000">
                                          <p:val>
                                            <p:strVal val="#ppt_x"/>
                                          </p:val>
                                        </p:tav>
                                      </p:tavLst>
                                    </p:anim>
                                    <p:anim calcmode="lin" valueType="num">
                                      <p:cBhvr>
                                        <p:cTn id="56" dur="500" fill="hold"/>
                                        <p:tgtEl>
                                          <p:spTgt spid="76"/>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75"/>
                                        </p:tgtEl>
                                        <p:attrNameLst>
                                          <p:attrName>style.visibility</p:attrName>
                                        </p:attrNameLst>
                                      </p:cBhvr>
                                      <p:to>
                                        <p:strVal val="visible"/>
                                      </p:to>
                                    </p:set>
                                    <p:animEffect transition="in" filter="fade">
                                      <p:cBhvr>
                                        <p:cTn id="59" dur="500"/>
                                        <p:tgtEl>
                                          <p:spTgt spid="75"/>
                                        </p:tgtEl>
                                      </p:cBhvr>
                                    </p:animEffect>
                                    <p:anim calcmode="lin" valueType="num">
                                      <p:cBhvr>
                                        <p:cTn id="60" dur="500" fill="hold"/>
                                        <p:tgtEl>
                                          <p:spTgt spid="75"/>
                                        </p:tgtEl>
                                        <p:attrNameLst>
                                          <p:attrName>ppt_x</p:attrName>
                                        </p:attrNameLst>
                                      </p:cBhvr>
                                      <p:tavLst>
                                        <p:tav tm="0">
                                          <p:val>
                                            <p:strVal val="#ppt_x"/>
                                          </p:val>
                                        </p:tav>
                                        <p:tav tm="100000">
                                          <p:val>
                                            <p:strVal val="#ppt_x"/>
                                          </p:val>
                                        </p:tav>
                                      </p:tavLst>
                                    </p:anim>
                                    <p:anim calcmode="lin" valueType="num">
                                      <p:cBhvr>
                                        <p:cTn id="61" dur="500" fill="hold"/>
                                        <p:tgtEl>
                                          <p:spTgt spid="75"/>
                                        </p:tgtEl>
                                        <p:attrNameLst>
                                          <p:attrName>ppt_y</p:attrName>
                                        </p:attrNameLst>
                                      </p:cBhvr>
                                      <p:tavLst>
                                        <p:tav tm="0">
                                          <p:val>
                                            <p:strVal val="#ppt_y+.1"/>
                                          </p:val>
                                        </p:tav>
                                        <p:tav tm="100000">
                                          <p:val>
                                            <p:strVal val="#ppt_y"/>
                                          </p:val>
                                        </p:tav>
                                      </p:tavLst>
                                    </p:anim>
                                  </p:childTnLst>
                                </p:cTn>
                              </p:par>
                            </p:childTnLst>
                          </p:cTn>
                        </p:par>
                        <p:par>
                          <p:cTn id="62" fill="hold">
                            <p:stCondLst>
                              <p:cond delay="4000"/>
                            </p:stCondLst>
                            <p:childTnLst>
                              <p:par>
                                <p:cTn id="63" presetID="47" presetClass="entr" presetSubtype="0" fill="hold" grpId="0" nodeType="afterEffect">
                                  <p:stCondLst>
                                    <p:cond delay="0"/>
                                  </p:stCondLst>
                                  <p:childTnLst>
                                    <p:set>
                                      <p:cBhvr>
                                        <p:cTn id="64" dur="1" fill="hold">
                                          <p:stCondLst>
                                            <p:cond delay="0"/>
                                          </p:stCondLst>
                                        </p:cTn>
                                        <p:tgtEl>
                                          <p:spTgt spid="80"/>
                                        </p:tgtEl>
                                        <p:attrNameLst>
                                          <p:attrName>style.visibility</p:attrName>
                                        </p:attrNameLst>
                                      </p:cBhvr>
                                      <p:to>
                                        <p:strVal val="visible"/>
                                      </p:to>
                                    </p:set>
                                    <p:animEffect transition="in" filter="fade">
                                      <p:cBhvr>
                                        <p:cTn id="65" dur="500"/>
                                        <p:tgtEl>
                                          <p:spTgt spid="80"/>
                                        </p:tgtEl>
                                      </p:cBhvr>
                                    </p:animEffect>
                                    <p:anim calcmode="lin" valueType="num">
                                      <p:cBhvr>
                                        <p:cTn id="66" dur="500" fill="hold"/>
                                        <p:tgtEl>
                                          <p:spTgt spid="80"/>
                                        </p:tgtEl>
                                        <p:attrNameLst>
                                          <p:attrName>ppt_x</p:attrName>
                                        </p:attrNameLst>
                                      </p:cBhvr>
                                      <p:tavLst>
                                        <p:tav tm="0">
                                          <p:val>
                                            <p:strVal val="#ppt_x"/>
                                          </p:val>
                                        </p:tav>
                                        <p:tav tm="100000">
                                          <p:val>
                                            <p:strVal val="#ppt_x"/>
                                          </p:val>
                                        </p:tav>
                                      </p:tavLst>
                                    </p:anim>
                                    <p:anim calcmode="lin" valueType="num">
                                      <p:cBhvr>
                                        <p:cTn id="67" dur="500" fill="hold"/>
                                        <p:tgtEl>
                                          <p:spTgt spid="80"/>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79"/>
                                        </p:tgtEl>
                                        <p:attrNameLst>
                                          <p:attrName>style.visibility</p:attrName>
                                        </p:attrNameLst>
                                      </p:cBhvr>
                                      <p:to>
                                        <p:strVal val="visible"/>
                                      </p:to>
                                    </p:set>
                                    <p:animEffect transition="in" filter="fade">
                                      <p:cBhvr>
                                        <p:cTn id="70" dur="500"/>
                                        <p:tgtEl>
                                          <p:spTgt spid="79"/>
                                        </p:tgtEl>
                                      </p:cBhvr>
                                    </p:animEffect>
                                    <p:anim calcmode="lin" valueType="num">
                                      <p:cBhvr>
                                        <p:cTn id="71" dur="500" fill="hold"/>
                                        <p:tgtEl>
                                          <p:spTgt spid="79"/>
                                        </p:tgtEl>
                                        <p:attrNameLst>
                                          <p:attrName>ppt_x</p:attrName>
                                        </p:attrNameLst>
                                      </p:cBhvr>
                                      <p:tavLst>
                                        <p:tav tm="0">
                                          <p:val>
                                            <p:strVal val="#ppt_x"/>
                                          </p:val>
                                        </p:tav>
                                        <p:tav tm="100000">
                                          <p:val>
                                            <p:strVal val="#ppt_x"/>
                                          </p:val>
                                        </p:tav>
                                      </p:tavLst>
                                    </p:anim>
                                    <p:anim calcmode="lin" valueType="num">
                                      <p:cBhvr>
                                        <p:cTn id="72" dur="500" fill="hold"/>
                                        <p:tgtEl>
                                          <p:spTgt spid="79"/>
                                        </p:tgtEl>
                                        <p:attrNameLst>
                                          <p:attrName>ppt_y</p:attrName>
                                        </p:attrNameLst>
                                      </p:cBhvr>
                                      <p:tavLst>
                                        <p:tav tm="0">
                                          <p:val>
                                            <p:strVal val="#ppt_y+.1"/>
                                          </p:val>
                                        </p:tav>
                                        <p:tav tm="100000">
                                          <p:val>
                                            <p:strVal val="#ppt_y"/>
                                          </p:val>
                                        </p:tav>
                                      </p:tavLst>
                                    </p:anim>
                                  </p:childTnLst>
                                </p:cTn>
                              </p:par>
                            </p:childTnLst>
                          </p:cTn>
                        </p:par>
                        <p:par>
                          <p:cTn id="73" fill="hold">
                            <p:stCondLst>
                              <p:cond delay="4500"/>
                            </p:stCondLst>
                            <p:childTnLst>
                              <p:par>
                                <p:cTn id="74" presetID="47" presetClass="entr" presetSubtype="0" fill="hold" grpId="0" nodeType="afterEffect">
                                  <p:stCondLst>
                                    <p:cond delay="0"/>
                                  </p:stCondLst>
                                  <p:childTnLst>
                                    <p:set>
                                      <p:cBhvr>
                                        <p:cTn id="75" dur="1" fill="hold">
                                          <p:stCondLst>
                                            <p:cond delay="0"/>
                                          </p:stCondLst>
                                        </p:cTn>
                                        <p:tgtEl>
                                          <p:spTgt spid="72"/>
                                        </p:tgtEl>
                                        <p:attrNameLst>
                                          <p:attrName>style.visibility</p:attrName>
                                        </p:attrNameLst>
                                      </p:cBhvr>
                                      <p:to>
                                        <p:strVal val="visible"/>
                                      </p:to>
                                    </p:set>
                                    <p:animEffect transition="in" filter="fade">
                                      <p:cBhvr>
                                        <p:cTn id="76" dur="500"/>
                                        <p:tgtEl>
                                          <p:spTgt spid="72"/>
                                        </p:tgtEl>
                                      </p:cBhvr>
                                    </p:animEffect>
                                    <p:anim calcmode="lin" valueType="num">
                                      <p:cBhvr>
                                        <p:cTn id="77" dur="500" fill="hold"/>
                                        <p:tgtEl>
                                          <p:spTgt spid="72"/>
                                        </p:tgtEl>
                                        <p:attrNameLst>
                                          <p:attrName>ppt_x</p:attrName>
                                        </p:attrNameLst>
                                      </p:cBhvr>
                                      <p:tavLst>
                                        <p:tav tm="0">
                                          <p:val>
                                            <p:strVal val="#ppt_x"/>
                                          </p:val>
                                        </p:tav>
                                        <p:tav tm="100000">
                                          <p:val>
                                            <p:strVal val="#ppt_x"/>
                                          </p:val>
                                        </p:tav>
                                      </p:tavLst>
                                    </p:anim>
                                    <p:anim calcmode="lin" valueType="num">
                                      <p:cBhvr>
                                        <p:cTn id="78" dur="500" fill="hold"/>
                                        <p:tgtEl>
                                          <p:spTgt spid="72"/>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71"/>
                                        </p:tgtEl>
                                        <p:attrNameLst>
                                          <p:attrName>style.visibility</p:attrName>
                                        </p:attrNameLst>
                                      </p:cBhvr>
                                      <p:to>
                                        <p:strVal val="visible"/>
                                      </p:to>
                                    </p:set>
                                    <p:animEffect transition="in" filter="fade">
                                      <p:cBhvr>
                                        <p:cTn id="81" dur="500"/>
                                        <p:tgtEl>
                                          <p:spTgt spid="71"/>
                                        </p:tgtEl>
                                      </p:cBhvr>
                                    </p:animEffect>
                                    <p:anim calcmode="lin" valueType="num">
                                      <p:cBhvr>
                                        <p:cTn id="82" dur="500" fill="hold"/>
                                        <p:tgtEl>
                                          <p:spTgt spid="71"/>
                                        </p:tgtEl>
                                        <p:attrNameLst>
                                          <p:attrName>ppt_x</p:attrName>
                                        </p:attrNameLst>
                                      </p:cBhvr>
                                      <p:tavLst>
                                        <p:tav tm="0">
                                          <p:val>
                                            <p:strVal val="#ppt_x"/>
                                          </p:val>
                                        </p:tav>
                                        <p:tav tm="100000">
                                          <p:val>
                                            <p:strVal val="#ppt_x"/>
                                          </p:val>
                                        </p:tav>
                                      </p:tavLst>
                                    </p:anim>
                                    <p:anim calcmode="lin" valueType="num">
                                      <p:cBhvr>
                                        <p:cTn id="83" dur="500" fill="hold"/>
                                        <p:tgtEl>
                                          <p:spTgt spid="71"/>
                                        </p:tgtEl>
                                        <p:attrNameLst>
                                          <p:attrName>ppt_y</p:attrName>
                                        </p:attrNameLst>
                                      </p:cBhvr>
                                      <p:tavLst>
                                        <p:tav tm="0">
                                          <p:val>
                                            <p:strVal val="#ppt_y+.1"/>
                                          </p:val>
                                        </p:tav>
                                        <p:tav tm="100000">
                                          <p:val>
                                            <p:strVal val="#ppt_y"/>
                                          </p:val>
                                        </p:tav>
                                      </p:tavLst>
                                    </p:anim>
                                  </p:childTnLst>
                                </p:cTn>
                              </p:par>
                            </p:childTnLst>
                          </p:cTn>
                        </p:par>
                        <p:par>
                          <p:cTn id="84" fill="hold">
                            <p:stCondLst>
                              <p:cond delay="5000"/>
                            </p:stCondLst>
                            <p:childTnLst>
                              <p:par>
                                <p:cTn id="85" presetID="47" presetClass="entr" presetSubtype="0" fill="hold" grpId="0" nodeType="afterEffect">
                                  <p:stCondLst>
                                    <p:cond delay="0"/>
                                  </p:stCondLst>
                                  <p:childTnLst>
                                    <p:set>
                                      <p:cBhvr>
                                        <p:cTn id="86" dur="1" fill="hold">
                                          <p:stCondLst>
                                            <p:cond delay="0"/>
                                          </p:stCondLst>
                                        </p:cTn>
                                        <p:tgtEl>
                                          <p:spTgt spid="70"/>
                                        </p:tgtEl>
                                        <p:attrNameLst>
                                          <p:attrName>style.visibility</p:attrName>
                                        </p:attrNameLst>
                                      </p:cBhvr>
                                      <p:to>
                                        <p:strVal val="visible"/>
                                      </p:to>
                                    </p:set>
                                    <p:animEffect transition="in" filter="fade">
                                      <p:cBhvr>
                                        <p:cTn id="87" dur="500"/>
                                        <p:tgtEl>
                                          <p:spTgt spid="70"/>
                                        </p:tgtEl>
                                      </p:cBhvr>
                                    </p:animEffect>
                                    <p:anim calcmode="lin" valueType="num">
                                      <p:cBhvr>
                                        <p:cTn id="88" dur="500" fill="hold"/>
                                        <p:tgtEl>
                                          <p:spTgt spid="70"/>
                                        </p:tgtEl>
                                        <p:attrNameLst>
                                          <p:attrName>ppt_x</p:attrName>
                                        </p:attrNameLst>
                                      </p:cBhvr>
                                      <p:tavLst>
                                        <p:tav tm="0">
                                          <p:val>
                                            <p:strVal val="#ppt_x"/>
                                          </p:val>
                                        </p:tav>
                                        <p:tav tm="100000">
                                          <p:val>
                                            <p:strVal val="#ppt_x"/>
                                          </p:val>
                                        </p:tav>
                                      </p:tavLst>
                                    </p:anim>
                                    <p:anim calcmode="lin" valueType="num">
                                      <p:cBhvr>
                                        <p:cTn id="89" dur="500" fill="hold"/>
                                        <p:tgtEl>
                                          <p:spTgt spid="70"/>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69"/>
                                        </p:tgtEl>
                                        <p:attrNameLst>
                                          <p:attrName>style.visibility</p:attrName>
                                        </p:attrNameLst>
                                      </p:cBhvr>
                                      <p:to>
                                        <p:strVal val="visible"/>
                                      </p:to>
                                    </p:set>
                                    <p:animEffect transition="in" filter="fade">
                                      <p:cBhvr>
                                        <p:cTn id="92" dur="500"/>
                                        <p:tgtEl>
                                          <p:spTgt spid="69"/>
                                        </p:tgtEl>
                                      </p:cBhvr>
                                    </p:animEffect>
                                    <p:anim calcmode="lin" valueType="num">
                                      <p:cBhvr>
                                        <p:cTn id="93" dur="500" fill="hold"/>
                                        <p:tgtEl>
                                          <p:spTgt spid="69"/>
                                        </p:tgtEl>
                                        <p:attrNameLst>
                                          <p:attrName>ppt_x</p:attrName>
                                        </p:attrNameLst>
                                      </p:cBhvr>
                                      <p:tavLst>
                                        <p:tav tm="0">
                                          <p:val>
                                            <p:strVal val="#ppt_x"/>
                                          </p:val>
                                        </p:tav>
                                        <p:tav tm="100000">
                                          <p:val>
                                            <p:strVal val="#ppt_x"/>
                                          </p:val>
                                        </p:tav>
                                      </p:tavLst>
                                    </p:anim>
                                    <p:anim calcmode="lin" valueType="num">
                                      <p:cBhvr>
                                        <p:cTn id="94" dur="500" fill="hold"/>
                                        <p:tgtEl>
                                          <p:spTgt spid="69"/>
                                        </p:tgtEl>
                                        <p:attrNameLst>
                                          <p:attrName>ppt_y</p:attrName>
                                        </p:attrNameLst>
                                      </p:cBhvr>
                                      <p:tavLst>
                                        <p:tav tm="0">
                                          <p:val>
                                            <p:strVal val="#ppt_y+.1"/>
                                          </p:val>
                                        </p:tav>
                                        <p:tav tm="100000">
                                          <p:val>
                                            <p:strVal val="#ppt_y"/>
                                          </p:val>
                                        </p:tav>
                                      </p:tavLst>
                                    </p:anim>
                                  </p:childTnLst>
                                </p:cTn>
                              </p:par>
                            </p:childTnLst>
                          </p:cTn>
                        </p:par>
                        <p:par>
                          <p:cTn id="95" fill="hold">
                            <p:stCondLst>
                              <p:cond delay="5500"/>
                            </p:stCondLst>
                            <p:childTnLst>
                              <p:par>
                                <p:cTn id="96" presetID="47" presetClass="entr" presetSubtype="0" fill="hold" grpId="0" nodeType="afterEffect">
                                  <p:stCondLst>
                                    <p:cond delay="0"/>
                                  </p:stCondLst>
                                  <p:childTnLst>
                                    <p:set>
                                      <p:cBhvr>
                                        <p:cTn id="97" dur="1" fill="hold">
                                          <p:stCondLst>
                                            <p:cond delay="0"/>
                                          </p:stCondLst>
                                        </p:cTn>
                                        <p:tgtEl>
                                          <p:spTgt spid="68"/>
                                        </p:tgtEl>
                                        <p:attrNameLst>
                                          <p:attrName>style.visibility</p:attrName>
                                        </p:attrNameLst>
                                      </p:cBhvr>
                                      <p:to>
                                        <p:strVal val="visible"/>
                                      </p:to>
                                    </p:set>
                                    <p:animEffect transition="in" filter="fade">
                                      <p:cBhvr>
                                        <p:cTn id="98" dur="500"/>
                                        <p:tgtEl>
                                          <p:spTgt spid="68"/>
                                        </p:tgtEl>
                                      </p:cBhvr>
                                    </p:animEffect>
                                    <p:anim calcmode="lin" valueType="num">
                                      <p:cBhvr>
                                        <p:cTn id="99" dur="500" fill="hold"/>
                                        <p:tgtEl>
                                          <p:spTgt spid="68"/>
                                        </p:tgtEl>
                                        <p:attrNameLst>
                                          <p:attrName>ppt_x</p:attrName>
                                        </p:attrNameLst>
                                      </p:cBhvr>
                                      <p:tavLst>
                                        <p:tav tm="0">
                                          <p:val>
                                            <p:strVal val="#ppt_x"/>
                                          </p:val>
                                        </p:tav>
                                        <p:tav tm="100000">
                                          <p:val>
                                            <p:strVal val="#ppt_x"/>
                                          </p:val>
                                        </p:tav>
                                      </p:tavLst>
                                    </p:anim>
                                    <p:anim calcmode="lin" valueType="num">
                                      <p:cBhvr>
                                        <p:cTn id="100" dur="500" fill="hold"/>
                                        <p:tgtEl>
                                          <p:spTgt spid="68"/>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67"/>
                                        </p:tgtEl>
                                        <p:attrNameLst>
                                          <p:attrName>style.visibility</p:attrName>
                                        </p:attrNameLst>
                                      </p:cBhvr>
                                      <p:to>
                                        <p:strVal val="visible"/>
                                      </p:to>
                                    </p:set>
                                    <p:animEffect transition="in" filter="fade">
                                      <p:cBhvr>
                                        <p:cTn id="103" dur="500"/>
                                        <p:tgtEl>
                                          <p:spTgt spid="67"/>
                                        </p:tgtEl>
                                      </p:cBhvr>
                                    </p:animEffect>
                                    <p:anim calcmode="lin" valueType="num">
                                      <p:cBhvr>
                                        <p:cTn id="104" dur="500" fill="hold"/>
                                        <p:tgtEl>
                                          <p:spTgt spid="67"/>
                                        </p:tgtEl>
                                        <p:attrNameLst>
                                          <p:attrName>ppt_x</p:attrName>
                                        </p:attrNameLst>
                                      </p:cBhvr>
                                      <p:tavLst>
                                        <p:tav tm="0">
                                          <p:val>
                                            <p:strVal val="#ppt_x"/>
                                          </p:val>
                                        </p:tav>
                                        <p:tav tm="100000">
                                          <p:val>
                                            <p:strVal val="#ppt_x"/>
                                          </p:val>
                                        </p:tav>
                                      </p:tavLst>
                                    </p:anim>
                                    <p:anim calcmode="lin" valueType="num">
                                      <p:cBhvr>
                                        <p:cTn id="105" dur="50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P spid="70" grpId="0"/>
      <p:bldP spid="71" grpId="0"/>
      <p:bldP spid="72" grpId="0"/>
      <p:bldP spid="73" grpId="0"/>
      <p:bldP spid="74" grpId="0"/>
      <p:bldP spid="75" grpId="0"/>
      <p:bldP spid="76" grpId="0"/>
      <p:bldP spid="79" grpId="0"/>
      <p:bldP spid="8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文本框 75"/>
          <p:cNvSpPr txBox="1"/>
          <p:nvPr/>
        </p:nvSpPr>
        <p:spPr>
          <a:xfrm>
            <a:off x="2801970" y="2809183"/>
            <a:ext cx="2562225" cy="284693"/>
          </a:xfrm>
          <a:prstGeom prst="rect">
            <a:avLst/>
          </a:prstGeom>
          <a:noFill/>
        </p:spPr>
        <p:txBody>
          <a:bodyPr lIns="68580" tIns="34290" rIns="68580" bIns="34290">
            <a:spAutoFit/>
          </a:bodyPr>
          <a:lstStyle/>
          <a:p>
            <a:pPr lvl="0" algn="r"/>
            <a:r>
              <a:rPr lang="zh-CN" altLang="en-US" sz="700" dirty="0">
                <a:solidFill>
                  <a:schemeClr val="bg1">
                    <a:lumMod val="65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500" dirty="0">
              <a:solidFill>
                <a:schemeClr val="bg1">
                  <a:lumMod val="65000"/>
                </a:schemeClr>
              </a:solidFill>
              <a:latin typeface="微软雅黑" panose="020B0503020204020204" pitchFamily="34" charset="-122"/>
              <a:ea typeface="微软雅黑" panose="020B0503020204020204" pitchFamily="34" charset="-122"/>
              <a:cs typeface="+mn-ea"/>
            </a:endParaRPr>
          </a:p>
        </p:txBody>
      </p:sp>
      <p:sp>
        <p:nvSpPr>
          <p:cNvPr id="10" name="MH_Entry_1"/>
          <p:cNvSpPr/>
          <p:nvPr>
            <p:custDataLst>
              <p:tags r:id="rId1"/>
            </p:custDataLst>
          </p:nvPr>
        </p:nvSpPr>
        <p:spPr>
          <a:xfrm>
            <a:off x="3365280" y="2157772"/>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工作完成情况</a:t>
            </a:r>
            <a:endParaRPr lang="en-US" altLang="zh-CN"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MH_Number_1"/>
          <p:cNvSpPr txBox="1">
            <a:spLocks noChangeArrowheads="1"/>
          </p:cNvSpPr>
          <p:nvPr>
            <p:custDataLst>
              <p:tags r:id="rId2"/>
            </p:custDataLst>
          </p:nvPr>
        </p:nvSpPr>
        <p:spPr bwMode="auto">
          <a:xfrm>
            <a:off x="5221593" y="2157773"/>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MH_Others_1"/>
          <p:cNvGrpSpPr/>
          <p:nvPr>
            <p:custDataLst>
              <p:tags r:id="rId3"/>
            </p:custDataLst>
          </p:nvPr>
        </p:nvGrpSpPr>
        <p:grpSpPr>
          <a:xfrm>
            <a:off x="5717106" y="664332"/>
            <a:ext cx="295054" cy="4131558"/>
            <a:chOff x="4349750" y="1062266"/>
            <a:chExt cx="393426" cy="5508000"/>
          </a:xfrm>
        </p:grpSpPr>
        <p:pic>
          <p:nvPicPr>
            <p:cNvPr id="14" name="Picture 3"/>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p:cNvPicPr>
              <a:picLocks noChangeAspect="1" noChangeArrowheads="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animEffect transition="in" filter="fade">
                                      <p:cBhvr>
                                        <p:cTn id="18" dur="500"/>
                                        <p:tgtEl>
                                          <p:spTgt spid="12"/>
                                        </p:tgtEl>
                                      </p:cBhvr>
                                    </p:animEffect>
                                  </p:childTnLst>
                                </p:cTn>
                              </p:par>
                              <p:par>
                                <p:cTn id="19" presetID="22" presetClass="entr" presetSubtype="2" fill="hold" grpId="0" nodeType="withEffect">
                                  <p:stCondLst>
                                    <p:cond delay="250"/>
                                  </p:stCondLst>
                                  <p:childTnLst>
                                    <p:set>
                                      <p:cBhvr>
                                        <p:cTn id="20" dur="1" fill="hold">
                                          <p:stCondLst>
                                            <p:cond delay="0"/>
                                          </p:stCondLst>
                                        </p:cTn>
                                        <p:tgtEl>
                                          <p:spTgt spid="10"/>
                                        </p:tgtEl>
                                        <p:attrNameLst>
                                          <p:attrName>style.visibility</p:attrName>
                                        </p:attrNameLst>
                                      </p:cBhvr>
                                      <p:to>
                                        <p:strVal val="visible"/>
                                      </p:to>
                                    </p:set>
                                    <p:animEffect transition="in" filter="wipe(right)">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0" grpId="0" animBg="1"/>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789463" y="1966369"/>
            <a:ext cx="1046234" cy="9366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797574" y="1966369"/>
            <a:ext cx="1046234" cy="936682"/>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972567" y="2182887"/>
            <a:ext cx="899134" cy="461665"/>
          </a:xfrm>
          <a:prstGeom prst="rect">
            <a:avLst/>
          </a:prstGeom>
          <a:noFill/>
        </p:spPr>
        <p:txBody>
          <a:bodyPr wrap="squar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01</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755577" y="916132"/>
            <a:ext cx="7560839" cy="507831"/>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这里输入简单的文字概述这里输入简单文字概述这里输入简单的文字概述这里入简单的文字概述这里输入述简单的文字概述这里输入简单文字概述这里输入简单</a:t>
            </a:r>
          </a:p>
        </p:txBody>
      </p:sp>
      <p:sp>
        <p:nvSpPr>
          <p:cNvPr id="10" name="矩形 9"/>
          <p:cNvSpPr/>
          <p:nvPr/>
        </p:nvSpPr>
        <p:spPr>
          <a:xfrm>
            <a:off x="3453759" y="1966369"/>
            <a:ext cx="1046234" cy="9366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461870" y="1966369"/>
            <a:ext cx="1046234" cy="936682"/>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3636863" y="2182887"/>
            <a:ext cx="899134" cy="461665"/>
          </a:xfrm>
          <a:prstGeom prst="rect">
            <a:avLst/>
          </a:prstGeom>
          <a:noFill/>
        </p:spPr>
        <p:txBody>
          <a:bodyPr wrap="squar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02</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6262070" y="1966369"/>
            <a:ext cx="1046234" cy="9366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70181" y="1966369"/>
            <a:ext cx="1046234" cy="936682"/>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p:nvSpPr>
        <p:spPr>
          <a:xfrm>
            <a:off x="6445174" y="2182887"/>
            <a:ext cx="899134" cy="461665"/>
          </a:xfrm>
          <a:prstGeom prst="rect">
            <a:avLst/>
          </a:prstGeom>
          <a:noFill/>
        </p:spPr>
        <p:txBody>
          <a:bodyPr wrap="squar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03</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683568" y="3149758"/>
            <a:ext cx="2232248" cy="923330"/>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这里输入简单的文字概述里输入简单文字概述这里</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输入简单的文字概述输入简单的文字概述输入简单的文字概述</a:t>
            </a:r>
          </a:p>
        </p:txBody>
      </p:sp>
      <p:sp>
        <p:nvSpPr>
          <p:cNvPr id="17" name="TextBox 16"/>
          <p:cNvSpPr txBox="1"/>
          <p:nvPr/>
        </p:nvSpPr>
        <p:spPr>
          <a:xfrm>
            <a:off x="3347864" y="3168353"/>
            <a:ext cx="2232248" cy="923330"/>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这里输入简单的文字概述里输入简单文字概述这里</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输入简单的文字概述输入简单的文字概述输入简单的文字概述</a:t>
            </a:r>
          </a:p>
        </p:txBody>
      </p:sp>
      <p:sp>
        <p:nvSpPr>
          <p:cNvPr id="18" name="TextBox 17"/>
          <p:cNvSpPr txBox="1"/>
          <p:nvPr/>
        </p:nvSpPr>
        <p:spPr>
          <a:xfrm>
            <a:off x="6262070" y="3168353"/>
            <a:ext cx="2232248" cy="923330"/>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这里输入简单的文字概述里输入简单文字概述这里</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输入简单的文字概述输入简单的文字概述输入简单的文字概述</a:t>
            </a: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up)">
                                      <p:cBhvr>
                                        <p:cTn id="29" dur="500"/>
                                        <p:tgtEl>
                                          <p:spTgt spid="16"/>
                                        </p:tgtEl>
                                      </p:cBhvr>
                                    </p:animEffect>
                                  </p:childTnLst>
                                </p:cTn>
                              </p:par>
                            </p:childTnLst>
                          </p:cTn>
                        </p:par>
                        <p:par>
                          <p:cTn id="30" fill="hold">
                            <p:stCondLst>
                              <p:cond delay="2500"/>
                            </p:stCondLst>
                            <p:childTnLst>
                              <p:par>
                                <p:cTn id="31" presetID="42"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anim calcmode="lin" valueType="num">
                                      <p:cBhvr>
                                        <p:cTn id="39" dur="1000" fill="hold"/>
                                        <p:tgtEl>
                                          <p:spTgt spid="11"/>
                                        </p:tgtEl>
                                        <p:attrNameLst>
                                          <p:attrName>ppt_x</p:attrName>
                                        </p:attrNameLst>
                                      </p:cBhvr>
                                      <p:tavLst>
                                        <p:tav tm="0">
                                          <p:val>
                                            <p:strVal val="#ppt_x"/>
                                          </p:val>
                                        </p:tav>
                                        <p:tav tm="100000">
                                          <p:val>
                                            <p:strVal val="#ppt_x"/>
                                          </p:val>
                                        </p:tav>
                                      </p:tavLst>
                                    </p:anim>
                                    <p:anim calcmode="lin" valueType="num">
                                      <p:cBhvr>
                                        <p:cTn id="40" dur="1000" fill="hold"/>
                                        <p:tgtEl>
                                          <p:spTgt spid="11"/>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3500"/>
                            </p:stCondLst>
                            <p:childTnLst>
                              <p:par>
                                <p:cTn id="47" presetID="22" presetClass="entr" presetSubtype="1"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up)">
                                      <p:cBhvr>
                                        <p:cTn id="49" dur="500"/>
                                        <p:tgtEl>
                                          <p:spTgt spid="17"/>
                                        </p:tgtEl>
                                      </p:cBhvr>
                                    </p:animEffect>
                                  </p:childTnLst>
                                </p:cTn>
                              </p:par>
                            </p:childTnLst>
                          </p:cTn>
                        </p:par>
                        <p:par>
                          <p:cTn id="50" fill="hold">
                            <p:stCondLst>
                              <p:cond delay="4000"/>
                            </p:stCondLst>
                            <p:childTnLst>
                              <p:par>
                                <p:cTn id="51" presetID="42" presetClass="entr" presetSubtype="0"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1000"/>
                                        <p:tgtEl>
                                          <p:spTgt spid="13"/>
                                        </p:tgtEl>
                                      </p:cBhvr>
                                    </p:animEffect>
                                    <p:anim calcmode="lin" valueType="num">
                                      <p:cBhvr>
                                        <p:cTn id="54" dur="1000" fill="hold"/>
                                        <p:tgtEl>
                                          <p:spTgt spid="13"/>
                                        </p:tgtEl>
                                        <p:attrNameLst>
                                          <p:attrName>ppt_x</p:attrName>
                                        </p:attrNameLst>
                                      </p:cBhvr>
                                      <p:tavLst>
                                        <p:tav tm="0">
                                          <p:val>
                                            <p:strVal val="#ppt_x"/>
                                          </p:val>
                                        </p:tav>
                                        <p:tav tm="100000">
                                          <p:val>
                                            <p:strVal val="#ppt_x"/>
                                          </p:val>
                                        </p:tav>
                                      </p:tavLst>
                                    </p:anim>
                                    <p:anim calcmode="lin" valueType="num">
                                      <p:cBhvr>
                                        <p:cTn id="55" dur="1000" fill="hold"/>
                                        <p:tgtEl>
                                          <p:spTgt spid="13"/>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1000"/>
                                        <p:tgtEl>
                                          <p:spTgt spid="14"/>
                                        </p:tgtEl>
                                      </p:cBhvr>
                                    </p:animEffect>
                                    <p:anim calcmode="lin" valueType="num">
                                      <p:cBhvr>
                                        <p:cTn id="59" dur="1000" fill="hold"/>
                                        <p:tgtEl>
                                          <p:spTgt spid="14"/>
                                        </p:tgtEl>
                                        <p:attrNameLst>
                                          <p:attrName>ppt_x</p:attrName>
                                        </p:attrNameLst>
                                      </p:cBhvr>
                                      <p:tavLst>
                                        <p:tav tm="0">
                                          <p:val>
                                            <p:strVal val="#ppt_x"/>
                                          </p:val>
                                        </p:tav>
                                        <p:tav tm="100000">
                                          <p:val>
                                            <p:strVal val="#ppt_x"/>
                                          </p:val>
                                        </p:tav>
                                      </p:tavLst>
                                    </p:anim>
                                    <p:anim calcmode="lin" valueType="num">
                                      <p:cBhvr>
                                        <p:cTn id="60" dur="1000" fill="hold"/>
                                        <p:tgtEl>
                                          <p:spTgt spid="14"/>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1000"/>
                                        <p:tgtEl>
                                          <p:spTgt spid="15"/>
                                        </p:tgtEl>
                                      </p:cBhvr>
                                    </p:animEffect>
                                    <p:anim calcmode="lin" valueType="num">
                                      <p:cBhvr>
                                        <p:cTn id="64" dur="1000" fill="hold"/>
                                        <p:tgtEl>
                                          <p:spTgt spid="15"/>
                                        </p:tgtEl>
                                        <p:attrNameLst>
                                          <p:attrName>ppt_x</p:attrName>
                                        </p:attrNameLst>
                                      </p:cBhvr>
                                      <p:tavLst>
                                        <p:tav tm="0">
                                          <p:val>
                                            <p:strVal val="#ppt_x"/>
                                          </p:val>
                                        </p:tav>
                                        <p:tav tm="100000">
                                          <p:val>
                                            <p:strVal val="#ppt_x"/>
                                          </p:val>
                                        </p:tav>
                                      </p:tavLst>
                                    </p:anim>
                                    <p:anim calcmode="lin" valueType="num">
                                      <p:cBhvr>
                                        <p:cTn id="65" dur="1000" fill="hold"/>
                                        <p:tgtEl>
                                          <p:spTgt spid="15"/>
                                        </p:tgtEl>
                                        <p:attrNameLst>
                                          <p:attrName>ppt_y</p:attrName>
                                        </p:attrNameLst>
                                      </p:cBhvr>
                                      <p:tavLst>
                                        <p:tav tm="0">
                                          <p:val>
                                            <p:strVal val="#ppt_y+.1"/>
                                          </p:val>
                                        </p:tav>
                                        <p:tav tm="100000">
                                          <p:val>
                                            <p:strVal val="#ppt_y"/>
                                          </p:val>
                                        </p:tav>
                                      </p:tavLst>
                                    </p:anim>
                                  </p:childTnLst>
                                </p:cTn>
                              </p:par>
                            </p:childTnLst>
                          </p:cTn>
                        </p:par>
                        <p:par>
                          <p:cTn id="66" fill="hold">
                            <p:stCondLst>
                              <p:cond delay="5000"/>
                            </p:stCondLst>
                            <p:childTnLst>
                              <p:par>
                                <p:cTn id="67" presetID="22" presetClass="entr" presetSubtype="1"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wipe(up)">
                                      <p:cBhvr>
                                        <p:cTn id="6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0" grpId="0" animBg="1"/>
      <p:bldP spid="11" grpId="0" animBg="1"/>
      <p:bldP spid="12" grpId="0"/>
      <p:bldP spid="13" grpId="0" animBg="1"/>
      <p:bldP spid="14" grpId="0" animBg="1"/>
      <p:bldP spid="15" grpId="0"/>
      <p:bldP spid="16" grpId="0"/>
      <p:bldP spid="17"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955631" y="794"/>
            <a:ext cx="1878807" cy="3821906"/>
            <a:chOff x="6955631" y="794"/>
            <a:chExt cx="1878807" cy="3821906"/>
          </a:xfrm>
        </p:grpSpPr>
        <p:sp>
          <p:nvSpPr>
            <p:cNvPr id="14" name="椭圆 13"/>
            <p:cNvSpPr/>
            <p:nvPr/>
          </p:nvSpPr>
          <p:spPr>
            <a:xfrm>
              <a:off x="6955631" y="1523604"/>
              <a:ext cx="685800" cy="685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椭圆 14"/>
            <p:cNvSpPr/>
            <p:nvPr/>
          </p:nvSpPr>
          <p:spPr>
            <a:xfrm>
              <a:off x="7552135" y="3136900"/>
              <a:ext cx="685800" cy="6858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椭圆 15"/>
            <p:cNvSpPr/>
            <p:nvPr/>
          </p:nvSpPr>
          <p:spPr>
            <a:xfrm>
              <a:off x="8148638" y="2179638"/>
              <a:ext cx="685800" cy="685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1" name="直接连接符 20"/>
            <p:cNvCxnSpPr/>
            <p:nvPr/>
          </p:nvCxnSpPr>
          <p:spPr>
            <a:xfrm>
              <a:off x="7298531" y="794"/>
              <a:ext cx="0" cy="1522810"/>
            </a:xfrm>
            <a:prstGeom prst="line">
              <a:avLst/>
            </a:prstGeom>
            <a:noFill/>
            <a:ln w="6350" cap="flat" cmpd="sng" algn="ctr">
              <a:solidFill>
                <a:schemeClr val="tx1">
                  <a:lumMod val="50000"/>
                  <a:lumOff val="50000"/>
                </a:schemeClr>
              </a:solidFill>
              <a:prstDash val="solid"/>
              <a:miter lim="800000"/>
            </a:ln>
            <a:effectLst/>
          </p:spPr>
        </p:cxnSp>
        <p:cxnSp>
          <p:nvCxnSpPr>
            <p:cNvPr id="22" name="直接连接符 21"/>
            <p:cNvCxnSpPr/>
            <p:nvPr/>
          </p:nvCxnSpPr>
          <p:spPr>
            <a:xfrm>
              <a:off x="7895035" y="795"/>
              <a:ext cx="0" cy="3136106"/>
            </a:xfrm>
            <a:prstGeom prst="line">
              <a:avLst/>
            </a:prstGeom>
            <a:noFill/>
            <a:ln w="6350" cap="flat" cmpd="sng" algn="ctr">
              <a:solidFill>
                <a:schemeClr val="tx1">
                  <a:lumMod val="50000"/>
                  <a:lumOff val="50000"/>
                </a:schemeClr>
              </a:solidFill>
              <a:prstDash val="solid"/>
              <a:miter lim="800000"/>
            </a:ln>
            <a:effectLst/>
          </p:spPr>
        </p:cxnSp>
        <p:cxnSp>
          <p:nvCxnSpPr>
            <p:cNvPr id="23" name="直接连接符 22"/>
            <p:cNvCxnSpPr/>
            <p:nvPr/>
          </p:nvCxnSpPr>
          <p:spPr>
            <a:xfrm>
              <a:off x="8509397" y="794"/>
              <a:ext cx="0" cy="2178844"/>
            </a:xfrm>
            <a:prstGeom prst="line">
              <a:avLst/>
            </a:prstGeom>
            <a:noFill/>
            <a:ln w="6350" cap="flat" cmpd="sng" algn="ctr">
              <a:solidFill>
                <a:schemeClr val="tx1">
                  <a:lumMod val="50000"/>
                  <a:lumOff val="50000"/>
                </a:schemeClr>
              </a:solidFill>
              <a:prstDash val="solid"/>
              <a:miter lim="800000"/>
            </a:ln>
            <a:effectLst/>
          </p:spPr>
        </p:cxnSp>
        <p:sp>
          <p:nvSpPr>
            <p:cNvPr id="26641" name="Freeform 16"/>
            <p:cNvSpPr>
              <a:spLocks noChangeAspect="1"/>
            </p:cNvSpPr>
            <p:nvPr/>
          </p:nvSpPr>
          <p:spPr bwMode="auto">
            <a:xfrm>
              <a:off x="8326041" y="2383235"/>
              <a:ext cx="330994" cy="270272"/>
            </a:xfrm>
            <a:custGeom>
              <a:avLst/>
              <a:gdLst>
                <a:gd name="T0" fmla="*/ 2147483647 w 197"/>
                <a:gd name="T1" fmla="*/ 2147483647 h 160"/>
                <a:gd name="T2" fmla="*/ 2147483647 w 197"/>
                <a:gd name="T3" fmla="*/ 2147483647 h 160"/>
                <a:gd name="T4" fmla="*/ 2147483647 w 197"/>
                <a:gd name="T5" fmla="*/ 2147483647 h 160"/>
                <a:gd name="T6" fmla="*/ 2147483647 w 197"/>
                <a:gd name="T7" fmla="*/ 2147483647 h 160"/>
                <a:gd name="T8" fmla="*/ 2147483647 w 197"/>
                <a:gd name="T9" fmla="*/ 0 h 160"/>
                <a:gd name="T10" fmla="*/ 2147483647 w 197"/>
                <a:gd name="T11" fmla="*/ 2147483647 h 160"/>
                <a:gd name="T12" fmla="*/ 2147483647 w 197"/>
                <a:gd name="T13" fmla="*/ 2147483647 h 160"/>
                <a:gd name="T14" fmla="*/ 2147483647 w 197"/>
                <a:gd name="T15" fmla="*/ 2147483647 h 160"/>
                <a:gd name="T16" fmla="*/ 2147483647 w 197"/>
                <a:gd name="T17" fmla="*/ 2147483647 h 160"/>
                <a:gd name="T18" fmla="*/ 2147483647 w 197"/>
                <a:gd name="T19" fmla="*/ 2147483647 h 160"/>
                <a:gd name="T20" fmla="*/ 2147483647 w 197"/>
                <a:gd name="T21" fmla="*/ 2147483647 h 160"/>
                <a:gd name="T22" fmla="*/ 2147483647 w 197"/>
                <a:gd name="T23" fmla="*/ 2147483647 h 160"/>
                <a:gd name="T24" fmla="*/ 2147483647 w 197"/>
                <a:gd name="T25" fmla="*/ 2147483647 h 160"/>
                <a:gd name="T26" fmla="*/ 2147483647 w 197"/>
                <a:gd name="T27" fmla="*/ 2147483647 h 160"/>
                <a:gd name="T28" fmla="*/ 2147483647 w 197"/>
                <a:gd name="T29" fmla="*/ 2147483647 h 160"/>
                <a:gd name="T30" fmla="*/ 2147483647 w 197"/>
                <a:gd name="T31" fmla="*/ 2147483647 h 160"/>
                <a:gd name="T32" fmla="*/ 2147483647 w 197"/>
                <a:gd name="T33" fmla="*/ 2147483647 h 160"/>
                <a:gd name="T34" fmla="*/ 0 w 197"/>
                <a:gd name="T35" fmla="*/ 2147483647 h 160"/>
                <a:gd name="T36" fmla="*/ 2147483647 w 197"/>
                <a:gd name="T37" fmla="*/ 2147483647 h 160"/>
                <a:gd name="T38" fmla="*/ 2147483647 w 197"/>
                <a:gd name="T39" fmla="*/ 2147483647 h 160"/>
                <a:gd name="T40" fmla="*/ 2147483647 w 197"/>
                <a:gd name="T41" fmla="*/ 2147483647 h 160"/>
                <a:gd name="T42" fmla="*/ 2147483647 w 197"/>
                <a:gd name="T43" fmla="*/ 2147483647 h 1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97" h="160">
                  <a:moveTo>
                    <a:pt x="197" y="19"/>
                  </a:moveTo>
                  <a:cubicBezTo>
                    <a:pt x="190" y="22"/>
                    <a:pt x="182" y="24"/>
                    <a:pt x="174" y="25"/>
                  </a:cubicBezTo>
                  <a:cubicBezTo>
                    <a:pt x="182" y="20"/>
                    <a:pt x="189" y="12"/>
                    <a:pt x="192" y="3"/>
                  </a:cubicBezTo>
                  <a:cubicBezTo>
                    <a:pt x="184" y="8"/>
                    <a:pt x="175" y="11"/>
                    <a:pt x="166" y="13"/>
                  </a:cubicBezTo>
                  <a:cubicBezTo>
                    <a:pt x="158" y="5"/>
                    <a:pt x="148" y="0"/>
                    <a:pt x="136" y="0"/>
                  </a:cubicBezTo>
                  <a:cubicBezTo>
                    <a:pt x="114" y="0"/>
                    <a:pt x="96" y="18"/>
                    <a:pt x="96" y="40"/>
                  </a:cubicBezTo>
                  <a:cubicBezTo>
                    <a:pt x="96" y="44"/>
                    <a:pt x="96" y="47"/>
                    <a:pt x="97" y="50"/>
                  </a:cubicBezTo>
                  <a:cubicBezTo>
                    <a:pt x="63" y="48"/>
                    <a:pt x="34" y="32"/>
                    <a:pt x="14" y="7"/>
                  </a:cubicBezTo>
                  <a:cubicBezTo>
                    <a:pt x="10" y="13"/>
                    <a:pt x="8" y="20"/>
                    <a:pt x="8" y="28"/>
                  </a:cubicBezTo>
                  <a:cubicBezTo>
                    <a:pt x="8" y="42"/>
                    <a:pt x="15" y="54"/>
                    <a:pt x="26" y="61"/>
                  </a:cubicBezTo>
                  <a:cubicBezTo>
                    <a:pt x="20" y="61"/>
                    <a:pt x="13" y="59"/>
                    <a:pt x="8" y="56"/>
                  </a:cubicBezTo>
                  <a:cubicBezTo>
                    <a:pt x="8" y="56"/>
                    <a:pt x="8" y="57"/>
                    <a:pt x="8" y="57"/>
                  </a:cubicBezTo>
                  <a:cubicBezTo>
                    <a:pt x="8" y="76"/>
                    <a:pt x="22" y="93"/>
                    <a:pt x="40" y="96"/>
                  </a:cubicBezTo>
                  <a:cubicBezTo>
                    <a:pt x="37" y="97"/>
                    <a:pt x="33" y="98"/>
                    <a:pt x="30" y="98"/>
                  </a:cubicBezTo>
                  <a:cubicBezTo>
                    <a:pt x="27" y="98"/>
                    <a:pt x="24" y="98"/>
                    <a:pt x="22" y="97"/>
                  </a:cubicBezTo>
                  <a:cubicBezTo>
                    <a:pt x="27" y="113"/>
                    <a:pt x="42" y="125"/>
                    <a:pt x="60" y="125"/>
                  </a:cubicBezTo>
                  <a:cubicBezTo>
                    <a:pt x="46" y="136"/>
                    <a:pt x="29" y="142"/>
                    <a:pt x="10" y="142"/>
                  </a:cubicBezTo>
                  <a:cubicBezTo>
                    <a:pt x="6" y="142"/>
                    <a:pt x="3" y="142"/>
                    <a:pt x="0" y="142"/>
                  </a:cubicBezTo>
                  <a:cubicBezTo>
                    <a:pt x="18" y="153"/>
                    <a:pt x="39" y="160"/>
                    <a:pt x="62" y="160"/>
                  </a:cubicBezTo>
                  <a:cubicBezTo>
                    <a:pt x="136" y="160"/>
                    <a:pt x="177" y="98"/>
                    <a:pt x="177" y="45"/>
                  </a:cubicBezTo>
                  <a:cubicBezTo>
                    <a:pt x="177" y="43"/>
                    <a:pt x="177" y="42"/>
                    <a:pt x="177" y="40"/>
                  </a:cubicBezTo>
                  <a:cubicBezTo>
                    <a:pt x="185" y="34"/>
                    <a:pt x="192" y="27"/>
                    <a:pt x="197" y="1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643" name="Freeform 36"/>
            <p:cNvSpPr>
              <a:spLocks noChangeAspect="1"/>
            </p:cNvSpPr>
            <p:nvPr/>
          </p:nvSpPr>
          <p:spPr bwMode="auto">
            <a:xfrm>
              <a:off x="7734300" y="3298825"/>
              <a:ext cx="315516" cy="404813"/>
            </a:xfrm>
            <a:custGeom>
              <a:avLst/>
              <a:gdLst>
                <a:gd name="T0" fmla="*/ 2147483647 w 155"/>
                <a:gd name="T1" fmla="*/ 0 h 200"/>
                <a:gd name="T2" fmla="*/ 0 w 155"/>
                <a:gd name="T3" fmla="*/ 2147483647 h 200"/>
                <a:gd name="T4" fmla="*/ 2147483647 w 155"/>
                <a:gd name="T5" fmla="*/ 2147483647 h 200"/>
                <a:gd name="T6" fmla="*/ 2147483647 w 155"/>
                <a:gd name="T7" fmla="*/ 2147483647 h 200"/>
                <a:gd name="T8" fmla="*/ 2147483647 w 155"/>
                <a:gd name="T9" fmla="*/ 2147483647 h 200"/>
                <a:gd name="T10" fmla="*/ 2147483647 w 155"/>
                <a:gd name="T11" fmla="*/ 2147483647 h 200"/>
                <a:gd name="T12" fmla="*/ 2147483647 w 155"/>
                <a:gd name="T13" fmla="*/ 2147483647 h 200"/>
                <a:gd name="T14" fmla="*/ 2147483647 w 155"/>
                <a:gd name="T15" fmla="*/ 2147483647 h 200"/>
                <a:gd name="T16" fmla="*/ 2147483647 w 155"/>
                <a:gd name="T17" fmla="*/ 2147483647 h 200"/>
                <a:gd name="T18" fmla="*/ 2147483647 w 155"/>
                <a:gd name="T19" fmla="*/ 2147483647 h 200"/>
                <a:gd name="T20" fmla="*/ 2147483647 w 155"/>
                <a:gd name="T21" fmla="*/ 2147483647 h 200"/>
                <a:gd name="T22" fmla="*/ 2147483647 w 155"/>
                <a:gd name="T23" fmla="*/ 2147483647 h 200"/>
                <a:gd name="T24" fmla="*/ 2147483647 w 155"/>
                <a:gd name="T25" fmla="*/ 2147483647 h 200"/>
                <a:gd name="T26" fmla="*/ 2147483647 w 155"/>
                <a:gd name="T27" fmla="*/ 2147483647 h 200"/>
                <a:gd name="T28" fmla="*/ 2147483647 w 155"/>
                <a:gd name="T29" fmla="*/ 2147483647 h 200"/>
                <a:gd name="T30" fmla="*/ 2147483647 w 155"/>
                <a:gd name="T31" fmla="*/ 2147483647 h 200"/>
                <a:gd name="T32" fmla="*/ 2147483647 w 155"/>
                <a:gd name="T33" fmla="*/ 2147483647 h 200"/>
                <a:gd name="T34" fmla="*/ 2147483647 w 155"/>
                <a:gd name="T35" fmla="*/ 2147483647 h 200"/>
                <a:gd name="T36" fmla="*/ 2147483647 w 155"/>
                <a:gd name="T37" fmla="*/ 2147483647 h 200"/>
                <a:gd name="T38" fmla="*/ 2147483647 w 155"/>
                <a:gd name="T39" fmla="*/ 2147483647 h 200"/>
                <a:gd name="T40" fmla="*/ 2147483647 w 155"/>
                <a:gd name="T41" fmla="*/ 2147483647 h 200"/>
                <a:gd name="T42" fmla="*/ 2147483647 w 155"/>
                <a:gd name="T43" fmla="*/ 2147483647 h 200"/>
                <a:gd name="T44" fmla="*/ 2147483647 w 155"/>
                <a:gd name="T45" fmla="*/ 0 h 2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55" h="200">
                  <a:moveTo>
                    <a:pt x="82" y="0"/>
                  </a:moveTo>
                  <a:cubicBezTo>
                    <a:pt x="28" y="0"/>
                    <a:pt x="0" y="39"/>
                    <a:pt x="0" y="72"/>
                  </a:cubicBezTo>
                  <a:cubicBezTo>
                    <a:pt x="0" y="91"/>
                    <a:pt x="8" y="109"/>
                    <a:pt x="24" y="115"/>
                  </a:cubicBezTo>
                  <a:cubicBezTo>
                    <a:pt x="26" y="116"/>
                    <a:pt x="29" y="115"/>
                    <a:pt x="30" y="112"/>
                  </a:cubicBezTo>
                  <a:cubicBezTo>
                    <a:pt x="30" y="110"/>
                    <a:pt x="31" y="105"/>
                    <a:pt x="32" y="103"/>
                  </a:cubicBezTo>
                  <a:cubicBezTo>
                    <a:pt x="33" y="100"/>
                    <a:pt x="32" y="99"/>
                    <a:pt x="30" y="97"/>
                  </a:cubicBezTo>
                  <a:cubicBezTo>
                    <a:pt x="26" y="91"/>
                    <a:pt x="23" y="84"/>
                    <a:pt x="23" y="74"/>
                  </a:cubicBezTo>
                  <a:cubicBezTo>
                    <a:pt x="23" y="45"/>
                    <a:pt x="44" y="20"/>
                    <a:pt x="79" y="20"/>
                  </a:cubicBezTo>
                  <a:cubicBezTo>
                    <a:pt x="110" y="20"/>
                    <a:pt x="127" y="38"/>
                    <a:pt x="127" y="63"/>
                  </a:cubicBezTo>
                  <a:cubicBezTo>
                    <a:pt x="127" y="96"/>
                    <a:pt x="112" y="124"/>
                    <a:pt x="90" y="124"/>
                  </a:cubicBezTo>
                  <a:cubicBezTo>
                    <a:pt x="78" y="124"/>
                    <a:pt x="69" y="114"/>
                    <a:pt x="72" y="102"/>
                  </a:cubicBezTo>
                  <a:cubicBezTo>
                    <a:pt x="76" y="88"/>
                    <a:pt x="82" y="72"/>
                    <a:pt x="82" y="62"/>
                  </a:cubicBezTo>
                  <a:cubicBezTo>
                    <a:pt x="82" y="52"/>
                    <a:pt x="77" y="44"/>
                    <a:pt x="67" y="44"/>
                  </a:cubicBezTo>
                  <a:cubicBezTo>
                    <a:pt x="55" y="44"/>
                    <a:pt x="45" y="57"/>
                    <a:pt x="45" y="74"/>
                  </a:cubicBezTo>
                  <a:cubicBezTo>
                    <a:pt x="45" y="85"/>
                    <a:pt x="49" y="92"/>
                    <a:pt x="49" y="92"/>
                  </a:cubicBezTo>
                  <a:cubicBezTo>
                    <a:pt x="49" y="92"/>
                    <a:pt x="36" y="145"/>
                    <a:pt x="34" y="155"/>
                  </a:cubicBezTo>
                  <a:cubicBezTo>
                    <a:pt x="29" y="173"/>
                    <a:pt x="33" y="196"/>
                    <a:pt x="33" y="198"/>
                  </a:cubicBezTo>
                  <a:cubicBezTo>
                    <a:pt x="34" y="199"/>
                    <a:pt x="35" y="200"/>
                    <a:pt x="36" y="199"/>
                  </a:cubicBezTo>
                  <a:cubicBezTo>
                    <a:pt x="37" y="197"/>
                    <a:pt x="52" y="179"/>
                    <a:pt x="57" y="161"/>
                  </a:cubicBezTo>
                  <a:cubicBezTo>
                    <a:pt x="58" y="156"/>
                    <a:pt x="65" y="130"/>
                    <a:pt x="65" y="130"/>
                  </a:cubicBezTo>
                  <a:cubicBezTo>
                    <a:pt x="69" y="137"/>
                    <a:pt x="80" y="144"/>
                    <a:pt x="93" y="144"/>
                  </a:cubicBezTo>
                  <a:cubicBezTo>
                    <a:pt x="130" y="144"/>
                    <a:pt x="155" y="110"/>
                    <a:pt x="155" y="66"/>
                  </a:cubicBezTo>
                  <a:cubicBezTo>
                    <a:pt x="155" y="32"/>
                    <a:pt x="126" y="0"/>
                    <a:pt x="82"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7" name="组合 36"/>
            <p:cNvGrpSpPr/>
            <p:nvPr/>
          </p:nvGrpSpPr>
          <p:grpSpPr>
            <a:xfrm>
              <a:off x="7127231" y="1725282"/>
              <a:ext cx="342440" cy="270000"/>
              <a:chOff x="1741859" y="2323507"/>
              <a:chExt cx="456587" cy="360000"/>
            </a:xfrm>
            <a:solidFill>
              <a:sysClr val="window" lastClr="FFFFFF"/>
            </a:solidFill>
          </p:grpSpPr>
          <p:sp>
            <p:nvSpPr>
              <p:cNvPr id="38" name="Freeform 66"/>
              <p:cNvSpPr/>
              <p:nvPr/>
            </p:nvSpPr>
            <p:spPr bwMode="auto">
              <a:xfrm>
                <a:off x="2046981" y="2392287"/>
                <a:ext cx="83415" cy="85610"/>
              </a:xfrm>
              <a:custGeom>
                <a:avLst/>
                <a:gdLst>
                  <a:gd name="T0" fmla="*/ 322 w 378"/>
                  <a:gd name="T1" fmla="*/ 119 h 389"/>
                  <a:gd name="T2" fmla="*/ 322 w 378"/>
                  <a:gd name="T3" fmla="*/ 119 h 389"/>
                  <a:gd name="T4" fmla="*/ 321 w 378"/>
                  <a:gd name="T5" fmla="*/ 118 h 389"/>
                  <a:gd name="T6" fmla="*/ 321 w 378"/>
                  <a:gd name="T7" fmla="*/ 117 h 389"/>
                  <a:gd name="T8" fmla="*/ 320 w 378"/>
                  <a:gd name="T9" fmla="*/ 117 h 389"/>
                  <a:gd name="T10" fmla="*/ 271 w 378"/>
                  <a:gd name="T11" fmla="*/ 64 h 389"/>
                  <a:gd name="T12" fmla="*/ 271 w 378"/>
                  <a:gd name="T13" fmla="*/ 64 h 389"/>
                  <a:gd name="T14" fmla="*/ 58 w 378"/>
                  <a:gd name="T15" fmla="*/ 14 h 389"/>
                  <a:gd name="T16" fmla="*/ 9 w 378"/>
                  <a:gd name="T17" fmla="*/ 92 h 389"/>
                  <a:gd name="T18" fmla="*/ 108 w 378"/>
                  <a:gd name="T19" fmla="*/ 135 h 389"/>
                  <a:gd name="T20" fmla="*/ 191 w 378"/>
                  <a:gd name="T21" fmla="*/ 164 h 389"/>
                  <a:gd name="T22" fmla="*/ 211 w 378"/>
                  <a:gd name="T23" fmla="*/ 187 h 389"/>
                  <a:gd name="T24" fmla="*/ 211 w 378"/>
                  <a:gd name="T25" fmla="*/ 187 h 389"/>
                  <a:gd name="T26" fmla="*/ 213 w 378"/>
                  <a:gd name="T27" fmla="*/ 191 h 389"/>
                  <a:gd name="T28" fmla="*/ 213 w 378"/>
                  <a:gd name="T29" fmla="*/ 191 h 389"/>
                  <a:gd name="T30" fmla="*/ 213 w 378"/>
                  <a:gd name="T31" fmla="*/ 191 h 389"/>
                  <a:gd name="T32" fmla="*/ 235 w 378"/>
                  <a:gd name="T33" fmla="*/ 274 h 389"/>
                  <a:gd name="T34" fmla="*/ 270 w 378"/>
                  <a:gd name="T35" fmla="*/ 376 h 389"/>
                  <a:gd name="T36" fmla="*/ 351 w 378"/>
                  <a:gd name="T37" fmla="*/ 333 h 389"/>
                  <a:gd name="T38" fmla="*/ 322 w 378"/>
                  <a:gd name="T39" fmla="*/ 119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8" h="389">
                    <a:moveTo>
                      <a:pt x="322" y="119"/>
                    </a:moveTo>
                    <a:cubicBezTo>
                      <a:pt x="322" y="119"/>
                      <a:pt x="322" y="119"/>
                      <a:pt x="322" y="119"/>
                    </a:cubicBezTo>
                    <a:cubicBezTo>
                      <a:pt x="322" y="119"/>
                      <a:pt x="322" y="119"/>
                      <a:pt x="321" y="118"/>
                    </a:cubicBezTo>
                    <a:cubicBezTo>
                      <a:pt x="321" y="118"/>
                      <a:pt x="321" y="117"/>
                      <a:pt x="321" y="117"/>
                    </a:cubicBezTo>
                    <a:cubicBezTo>
                      <a:pt x="320" y="117"/>
                      <a:pt x="320" y="117"/>
                      <a:pt x="320" y="117"/>
                    </a:cubicBezTo>
                    <a:cubicBezTo>
                      <a:pt x="314" y="108"/>
                      <a:pt x="289" y="78"/>
                      <a:pt x="271" y="64"/>
                    </a:cubicBezTo>
                    <a:cubicBezTo>
                      <a:pt x="271" y="64"/>
                      <a:pt x="271" y="64"/>
                      <a:pt x="271" y="64"/>
                    </a:cubicBezTo>
                    <a:cubicBezTo>
                      <a:pt x="201" y="0"/>
                      <a:pt x="80" y="9"/>
                      <a:pt x="58" y="14"/>
                    </a:cubicBezTo>
                    <a:cubicBezTo>
                      <a:pt x="35" y="19"/>
                      <a:pt x="0" y="41"/>
                      <a:pt x="9" y="92"/>
                    </a:cubicBezTo>
                    <a:cubicBezTo>
                      <a:pt x="18" y="144"/>
                      <a:pt x="65" y="138"/>
                      <a:pt x="108" y="135"/>
                    </a:cubicBezTo>
                    <a:cubicBezTo>
                      <a:pt x="145" y="132"/>
                      <a:pt x="182" y="158"/>
                      <a:pt x="191" y="164"/>
                    </a:cubicBezTo>
                    <a:cubicBezTo>
                      <a:pt x="191" y="164"/>
                      <a:pt x="203" y="175"/>
                      <a:pt x="211" y="187"/>
                    </a:cubicBezTo>
                    <a:cubicBezTo>
                      <a:pt x="211" y="187"/>
                      <a:pt x="211" y="187"/>
                      <a:pt x="211" y="187"/>
                    </a:cubicBezTo>
                    <a:cubicBezTo>
                      <a:pt x="211" y="187"/>
                      <a:pt x="212" y="188"/>
                      <a:pt x="213" y="191"/>
                    </a:cubicBezTo>
                    <a:cubicBezTo>
                      <a:pt x="213" y="191"/>
                      <a:pt x="213" y="191"/>
                      <a:pt x="213" y="191"/>
                    </a:cubicBezTo>
                    <a:cubicBezTo>
                      <a:pt x="213" y="191"/>
                      <a:pt x="213" y="191"/>
                      <a:pt x="213" y="191"/>
                    </a:cubicBezTo>
                    <a:cubicBezTo>
                      <a:pt x="221" y="203"/>
                      <a:pt x="240" y="240"/>
                      <a:pt x="235" y="274"/>
                    </a:cubicBezTo>
                    <a:cubicBezTo>
                      <a:pt x="228" y="317"/>
                      <a:pt x="219" y="362"/>
                      <a:pt x="270" y="376"/>
                    </a:cubicBezTo>
                    <a:cubicBezTo>
                      <a:pt x="321" y="389"/>
                      <a:pt x="345" y="355"/>
                      <a:pt x="351" y="333"/>
                    </a:cubicBezTo>
                    <a:cubicBezTo>
                      <a:pt x="358" y="312"/>
                      <a:pt x="378" y="194"/>
                      <a:pt x="322" y="119"/>
                    </a:cubicBezTo>
                    <a:close/>
                  </a:path>
                </a:pathLst>
              </a:custGeom>
              <a:grpFill/>
              <a:ln>
                <a:noFill/>
              </a:ln>
            </p:spPr>
            <p:txBody>
              <a:bodyPr/>
              <a:lstStyle/>
              <a:p>
                <a:pPr>
                  <a:defRPr/>
                </a:pPr>
                <a:endParaRPr lang="zh-TW" altLang="en-US" sz="1350" kern="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Freeform 67"/>
              <p:cNvSpPr/>
              <p:nvPr/>
            </p:nvSpPr>
            <p:spPr bwMode="auto">
              <a:xfrm>
                <a:off x="2031616" y="2323507"/>
                <a:ext cx="166830" cy="172683"/>
              </a:xfrm>
              <a:custGeom>
                <a:avLst/>
                <a:gdLst>
                  <a:gd name="T0" fmla="*/ 582 w 759"/>
                  <a:gd name="T1" fmla="*/ 256 h 788"/>
                  <a:gd name="T2" fmla="*/ 532 w 759"/>
                  <a:gd name="T3" fmla="*/ 198 h 788"/>
                  <a:gd name="T4" fmla="*/ 526 w 759"/>
                  <a:gd name="T5" fmla="*/ 192 h 788"/>
                  <a:gd name="T6" fmla="*/ 52 w 759"/>
                  <a:gd name="T7" fmla="*/ 76 h 788"/>
                  <a:gd name="T8" fmla="*/ 2 w 759"/>
                  <a:gd name="T9" fmla="*/ 159 h 788"/>
                  <a:gd name="T10" fmla="*/ 77 w 759"/>
                  <a:gd name="T11" fmla="*/ 223 h 788"/>
                  <a:gd name="T12" fmla="*/ 425 w 759"/>
                  <a:gd name="T13" fmla="*/ 301 h 788"/>
                  <a:gd name="T14" fmla="*/ 522 w 759"/>
                  <a:gd name="T15" fmla="*/ 703 h 788"/>
                  <a:gd name="T16" fmla="*/ 582 w 759"/>
                  <a:gd name="T17" fmla="*/ 782 h 788"/>
                  <a:gd name="T18" fmla="*/ 668 w 759"/>
                  <a:gd name="T19" fmla="*/ 737 h 788"/>
                  <a:gd name="T20" fmla="*/ 582 w 759"/>
                  <a:gd name="T21" fmla="*/ 256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9" h="788">
                    <a:moveTo>
                      <a:pt x="582" y="256"/>
                    </a:moveTo>
                    <a:cubicBezTo>
                      <a:pt x="582" y="256"/>
                      <a:pt x="551" y="214"/>
                      <a:pt x="532" y="198"/>
                    </a:cubicBezTo>
                    <a:cubicBezTo>
                      <a:pt x="531" y="196"/>
                      <a:pt x="526" y="192"/>
                      <a:pt x="526" y="192"/>
                    </a:cubicBezTo>
                    <a:cubicBezTo>
                      <a:pt x="301" y="0"/>
                      <a:pt x="71" y="73"/>
                      <a:pt x="52" y="76"/>
                    </a:cubicBezTo>
                    <a:cubicBezTo>
                      <a:pt x="31" y="79"/>
                      <a:pt x="0" y="98"/>
                      <a:pt x="2" y="159"/>
                    </a:cubicBezTo>
                    <a:cubicBezTo>
                      <a:pt x="4" y="220"/>
                      <a:pt x="77" y="223"/>
                      <a:pt x="77" y="223"/>
                    </a:cubicBezTo>
                    <a:cubicBezTo>
                      <a:pt x="239" y="176"/>
                      <a:pt x="362" y="248"/>
                      <a:pt x="425" y="301"/>
                    </a:cubicBezTo>
                    <a:cubicBezTo>
                      <a:pt x="425" y="301"/>
                      <a:pt x="608" y="467"/>
                      <a:pt x="522" y="703"/>
                    </a:cubicBezTo>
                    <a:cubicBezTo>
                      <a:pt x="522" y="703"/>
                      <a:pt x="521" y="776"/>
                      <a:pt x="582" y="782"/>
                    </a:cubicBezTo>
                    <a:cubicBezTo>
                      <a:pt x="642" y="788"/>
                      <a:pt x="663" y="758"/>
                      <a:pt x="668" y="737"/>
                    </a:cubicBezTo>
                    <a:cubicBezTo>
                      <a:pt x="672" y="718"/>
                      <a:pt x="759" y="493"/>
                      <a:pt x="582" y="256"/>
                    </a:cubicBezTo>
                    <a:close/>
                  </a:path>
                </a:pathLst>
              </a:custGeom>
              <a:grpFill/>
              <a:ln>
                <a:noFill/>
              </a:ln>
            </p:spPr>
            <p:txBody>
              <a:bodyPr/>
              <a:lstStyle/>
              <a:p>
                <a:pPr>
                  <a:defRPr/>
                </a:pPr>
                <a:endParaRPr lang="zh-TW" altLang="en-US" sz="1350" kern="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Freeform 68"/>
              <p:cNvSpPr>
                <a:spLocks noEditPoints="1"/>
              </p:cNvSpPr>
              <p:nvPr/>
            </p:nvSpPr>
            <p:spPr bwMode="auto">
              <a:xfrm>
                <a:off x="1741859" y="2384239"/>
                <a:ext cx="389269" cy="299268"/>
              </a:xfrm>
              <a:custGeom>
                <a:avLst/>
                <a:gdLst>
                  <a:gd name="T0" fmla="*/ 1594 w 1772"/>
                  <a:gd name="T1" fmla="*/ 571 h 1365"/>
                  <a:gd name="T2" fmla="*/ 1495 w 1772"/>
                  <a:gd name="T3" fmla="*/ 528 h 1365"/>
                  <a:gd name="T4" fmla="*/ 1503 w 1772"/>
                  <a:gd name="T5" fmla="*/ 473 h 1365"/>
                  <a:gd name="T6" fmla="*/ 1519 w 1772"/>
                  <a:gd name="T7" fmla="*/ 367 h 1365"/>
                  <a:gd name="T8" fmla="*/ 1432 w 1772"/>
                  <a:gd name="T9" fmla="*/ 249 h 1365"/>
                  <a:gd name="T10" fmla="*/ 1149 w 1772"/>
                  <a:gd name="T11" fmla="*/ 262 h 1365"/>
                  <a:gd name="T12" fmla="*/ 1035 w 1772"/>
                  <a:gd name="T13" fmla="*/ 301 h 1365"/>
                  <a:gd name="T14" fmla="*/ 1014 w 1772"/>
                  <a:gd name="T15" fmla="*/ 266 h 1365"/>
                  <a:gd name="T16" fmla="*/ 883 w 1772"/>
                  <a:gd name="T17" fmla="*/ 4 h 1365"/>
                  <a:gd name="T18" fmla="*/ 365 w 1772"/>
                  <a:gd name="T19" fmla="*/ 275 h 1365"/>
                  <a:gd name="T20" fmla="*/ 68 w 1772"/>
                  <a:gd name="T21" fmla="*/ 948 h 1365"/>
                  <a:gd name="T22" fmla="*/ 150 w 1772"/>
                  <a:gd name="T23" fmla="*/ 1092 h 1365"/>
                  <a:gd name="T24" fmla="*/ 437 w 1772"/>
                  <a:gd name="T25" fmla="*/ 1286 h 1365"/>
                  <a:gd name="T26" fmla="*/ 922 w 1772"/>
                  <a:gd name="T27" fmla="*/ 1365 h 1365"/>
                  <a:gd name="T28" fmla="*/ 1512 w 1772"/>
                  <a:gd name="T29" fmla="*/ 1186 h 1365"/>
                  <a:gd name="T30" fmla="*/ 1766 w 1772"/>
                  <a:gd name="T31" fmla="*/ 838 h 1365"/>
                  <a:gd name="T32" fmla="*/ 1594 w 1772"/>
                  <a:gd name="T33" fmla="*/ 571 h 1365"/>
                  <a:gd name="T34" fmla="*/ 883 w 1772"/>
                  <a:gd name="T35" fmla="*/ 1248 h 1365"/>
                  <a:gd name="T36" fmla="*/ 245 w 1772"/>
                  <a:gd name="T37" fmla="*/ 946 h 1365"/>
                  <a:gd name="T38" fmla="*/ 776 w 1772"/>
                  <a:gd name="T39" fmla="*/ 482 h 1365"/>
                  <a:gd name="T40" fmla="*/ 1415 w 1772"/>
                  <a:gd name="T41" fmla="*/ 783 h 1365"/>
                  <a:gd name="T42" fmla="*/ 883 w 1772"/>
                  <a:gd name="T43" fmla="*/ 1248 h 1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72" h="1365">
                    <a:moveTo>
                      <a:pt x="1594" y="571"/>
                    </a:moveTo>
                    <a:cubicBezTo>
                      <a:pt x="1594" y="571"/>
                      <a:pt x="1502" y="538"/>
                      <a:pt x="1495" y="528"/>
                    </a:cubicBezTo>
                    <a:cubicBezTo>
                      <a:pt x="1489" y="517"/>
                      <a:pt x="1493" y="494"/>
                      <a:pt x="1503" y="473"/>
                    </a:cubicBezTo>
                    <a:cubicBezTo>
                      <a:pt x="1514" y="452"/>
                      <a:pt x="1521" y="391"/>
                      <a:pt x="1519" y="367"/>
                    </a:cubicBezTo>
                    <a:cubicBezTo>
                      <a:pt x="1516" y="343"/>
                      <a:pt x="1515" y="289"/>
                      <a:pt x="1432" y="249"/>
                    </a:cubicBezTo>
                    <a:cubicBezTo>
                      <a:pt x="1349" y="208"/>
                      <a:pt x="1172" y="252"/>
                      <a:pt x="1149" y="262"/>
                    </a:cubicBezTo>
                    <a:cubicBezTo>
                      <a:pt x="1126" y="271"/>
                      <a:pt x="1035" y="301"/>
                      <a:pt x="1035" y="301"/>
                    </a:cubicBezTo>
                    <a:cubicBezTo>
                      <a:pt x="1035" y="301"/>
                      <a:pt x="1002" y="319"/>
                      <a:pt x="1014" y="266"/>
                    </a:cubicBezTo>
                    <a:cubicBezTo>
                      <a:pt x="1025" y="212"/>
                      <a:pt x="1077" y="0"/>
                      <a:pt x="883" y="4"/>
                    </a:cubicBezTo>
                    <a:cubicBezTo>
                      <a:pt x="689" y="7"/>
                      <a:pt x="450" y="193"/>
                      <a:pt x="365" y="275"/>
                    </a:cubicBezTo>
                    <a:cubicBezTo>
                      <a:pt x="281" y="358"/>
                      <a:pt x="0" y="639"/>
                      <a:pt x="68" y="948"/>
                    </a:cubicBezTo>
                    <a:cubicBezTo>
                      <a:pt x="68" y="948"/>
                      <a:pt x="99" y="1038"/>
                      <a:pt x="150" y="1092"/>
                    </a:cubicBezTo>
                    <a:cubicBezTo>
                      <a:pt x="202" y="1145"/>
                      <a:pt x="273" y="1226"/>
                      <a:pt x="437" y="1286"/>
                    </a:cubicBezTo>
                    <a:cubicBezTo>
                      <a:pt x="600" y="1346"/>
                      <a:pt x="752" y="1365"/>
                      <a:pt x="922" y="1365"/>
                    </a:cubicBezTo>
                    <a:cubicBezTo>
                      <a:pt x="1091" y="1365"/>
                      <a:pt x="1337" y="1312"/>
                      <a:pt x="1512" y="1186"/>
                    </a:cubicBezTo>
                    <a:cubicBezTo>
                      <a:pt x="1686" y="1060"/>
                      <a:pt x="1759" y="929"/>
                      <a:pt x="1766" y="838"/>
                    </a:cubicBezTo>
                    <a:cubicBezTo>
                      <a:pt x="1772" y="747"/>
                      <a:pt x="1735" y="628"/>
                      <a:pt x="1594" y="571"/>
                    </a:cubicBezTo>
                    <a:close/>
                    <a:moveTo>
                      <a:pt x="883" y="1248"/>
                    </a:moveTo>
                    <a:cubicBezTo>
                      <a:pt x="560" y="1293"/>
                      <a:pt x="274" y="1158"/>
                      <a:pt x="245" y="946"/>
                    </a:cubicBezTo>
                    <a:cubicBezTo>
                      <a:pt x="215" y="735"/>
                      <a:pt x="453" y="527"/>
                      <a:pt x="776" y="482"/>
                    </a:cubicBezTo>
                    <a:cubicBezTo>
                      <a:pt x="1099" y="437"/>
                      <a:pt x="1385" y="572"/>
                      <a:pt x="1415" y="783"/>
                    </a:cubicBezTo>
                    <a:cubicBezTo>
                      <a:pt x="1444" y="995"/>
                      <a:pt x="1206" y="1203"/>
                      <a:pt x="883" y="1248"/>
                    </a:cubicBezTo>
                    <a:close/>
                  </a:path>
                </a:pathLst>
              </a:custGeom>
              <a:grpFill/>
              <a:ln>
                <a:noFill/>
              </a:ln>
            </p:spPr>
            <p:txBody>
              <a:bodyPr/>
              <a:lstStyle/>
              <a:p>
                <a:pPr>
                  <a:defRPr/>
                </a:pPr>
                <a:endParaRPr lang="zh-TW" altLang="en-US" sz="1350" kern="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Freeform 69"/>
              <p:cNvSpPr>
                <a:spLocks noEditPoints="1"/>
              </p:cNvSpPr>
              <p:nvPr/>
            </p:nvSpPr>
            <p:spPr bwMode="auto">
              <a:xfrm>
                <a:off x="1844298" y="2515214"/>
                <a:ext cx="147073" cy="130244"/>
              </a:xfrm>
              <a:custGeom>
                <a:avLst/>
                <a:gdLst>
                  <a:gd name="T0" fmla="*/ 640 w 671"/>
                  <a:gd name="T1" fmla="*/ 232 h 593"/>
                  <a:gd name="T2" fmla="*/ 281 w 671"/>
                  <a:gd name="T3" fmla="*/ 35 h 593"/>
                  <a:gd name="T4" fmla="*/ 30 w 671"/>
                  <a:gd name="T5" fmla="*/ 360 h 593"/>
                  <a:gd name="T6" fmla="*/ 390 w 671"/>
                  <a:gd name="T7" fmla="*/ 558 h 593"/>
                  <a:gd name="T8" fmla="*/ 640 w 671"/>
                  <a:gd name="T9" fmla="*/ 232 h 593"/>
                  <a:gd name="T10" fmla="*/ 233 w 671"/>
                  <a:gd name="T11" fmla="*/ 373 h 593"/>
                  <a:gd name="T12" fmla="*/ 127 w 671"/>
                  <a:gd name="T13" fmla="*/ 266 h 593"/>
                  <a:gd name="T14" fmla="*/ 233 w 671"/>
                  <a:gd name="T15" fmla="*/ 160 h 593"/>
                  <a:gd name="T16" fmla="*/ 340 w 671"/>
                  <a:gd name="T17" fmla="*/ 266 h 593"/>
                  <a:gd name="T18" fmla="*/ 233 w 671"/>
                  <a:gd name="T19" fmla="*/ 373 h 593"/>
                  <a:gd name="T20" fmla="*/ 485 w 671"/>
                  <a:gd name="T21" fmla="*/ 382 h 593"/>
                  <a:gd name="T22" fmla="*/ 434 w 671"/>
                  <a:gd name="T23" fmla="*/ 331 h 593"/>
                  <a:gd name="T24" fmla="*/ 485 w 671"/>
                  <a:gd name="T25" fmla="*/ 280 h 593"/>
                  <a:gd name="T26" fmla="*/ 536 w 671"/>
                  <a:gd name="T27" fmla="*/ 331 h 593"/>
                  <a:gd name="T28" fmla="*/ 485 w 671"/>
                  <a:gd name="T29" fmla="*/ 382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1" h="593">
                    <a:moveTo>
                      <a:pt x="640" y="232"/>
                    </a:moveTo>
                    <a:cubicBezTo>
                      <a:pt x="610" y="88"/>
                      <a:pt x="449" y="0"/>
                      <a:pt x="281" y="35"/>
                    </a:cubicBezTo>
                    <a:cubicBezTo>
                      <a:pt x="112" y="70"/>
                      <a:pt x="0" y="216"/>
                      <a:pt x="30" y="360"/>
                    </a:cubicBezTo>
                    <a:cubicBezTo>
                      <a:pt x="61" y="505"/>
                      <a:pt x="222" y="593"/>
                      <a:pt x="390" y="558"/>
                    </a:cubicBezTo>
                    <a:cubicBezTo>
                      <a:pt x="559" y="522"/>
                      <a:pt x="671" y="377"/>
                      <a:pt x="640" y="232"/>
                    </a:cubicBezTo>
                    <a:close/>
                    <a:moveTo>
                      <a:pt x="233" y="373"/>
                    </a:moveTo>
                    <a:cubicBezTo>
                      <a:pt x="174" y="373"/>
                      <a:pt x="127" y="325"/>
                      <a:pt x="127" y="266"/>
                    </a:cubicBezTo>
                    <a:cubicBezTo>
                      <a:pt x="127" y="207"/>
                      <a:pt x="174" y="160"/>
                      <a:pt x="233" y="160"/>
                    </a:cubicBezTo>
                    <a:cubicBezTo>
                      <a:pt x="292" y="160"/>
                      <a:pt x="340" y="207"/>
                      <a:pt x="340" y="266"/>
                    </a:cubicBezTo>
                    <a:cubicBezTo>
                      <a:pt x="340" y="325"/>
                      <a:pt x="292" y="373"/>
                      <a:pt x="233" y="373"/>
                    </a:cubicBezTo>
                    <a:close/>
                    <a:moveTo>
                      <a:pt x="485" y="382"/>
                    </a:moveTo>
                    <a:cubicBezTo>
                      <a:pt x="456" y="382"/>
                      <a:pt x="434" y="359"/>
                      <a:pt x="434" y="331"/>
                    </a:cubicBezTo>
                    <a:cubicBezTo>
                      <a:pt x="434" y="303"/>
                      <a:pt x="456" y="280"/>
                      <a:pt x="485" y="280"/>
                    </a:cubicBezTo>
                    <a:cubicBezTo>
                      <a:pt x="513" y="280"/>
                      <a:pt x="536" y="303"/>
                      <a:pt x="536" y="331"/>
                    </a:cubicBezTo>
                    <a:cubicBezTo>
                      <a:pt x="536" y="359"/>
                      <a:pt x="513" y="382"/>
                      <a:pt x="485" y="382"/>
                    </a:cubicBezTo>
                    <a:close/>
                  </a:path>
                </a:pathLst>
              </a:custGeom>
              <a:grpFill/>
              <a:ln>
                <a:noFill/>
              </a:ln>
            </p:spPr>
            <p:txBody>
              <a:bodyPr/>
              <a:lstStyle/>
              <a:p>
                <a:pPr>
                  <a:defRPr/>
                </a:pPr>
                <a:endParaRPr lang="zh-TW" altLang="en-US" sz="1350" kern="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2" name="组合 1"/>
          <p:cNvGrpSpPr/>
          <p:nvPr/>
        </p:nvGrpSpPr>
        <p:grpSpPr>
          <a:xfrm>
            <a:off x="4568429" y="794"/>
            <a:ext cx="2476500" cy="4037410"/>
            <a:chOff x="4568429" y="794"/>
            <a:chExt cx="2476500" cy="4037410"/>
          </a:xfrm>
        </p:grpSpPr>
        <p:sp>
          <p:nvSpPr>
            <p:cNvPr id="10" name="椭圆 9"/>
            <p:cNvSpPr/>
            <p:nvPr/>
          </p:nvSpPr>
          <p:spPr>
            <a:xfrm>
              <a:off x="4568429" y="2938066"/>
              <a:ext cx="685800" cy="685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椭圆 10"/>
            <p:cNvSpPr/>
            <p:nvPr/>
          </p:nvSpPr>
          <p:spPr>
            <a:xfrm>
              <a:off x="5164931" y="2179638"/>
              <a:ext cx="685800" cy="6858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椭圆 11"/>
            <p:cNvSpPr/>
            <p:nvPr/>
          </p:nvSpPr>
          <p:spPr>
            <a:xfrm>
              <a:off x="5762625" y="3352404"/>
              <a:ext cx="685800" cy="685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椭圆 12"/>
            <p:cNvSpPr/>
            <p:nvPr/>
          </p:nvSpPr>
          <p:spPr>
            <a:xfrm>
              <a:off x="6359129" y="2337991"/>
              <a:ext cx="685800" cy="6858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7" name="直接连接符 16"/>
            <p:cNvCxnSpPr/>
            <p:nvPr/>
          </p:nvCxnSpPr>
          <p:spPr>
            <a:xfrm>
              <a:off x="4911329" y="794"/>
              <a:ext cx="0" cy="2932510"/>
            </a:xfrm>
            <a:prstGeom prst="line">
              <a:avLst/>
            </a:prstGeom>
            <a:noFill/>
            <a:ln w="6350" cap="flat" cmpd="sng" algn="ctr">
              <a:solidFill>
                <a:schemeClr val="tx1">
                  <a:lumMod val="50000"/>
                  <a:lumOff val="50000"/>
                </a:schemeClr>
              </a:solidFill>
              <a:prstDash val="solid"/>
              <a:miter lim="800000"/>
            </a:ln>
            <a:effectLst/>
          </p:spPr>
        </p:cxnSp>
        <p:cxnSp>
          <p:nvCxnSpPr>
            <p:cNvPr id="18" name="直接连接符 17"/>
            <p:cNvCxnSpPr/>
            <p:nvPr/>
          </p:nvCxnSpPr>
          <p:spPr>
            <a:xfrm>
              <a:off x="5507831" y="794"/>
              <a:ext cx="0" cy="2178844"/>
            </a:xfrm>
            <a:prstGeom prst="line">
              <a:avLst/>
            </a:prstGeom>
            <a:noFill/>
            <a:ln w="6350" cap="flat" cmpd="sng" algn="ctr">
              <a:solidFill>
                <a:schemeClr val="tx1">
                  <a:lumMod val="50000"/>
                  <a:lumOff val="50000"/>
                </a:schemeClr>
              </a:solidFill>
              <a:prstDash val="solid"/>
              <a:miter lim="800000"/>
            </a:ln>
            <a:effectLst/>
          </p:spPr>
        </p:cxnSp>
        <p:cxnSp>
          <p:nvCxnSpPr>
            <p:cNvPr id="19" name="直接连接符 18"/>
            <p:cNvCxnSpPr/>
            <p:nvPr/>
          </p:nvCxnSpPr>
          <p:spPr>
            <a:xfrm>
              <a:off x="6105525" y="794"/>
              <a:ext cx="0" cy="3348038"/>
            </a:xfrm>
            <a:prstGeom prst="line">
              <a:avLst/>
            </a:prstGeom>
            <a:noFill/>
            <a:ln w="6350" cap="flat" cmpd="sng" algn="ctr">
              <a:solidFill>
                <a:schemeClr val="tx1">
                  <a:lumMod val="50000"/>
                  <a:lumOff val="50000"/>
                </a:schemeClr>
              </a:solidFill>
              <a:prstDash val="solid"/>
              <a:miter lim="800000"/>
            </a:ln>
            <a:effectLst/>
          </p:spPr>
        </p:cxnSp>
        <p:cxnSp>
          <p:nvCxnSpPr>
            <p:cNvPr id="20" name="直接连接符 19"/>
            <p:cNvCxnSpPr/>
            <p:nvPr/>
          </p:nvCxnSpPr>
          <p:spPr>
            <a:xfrm>
              <a:off x="6702029" y="795"/>
              <a:ext cx="0" cy="2337197"/>
            </a:xfrm>
            <a:prstGeom prst="line">
              <a:avLst/>
            </a:prstGeom>
            <a:noFill/>
            <a:ln w="6350" cap="flat" cmpd="sng" algn="ctr">
              <a:solidFill>
                <a:schemeClr val="tx1">
                  <a:lumMod val="50000"/>
                  <a:lumOff val="50000"/>
                </a:schemeClr>
              </a:solidFill>
              <a:prstDash val="solid"/>
              <a:miter lim="800000"/>
            </a:ln>
            <a:effectLst/>
          </p:spPr>
        </p:cxnSp>
        <p:grpSp>
          <p:nvGrpSpPr>
            <p:cNvPr id="24" name="组合 23"/>
            <p:cNvGrpSpPr/>
            <p:nvPr/>
          </p:nvGrpSpPr>
          <p:grpSpPr>
            <a:xfrm>
              <a:off x="5950176" y="3541817"/>
              <a:ext cx="302098" cy="270000"/>
              <a:chOff x="1730152" y="3478601"/>
              <a:chExt cx="402797" cy="360000"/>
            </a:xfrm>
            <a:solidFill>
              <a:schemeClr val="bg1"/>
            </a:solidFill>
          </p:grpSpPr>
          <p:sp>
            <p:nvSpPr>
              <p:cNvPr id="25" name="Freeform 5"/>
              <p:cNvSpPr/>
              <p:nvPr/>
            </p:nvSpPr>
            <p:spPr bwMode="auto">
              <a:xfrm>
                <a:off x="1960082" y="3556643"/>
                <a:ext cx="172867" cy="171189"/>
              </a:xfrm>
              <a:custGeom>
                <a:avLst/>
                <a:gdLst>
                  <a:gd name="T0" fmla="*/ 81 w 86"/>
                  <a:gd name="T1" fmla="*/ 34 h 85"/>
                  <a:gd name="T2" fmla="*/ 51 w 86"/>
                  <a:gd name="T3" fmla="*/ 34 h 85"/>
                  <a:gd name="T4" fmla="*/ 51 w 86"/>
                  <a:gd name="T5" fmla="*/ 4 h 85"/>
                  <a:gd name="T6" fmla="*/ 47 w 86"/>
                  <a:gd name="T7" fmla="*/ 0 h 85"/>
                  <a:gd name="T8" fmla="*/ 39 w 86"/>
                  <a:gd name="T9" fmla="*/ 0 h 85"/>
                  <a:gd name="T10" fmla="*/ 35 w 86"/>
                  <a:gd name="T11" fmla="*/ 4 h 85"/>
                  <a:gd name="T12" fmla="*/ 35 w 86"/>
                  <a:gd name="T13" fmla="*/ 34 h 85"/>
                  <a:gd name="T14" fmla="*/ 5 w 86"/>
                  <a:gd name="T15" fmla="*/ 34 h 85"/>
                  <a:gd name="T16" fmla="*/ 0 w 86"/>
                  <a:gd name="T17" fmla="*/ 38 h 85"/>
                  <a:gd name="T18" fmla="*/ 0 w 86"/>
                  <a:gd name="T19" fmla="*/ 47 h 85"/>
                  <a:gd name="T20" fmla="*/ 5 w 86"/>
                  <a:gd name="T21" fmla="*/ 51 h 85"/>
                  <a:gd name="T22" fmla="*/ 35 w 86"/>
                  <a:gd name="T23" fmla="*/ 51 h 85"/>
                  <a:gd name="T24" fmla="*/ 35 w 86"/>
                  <a:gd name="T25" fmla="*/ 81 h 85"/>
                  <a:gd name="T26" fmla="*/ 39 w 86"/>
                  <a:gd name="T27" fmla="*/ 85 h 85"/>
                  <a:gd name="T28" fmla="*/ 47 w 86"/>
                  <a:gd name="T29" fmla="*/ 85 h 85"/>
                  <a:gd name="T30" fmla="*/ 51 w 86"/>
                  <a:gd name="T31" fmla="*/ 81 h 85"/>
                  <a:gd name="T32" fmla="*/ 51 w 86"/>
                  <a:gd name="T33" fmla="*/ 51 h 85"/>
                  <a:gd name="T34" fmla="*/ 81 w 86"/>
                  <a:gd name="T35" fmla="*/ 51 h 85"/>
                  <a:gd name="T36" fmla="*/ 86 w 86"/>
                  <a:gd name="T37" fmla="*/ 47 h 85"/>
                  <a:gd name="T38" fmla="*/ 86 w 86"/>
                  <a:gd name="T39" fmla="*/ 38 h 85"/>
                  <a:gd name="T40" fmla="*/ 81 w 86"/>
                  <a:gd name="T41" fmla="*/ 3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6" h="85">
                    <a:moveTo>
                      <a:pt x="81" y="34"/>
                    </a:moveTo>
                    <a:cubicBezTo>
                      <a:pt x="51" y="34"/>
                      <a:pt x="51" y="34"/>
                      <a:pt x="51" y="34"/>
                    </a:cubicBezTo>
                    <a:cubicBezTo>
                      <a:pt x="51" y="4"/>
                      <a:pt x="51" y="4"/>
                      <a:pt x="51" y="4"/>
                    </a:cubicBezTo>
                    <a:cubicBezTo>
                      <a:pt x="51" y="2"/>
                      <a:pt x="50" y="0"/>
                      <a:pt x="47" y="0"/>
                    </a:cubicBezTo>
                    <a:cubicBezTo>
                      <a:pt x="39" y="0"/>
                      <a:pt x="39" y="0"/>
                      <a:pt x="39" y="0"/>
                    </a:cubicBezTo>
                    <a:cubicBezTo>
                      <a:pt x="36" y="0"/>
                      <a:pt x="35" y="2"/>
                      <a:pt x="35" y="4"/>
                    </a:cubicBezTo>
                    <a:cubicBezTo>
                      <a:pt x="35" y="34"/>
                      <a:pt x="35" y="34"/>
                      <a:pt x="35" y="34"/>
                    </a:cubicBezTo>
                    <a:cubicBezTo>
                      <a:pt x="5" y="34"/>
                      <a:pt x="5" y="34"/>
                      <a:pt x="5" y="34"/>
                    </a:cubicBezTo>
                    <a:cubicBezTo>
                      <a:pt x="2" y="34"/>
                      <a:pt x="0" y="36"/>
                      <a:pt x="0" y="38"/>
                    </a:cubicBezTo>
                    <a:cubicBezTo>
                      <a:pt x="0" y="47"/>
                      <a:pt x="0" y="47"/>
                      <a:pt x="0" y="47"/>
                    </a:cubicBezTo>
                    <a:cubicBezTo>
                      <a:pt x="0" y="49"/>
                      <a:pt x="2" y="51"/>
                      <a:pt x="5" y="51"/>
                    </a:cubicBezTo>
                    <a:cubicBezTo>
                      <a:pt x="35" y="51"/>
                      <a:pt x="35" y="51"/>
                      <a:pt x="35" y="51"/>
                    </a:cubicBezTo>
                    <a:cubicBezTo>
                      <a:pt x="35" y="81"/>
                      <a:pt x="35" y="81"/>
                      <a:pt x="35" y="81"/>
                    </a:cubicBezTo>
                    <a:cubicBezTo>
                      <a:pt x="35" y="83"/>
                      <a:pt x="36" y="85"/>
                      <a:pt x="39" y="85"/>
                    </a:cubicBezTo>
                    <a:cubicBezTo>
                      <a:pt x="47" y="85"/>
                      <a:pt x="47" y="85"/>
                      <a:pt x="47" y="85"/>
                    </a:cubicBezTo>
                    <a:cubicBezTo>
                      <a:pt x="50" y="85"/>
                      <a:pt x="51" y="83"/>
                      <a:pt x="51" y="81"/>
                    </a:cubicBezTo>
                    <a:cubicBezTo>
                      <a:pt x="51" y="51"/>
                      <a:pt x="51" y="51"/>
                      <a:pt x="51" y="51"/>
                    </a:cubicBezTo>
                    <a:cubicBezTo>
                      <a:pt x="81" y="51"/>
                      <a:pt x="81" y="51"/>
                      <a:pt x="81" y="51"/>
                    </a:cubicBezTo>
                    <a:cubicBezTo>
                      <a:pt x="84" y="51"/>
                      <a:pt x="86" y="49"/>
                      <a:pt x="86" y="47"/>
                    </a:cubicBezTo>
                    <a:cubicBezTo>
                      <a:pt x="86" y="38"/>
                      <a:pt x="86" y="38"/>
                      <a:pt x="86" y="38"/>
                    </a:cubicBezTo>
                    <a:cubicBezTo>
                      <a:pt x="86" y="36"/>
                      <a:pt x="84" y="34"/>
                      <a:pt x="81" y="34"/>
                    </a:cubicBezTo>
                    <a:close/>
                  </a:path>
                </a:pathLst>
              </a:custGeom>
              <a:grpFill/>
              <a:ln>
                <a:noFill/>
              </a:ln>
            </p:spPr>
            <p:txBody>
              <a:bodyPr/>
              <a:lstStyle/>
              <a:p>
                <a:pPr>
                  <a:defRPr/>
                </a:pPr>
                <a:endParaRPr lang="zh-TW" altLang="en-US" sz="135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Freeform 6"/>
              <p:cNvSpPr>
                <a:spLocks noEditPoints="1"/>
              </p:cNvSpPr>
              <p:nvPr/>
            </p:nvSpPr>
            <p:spPr bwMode="auto">
              <a:xfrm>
                <a:off x="1730152" y="3478601"/>
                <a:ext cx="240000" cy="360000"/>
              </a:xfrm>
              <a:custGeom>
                <a:avLst/>
                <a:gdLst>
                  <a:gd name="T0" fmla="*/ 95 w 119"/>
                  <a:gd name="T1" fmla="*/ 99 h 179"/>
                  <a:gd name="T2" fmla="*/ 82 w 119"/>
                  <a:gd name="T3" fmla="*/ 86 h 179"/>
                  <a:gd name="T4" fmla="*/ 91 w 119"/>
                  <a:gd name="T5" fmla="*/ 74 h 179"/>
                  <a:gd name="T6" fmla="*/ 107 w 119"/>
                  <a:gd name="T7" fmla="*/ 44 h 179"/>
                  <a:gd name="T8" fmla="*/ 99 w 119"/>
                  <a:gd name="T9" fmla="*/ 17 h 179"/>
                  <a:gd name="T10" fmla="*/ 103 w 119"/>
                  <a:gd name="T11" fmla="*/ 17 h 179"/>
                  <a:gd name="T12" fmla="*/ 105 w 119"/>
                  <a:gd name="T13" fmla="*/ 16 h 179"/>
                  <a:gd name="T14" fmla="*/ 117 w 119"/>
                  <a:gd name="T15" fmla="*/ 8 h 179"/>
                  <a:gd name="T16" fmla="*/ 119 w 119"/>
                  <a:gd name="T17" fmla="*/ 3 h 179"/>
                  <a:gd name="T18" fmla="*/ 115 w 119"/>
                  <a:gd name="T19" fmla="*/ 0 h 179"/>
                  <a:gd name="T20" fmla="*/ 62 w 119"/>
                  <a:gd name="T21" fmla="*/ 0 h 179"/>
                  <a:gd name="T22" fmla="*/ 45 w 119"/>
                  <a:gd name="T23" fmla="*/ 3 h 179"/>
                  <a:gd name="T24" fmla="*/ 12 w 119"/>
                  <a:gd name="T25" fmla="*/ 43 h 179"/>
                  <a:gd name="T26" fmla="*/ 55 w 119"/>
                  <a:gd name="T27" fmla="*/ 86 h 179"/>
                  <a:gd name="T28" fmla="*/ 54 w 119"/>
                  <a:gd name="T29" fmla="*/ 91 h 179"/>
                  <a:gd name="T30" fmla="*/ 57 w 119"/>
                  <a:gd name="T31" fmla="*/ 102 h 179"/>
                  <a:gd name="T32" fmla="*/ 56 w 119"/>
                  <a:gd name="T33" fmla="*/ 102 h 179"/>
                  <a:gd name="T34" fmla="*/ 4 w 119"/>
                  <a:gd name="T35" fmla="*/ 131 h 179"/>
                  <a:gd name="T36" fmla="*/ 0 w 119"/>
                  <a:gd name="T37" fmla="*/ 144 h 179"/>
                  <a:gd name="T38" fmla="*/ 4 w 119"/>
                  <a:gd name="T39" fmla="*/ 157 h 179"/>
                  <a:gd name="T40" fmla="*/ 34 w 119"/>
                  <a:gd name="T41" fmla="*/ 176 h 179"/>
                  <a:gd name="T42" fmla="*/ 59 w 119"/>
                  <a:gd name="T43" fmla="*/ 179 h 179"/>
                  <a:gd name="T44" fmla="*/ 80 w 119"/>
                  <a:gd name="T45" fmla="*/ 176 h 179"/>
                  <a:gd name="T46" fmla="*/ 115 w 119"/>
                  <a:gd name="T47" fmla="*/ 137 h 179"/>
                  <a:gd name="T48" fmla="*/ 95 w 119"/>
                  <a:gd name="T49" fmla="*/ 99 h 179"/>
                  <a:gd name="T50" fmla="*/ 28 w 119"/>
                  <a:gd name="T51" fmla="*/ 138 h 179"/>
                  <a:gd name="T52" fmla="*/ 62 w 119"/>
                  <a:gd name="T53" fmla="*/ 115 h 179"/>
                  <a:gd name="T54" fmla="*/ 62 w 119"/>
                  <a:gd name="T55" fmla="*/ 115 h 179"/>
                  <a:gd name="T56" fmla="*/ 73 w 119"/>
                  <a:gd name="T57" fmla="*/ 117 h 179"/>
                  <a:gd name="T58" fmla="*/ 77 w 119"/>
                  <a:gd name="T59" fmla="*/ 119 h 179"/>
                  <a:gd name="T60" fmla="*/ 92 w 119"/>
                  <a:gd name="T61" fmla="*/ 135 h 179"/>
                  <a:gd name="T62" fmla="*/ 93 w 119"/>
                  <a:gd name="T63" fmla="*/ 139 h 179"/>
                  <a:gd name="T64" fmla="*/ 59 w 119"/>
                  <a:gd name="T65" fmla="*/ 163 h 179"/>
                  <a:gd name="T66" fmla="*/ 28 w 119"/>
                  <a:gd name="T67" fmla="*/ 138 h 179"/>
                  <a:gd name="T68" fmla="*/ 44 w 119"/>
                  <a:gd name="T69" fmla="*/ 21 h 179"/>
                  <a:gd name="T70" fmla="*/ 55 w 119"/>
                  <a:gd name="T71" fmla="*/ 16 h 179"/>
                  <a:gd name="T72" fmla="*/ 55 w 119"/>
                  <a:gd name="T73" fmla="*/ 16 h 179"/>
                  <a:gd name="T74" fmla="*/ 80 w 119"/>
                  <a:gd name="T75" fmla="*/ 45 h 179"/>
                  <a:gd name="T76" fmla="*/ 75 w 119"/>
                  <a:gd name="T77" fmla="*/ 67 h 179"/>
                  <a:gd name="T78" fmla="*/ 64 w 119"/>
                  <a:gd name="T79" fmla="*/ 72 h 179"/>
                  <a:gd name="T80" fmla="*/ 64 w 119"/>
                  <a:gd name="T81" fmla="*/ 72 h 179"/>
                  <a:gd name="T82" fmla="*/ 64 w 119"/>
                  <a:gd name="T83" fmla="*/ 72 h 179"/>
                  <a:gd name="T84" fmla="*/ 39 w 119"/>
                  <a:gd name="T85" fmla="*/ 43 h 179"/>
                  <a:gd name="T86" fmla="*/ 44 w 119"/>
                  <a:gd name="T87" fmla="*/ 2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9" h="179">
                    <a:moveTo>
                      <a:pt x="95" y="99"/>
                    </a:moveTo>
                    <a:cubicBezTo>
                      <a:pt x="88" y="95"/>
                      <a:pt x="82" y="88"/>
                      <a:pt x="82" y="86"/>
                    </a:cubicBezTo>
                    <a:cubicBezTo>
                      <a:pt x="82" y="83"/>
                      <a:pt x="83" y="81"/>
                      <a:pt x="91" y="74"/>
                    </a:cubicBezTo>
                    <a:cubicBezTo>
                      <a:pt x="102" y="66"/>
                      <a:pt x="107" y="55"/>
                      <a:pt x="107" y="44"/>
                    </a:cubicBezTo>
                    <a:cubicBezTo>
                      <a:pt x="107" y="33"/>
                      <a:pt x="104" y="24"/>
                      <a:pt x="99" y="17"/>
                    </a:cubicBezTo>
                    <a:cubicBezTo>
                      <a:pt x="103" y="17"/>
                      <a:pt x="103" y="17"/>
                      <a:pt x="103" y="17"/>
                    </a:cubicBezTo>
                    <a:cubicBezTo>
                      <a:pt x="104" y="17"/>
                      <a:pt x="105" y="17"/>
                      <a:pt x="105" y="16"/>
                    </a:cubicBezTo>
                    <a:cubicBezTo>
                      <a:pt x="117" y="8"/>
                      <a:pt x="117" y="8"/>
                      <a:pt x="117" y="8"/>
                    </a:cubicBezTo>
                    <a:cubicBezTo>
                      <a:pt x="119" y="7"/>
                      <a:pt x="119" y="5"/>
                      <a:pt x="119" y="3"/>
                    </a:cubicBezTo>
                    <a:cubicBezTo>
                      <a:pt x="118" y="2"/>
                      <a:pt x="117" y="0"/>
                      <a:pt x="115" y="0"/>
                    </a:cubicBezTo>
                    <a:cubicBezTo>
                      <a:pt x="62" y="0"/>
                      <a:pt x="62" y="0"/>
                      <a:pt x="62" y="0"/>
                    </a:cubicBezTo>
                    <a:cubicBezTo>
                      <a:pt x="56" y="0"/>
                      <a:pt x="50" y="1"/>
                      <a:pt x="45" y="3"/>
                    </a:cubicBezTo>
                    <a:cubicBezTo>
                      <a:pt x="25" y="10"/>
                      <a:pt x="12" y="26"/>
                      <a:pt x="12" y="43"/>
                    </a:cubicBezTo>
                    <a:cubicBezTo>
                      <a:pt x="12" y="67"/>
                      <a:pt x="30" y="85"/>
                      <a:pt x="55" y="86"/>
                    </a:cubicBezTo>
                    <a:cubicBezTo>
                      <a:pt x="55" y="88"/>
                      <a:pt x="54" y="90"/>
                      <a:pt x="54" y="91"/>
                    </a:cubicBezTo>
                    <a:cubicBezTo>
                      <a:pt x="54" y="95"/>
                      <a:pt x="55" y="99"/>
                      <a:pt x="57" y="102"/>
                    </a:cubicBezTo>
                    <a:cubicBezTo>
                      <a:pt x="57" y="102"/>
                      <a:pt x="57" y="102"/>
                      <a:pt x="56" y="102"/>
                    </a:cubicBezTo>
                    <a:cubicBezTo>
                      <a:pt x="33" y="102"/>
                      <a:pt x="12" y="113"/>
                      <a:pt x="4" y="131"/>
                    </a:cubicBezTo>
                    <a:cubicBezTo>
                      <a:pt x="1" y="135"/>
                      <a:pt x="0" y="140"/>
                      <a:pt x="0" y="144"/>
                    </a:cubicBezTo>
                    <a:cubicBezTo>
                      <a:pt x="0" y="148"/>
                      <a:pt x="1" y="153"/>
                      <a:pt x="4" y="157"/>
                    </a:cubicBezTo>
                    <a:cubicBezTo>
                      <a:pt x="9" y="166"/>
                      <a:pt x="20" y="173"/>
                      <a:pt x="34" y="176"/>
                    </a:cubicBezTo>
                    <a:cubicBezTo>
                      <a:pt x="42" y="178"/>
                      <a:pt x="50" y="179"/>
                      <a:pt x="59" y="179"/>
                    </a:cubicBezTo>
                    <a:cubicBezTo>
                      <a:pt x="66" y="179"/>
                      <a:pt x="74" y="178"/>
                      <a:pt x="80" y="176"/>
                    </a:cubicBezTo>
                    <a:cubicBezTo>
                      <a:pt x="101" y="170"/>
                      <a:pt x="115" y="155"/>
                      <a:pt x="115" y="137"/>
                    </a:cubicBezTo>
                    <a:cubicBezTo>
                      <a:pt x="115" y="120"/>
                      <a:pt x="109" y="110"/>
                      <a:pt x="95" y="99"/>
                    </a:cubicBezTo>
                    <a:close/>
                    <a:moveTo>
                      <a:pt x="28" y="138"/>
                    </a:moveTo>
                    <a:cubicBezTo>
                      <a:pt x="28" y="126"/>
                      <a:pt x="44" y="115"/>
                      <a:pt x="62" y="115"/>
                    </a:cubicBezTo>
                    <a:cubicBezTo>
                      <a:pt x="62" y="115"/>
                      <a:pt x="62" y="115"/>
                      <a:pt x="62" y="115"/>
                    </a:cubicBezTo>
                    <a:cubicBezTo>
                      <a:pt x="66" y="115"/>
                      <a:pt x="70" y="116"/>
                      <a:pt x="73" y="117"/>
                    </a:cubicBezTo>
                    <a:cubicBezTo>
                      <a:pt x="75" y="118"/>
                      <a:pt x="76" y="119"/>
                      <a:pt x="77" y="119"/>
                    </a:cubicBezTo>
                    <a:cubicBezTo>
                      <a:pt x="85" y="125"/>
                      <a:pt x="91" y="129"/>
                      <a:pt x="92" y="135"/>
                    </a:cubicBezTo>
                    <a:cubicBezTo>
                      <a:pt x="93" y="136"/>
                      <a:pt x="93" y="138"/>
                      <a:pt x="93" y="139"/>
                    </a:cubicBezTo>
                    <a:cubicBezTo>
                      <a:pt x="93" y="155"/>
                      <a:pt x="81" y="163"/>
                      <a:pt x="59" y="163"/>
                    </a:cubicBezTo>
                    <a:cubicBezTo>
                      <a:pt x="41" y="163"/>
                      <a:pt x="28" y="152"/>
                      <a:pt x="28" y="138"/>
                    </a:cubicBezTo>
                    <a:close/>
                    <a:moveTo>
                      <a:pt x="44" y="21"/>
                    </a:moveTo>
                    <a:cubicBezTo>
                      <a:pt x="47" y="18"/>
                      <a:pt x="51" y="16"/>
                      <a:pt x="55" y="16"/>
                    </a:cubicBezTo>
                    <a:cubicBezTo>
                      <a:pt x="55" y="16"/>
                      <a:pt x="55" y="16"/>
                      <a:pt x="55" y="16"/>
                    </a:cubicBezTo>
                    <a:cubicBezTo>
                      <a:pt x="67" y="16"/>
                      <a:pt x="78" y="30"/>
                      <a:pt x="80" y="45"/>
                    </a:cubicBezTo>
                    <a:cubicBezTo>
                      <a:pt x="81" y="54"/>
                      <a:pt x="79" y="62"/>
                      <a:pt x="75" y="67"/>
                    </a:cubicBezTo>
                    <a:cubicBezTo>
                      <a:pt x="72" y="70"/>
                      <a:pt x="68" y="72"/>
                      <a:pt x="64" y="72"/>
                    </a:cubicBezTo>
                    <a:cubicBezTo>
                      <a:pt x="64" y="72"/>
                      <a:pt x="64" y="72"/>
                      <a:pt x="64" y="72"/>
                    </a:cubicBezTo>
                    <a:cubicBezTo>
                      <a:pt x="64" y="72"/>
                      <a:pt x="64" y="72"/>
                      <a:pt x="64" y="72"/>
                    </a:cubicBezTo>
                    <a:cubicBezTo>
                      <a:pt x="53" y="72"/>
                      <a:pt x="41" y="58"/>
                      <a:pt x="39" y="43"/>
                    </a:cubicBezTo>
                    <a:cubicBezTo>
                      <a:pt x="38" y="34"/>
                      <a:pt x="40" y="26"/>
                      <a:pt x="44" y="21"/>
                    </a:cubicBezTo>
                    <a:close/>
                  </a:path>
                </a:pathLst>
              </a:custGeom>
              <a:grpFill/>
              <a:ln>
                <a:noFill/>
              </a:ln>
            </p:spPr>
            <p:txBody>
              <a:bodyPr/>
              <a:lstStyle/>
              <a:p>
                <a:pPr>
                  <a:defRPr/>
                </a:pPr>
                <a:endParaRPr lang="zh-TW" altLang="en-US" sz="135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6642" name="Freeform 24"/>
            <p:cNvSpPr>
              <a:spLocks noChangeAspect="1"/>
            </p:cNvSpPr>
            <p:nvPr/>
          </p:nvSpPr>
          <p:spPr bwMode="auto">
            <a:xfrm>
              <a:off x="5444728" y="2403476"/>
              <a:ext cx="127397" cy="270272"/>
            </a:xfrm>
            <a:custGeom>
              <a:avLst/>
              <a:gdLst>
                <a:gd name="T0" fmla="*/ 2147483647 w 89"/>
                <a:gd name="T1" fmla="*/ 2147483647 h 193"/>
                <a:gd name="T2" fmla="*/ 2147483647 w 89"/>
                <a:gd name="T3" fmla="*/ 2147483647 h 193"/>
                <a:gd name="T4" fmla="*/ 2147483647 w 89"/>
                <a:gd name="T5" fmla="*/ 2147483647 h 193"/>
                <a:gd name="T6" fmla="*/ 2147483647 w 89"/>
                <a:gd name="T7" fmla="*/ 2147483647 h 193"/>
                <a:gd name="T8" fmla="*/ 2147483647 w 89"/>
                <a:gd name="T9" fmla="*/ 2147483647 h 193"/>
                <a:gd name="T10" fmla="*/ 2147483647 w 89"/>
                <a:gd name="T11" fmla="*/ 0 h 193"/>
                <a:gd name="T12" fmla="*/ 2147483647 w 89"/>
                <a:gd name="T13" fmla="*/ 0 h 193"/>
                <a:gd name="T14" fmla="*/ 2147483647 w 89"/>
                <a:gd name="T15" fmla="*/ 2147483647 h 193"/>
                <a:gd name="T16" fmla="*/ 2147483647 w 89"/>
                <a:gd name="T17" fmla="*/ 2147483647 h 193"/>
                <a:gd name="T18" fmla="*/ 0 w 89"/>
                <a:gd name="T19" fmla="*/ 2147483647 h 193"/>
                <a:gd name="T20" fmla="*/ 0 w 89"/>
                <a:gd name="T21" fmla="*/ 2147483647 h 193"/>
                <a:gd name="T22" fmla="*/ 2147483647 w 89"/>
                <a:gd name="T23" fmla="*/ 2147483647 h 193"/>
                <a:gd name="T24" fmla="*/ 2147483647 w 89"/>
                <a:gd name="T25" fmla="*/ 2147483647 h 193"/>
                <a:gd name="T26" fmla="*/ 2147483647 w 89"/>
                <a:gd name="T27" fmla="*/ 2147483647 h 193"/>
                <a:gd name="T28" fmla="*/ 2147483647 w 89"/>
                <a:gd name="T29" fmla="*/ 2147483647 h 193"/>
                <a:gd name="T30" fmla="*/ 2147483647 w 89"/>
                <a:gd name="T31" fmla="*/ 2147483647 h 193"/>
                <a:gd name="T32" fmla="*/ 2147483647 w 89"/>
                <a:gd name="T33" fmla="*/ 2147483647 h 19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9" h="193">
                  <a:moveTo>
                    <a:pt x="89" y="63"/>
                  </a:moveTo>
                  <a:cubicBezTo>
                    <a:pt x="59" y="63"/>
                    <a:pt x="59" y="63"/>
                    <a:pt x="59" y="63"/>
                  </a:cubicBezTo>
                  <a:cubicBezTo>
                    <a:pt x="59" y="43"/>
                    <a:pt x="59" y="43"/>
                    <a:pt x="59" y="43"/>
                  </a:cubicBezTo>
                  <a:cubicBezTo>
                    <a:pt x="59" y="35"/>
                    <a:pt x="64" y="33"/>
                    <a:pt x="67" y="33"/>
                  </a:cubicBezTo>
                  <a:cubicBezTo>
                    <a:pt x="71" y="33"/>
                    <a:pt x="89" y="33"/>
                    <a:pt x="89" y="33"/>
                  </a:cubicBezTo>
                  <a:cubicBezTo>
                    <a:pt x="89" y="0"/>
                    <a:pt x="89" y="0"/>
                    <a:pt x="89" y="0"/>
                  </a:cubicBezTo>
                  <a:cubicBezTo>
                    <a:pt x="59" y="0"/>
                    <a:pt x="59" y="0"/>
                    <a:pt x="59" y="0"/>
                  </a:cubicBezTo>
                  <a:cubicBezTo>
                    <a:pt x="26" y="0"/>
                    <a:pt x="19" y="25"/>
                    <a:pt x="19" y="40"/>
                  </a:cubicBezTo>
                  <a:cubicBezTo>
                    <a:pt x="19" y="63"/>
                    <a:pt x="19" y="63"/>
                    <a:pt x="19" y="63"/>
                  </a:cubicBezTo>
                  <a:cubicBezTo>
                    <a:pt x="0" y="63"/>
                    <a:pt x="0" y="63"/>
                    <a:pt x="0" y="63"/>
                  </a:cubicBezTo>
                  <a:cubicBezTo>
                    <a:pt x="0" y="97"/>
                    <a:pt x="0" y="97"/>
                    <a:pt x="0" y="97"/>
                  </a:cubicBezTo>
                  <a:cubicBezTo>
                    <a:pt x="19" y="97"/>
                    <a:pt x="19" y="97"/>
                    <a:pt x="19" y="97"/>
                  </a:cubicBezTo>
                  <a:cubicBezTo>
                    <a:pt x="19" y="140"/>
                    <a:pt x="19" y="193"/>
                    <a:pt x="19" y="193"/>
                  </a:cubicBezTo>
                  <a:cubicBezTo>
                    <a:pt x="59" y="193"/>
                    <a:pt x="59" y="193"/>
                    <a:pt x="59" y="193"/>
                  </a:cubicBezTo>
                  <a:cubicBezTo>
                    <a:pt x="59" y="193"/>
                    <a:pt x="59" y="140"/>
                    <a:pt x="59" y="97"/>
                  </a:cubicBezTo>
                  <a:cubicBezTo>
                    <a:pt x="86" y="97"/>
                    <a:pt x="86" y="97"/>
                    <a:pt x="86" y="97"/>
                  </a:cubicBezTo>
                  <a:lnTo>
                    <a:pt x="89" y="6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0" name="Group 56"/>
            <p:cNvGrpSpPr>
              <a:grpSpLocks noChangeAspect="1"/>
            </p:cNvGrpSpPr>
            <p:nvPr/>
          </p:nvGrpSpPr>
          <p:grpSpPr bwMode="auto">
            <a:xfrm>
              <a:off x="4753157" y="3122800"/>
              <a:ext cx="316562" cy="310500"/>
              <a:chOff x="2927" y="2264"/>
              <a:chExt cx="470" cy="461"/>
            </a:xfrm>
            <a:solidFill>
              <a:schemeClr val="bg1"/>
            </a:solidFill>
          </p:grpSpPr>
          <p:sp>
            <p:nvSpPr>
              <p:cNvPr id="31" name="Freeform 57"/>
              <p:cNvSpPr>
                <a:spLocks noEditPoints="1"/>
              </p:cNvSpPr>
              <p:nvPr/>
            </p:nvSpPr>
            <p:spPr bwMode="auto">
              <a:xfrm>
                <a:off x="2927" y="2482"/>
                <a:ext cx="470" cy="243"/>
              </a:xfrm>
              <a:custGeom>
                <a:avLst/>
                <a:gdLst>
                  <a:gd name="T0" fmla="*/ 36 w 196"/>
                  <a:gd name="T1" fmla="*/ 0 h 101"/>
                  <a:gd name="T2" fmla="*/ 0 w 196"/>
                  <a:gd name="T3" fmla="*/ 65 h 101"/>
                  <a:gd name="T4" fmla="*/ 160 w 196"/>
                  <a:gd name="T5" fmla="*/ 101 h 101"/>
                  <a:gd name="T6" fmla="*/ 196 w 196"/>
                  <a:gd name="T7" fmla="*/ 36 h 101"/>
                  <a:gd name="T8" fmla="*/ 62 w 196"/>
                  <a:gd name="T9" fmla="*/ 23 h 101"/>
                  <a:gd name="T10" fmla="*/ 50 w 196"/>
                  <a:gd name="T11" fmla="*/ 80 h 101"/>
                  <a:gd name="T12" fmla="*/ 39 w 196"/>
                  <a:gd name="T13" fmla="*/ 23 h 101"/>
                  <a:gd name="T14" fmla="*/ 28 w 196"/>
                  <a:gd name="T15" fmla="*/ 13 h 101"/>
                  <a:gd name="T16" fmla="*/ 62 w 196"/>
                  <a:gd name="T17" fmla="*/ 23 h 101"/>
                  <a:gd name="T18" fmla="*/ 85 w 196"/>
                  <a:gd name="T19" fmla="*/ 80 h 101"/>
                  <a:gd name="T20" fmla="*/ 79 w 196"/>
                  <a:gd name="T21" fmla="*/ 80 h 101"/>
                  <a:gd name="T22" fmla="*/ 68 w 196"/>
                  <a:gd name="T23" fmla="*/ 79 h 101"/>
                  <a:gd name="T24" fmla="*/ 66 w 196"/>
                  <a:gd name="T25" fmla="*/ 31 h 101"/>
                  <a:gd name="T26" fmla="*/ 76 w 196"/>
                  <a:gd name="T27" fmla="*/ 69 h 101"/>
                  <a:gd name="T28" fmla="*/ 79 w 196"/>
                  <a:gd name="T29" fmla="*/ 72 h 101"/>
                  <a:gd name="T30" fmla="*/ 85 w 196"/>
                  <a:gd name="T31" fmla="*/ 68 h 101"/>
                  <a:gd name="T32" fmla="*/ 95 w 196"/>
                  <a:gd name="T33" fmla="*/ 31 h 101"/>
                  <a:gd name="T34" fmla="*/ 131 w 196"/>
                  <a:gd name="T35" fmla="*/ 70 h 101"/>
                  <a:gd name="T36" fmla="*/ 122 w 196"/>
                  <a:gd name="T37" fmla="*/ 81 h 101"/>
                  <a:gd name="T38" fmla="*/ 112 w 196"/>
                  <a:gd name="T39" fmla="*/ 77 h 101"/>
                  <a:gd name="T40" fmla="*/ 102 w 196"/>
                  <a:gd name="T41" fmla="*/ 80 h 101"/>
                  <a:gd name="T42" fmla="*/ 112 w 196"/>
                  <a:gd name="T43" fmla="*/ 13 h 101"/>
                  <a:gd name="T44" fmla="*/ 116 w 196"/>
                  <a:gd name="T45" fmla="*/ 31 h 101"/>
                  <a:gd name="T46" fmla="*/ 128 w 196"/>
                  <a:gd name="T47" fmla="*/ 33 h 101"/>
                  <a:gd name="T48" fmla="*/ 131 w 196"/>
                  <a:gd name="T49" fmla="*/ 70 h 101"/>
                  <a:gd name="T50" fmla="*/ 146 w 196"/>
                  <a:gd name="T51" fmla="*/ 57 h 101"/>
                  <a:gd name="T52" fmla="*/ 147 w 196"/>
                  <a:gd name="T53" fmla="*/ 72 h 101"/>
                  <a:gd name="T54" fmla="*/ 154 w 196"/>
                  <a:gd name="T55" fmla="*/ 72 h 101"/>
                  <a:gd name="T56" fmla="*/ 155 w 196"/>
                  <a:gd name="T57" fmla="*/ 64 h 101"/>
                  <a:gd name="T58" fmla="*/ 165 w 196"/>
                  <a:gd name="T59" fmla="*/ 66 h 101"/>
                  <a:gd name="T60" fmla="*/ 150 w 196"/>
                  <a:gd name="T61" fmla="*/ 82 h 101"/>
                  <a:gd name="T62" fmla="*/ 136 w 196"/>
                  <a:gd name="T63" fmla="*/ 66 h 101"/>
                  <a:gd name="T64" fmla="*/ 140 w 196"/>
                  <a:gd name="T65" fmla="*/ 34 h 101"/>
                  <a:gd name="T66" fmla="*/ 161 w 196"/>
                  <a:gd name="T67" fmla="*/ 33 h 101"/>
                  <a:gd name="T68" fmla="*/ 165 w 196"/>
                  <a:gd name="T69" fmla="*/ 5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6" h="101">
                    <a:moveTo>
                      <a:pt x="160" y="0"/>
                    </a:moveTo>
                    <a:cubicBezTo>
                      <a:pt x="36" y="0"/>
                      <a:pt x="36" y="0"/>
                      <a:pt x="36" y="0"/>
                    </a:cubicBezTo>
                    <a:cubicBezTo>
                      <a:pt x="16" y="0"/>
                      <a:pt x="0" y="17"/>
                      <a:pt x="0" y="36"/>
                    </a:cubicBezTo>
                    <a:cubicBezTo>
                      <a:pt x="0" y="65"/>
                      <a:pt x="0" y="65"/>
                      <a:pt x="0" y="65"/>
                    </a:cubicBezTo>
                    <a:cubicBezTo>
                      <a:pt x="0" y="85"/>
                      <a:pt x="16" y="101"/>
                      <a:pt x="36" y="101"/>
                    </a:cubicBezTo>
                    <a:cubicBezTo>
                      <a:pt x="160" y="101"/>
                      <a:pt x="160" y="101"/>
                      <a:pt x="160" y="101"/>
                    </a:cubicBezTo>
                    <a:cubicBezTo>
                      <a:pt x="180" y="101"/>
                      <a:pt x="196" y="85"/>
                      <a:pt x="196" y="65"/>
                    </a:cubicBezTo>
                    <a:cubicBezTo>
                      <a:pt x="196" y="36"/>
                      <a:pt x="196" y="36"/>
                      <a:pt x="196" y="36"/>
                    </a:cubicBezTo>
                    <a:cubicBezTo>
                      <a:pt x="196" y="17"/>
                      <a:pt x="180" y="0"/>
                      <a:pt x="160" y="0"/>
                    </a:cubicBezTo>
                    <a:close/>
                    <a:moveTo>
                      <a:pt x="62" y="23"/>
                    </a:moveTo>
                    <a:cubicBezTo>
                      <a:pt x="50" y="23"/>
                      <a:pt x="50" y="23"/>
                      <a:pt x="50" y="23"/>
                    </a:cubicBezTo>
                    <a:cubicBezTo>
                      <a:pt x="50" y="80"/>
                      <a:pt x="50" y="80"/>
                      <a:pt x="50" y="80"/>
                    </a:cubicBezTo>
                    <a:cubicBezTo>
                      <a:pt x="39" y="80"/>
                      <a:pt x="39" y="80"/>
                      <a:pt x="39" y="80"/>
                    </a:cubicBezTo>
                    <a:cubicBezTo>
                      <a:pt x="39" y="23"/>
                      <a:pt x="39" y="23"/>
                      <a:pt x="39" y="23"/>
                    </a:cubicBezTo>
                    <a:cubicBezTo>
                      <a:pt x="28" y="23"/>
                      <a:pt x="28" y="23"/>
                      <a:pt x="28" y="23"/>
                    </a:cubicBezTo>
                    <a:cubicBezTo>
                      <a:pt x="28" y="13"/>
                      <a:pt x="28" y="13"/>
                      <a:pt x="28" y="13"/>
                    </a:cubicBezTo>
                    <a:cubicBezTo>
                      <a:pt x="62" y="13"/>
                      <a:pt x="62" y="13"/>
                      <a:pt x="62" y="13"/>
                    </a:cubicBezTo>
                    <a:lnTo>
                      <a:pt x="62" y="23"/>
                    </a:lnTo>
                    <a:close/>
                    <a:moveTo>
                      <a:pt x="95" y="80"/>
                    </a:moveTo>
                    <a:cubicBezTo>
                      <a:pt x="85" y="80"/>
                      <a:pt x="85" y="80"/>
                      <a:pt x="85" y="80"/>
                    </a:cubicBezTo>
                    <a:cubicBezTo>
                      <a:pt x="85" y="75"/>
                      <a:pt x="85" y="75"/>
                      <a:pt x="85" y="75"/>
                    </a:cubicBezTo>
                    <a:cubicBezTo>
                      <a:pt x="83" y="77"/>
                      <a:pt x="81" y="79"/>
                      <a:pt x="79" y="80"/>
                    </a:cubicBezTo>
                    <a:cubicBezTo>
                      <a:pt x="77" y="81"/>
                      <a:pt x="75" y="81"/>
                      <a:pt x="73" y="81"/>
                    </a:cubicBezTo>
                    <a:cubicBezTo>
                      <a:pt x="71" y="81"/>
                      <a:pt x="69" y="80"/>
                      <a:pt x="68" y="79"/>
                    </a:cubicBezTo>
                    <a:cubicBezTo>
                      <a:pt x="67" y="77"/>
                      <a:pt x="66" y="75"/>
                      <a:pt x="66" y="72"/>
                    </a:cubicBezTo>
                    <a:cubicBezTo>
                      <a:pt x="66" y="31"/>
                      <a:pt x="66" y="31"/>
                      <a:pt x="66" y="31"/>
                    </a:cubicBezTo>
                    <a:cubicBezTo>
                      <a:pt x="76" y="31"/>
                      <a:pt x="76" y="31"/>
                      <a:pt x="76" y="31"/>
                    </a:cubicBezTo>
                    <a:cubicBezTo>
                      <a:pt x="76" y="69"/>
                      <a:pt x="76" y="69"/>
                      <a:pt x="76" y="69"/>
                    </a:cubicBezTo>
                    <a:cubicBezTo>
                      <a:pt x="76" y="70"/>
                      <a:pt x="76" y="71"/>
                      <a:pt x="77" y="71"/>
                    </a:cubicBezTo>
                    <a:cubicBezTo>
                      <a:pt x="77" y="72"/>
                      <a:pt x="78" y="72"/>
                      <a:pt x="79" y="72"/>
                    </a:cubicBezTo>
                    <a:cubicBezTo>
                      <a:pt x="80" y="72"/>
                      <a:pt x="80" y="72"/>
                      <a:pt x="82" y="71"/>
                    </a:cubicBezTo>
                    <a:cubicBezTo>
                      <a:pt x="83" y="70"/>
                      <a:pt x="84" y="70"/>
                      <a:pt x="85" y="68"/>
                    </a:cubicBezTo>
                    <a:cubicBezTo>
                      <a:pt x="85" y="31"/>
                      <a:pt x="85" y="31"/>
                      <a:pt x="85" y="31"/>
                    </a:cubicBezTo>
                    <a:cubicBezTo>
                      <a:pt x="95" y="31"/>
                      <a:pt x="95" y="31"/>
                      <a:pt x="95" y="31"/>
                    </a:cubicBezTo>
                    <a:lnTo>
                      <a:pt x="95" y="80"/>
                    </a:lnTo>
                    <a:close/>
                    <a:moveTo>
                      <a:pt x="131" y="70"/>
                    </a:moveTo>
                    <a:cubicBezTo>
                      <a:pt x="131" y="74"/>
                      <a:pt x="130" y="76"/>
                      <a:pt x="128" y="78"/>
                    </a:cubicBezTo>
                    <a:cubicBezTo>
                      <a:pt x="127" y="80"/>
                      <a:pt x="124" y="81"/>
                      <a:pt x="122" y="81"/>
                    </a:cubicBezTo>
                    <a:cubicBezTo>
                      <a:pt x="120" y="81"/>
                      <a:pt x="118" y="81"/>
                      <a:pt x="116" y="80"/>
                    </a:cubicBezTo>
                    <a:cubicBezTo>
                      <a:pt x="115" y="79"/>
                      <a:pt x="113" y="78"/>
                      <a:pt x="112" y="77"/>
                    </a:cubicBezTo>
                    <a:cubicBezTo>
                      <a:pt x="112" y="80"/>
                      <a:pt x="112" y="80"/>
                      <a:pt x="112" y="80"/>
                    </a:cubicBezTo>
                    <a:cubicBezTo>
                      <a:pt x="102" y="80"/>
                      <a:pt x="102" y="80"/>
                      <a:pt x="102" y="80"/>
                    </a:cubicBezTo>
                    <a:cubicBezTo>
                      <a:pt x="102" y="13"/>
                      <a:pt x="102" y="13"/>
                      <a:pt x="102" y="13"/>
                    </a:cubicBezTo>
                    <a:cubicBezTo>
                      <a:pt x="112" y="13"/>
                      <a:pt x="112" y="13"/>
                      <a:pt x="112" y="13"/>
                    </a:cubicBezTo>
                    <a:cubicBezTo>
                      <a:pt x="112" y="35"/>
                      <a:pt x="112" y="35"/>
                      <a:pt x="112" y="35"/>
                    </a:cubicBezTo>
                    <a:cubicBezTo>
                      <a:pt x="113" y="33"/>
                      <a:pt x="115" y="32"/>
                      <a:pt x="116" y="31"/>
                    </a:cubicBezTo>
                    <a:cubicBezTo>
                      <a:pt x="118" y="31"/>
                      <a:pt x="119" y="30"/>
                      <a:pt x="121" y="30"/>
                    </a:cubicBezTo>
                    <a:cubicBezTo>
                      <a:pt x="124" y="30"/>
                      <a:pt x="126" y="31"/>
                      <a:pt x="128" y="33"/>
                    </a:cubicBezTo>
                    <a:cubicBezTo>
                      <a:pt x="130" y="35"/>
                      <a:pt x="131" y="39"/>
                      <a:pt x="131" y="43"/>
                    </a:cubicBezTo>
                    <a:cubicBezTo>
                      <a:pt x="131" y="70"/>
                      <a:pt x="131" y="70"/>
                      <a:pt x="131" y="70"/>
                    </a:cubicBezTo>
                    <a:close/>
                    <a:moveTo>
                      <a:pt x="165" y="57"/>
                    </a:moveTo>
                    <a:cubicBezTo>
                      <a:pt x="146" y="57"/>
                      <a:pt x="146" y="57"/>
                      <a:pt x="146" y="57"/>
                    </a:cubicBezTo>
                    <a:cubicBezTo>
                      <a:pt x="146" y="66"/>
                      <a:pt x="146" y="66"/>
                      <a:pt x="146" y="66"/>
                    </a:cubicBezTo>
                    <a:cubicBezTo>
                      <a:pt x="146" y="69"/>
                      <a:pt x="146" y="71"/>
                      <a:pt x="147" y="72"/>
                    </a:cubicBezTo>
                    <a:cubicBezTo>
                      <a:pt x="148" y="73"/>
                      <a:pt x="149" y="73"/>
                      <a:pt x="150" y="73"/>
                    </a:cubicBezTo>
                    <a:cubicBezTo>
                      <a:pt x="152" y="73"/>
                      <a:pt x="153" y="73"/>
                      <a:pt x="154" y="72"/>
                    </a:cubicBezTo>
                    <a:cubicBezTo>
                      <a:pt x="154" y="71"/>
                      <a:pt x="155" y="69"/>
                      <a:pt x="155" y="66"/>
                    </a:cubicBezTo>
                    <a:cubicBezTo>
                      <a:pt x="155" y="64"/>
                      <a:pt x="155" y="64"/>
                      <a:pt x="155" y="64"/>
                    </a:cubicBezTo>
                    <a:cubicBezTo>
                      <a:pt x="165" y="64"/>
                      <a:pt x="165" y="64"/>
                      <a:pt x="165" y="64"/>
                    </a:cubicBezTo>
                    <a:cubicBezTo>
                      <a:pt x="165" y="66"/>
                      <a:pt x="165" y="66"/>
                      <a:pt x="165" y="66"/>
                    </a:cubicBezTo>
                    <a:cubicBezTo>
                      <a:pt x="165" y="71"/>
                      <a:pt x="164" y="75"/>
                      <a:pt x="161" y="78"/>
                    </a:cubicBezTo>
                    <a:cubicBezTo>
                      <a:pt x="159" y="80"/>
                      <a:pt x="155" y="82"/>
                      <a:pt x="150" y="82"/>
                    </a:cubicBezTo>
                    <a:cubicBezTo>
                      <a:pt x="146" y="82"/>
                      <a:pt x="142" y="80"/>
                      <a:pt x="140" y="78"/>
                    </a:cubicBezTo>
                    <a:cubicBezTo>
                      <a:pt x="137" y="75"/>
                      <a:pt x="136" y="71"/>
                      <a:pt x="136" y="66"/>
                    </a:cubicBezTo>
                    <a:cubicBezTo>
                      <a:pt x="136" y="44"/>
                      <a:pt x="136" y="44"/>
                      <a:pt x="136" y="44"/>
                    </a:cubicBezTo>
                    <a:cubicBezTo>
                      <a:pt x="136" y="40"/>
                      <a:pt x="137" y="36"/>
                      <a:pt x="140" y="34"/>
                    </a:cubicBezTo>
                    <a:cubicBezTo>
                      <a:pt x="143" y="31"/>
                      <a:pt x="146" y="30"/>
                      <a:pt x="151" y="30"/>
                    </a:cubicBezTo>
                    <a:cubicBezTo>
                      <a:pt x="155" y="30"/>
                      <a:pt x="159" y="31"/>
                      <a:pt x="161" y="33"/>
                    </a:cubicBezTo>
                    <a:cubicBezTo>
                      <a:pt x="164" y="36"/>
                      <a:pt x="165" y="39"/>
                      <a:pt x="165" y="44"/>
                    </a:cubicBezTo>
                    <a:lnTo>
                      <a:pt x="165" y="57"/>
                    </a:lnTo>
                    <a:close/>
                  </a:path>
                </a:pathLst>
              </a:custGeom>
              <a:grpFill/>
              <a:ln>
                <a:noFill/>
              </a:ln>
            </p:spPr>
            <p:txBody>
              <a:bodyPr/>
              <a:lstStyle/>
              <a:p>
                <a:pPr>
                  <a:defRPr/>
                </a:pPr>
                <a:endParaRPr lang="zh-TW" altLang="en-US" sz="135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Freeform 58"/>
              <p:cNvSpPr/>
              <p:nvPr/>
            </p:nvSpPr>
            <p:spPr bwMode="auto">
              <a:xfrm>
                <a:off x="3277" y="2573"/>
                <a:ext cx="22" cy="27"/>
              </a:xfrm>
              <a:custGeom>
                <a:avLst/>
                <a:gdLst>
                  <a:gd name="T0" fmla="*/ 4 w 9"/>
                  <a:gd name="T1" fmla="*/ 0 h 11"/>
                  <a:gd name="T2" fmla="*/ 1 w 9"/>
                  <a:gd name="T3" fmla="*/ 2 h 11"/>
                  <a:gd name="T4" fmla="*/ 0 w 9"/>
                  <a:gd name="T5" fmla="*/ 6 h 11"/>
                  <a:gd name="T6" fmla="*/ 0 w 9"/>
                  <a:gd name="T7" fmla="*/ 11 h 11"/>
                  <a:gd name="T8" fmla="*/ 9 w 9"/>
                  <a:gd name="T9" fmla="*/ 11 h 11"/>
                  <a:gd name="T10" fmla="*/ 9 w 9"/>
                  <a:gd name="T11" fmla="*/ 6 h 11"/>
                  <a:gd name="T12" fmla="*/ 8 w 9"/>
                  <a:gd name="T13" fmla="*/ 2 h 11"/>
                  <a:gd name="T14" fmla="*/ 4 w 9"/>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1">
                    <a:moveTo>
                      <a:pt x="4" y="0"/>
                    </a:moveTo>
                    <a:cubicBezTo>
                      <a:pt x="3" y="0"/>
                      <a:pt x="2" y="1"/>
                      <a:pt x="1" y="2"/>
                    </a:cubicBezTo>
                    <a:cubicBezTo>
                      <a:pt x="0" y="2"/>
                      <a:pt x="0" y="4"/>
                      <a:pt x="0" y="6"/>
                    </a:cubicBezTo>
                    <a:cubicBezTo>
                      <a:pt x="0" y="11"/>
                      <a:pt x="0" y="11"/>
                      <a:pt x="0" y="11"/>
                    </a:cubicBezTo>
                    <a:cubicBezTo>
                      <a:pt x="9" y="11"/>
                      <a:pt x="9" y="11"/>
                      <a:pt x="9" y="11"/>
                    </a:cubicBezTo>
                    <a:cubicBezTo>
                      <a:pt x="9" y="6"/>
                      <a:pt x="9" y="6"/>
                      <a:pt x="9" y="6"/>
                    </a:cubicBezTo>
                    <a:cubicBezTo>
                      <a:pt x="9" y="4"/>
                      <a:pt x="8" y="2"/>
                      <a:pt x="8" y="2"/>
                    </a:cubicBezTo>
                    <a:cubicBezTo>
                      <a:pt x="7" y="1"/>
                      <a:pt x="6" y="0"/>
                      <a:pt x="4" y="0"/>
                    </a:cubicBezTo>
                    <a:close/>
                  </a:path>
                </a:pathLst>
              </a:custGeom>
              <a:grpFill/>
              <a:ln>
                <a:noFill/>
              </a:ln>
            </p:spPr>
            <p:txBody>
              <a:bodyPr/>
              <a:lstStyle/>
              <a:p>
                <a:pPr>
                  <a:defRPr/>
                </a:pPr>
                <a:endParaRPr lang="zh-TW" altLang="en-US" sz="135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Freeform 59"/>
              <p:cNvSpPr/>
              <p:nvPr/>
            </p:nvSpPr>
            <p:spPr bwMode="auto">
              <a:xfrm>
                <a:off x="3196" y="2573"/>
                <a:ext cx="19" cy="84"/>
              </a:xfrm>
              <a:custGeom>
                <a:avLst/>
                <a:gdLst>
                  <a:gd name="T0" fmla="*/ 4 w 8"/>
                  <a:gd name="T1" fmla="*/ 0 h 35"/>
                  <a:gd name="T2" fmla="*/ 2 w 8"/>
                  <a:gd name="T3" fmla="*/ 1 h 35"/>
                  <a:gd name="T4" fmla="*/ 0 w 8"/>
                  <a:gd name="T5" fmla="*/ 2 h 35"/>
                  <a:gd name="T6" fmla="*/ 0 w 8"/>
                  <a:gd name="T7" fmla="*/ 33 h 35"/>
                  <a:gd name="T8" fmla="*/ 2 w 8"/>
                  <a:gd name="T9" fmla="*/ 35 h 35"/>
                  <a:gd name="T10" fmla="*/ 5 w 8"/>
                  <a:gd name="T11" fmla="*/ 35 h 35"/>
                  <a:gd name="T12" fmla="*/ 8 w 8"/>
                  <a:gd name="T13" fmla="*/ 34 h 35"/>
                  <a:gd name="T14" fmla="*/ 8 w 8"/>
                  <a:gd name="T15" fmla="*/ 31 h 35"/>
                  <a:gd name="T16" fmla="*/ 8 w 8"/>
                  <a:gd name="T17" fmla="*/ 5 h 35"/>
                  <a:gd name="T18" fmla="*/ 7 w 8"/>
                  <a:gd name="T19" fmla="*/ 1 h 35"/>
                  <a:gd name="T20" fmla="*/ 4 w 8"/>
                  <a:gd name="T21"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35">
                    <a:moveTo>
                      <a:pt x="4" y="0"/>
                    </a:moveTo>
                    <a:cubicBezTo>
                      <a:pt x="4" y="0"/>
                      <a:pt x="3" y="0"/>
                      <a:pt x="2" y="1"/>
                    </a:cubicBezTo>
                    <a:cubicBezTo>
                      <a:pt x="1" y="1"/>
                      <a:pt x="1" y="1"/>
                      <a:pt x="0" y="2"/>
                    </a:cubicBezTo>
                    <a:cubicBezTo>
                      <a:pt x="0" y="33"/>
                      <a:pt x="0" y="33"/>
                      <a:pt x="0" y="33"/>
                    </a:cubicBezTo>
                    <a:cubicBezTo>
                      <a:pt x="1" y="34"/>
                      <a:pt x="2" y="34"/>
                      <a:pt x="2" y="35"/>
                    </a:cubicBezTo>
                    <a:cubicBezTo>
                      <a:pt x="3" y="35"/>
                      <a:pt x="4" y="35"/>
                      <a:pt x="5" y="35"/>
                    </a:cubicBezTo>
                    <a:cubicBezTo>
                      <a:pt x="6" y="35"/>
                      <a:pt x="7" y="35"/>
                      <a:pt x="8" y="34"/>
                    </a:cubicBezTo>
                    <a:cubicBezTo>
                      <a:pt x="8" y="33"/>
                      <a:pt x="8" y="32"/>
                      <a:pt x="8" y="31"/>
                    </a:cubicBezTo>
                    <a:cubicBezTo>
                      <a:pt x="8" y="5"/>
                      <a:pt x="8" y="5"/>
                      <a:pt x="8" y="5"/>
                    </a:cubicBezTo>
                    <a:cubicBezTo>
                      <a:pt x="8" y="3"/>
                      <a:pt x="8" y="2"/>
                      <a:pt x="7" y="1"/>
                    </a:cubicBezTo>
                    <a:cubicBezTo>
                      <a:pt x="7" y="0"/>
                      <a:pt x="6" y="0"/>
                      <a:pt x="4" y="0"/>
                    </a:cubicBezTo>
                    <a:close/>
                  </a:path>
                </a:pathLst>
              </a:custGeom>
              <a:grpFill/>
              <a:ln>
                <a:noFill/>
              </a:ln>
            </p:spPr>
            <p:txBody>
              <a:bodyPr/>
              <a:lstStyle/>
              <a:p>
                <a:pPr>
                  <a:defRPr/>
                </a:pPr>
                <a:endParaRPr lang="zh-TW" altLang="en-US" sz="135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Freeform 60"/>
              <p:cNvSpPr/>
              <p:nvPr/>
            </p:nvSpPr>
            <p:spPr bwMode="auto">
              <a:xfrm>
                <a:off x="3016" y="2264"/>
                <a:ext cx="101" cy="177"/>
              </a:xfrm>
              <a:custGeom>
                <a:avLst/>
                <a:gdLst>
                  <a:gd name="T0" fmla="*/ 36 w 101"/>
                  <a:gd name="T1" fmla="*/ 177 h 177"/>
                  <a:gd name="T2" fmla="*/ 67 w 101"/>
                  <a:gd name="T3" fmla="*/ 177 h 177"/>
                  <a:gd name="T4" fmla="*/ 67 w 101"/>
                  <a:gd name="T5" fmla="*/ 103 h 177"/>
                  <a:gd name="T6" fmla="*/ 101 w 101"/>
                  <a:gd name="T7" fmla="*/ 0 h 177"/>
                  <a:gd name="T8" fmla="*/ 69 w 101"/>
                  <a:gd name="T9" fmla="*/ 0 h 177"/>
                  <a:gd name="T10" fmla="*/ 53 w 101"/>
                  <a:gd name="T11" fmla="*/ 72 h 177"/>
                  <a:gd name="T12" fmla="*/ 50 w 101"/>
                  <a:gd name="T13" fmla="*/ 72 h 177"/>
                  <a:gd name="T14" fmla="*/ 31 w 101"/>
                  <a:gd name="T15" fmla="*/ 0 h 177"/>
                  <a:gd name="T16" fmla="*/ 0 w 101"/>
                  <a:gd name="T17" fmla="*/ 0 h 177"/>
                  <a:gd name="T18" fmla="*/ 36 w 101"/>
                  <a:gd name="T19" fmla="*/ 108 h 177"/>
                  <a:gd name="T20" fmla="*/ 36 w 101"/>
                  <a:gd name="T21" fmla="*/ 17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 h="177">
                    <a:moveTo>
                      <a:pt x="36" y="177"/>
                    </a:moveTo>
                    <a:lnTo>
                      <a:pt x="67" y="177"/>
                    </a:lnTo>
                    <a:lnTo>
                      <a:pt x="67" y="103"/>
                    </a:lnTo>
                    <a:lnTo>
                      <a:pt x="101" y="0"/>
                    </a:lnTo>
                    <a:lnTo>
                      <a:pt x="69" y="0"/>
                    </a:lnTo>
                    <a:lnTo>
                      <a:pt x="53" y="72"/>
                    </a:lnTo>
                    <a:lnTo>
                      <a:pt x="50" y="72"/>
                    </a:lnTo>
                    <a:lnTo>
                      <a:pt x="31" y="0"/>
                    </a:lnTo>
                    <a:lnTo>
                      <a:pt x="0" y="0"/>
                    </a:lnTo>
                    <a:lnTo>
                      <a:pt x="36" y="108"/>
                    </a:lnTo>
                    <a:lnTo>
                      <a:pt x="36" y="177"/>
                    </a:lnTo>
                    <a:close/>
                  </a:path>
                </a:pathLst>
              </a:custGeom>
              <a:grpFill/>
              <a:ln>
                <a:noFill/>
              </a:ln>
            </p:spPr>
            <p:txBody>
              <a:bodyPr/>
              <a:lstStyle/>
              <a:p>
                <a:pPr>
                  <a:defRPr/>
                </a:pPr>
                <a:endParaRPr lang="zh-TW" altLang="en-US" sz="135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Freeform 61"/>
              <p:cNvSpPr>
                <a:spLocks noEditPoints="1"/>
              </p:cNvSpPr>
              <p:nvPr/>
            </p:nvSpPr>
            <p:spPr bwMode="auto">
              <a:xfrm>
                <a:off x="3119" y="2307"/>
                <a:ext cx="79" cy="139"/>
              </a:xfrm>
              <a:custGeom>
                <a:avLst/>
                <a:gdLst>
                  <a:gd name="T0" fmla="*/ 16 w 33"/>
                  <a:gd name="T1" fmla="*/ 58 h 58"/>
                  <a:gd name="T2" fmla="*/ 28 w 33"/>
                  <a:gd name="T3" fmla="*/ 54 h 58"/>
                  <a:gd name="T4" fmla="*/ 33 w 33"/>
                  <a:gd name="T5" fmla="*/ 43 h 58"/>
                  <a:gd name="T6" fmla="*/ 33 w 33"/>
                  <a:gd name="T7" fmla="*/ 14 h 58"/>
                  <a:gd name="T8" fmla="*/ 28 w 33"/>
                  <a:gd name="T9" fmla="*/ 4 h 58"/>
                  <a:gd name="T10" fmla="*/ 17 w 33"/>
                  <a:gd name="T11" fmla="*/ 0 h 58"/>
                  <a:gd name="T12" fmla="*/ 5 w 33"/>
                  <a:gd name="T13" fmla="*/ 4 h 58"/>
                  <a:gd name="T14" fmla="*/ 0 w 33"/>
                  <a:gd name="T15" fmla="*/ 14 h 58"/>
                  <a:gd name="T16" fmla="*/ 0 w 33"/>
                  <a:gd name="T17" fmla="*/ 42 h 58"/>
                  <a:gd name="T18" fmla="*/ 5 w 33"/>
                  <a:gd name="T19" fmla="*/ 53 h 58"/>
                  <a:gd name="T20" fmla="*/ 16 w 33"/>
                  <a:gd name="T21" fmla="*/ 58 h 58"/>
                  <a:gd name="T22" fmla="*/ 12 w 33"/>
                  <a:gd name="T23" fmla="*/ 14 h 58"/>
                  <a:gd name="T24" fmla="*/ 13 w 33"/>
                  <a:gd name="T25" fmla="*/ 11 h 58"/>
                  <a:gd name="T26" fmla="*/ 16 w 33"/>
                  <a:gd name="T27" fmla="*/ 10 h 58"/>
                  <a:gd name="T28" fmla="*/ 20 w 33"/>
                  <a:gd name="T29" fmla="*/ 11 h 58"/>
                  <a:gd name="T30" fmla="*/ 21 w 33"/>
                  <a:gd name="T31" fmla="*/ 14 h 58"/>
                  <a:gd name="T32" fmla="*/ 21 w 33"/>
                  <a:gd name="T33" fmla="*/ 43 h 58"/>
                  <a:gd name="T34" fmla="*/ 20 w 33"/>
                  <a:gd name="T35" fmla="*/ 47 h 58"/>
                  <a:gd name="T36" fmla="*/ 16 w 33"/>
                  <a:gd name="T37" fmla="*/ 48 h 58"/>
                  <a:gd name="T38" fmla="*/ 13 w 33"/>
                  <a:gd name="T39" fmla="*/ 47 h 58"/>
                  <a:gd name="T40" fmla="*/ 12 w 33"/>
                  <a:gd name="T41" fmla="*/ 43 h 58"/>
                  <a:gd name="T42" fmla="*/ 12 w 33"/>
                  <a:gd name="T43"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 h="58">
                    <a:moveTo>
                      <a:pt x="16" y="58"/>
                    </a:moveTo>
                    <a:cubicBezTo>
                      <a:pt x="21" y="58"/>
                      <a:pt x="25" y="56"/>
                      <a:pt x="28" y="54"/>
                    </a:cubicBezTo>
                    <a:cubicBezTo>
                      <a:pt x="31" y="51"/>
                      <a:pt x="33" y="47"/>
                      <a:pt x="33" y="43"/>
                    </a:cubicBezTo>
                    <a:cubicBezTo>
                      <a:pt x="33" y="14"/>
                      <a:pt x="33" y="14"/>
                      <a:pt x="33" y="14"/>
                    </a:cubicBezTo>
                    <a:cubicBezTo>
                      <a:pt x="33" y="10"/>
                      <a:pt x="31" y="7"/>
                      <a:pt x="28" y="4"/>
                    </a:cubicBezTo>
                    <a:cubicBezTo>
                      <a:pt x="25" y="1"/>
                      <a:pt x="21" y="0"/>
                      <a:pt x="17" y="0"/>
                    </a:cubicBezTo>
                    <a:cubicBezTo>
                      <a:pt x="12" y="0"/>
                      <a:pt x="8" y="1"/>
                      <a:pt x="5" y="4"/>
                    </a:cubicBezTo>
                    <a:cubicBezTo>
                      <a:pt x="2" y="6"/>
                      <a:pt x="0" y="10"/>
                      <a:pt x="0" y="14"/>
                    </a:cubicBezTo>
                    <a:cubicBezTo>
                      <a:pt x="0" y="42"/>
                      <a:pt x="0" y="42"/>
                      <a:pt x="0" y="42"/>
                    </a:cubicBezTo>
                    <a:cubicBezTo>
                      <a:pt x="0" y="47"/>
                      <a:pt x="2" y="51"/>
                      <a:pt x="5" y="53"/>
                    </a:cubicBezTo>
                    <a:cubicBezTo>
                      <a:pt x="8" y="56"/>
                      <a:pt x="11" y="58"/>
                      <a:pt x="16" y="58"/>
                    </a:cubicBezTo>
                    <a:close/>
                    <a:moveTo>
                      <a:pt x="12" y="14"/>
                    </a:moveTo>
                    <a:cubicBezTo>
                      <a:pt x="12" y="12"/>
                      <a:pt x="12" y="11"/>
                      <a:pt x="13" y="11"/>
                    </a:cubicBezTo>
                    <a:cubicBezTo>
                      <a:pt x="14" y="10"/>
                      <a:pt x="15" y="10"/>
                      <a:pt x="16" y="10"/>
                    </a:cubicBezTo>
                    <a:cubicBezTo>
                      <a:pt x="18" y="10"/>
                      <a:pt x="19" y="10"/>
                      <a:pt x="20" y="11"/>
                    </a:cubicBezTo>
                    <a:cubicBezTo>
                      <a:pt x="21" y="11"/>
                      <a:pt x="21" y="12"/>
                      <a:pt x="21" y="14"/>
                    </a:cubicBezTo>
                    <a:cubicBezTo>
                      <a:pt x="21" y="43"/>
                      <a:pt x="21" y="43"/>
                      <a:pt x="21" y="43"/>
                    </a:cubicBezTo>
                    <a:cubicBezTo>
                      <a:pt x="21" y="45"/>
                      <a:pt x="21" y="46"/>
                      <a:pt x="20" y="47"/>
                    </a:cubicBezTo>
                    <a:cubicBezTo>
                      <a:pt x="19" y="48"/>
                      <a:pt x="18" y="48"/>
                      <a:pt x="16" y="48"/>
                    </a:cubicBezTo>
                    <a:cubicBezTo>
                      <a:pt x="15" y="48"/>
                      <a:pt x="14" y="48"/>
                      <a:pt x="13" y="47"/>
                    </a:cubicBezTo>
                    <a:cubicBezTo>
                      <a:pt x="12" y="46"/>
                      <a:pt x="12" y="45"/>
                      <a:pt x="12" y="43"/>
                    </a:cubicBezTo>
                    <a:cubicBezTo>
                      <a:pt x="12" y="14"/>
                      <a:pt x="12" y="14"/>
                      <a:pt x="12" y="14"/>
                    </a:cubicBezTo>
                    <a:close/>
                  </a:path>
                </a:pathLst>
              </a:custGeom>
              <a:grpFill/>
              <a:ln>
                <a:noFill/>
              </a:ln>
            </p:spPr>
            <p:txBody>
              <a:bodyPr/>
              <a:lstStyle/>
              <a:p>
                <a:pPr>
                  <a:defRPr/>
                </a:pPr>
                <a:endParaRPr lang="zh-TW" altLang="en-US" sz="135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Freeform 62"/>
              <p:cNvSpPr/>
              <p:nvPr/>
            </p:nvSpPr>
            <p:spPr bwMode="auto">
              <a:xfrm>
                <a:off x="3220" y="2312"/>
                <a:ext cx="77" cy="132"/>
              </a:xfrm>
              <a:custGeom>
                <a:avLst/>
                <a:gdLst>
                  <a:gd name="T0" fmla="*/ 7 w 32"/>
                  <a:gd name="T1" fmla="*/ 55 h 55"/>
                  <a:gd name="T2" fmla="*/ 14 w 32"/>
                  <a:gd name="T3" fmla="*/ 53 h 55"/>
                  <a:gd name="T4" fmla="*/ 20 w 32"/>
                  <a:gd name="T5" fmla="*/ 48 h 55"/>
                  <a:gd name="T6" fmla="*/ 20 w 32"/>
                  <a:gd name="T7" fmla="*/ 54 h 55"/>
                  <a:gd name="T8" fmla="*/ 32 w 32"/>
                  <a:gd name="T9" fmla="*/ 54 h 55"/>
                  <a:gd name="T10" fmla="*/ 32 w 32"/>
                  <a:gd name="T11" fmla="*/ 0 h 55"/>
                  <a:gd name="T12" fmla="*/ 20 w 32"/>
                  <a:gd name="T13" fmla="*/ 0 h 55"/>
                  <a:gd name="T14" fmla="*/ 20 w 32"/>
                  <a:gd name="T15" fmla="*/ 41 h 55"/>
                  <a:gd name="T16" fmla="*/ 17 w 32"/>
                  <a:gd name="T17" fmla="*/ 44 h 55"/>
                  <a:gd name="T18" fmla="*/ 14 w 32"/>
                  <a:gd name="T19" fmla="*/ 45 h 55"/>
                  <a:gd name="T20" fmla="*/ 12 w 32"/>
                  <a:gd name="T21" fmla="*/ 44 h 55"/>
                  <a:gd name="T22" fmla="*/ 11 w 32"/>
                  <a:gd name="T23" fmla="*/ 41 h 55"/>
                  <a:gd name="T24" fmla="*/ 11 w 32"/>
                  <a:gd name="T25" fmla="*/ 0 h 55"/>
                  <a:gd name="T26" fmla="*/ 0 w 32"/>
                  <a:gd name="T27" fmla="*/ 0 h 55"/>
                  <a:gd name="T28" fmla="*/ 0 w 32"/>
                  <a:gd name="T29" fmla="*/ 45 h 55"/>
                  <a:gd name="T30" fmla="*/ 2 w 32"/>
                  <a:gd name="T31" fmla="*/ 53 h 55"/>
                  <a:gd name="T32" fmla="*/ 7 w 32"/>
                  <a:gd name="T33"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55">
                    <a:moveTo>
                      <a:pt x="7" y="55"/>
                    </a:moveTo>
                    <a:cubicBezTo>
                      <a:pt x="10" y="55"/>
                      <a:pt x="12" y="54"/>
                      <a:pt x="14" y="53"/>
                    </a:cubicBezTo>
                    <a:cubicBezTo>
                      <a:pt x="16" y="52"/>
                      <a:pt x="18" y="50"/>
                      <a:pt x="20" y="48"/>
                    </a:cubicBezTo>
                    <a:cubicBezTo>
                      <a:pt x="20" y="54"/>
                      <a:pt x="20" y="54"/>
                      <a:pt x="20" y="54"/>
                    </a:cubicBezTo>
                    <a:cubicBezTo>
                      <a:pt x="32" y="54"/>
                      <a:pt x="32" y="54"/>
                      <a:pt x="32" y="54"/>
                    </a:cubicBezTo>
                    <a:cubicBezTo>
                      <a:pt x="32" y="0"/>
                      <a:pt x="32" y="0"/>
                      <a:pt x="32" y="0"/>
                    </a:cubicBezTo>
                    <a:cubicBezTo>
                      <a:pt x="20" y="0"/>
                      <a:pt x="20" y="0"/>
                      <a:pt x="20" y="0"/>
                    </a:cubicBezTo>
                    <a:cubicBezTo>
                      <a:pt x="20" y="41"/>
                      <a:pt x="20" y="41"/>
                      <a:pt x="20" y="41"/>
                    </a:cubicBezTo>
                    <a:cubicBezTo>
                      <a:pt x="19" y="42"/>
                      <a:pt x="18" y="43"/>
                      <a:pt x="17" y="44"/>
                    </a:cubicBezTo>
                    <a:cubicBezTo>
                      <a:pt x="16" y="45"/>
                      <a:pt x="15" y="45"/>
                      <a:pt x="14" y="45"/>
                    </a:cubicBezTo>
                    <a:cubicBezTo>
                      <a:pt x="13" y="45"/>
                      <a:pt x="12" y="45"/>
                      <a:pt x="12" y="44"/>
                    </a:cubicBezTo>
                    <a:cubicBezTo>
                      <a:pt x="11" y="44"/>
                      <a:pt x="11" y="43"/>
                      <a:pt x="11" y="41"/>
                    </a:cubicBezTo>
                    <a:cubicBezTo>
                      <a:pt x="11" y="0"/>
                      <a:pt x="11" y="0"/>
                      <a:pt x="11" y="0"/>
                    </a:cubicBezTo>
                    <a:cubicBezTo>
                      <a:pt x="0" y="0"/>
                      <a:pt x="0" y="0"/>
                      <a:pt x="0" y="0"/>
                    </a:cubicBezTo>
                    <a:cubicBezTo>
                      <a:pt x="0" y="45"/>
                      <a:pt x="0" y="45"/>
                      <a:pt x="0" y="45"/>
                    </a:cubicBezTo>
                    <a:cubicBezTo>
                      <a:pt x="0" y="48"/>
                      <a:pt x="0" y="51"/>
                      <a:pt x="2" y="53"/>
                    </a:cubicBezTo>
                    <a:cubicBezTo>
                      <a:pt x="3" y="54"/>
                      <a:pt x="5" y="55"/>
                      <a:pt x="7" y="55"/>
                    </a:cubicBezTo>
                    <a:close/>
                  </a:path>
                </a:pathLst>
              </a:custGeom>
              <a:grpFill/>
              <a:ln>
                <a:noFill/>
              </a:ln>
            </p:spPr>
            <p:txBody>
              <a:bodyPr/>
              <a:lstStyle/>
              <a:p>
                <a:pPr>
                  <a:defRPr/>
                </a:pPr>
                <a:endParaRPr lang="zh-TW" altLang="en-US" sz="135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6646" name="Freeform 85"/>
            <p:cNvSpPr>
              <a:spLocks noChangeAspect="1" noEditPoints="1"/>
            </p:cNvSpPr>
            <p:nvPr/>
          </p:nvSpPr>
          <p:spPr bwMode="auto">
            <a:xfrm>
              <a:off x="6566297" y="2545160"/>
              <a:ext cx="271463" cy="270272"/>
            </a:xfrm>
            <a:custGeom>
              <a:avLst/>
              <a:gdLst>
                <a:gd name="T0" fmla="*/ 2147483647 w 199"/>
                <a:gd name="T1" fmla="*/ 0 h 198"/>
                <a:gd name="T2" fmla="*/ 2147483647 w 199"/>
                <a:gd name="T3" fmla="*/ 0 h 198"/>
                <a:gd name="T4" fmla="*/ 0 w 199"/>
                <a:gd name="T5" fmla="*/ 2147483647 h 198"/>
                <a:gd name="T6" fmla="*/ 0 w 199"/>
                <a:gd name="T7" fmla="*/ 2147483647 h 198"/>
                <a:gd name="T8" fmla="*/ 0 w 199"/>
                <a:gd name="T9" fmla="*/ 2147483647 h 198"/>
                <a:gd name="T10" fmla="*/ 2147483647 w 199"/>
                <a:gd name="T11" fmla="*/ 2147483647 h 198"/>
                <a:gd name="T12" fmla="*/ 2147483647 w 199"/>
                <a:gd name="T13" fmla="*/ 2147483647 h 198"/>
                <a:gd name="T14" fmla="*/ 2147483647 w 199"/>
                <a:gd name="T15" fmla="*/ 2147483647 h 198"/>
                <a:gd name="T16" fmla="*/ 2147483647 w 199"/>
                <a:gd name="T17" fmla="*/ 2147483647 h 198"/>
                <a:gd name="T18" fmla="*/ 2147483647 w 199"/>
                <a:gd name="T19" fmla="*/ 2147483647 h 198"/>
                <a:gd name="T20" fmla="*/ 2147483647 w 199"/>
                <a:gd name="T21" fmla="*/ 0 h 198"/>
                <a:gd name="T22" fmla="*/ 2147483647 w 199"/>
                <a:gd name="T23" fmla="*/ 2147483647 h 198"/>
                <a:gd name="T24" fmla="*/ 2147483647 w 199"/>
                <a:gd name="T25" fmla="*/ 2147483647 h 198"/>
                <a:gd name="T26" fmla="*/ 2147483647 w 199"/>
                <a:gd name="T27" fmla="*/ 2147483647 h 198"/>
                <a:gd name="T28" fmla="*/ 2147483647 w 199"/>
                <a:gd name="T29" fmla="*/ 2147483647 h 198"/>
                <a:gd name="T30" fmla="*/ 2147483647 w 199"/>
                <a:gd name="T31" fmla="*/ 2147483647 h 198"/>
                <a:gd name="T32" fmla="*/ 2147483647 w 199"/>
                <a:gd name="T33" fmla="*/ 2147483647 h 198"/>
                <a:gd name="T34" fmla="*/ 2147483647 w 199"/>
                <a:gd name="T35" fmla="*/ 2147483647 h 198"/>
                <a:gd name="T36" fmla="*/ 2147483647 w 199"/>
                <a:gd name="T37" fmla="*/ 2147483647 h 198"/>
                <a:gd name="T38" fmla="*/ 2147483647 w 199"/>
                <a:gd name="T39" fmla="*/ 2147483647 h 198"/>
                <a:gd name="T40" fmla="*/ 2147483647 w 199"/>
                <a:gd name="T41" fmla="*/ 2147483647 h 198"/>
                <a:gd name="T42" fmla="*/ 2147483647 w 199"/>
                <a:gd name="T43" fmla="*/ 2147483647 h 198"/>
                <a:gd name="T44" fmla="*/ 2147483647 w 199"/>
                <a:gd name="T45" fmla="*/ 2147483647 h 198"/>
                <a:gd name="T46" fmla="*/ 2147483647 w 199"/>
                <a:gd name="T47" fmla="*/ 2147483647 h 198"/>
                <a:gd name="T48" fmla="*/ 2147483647 w 199"/>
                <a:gd name="T49" fmla="*/ 2147483647 h 198"/>
                <a:gd name="T50" fmla="*/ 2147483647 w 199"/>
                <a:gd name="T51" fmla="*/ 2147483647 h 198"/>
                <a:gd name="T52" fmla="*/ 2147483647 w 199"/>
                <a:gd name="T53" fmla="*/ 2147483647 h 198"/>
                <a:gd name="T54" fmla="*/ 2147483647 w 199"/>
                <a:gd name="T55" fmla="*/ 2147483647 h 198"/>
                <a:gd name="T56" fmla="*/ 2147483647 w 199"/>
                <a:gd name="T57" fmla="*/ 2147483647 h 198"/>
                <a:gd name="T58" fmla="*/ 2147483647 w 199"/>
                <a:gd name="T59" fmla="*/ 2147483647 h 198"/>
                <a:gd name="T60" fmla="*/ 2147483647 w 199"/>
                <a:gd name="T61" fmla="*/ 2147483647 h 198"/>
                <a:gd name="T62" fmla="*/ 2147483647 w 199"/>
                <a:gd name="T63" fmla="*/ 2147483647 h 198"/>
                <a:gd name="T64" fmla="*/ 2147483647 w 199"/>
                <a:gd name="T65" fmla="*/ 2147483647 h 198"/>
                <a:gd name="T66" fmla="*/ 2147483647 w 199"/>
                <a:gd name="T67" fmla="*/ 2147483647 h 198"/>
                <a:gd name="T68" fmla="*/ 2147483647 w 199"/>
                <a:gd name="T69" fmla="*/ 2147483647 h 198"/>
                <a:gd name="T70" fmla="*/ 2147483647 w 199"/>
                <a:gd name="T71" fmla="*/ 2147483647 h 198"/>
                <a:gd name="T72" fmla="*/ 2147483647 w 199"/>
                <a:gd name="T73" fmla="*/ 2147483647 h 19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99" h="198">
                  <a:moveTo>
                    <a:pt x="160" y="0"/>
                  </a:moveTo>
                  <a:cubicBezTo>
                    <a:pt x="39" y="0"/>
                    <a:pt x="39" y="0"/>
                    <a:pt x="39" y="0"/>
                  </a:cubicBezTo>
                  <a:cubicBezTo>
                    <a:pt x="17" y="0"/>
                    <a:pt x="0" y="17"/>
                    <a:pt x="0" y="38"/>
                  </a:cubicBezTo>
                  <a:cubicBezTo>
                    <a:pt x="0" y="79"/>
                    <a:pt x="0" y="79"/>
                    <a:pt x="0" y="79"/>
                  </a:cubicBezTo>
                  <a:cubicBezTo>
                    <a:pt x="0" y="160"/>
                    <a:pt x="0" y="160"/>
                    <a:pt x="0" y="160"/>
                  </a:cubicBezTo>
                  <a:cubicBezTo>
                    <a:pt x="0" y="181"/>
                    <a:pt x="17" y="198"/>
                    <a:pt x="39" y="198"/>
                  </a:cubicBezTo>
                  <a:cubicBezTo>
                    <a:pt x="160" y="198"/>
                    <a:pt x="160" y="198"/>
                    <a:pt x="160" y="198"/>
                  </a:cubicBezTo>
                  <a:cubicBezTo>
                    <a:pt x="181" y="198"/>
                    <a:pt x="199" y="181"/>
                    <a:pt x="199" y="160"/>
                  </a:cubicBezTo>
                  <a:cubicBezTo>
                    <a:pt x="199" y="79"/>
                    <a:pt x="199" y="79"/>
                    <a:pt x="199" y="79"/>
                  </a:cubicBezTo>
                  <a:cubicBezTo>
                    <a:pt x="199" y="38"/>
                    <a:pt x="199" y="38"/>
                    <a:pt x="199" y="38"/>
                  </a:cubicBezTo>
                  <a:cubicBezTo>
                    <a:pt x="199" y="17"/>
                    <a:pt x="181" y="0"/>
                    <a:pt x="160" y="0"/>
                  </a:cubicBezTo>
                  <a:close/>
                  <a:moveTo>
                    <a:pt x="171" y="23"/>
                  </a:moveTo>
                  <a:cubicBezTo>
                    <a:pt x="176" y="23"/>
                    <a:pt x="176" y="23"/>
                    <a:pt x="176" y="23"/>
                  </a:cubicBezTo>
                  <a:cubicBezTo>
                    <a:pt x="176" y="27"/>
                    <a:pt x="176" y="27"/>
                    <a:pt x="176" y="27"/>
                  </a:cubicBezTo>
                  <a:cubicBezTo>
                    <a:pt x="176" y="56"/>
                    <a:pt x="176" y="56"/>
                    <a:pt x="176" y="56"/>
                  </a:cubicBezTo>
                  <a:cubicBezTo>
                    <a:pt x="142" y="56"/>
                    <a:pt x="142" y="56"/>
                    <a:pt x="142" y="56"/>
                  </a:cubicBezTo>
                  <a:cubicBezTo>
                    <a:pt x="142" y="23"/>
                    <a:pt x="142" y="23"/>
                    <a:pt x="142" y="23"/>
                  </a:cubicBezTo>
                  <a:lnTo>
                    <a:pt x="171" y="23"/>
                  </a:lnTo>
                  <a:close/>
                  <a:moveTo>
                    <a:pt x="71" y="79"/>
                  </a:moveTo>
                  <a:cubicBezTo>
                    <a:pt x="77" y="70"/>
                    <a:pt x="88" y="64"/>
                    <a:pt x="99" y="64"/>
                  </a:cubicBezTo>
                  <a:cubicBezTo>
                    <a:pt x="111" y="64"/>
                    <a:pt x="121" y="70"/>
                    <a:pt x="128" y="79"/>
                  </a:cubicBezTo>
                  <a:cubicBezTo>
                    <a:pt x="132" y="84"/>
                    <a:pt x="134" y="91"/>
                    <a:pt x="134" y="99"/>
                  </a:cubicBezTo>
                  <a:cubicBezTo>
                    <a:pt x="134" y="118"/>
                    <a:pt x="119" y="134"/>
                    <a:pt x="99" y="134"/>
                  </a:cubicBezTo>
                  <a:cubicBezTo>
                    <a:pt x="80" y="134"/>
                    <a:pt x="65" y="118"/>
                    <a:pt x="65" y="99"/>
                  </a:cubicBezTo>
                  <a:cubicBezTo>
                    <a:pt x="65" y="91"/>
                    <a:pt x="67" y="84"/>
                    <a:pt x="71" y="79"/>
                  </a:cubicBezTo>
                  <a:close/>
                  <a:moveTo>
                    <a:pt x="179" y="160"/>
                  </a:moveTo>
                  <a:cubicBezTo>
                    <a:pt x="179" y="170"/>
                    <a:pt x="171" y="179"/>
                    <a:pt x="160" y="179"/>
                  </a:cubicBezTo>
                  <a:cubicBezTo>
                    <a:pt x="39" y="179"/>
                    <a:pt x="39" y="179"/>
                    <a:pt x="39" y="179"/>
                  </a:cubicBezTo>
                  <a:cubicBezTo>
                    <a:pt x="28" y="179"/>
                    <a:pt x="20" y="170"/>
                    <a:pt x="20" y="160"/>
                  </a:cubicBezTo>
                  <a:cubicBezTo>
                    <a:pt x="20" y="79"/>
                    <a:pt x="20" y="79"/>
                    <a:pt x="20" y="79"/>
                  </a:cubicBezTo>
                  <a:cubicBezTo>
                    <a:pt x="49" y="79"/>
                    <a:pt x="49" y="79"/>
                    <a:pt x="49" y="79"/>
                  </a:cubicBezTo>
                  <a:cubicBezTo>
                    <a:pt x="47" y="85"/>
                    <a:pt x="45" y="92"/>
                    <a:pt x="45" y="99"/>
                  </a:cubicBezTo>
                  <a:cubicBezTo>
                    <a:pt x="45" y="129"/>
                    <a:pt x="70" y="153"/>
                    <a:pt x="99" y="153"/>
                  </a:cubicBezTo>
                  <a:cubicBezTo>
                    <a:pt x="129" y="153"/>
                    <a:pt x="154" y="129"/>
                    <a:pt x="154" y="99"/>
                  </a:cubicBezTo>
                  <a:cubicBezTo>
                    <a:pt x="154" y="92"/>
                    <a:pt x="152" y="85"/>
                    <a:pt x="150" y="79"/>
                  </a:cubicBezTo>
                  <a:cubicBezTo>
                    <a:pt x="179" y="79"/>
                    <a:pt x="179" y="79"/>
                    <a:pt x="179" y="79"/>
                  </a:cubicBezTo>
                  <a:lnTo>
                    <a:pt x="179" y="16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3" name="TextBox 57"/>
          <p:cNvSpPr txBox="1"/>
          <p:nvPr/>
        </p:nvSpPr>
        <p:spPr bwMode="auto">
          <a:xfrm>
            <a:off x="326231" y="2013650"/>
            <a:ext cx="2005013" cy="452432"/>
          </a:xfrm>
          <a:prstGeom prst="rect">
            <a:avLst/>
          </a:prstGeom>
          <a:noFill/>
        </p:spPr>
        <p:txBody>
          <a:bodyPr>
            <a:spAutoFit/>
          </a:bodyPr>
          <a:lstStyle/>
          <a:p>
            <a:pPr algn="ctr">
              <a:lnSpc>
                <a:spcPct val="130000"/>
              </a:lnSpc>
              <a:defRPr/>
            </a:pPr>
            <a:r>
              <a:rPr lang="zh-CN" altLang="en-US" sz="9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请在此处输入您的文本</a:t>
            </a:r>
            <a:endParaRPr lang="en-US" altLang="zh-CN" sz="9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a:p>
            <a:pPr algn="ctr">
              <a:lnSpc>
                <a:spcPct val="130000"/>
              </a:lnSpc>
              <a:defRPr/>
            </a:pPr>
            <a:r>
              <a:rPr lang="zh-CN" altLang="en-US" sz="9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请在此处输入您的文本</a:t>
            </a:r>
            <a:endParaRPr lang="en-US" altLang="zh-CN" sz="900" kern="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TextBox 57"/>
          <p:cNvSpPr txBox="1"/>
          <p:nvPr/>
        </p:nvSpPr>
        <p:spPr bwMode="auto">
          <a:xfrm>
            <a:off x="326231" y="2787556"/>
            <a:ext cx="2005013" cy="452432"/>
          </a:xfrm>
          <a:prstGeom prst="rect">
            <a:avLst/>
          </a:prstGeom>
          <a:noFill/>
        </p:spPr>
        <p:txBody>
          <a:bodyPr>
            <a:spAutoFit/>
          </a:bodyPr>
          <a:lstStyle/>
          <a:p>
            <a:pPr algn="ctr">
              <a:lnSpc>
                <a:spcPct val="130000"/>
              </a:lnSpc>
              <a:defRPr/>
            </a:pPr>
            <a:r>
              <a:rPr lang="zh-CN" altLang="en-US" sz="9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请在此处输入您的文本</a:t>
            </a:r>
            <a:endParaRPr lang="en-US" altLang="zh-CN" sz="9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a:p>
            <a:pPr algn="ctr">
              <a:lnSpc>
                <a:spcPct val="130000"/>
              </a:lnSpc>
              <a:defRPr/>
            </a:pPr>
            <a:r>
              <a:rPr lang="zh-CN" altLang="en-US" sz="9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请在此处输入您的文本</a:t>
            </a:r>
            <a:endParaRPr lang="en-US" altLang="zh-CN" sz="900" kern="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TextBox 57"/>
          <p:cNvSpPr txBox="1"/>
          <p:nvPr/>
        </p:nvSpPr>
        <p:spPr bwMode="auto">
          <a:xfrm>
            <a:off x="326231" y="3560272"/>
            <a:ext cx="2005013" cy="452432"/>
          </a:xfrm>
          <a:prstGeom prst="rect">
            <a:avLst/>
          </a:prstGeom>
          <a:noFill/>
        </p:spPr>
        <p:txBody>
          <a:bodyPr>
            <a:spAutoFit/>
          </a:bodyPr>
          <a:lstStyle/>
          <a:p>
            <a:pPr algn="ctr">
              <a:lnSpc>
                <a:spcPct val="130000"/>
              </a:lnSpc>
              <a:defRPr/>
            </a:pPr>
            <a:r>
              <a:rPr lang="zh-CN" altLang="en-US" sz="9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请在此处输入您的文本</a:t>
            </a:r>
            <a:endParaRPr lang="en-US" altLang="zh-CN" sz="9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a:p>
            <a:pPr algn="ctr">
              <a:lnSpc>
                <a:spcPct val="130000"/>
              </a:lnSpc>
              <a:defRPr/>
            </a:pPr>
            <a:r>
              <a:rPr lang="zh-CN" altLang="en-US" sz="9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请在此处输入您的文本</a:t>
            </a:r>
            <a:endParaRPr lang="en-US" altLang="zh-CN" sz="900" kern="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TextBox 57"/>
          <p:cNvSpPr txBox="1"/>
          <p:nvPr/>
        </p:nvSpPr>
        <p:spPr bwMode="auto">
          <a:xfrm>
            <a:off x="2384822" y="2013650"/>
            <a:ext cx="2005013" cy="452432"/>
          </a:xfrm>
          <a:prstGeom prst="rect">
            <a:avLst/>
          </a:prstGeom>
          <a:noFill/>
        </p:spPr>
        <p:txBody>
          <a:bodyPr>
            <a:spAutoFit/>
          </a:bodyPr>
          <a:lstStyle/>
          <a:p>
            <a:pPr algn="ctr">
              <a:lnSpc>
                <a:spcPct val="130000"/>
              </a:lnSpc>
              <a:defRPr/>
            </a:pPr>
            <a:r>
              <a:rPr lang="zh-CN" altLang="en-US" sz="9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请在此处输入您的文本</a:t>
            </a:r>
            <a:endParaRPr lang="en-US" altLang="zh-CN" sz="9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a:p>
            <a:pPr algn="ctr">
              <a:lnSpc>
                <a:spcPct val="130000"/>
              </a:lnSpc>
              <a:defRPr/>
            </a:pPr>
            <a:r>
              <a:rPr lang="zh-CN" altLang="en-US" sz="9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请在此处输入您的文本</a:t>
            </a:r>
            <a:endParaRPr lang="en-US" altLang="zh-CN" sz="900" kern="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TextBox 57"/>
          <p:cNvSpPr txBox="1"/>
          <p:nvPr/>
        </p:nvSpPr>
        <p:spPr bwMode="auto">
          <a:xfrm>
            <a:off x="2384822" y="2787556"/>
            <a:ext cx="2005013" cy="452432"/>
          </a:xfrm>
          <a:prstGeom prst="rect">
            <a:avLst/>
          </a:prstGeom>
          <a:noFill/>
        </p:spPr>
        <p:txBody>
          <a:bodyPr>
            <a:spAutoFit/>
          </a:bodyPr>
          <a:lstStyle/>
          <a:p>
            <a:pPr algn="ctr">
              <a:lnSpc>
                <a:spcPct val="130000"/>
              </a:lnSpc>
              <a:defRPr/>
            </a:pPr>
            <a:r>
              <a:rPr lang="zh-CN" altLang="en-US" sz="9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请在此处输入您的文本</a:t>
            </a:r>
            <a:endParaRPr lang="en-US" altLang="zh-CN" sz="9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a:p>
            <a:pPr algn="ctr">
              <a:lnSpc>
                <a:spcPct val="130000"/>
              </a:lnSpc>
              <a:defRPr/>
            </a:pPr>
            <a:r>
              <a:rPr lang="zh-CN" altLang="en-US" sz="9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请在此处输入您的文本</a:t>
            </a:r>
            <a:endParaRPr lang="en-US" altLang="zh-CN" sz="900" kern="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TextBox 57"/>
          <p:cNvSpPr txBox="1"/>
          <p:nvPr/>
        </p:nvSpPr>
        <p:spPr bwMode="auto">
          <a:xfrm>
            <a:off x="2384822" y="3560272"/>
            <a:ext cx="2005013" cy="452432"/>
          </a:xfrm>
          <a:prstGeom prst="rect">
            <a:avLst/>
          </a:prstGeom>
          <a:noFill/>
        </p:spPr>
        <p:txBody>
          <a:bodyPr>
            <a:spAutoFit/>
          </a:bodyPr>
          <a:lstStyle/>
          <a:p>
            <a:pPr algn="ctr">
              <a:lnSpc>
                <a:spcPct val="130000"/>
              </a:lnSpc>
              <a:defRPr/>
            </a:pPr>
            <a:r>
              <a:rPr lang="zh-CN" altLang="en-US" sz="9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请在此处输入您的文本</a:t>
            </a:r>
            <a:endParaRPr lang="en-US" altLang="zh-CN" sz="9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a:p>
            <a:pPr algn="ctr">
              <a:lnSpc>
                <a:spcPct val="130000"/>
              </a:lnSpc>
              <a:defRPr/>
            </a:pPr>
            <a:r>
              <a:rPr lang="zh-CN" altLang="en-US" sz="9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请在此处输入您的文本</a:t>
            </a:r>
            <a:endParaRPr lang="en-US" altLang="zh-CN" sz="900" kern="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 presetClass="entr" presetSubtype="8" fill="hold" grpId="0" nodeType="after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500" fill="hold"/>
                                        <p:tgtEl>
                                          <p:spTgt spid="43"/>
                                        </p:tgtEl>
                                        <p:attrNameLst>
                                          <p:attrName>ppt_x</p:attrName>
                                        </p:attrNameLst>
                                      </p:cBhvr>
                                      <p:tavLst>
                                        <p:tav tm="0">
                                          <p:val>
                                            <p:strVal val="0-#ppt_w/2"/>
                                          </p:val>
                                        </p:tav>
                                        <p:tav tm="100000">
                                          <p:val>
                                            <p:strVal val="#ppt_x"/>
                                          </p:val>
                                        </p:tav>
                                      </p:tavLst>
                                    </p:anim>
                                    <p:anim calcmode="lin" valueType="num">
                                      <p:cBhvr additive="base">
                                        <p:cTn id="20" dur="500" fill="hold"/>
                                        <p:tgtEl>
                                          <p:spTgt spid="4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46"/>
                                        </p:tgtEl>
                                        <p:attrNameLst>
                                          <p:attrName>style.visibility</p:attrName>
                                        </p:attrNameLst>
                                      </p:cBhvr>
                                      <p:to>
                                        <p:strVal val="visible"/>
                                      </p:to>
                                    </p:set>
                                    <p:anim calcmode="lin" valueType="num">
                                      <p:cBhvr additive="base">
                                        <p:cTn id="23" dur="500" fill="hold"/>
                                        <p:tgtEl>
                                          <p:spTgt spid="46"/>
                                        </p:tgtEl>
                                        <p:attrNameLst>
                                          <p:attrName>ppt_x</p:attrName>
                                        </p:attrNameLst>
                                      </p:cBhvr>
                                      <p:tavLst>
                                        <p:tav tm="0">
                                          <p:val>
                                            <p:strVal val="0-#ppt_w/2"/>
                                          </p:val>
                                        </p:tav>
                                        <p:tav tm="100000">
                                          <p:val>
                                            <p:strVal val="#ppt_x"/>
                                          </p:val>
                                        </p:tav>
                                      </p:tavLst>
                                    </p:anim>
                                    <p:anim calcmode="lin" valueType="num">
                                      <p:cBhvr additive="base">
                                        <p:cTn id="24" dur="500" fill="hold"/>
                                        <p:tgtEl>
                                          <p:spTgt spid="46"/>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500" fill="hold"/>
                                        <p:tgtEl>
                                          <p:spTgt spid="44"/>
                                        </p:tgtEl>
                                        <p:attrNameLst>
                                          <p:attrName>ppt_x</p:attrName>
                                        </p:attrNameLst>
                                      </p:cBhvr>
                                      <p:tavLst>
                                        <p:tav tm="0">
                                          <p:val>
                                            <p:strVal val="0-#ppt_w/2"/>
                                          </p:val>
                                        </p:tav>
                                        <p:tav tm="100000">
                                          <p:val>
                                            <p:strVal val="#ppt_x"/>
                                          </p:val>
                                        </p:tav>
                                      </p:tavLst>
                                    </p:anim>
                                    <p:anim calcmode="lin" valueType="num">
                                      <p:cBhvr additive="base">
                                        <p:cTn id="28" dur="500" fill="hold"/>
                                        <p:tgtEl>
                                          <p:spTgt spid="44"/>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47"/>
                                        </p:tgtEl>
                                        <p:attrNameLst>
                                          <p:attrName>style.visibility</p:attrName>
                                        </p:attrNameLst>
                                      </p:cBhvr>
                                      <p:to>
                                        <p:strVal val="visible"/>
                                      </p:to>
                                    </p:set>
                                    <p:anim calcmode="lin" valueType="num">
                                      <p:cBhvr additive="base">
                                        <p:cTn id="31" dur="500" fill="hold"/>
                                        <p:tgtEl>
                                          <p:spTgt spid="47"/>
                                        </p:tgtEl>
                                        <p:attrNameLst>
                                          <p:attrName>ppt_x</p:attrName>
                                        </p:attrNameLst>
                                      </p:cBhvr>
                                      <p:tavLst>
                                        <p:tav tm="0">
                                          <p:val>
                                            <p:strVal val="0-#ppt_w/2"/>
                                          </p:val>
                                        </p:tav>
                                        <p:tav tm="100000">
                                          <p:val>
                                            <p:strVal val="#ppt_x"/>
                                          </p:val>
                                        </p:tav>
                                      </p:tavLst>
                                    </p:anim>
                                    <p:anim calcmode="lin" valueType="num">
                                      <p:cBhvr additive="base">
                                        <p:cTn id="32" dur="500" fill="hold"/>
                                        <p:tgtEl>
                                          <p:spTgt spid="47"/>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additive="base">
                                        <p:cTn id="35" dur="500" fill="hold"/>
                                        <p:tgtEl>
                                          <p:spTgt spid="48"/>
                                        </p:tgtEl>
                                        <p:attrNameLst>
                                          <p:attrName>ppt_x</p:attrName>
                                        </p:attrNameLst>
                                      </p:cBhvr>
                                      <p:tavLst>
                                        <p:tav tm="0">
                                          <p:val>
                                            <p:strVal val="0-#ppt_w/2"/>
                                          </p:val>
                                        </p:tav>
                                        <p:tav tm="100000">
                                          <p:val>
                                            <p:strVal val="#ppt_x"/>
                                          </p:val>
                                        </p:tav>
                                      </p:tavLst>
                                    </p:anim>
                                    <p:anim calcmode="lin" valueType="num">
                                      <p:cBhvr additive="base">
                                        <p:cTn id="36" dur="500" fill="hold"/>
                                        <p:tgtEl>
                                          <p:spTgt spid="48"/>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anim calcmode="lin" valueType="num">
                                      <p:cBhvr additive="base">
                                        <p:cTn id="39" dur="500" fill="hold"/>
                                        <p:tgtEl>
                                          <p:spTgt spid="45"/>
                                        </p:tgtEl>
                                        <p:attrNameLst>
                                          <p:attrName>ppt_x</p:attrName>
                                        </p:attrNameLst>
                                      </p:cBhvr>
                                      <p:tavLst>
                                        <p:tav tm="0">
                                          <p:val>
                                            <p:strVal val="0-#ppt_w/2"/>
                                          </p:val>
                                        </p:tav>
                                        <p:tav tm="100000">
                                          <p:val>
                                            <p:strVal val="#ppt_x"/>
                                          </p:val>
                                        </p:tav>
                                      </p:tavLst>
                                    </p:anim>
                                    <p:anim calcmode="lin" valueType="num">
                                      <p:cBhvr additive="base">
                                        <p:cTn id="40"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p:bldP spid="4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 name="组合 110"/>
          <p:cNvGrpSpPr/>
          <p:nvPr/>
        </p:nvGrpSpPr>
        <p:grpSpPr>
          <a:xfrm>
            <a:off x="3477560" y="1699226"/>
            <a:ext cx="2178259" cy="2631619"/>
            <a:chOff x="3477368" y="1809631"/>
            <a:chExt cx="2178637" cy="2632076"/>
          </a:xfrm>
        </p:grpSpPr>
        <p:sp>
          <p:nvSpPr>
            <p:cNvPr id="59" name="淘宝店chenying0907 5"/>
            <p:cNvSpPr/>
            <p:nvPr/>
          </p:nvSpPr>
          <p:spPr bwMode="auto">
            <a:xfrm>
              <a:off x="4433843" y="2367574"/>
              <a:ext cx="777579" cy="1381574"/>
            </a:xfrm>
            <a:custGeom>
              <a:avLst/>
              <a:gdLst>
                <a:gd name="T0" fmla="*/ 35 w 360"/>
                <a:gd name="T1" fmla="*/ 640 h 640"/>
                <a:gd name="T2" fmla="*/ 4 w 360"/>
                <a:gd name="T3" fmla="*/ 614 h 640"/>
                <a:gd name="T4" fmla="*/ 29 w 360"/>
                <a:gd name="T5" fmla="*/ 576 h 640"/>
                <a:gd name="T6" fmla="*/ 260 w 360"/>
                <a:gd name="T7" fmla="*/ 237 h 640"/>
                <a:gd name="T8" fmla="*/ 154 w 360"/>
                <a:gd name="T9" fmla="*/ 62 h 640"/>
                <a:gd name="T10" fmla="*/ 148 w 360"/>
                <a:gd name="T11" fmla="*/ 17 h 640"/>
                <a:gd name="T12" fmla="*/ 193 w 360"/>
                <a:gd name="T13" fmla="*/ 11 h 640"/>
                <a:gd name="T14" fmla="*/ 323 w 360"/>
                <a:gd name="T15" fmla="*/ 225 h 640"/>
                <a:gd name="T16" fmla="*/ 41 w 360"/>
                <a:gd name="T17" fmla="*/ 639 h 640"/>
                <a:gd name="T18" fmla="*/ 35 w 360"/>
                <a:gd name="T19" fmla="*/ 640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0" h="640">
                  <a:moveTo>
                    <a:pt x="35" y="640"/>
                  </a:moveTo>
                  <a:cubicBezTo>
                    <a:pt x="20" y="640"/>
                    <a:pt x="7" y="629"/>
                    <a:pt x="4" y="614"/>
                  </a:cubicBezTo>
                  <a:cubicBezTo>
                    <a:pt x="0" y="596"/>
                    <a:pt x="12" y="580"/>
                    <a:pt x="29" y="576"/>
                  </a:cubicBezTo>
                  <a:cubicBezTo>
                    <a:pt x="187" y="547"/>
                    <a:pt x="290" y="394"/>
                    <a:pt x="260" y="237"/>
                  </a:cubicBezTo>
                  <a:cubicBezTo>
                    <a:pt x="247" y="167"/>
                    <a:pt x="209" y="105"/>
                    <a:pt x="154" y="62"/>
                  </a:cubicBezTo>
                  <a:cubicBezTo>
                    <a:pt x="140" y="51"/>
                    <a:pt x="137" y="31"/>
                    <a:pt x="148" y="17"/>
                  </a:cubicBezTo>
                  <a:cubicBezTo>
                    <a:pt x="159" y="3"/>
                    <a:pt x="179" y="0"/>
                    <a:pt x="193" y="11"/>
                  </a:cubicBezTo>
                  <a:cubicBezTo>
                    <a:pt x="261" y="64"/>
                    <a:pt x="307" y="140"/>
                    <a:pt x="323" y="225"/>
                  </a:cubicBezTo>
                  <a:cubicBezTo>
                    <a:pt x="360" y="417"/>
                    <a:pt x="233" y="603"/>
                    <a:pt x="41" y="639"/>
                  </a:cubicBezTo>
                  <a:cubicBezTo>
                    <a:pt x="39" y="640"/>
                    <a:pt x="37" y="640"/>
                    <a:pt x="35" y="640"/>
                  </a:cubicBezTo>
                  <a:close/>
                </a:path>
              </a:pathLst>
            </a:custGeom>
            <a:solidFill>
              <a:schemeClr val="tx1">
                <a:lumMod val="25000"/>
                <a:lumOff val="75000"/>
              </a:schemeClr>
            </a:solidFill>
            <a:ln>
              <a:noFill/>
            </a:ln>
          </p:spPr>
          <p:txBody>
            <a:bodyPr vert="horz" wrap="square" lIns="91424" tIns="45712" rIns="91424" bIns="45712" numCol="1" anchor="t" anchorCtr="0" compatLnSpc="1"/>
            <a:lstStyle/>
            <a:p>
              <a:endParaRPr lang="zh-CN" altLang="en-US"/>
            </a:p>
          </p:txBody>
        </p:sp>
        <p:sp>
          <p:nvSpPr>
            <p:cNvPr id="60" name="淘宝店chenying0907 6"/>
            <p:cNvSpPr/>
            <p:nvPr/>
          </p:nvSpPr>
          <p:spPr bwMode="auto">
            <a:xfrm>
              <a:off x="4304542" y="2489791"/>
              <a:ext cx="759867" cy="1392202"/>
            </a:xfrm>
            <a:custGeom>
              <a:avLst/>
              <a:gdLst>
                <a:gd name="T0" fmla="*/ 35 w 352"/>
                <a:gd name="T1" fmla="*/ 645 h 645"/>
                <a:gd name="T2" fmla="*/ 4 w 352"/>
                <a:gd name="T3" fmla="*/ 620 h 645"/>
                <a:gd name="T4" fmla="*/ 28 w 352"/>
                <a:gd name="T5" fmla="*/ 581 h 645"/>
                <a:gd name="T6" fmla="*/ 246 w 352"/>
                <a:gd name="T7" fmla="*/ 233 h 645"/>
                <a:gd name="T8" fmla="*/ 132 w 352"/>
                <a:gd name="T9" fmla="*/ 62 h 645"/>
                <a:gd name="T10" fmla="*/ 125 w 352"/>
                <a:gd name="T11" fmla="*/ 17 h 645"/>
                <a:gd name="T12" fmla="*/ 169 w 352"/>
                <a:gd name="T13" fmla="*/ 10 h 645"/>
                <a:gd name="T14" fmla="*/ 308 w 352"/>
                <a:gd name="T15" fmla="*/ 218 h 645"/>
                <a:gd name="T16" fmla="*/ 43 w 352"/>
                <a:gd name="T17" fmla="*/ 644 h 645"/>
                <a:gd name="T18" fmla="*/ 35 w 352"/>
                <a:gd name="T19" fmla="*/ 645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2" h="645">
                  <a:moveTo>
                    <a:pt x="35" y="645"/>
                  </a:moveTo>
                  <a:cubicBezTo>
                    <a:pt x="21" y="645"/>
                    <a:pt x="8" y="635"/>
                    <a:pt x="4" y="620"/>
                  </a:cubicBezTo>
                  <a:cubicBezTo>
                    <a:pt x="0" y="603"/>
                    <a:pt x="11" y="585"/>
                    <a:pt x="28" y="581"/>
                  </a:cubicBezTo>
                  <a:cubicBezTo>
                    <a:pt x="184" y="545"/>
                    <a:pt x="282" y="389"/>
                    <a:pt x="246" y="233"/>
                  </a:cubicBezTo>
                  <a:cubicBezTo>
                    <a:pt x="230" y="164"/>
                    <a:pt x="189" y="103"/>
                    <a:pt x="132" y="62"/>
                  </a:cubicBezTo>
                  <a:cubicBezTo>
                    <a:pt x="118" y="52"/>
                    <a:pt x="114" y="32"/>
                    <a:pt x="125" y="17"/>
                  </a:cubicBezTo>
                  <a:cubicBezTo>
                    <a:pt x="135" y="3"/>
                    <a:pt x="155" y="0"/>
                    <a:pt x="169" y="10"/>
                  </a:cubicBezTo>
                  <a:cubicBezTo>
                    <a:pt x="239" y="60"/>
                    <a:pt x="289" y="134"/>
                    <a:pt x="308" y="218"/>
                  </a:cubicBezTo>
                  <a:cubicBezTo>
                    <a:pt x="352" y="409"/>
                    <a:pt x="233" y="600"/>
                    <a:pt x="43" y="644"/>
                  </a:cubicBezTo>
                  <a:cubicBezTo>
                    <a:pt x="40" y="644"/>
                    <a:pt x="38" y="645"/>
                    <a:pt x="35" y="645"/>
                  </a:cubicBezTo>
                  <a:close/>
                </a:path>
              </a:pathLst>
            </a:custGeom>
            <a:solidFill>
              <a:schemeClr val="tx1">
                <a:lumMod val="25000"/>
                <a:lumOff val="75000"/>
              </a:schemeClr>
            </a:solidFill>
            <a:ln>
              <a:noFill/>
            </a:ln>
          </p:spPr>
          <p:txBody>
            <a:bodyPr vert="horz" wrap="square" lIns="91424" tIns="45712" rIns="91424" bIns="45712" numCol="1" anchor="t" anchorCtr="0" compatLnSpc="1"/>
            <a:lstStyle/>
            <a:p>
              <a:endParaRPr lang="zh-CN" altLang="en-US"/>
            </a:p>
          </p:txBody>
        </p:sp>
        <p:sp>
          <p:nvSpPr>
            <p:cNvPr id="61" name="淘宝店chenying0907 7"/>
            <p:cNvSpPr/>
            <p:nvPr/>
          </p:nvSpPr>
          <p:spPr bwMode="auto">
            <a:xfrm>
              <a:off x="3805050" y="2146168"/>
              <a:ext cx="1188509" cy="1367404"/>
            </a:xfrm>
            <a:custGeom>
              <a:avLst/>
              <a:gdLst>
                <a:gd name="T0" fmla="*/ 146 w 550"/>
                <a:gd name="T1" fmla="*/ 633 h 633"/>
                <a:gd name="T2" fmla="*/ 125 w 550"/>
                <a:gd name="T3" fmla="*/ 625 h 633"/>
                <a:gd name="T4" fmla="*/ 0 w 550"/>
                <a:gd name="T5" fmla="*/ 355 h 633"/>
                <a:gd name="T6" fmla="*/ 355 w 550"/>
                <a:gd name="T7" fmla="*/ 0 h 633"/>
                <a:gd name="T8" fmla="*/ 529 w 550"/>
                <a:gd name="T9" fmla="*/ 46 h 633"/>
                <a:gd name="T10" fmla="*/ 541 w 550"/>
                <a:gd name="T11" fmla="*/ 90 h 633"/>
                <a:gd name="T12" fmla="*/ 498 w 550"/>
                <a:gd name="T13" fmla="*/ 102 h 633"/>
                <a:gd name="T14" fmla="*/ 355 w 550"/>
                <a:gd name="T15" fmla="*/ 64 h 633"/>
                <a:gd name="T16" fmla="*/ 64 w 550"/>
                <a:gd name="T17" fmla="*/ 355 h 633"/>
                <a:gd name="T18" fmla="*/ 166 w 550"/>
                <a:gd name="T19" fmla="*/ 576 h 633"/>
                <a:gd name="T20" fmla="*/ 170 w 550"/>
                <a:gd name="T21" fmla="*/ 621 h 633"/>
                <a:gd name="T22" fmla="*/ 146 w 550"/>
                <a:gd name="T2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0" h="633">
                  <a:moveTo>
                    <a:pt x="146" y="633"/>
                  </a:moveTo>
                  <a:cubicBezTo>
                    <a:pt x="138" y="633"/>
                    <a:pt x="131" y="630"/>
                    <a:pt x="125" y="625"/>
                  </a:cubicBezTo>
                  <a:cubicBezTo>
                    <a:pt x="46" y="557"/>
                    <a:pt x="0" y="459"/>
                    <a:pt x="0" y="355"/>
                  </a:cubicBezTo>
                  <a:cubicBezTo>
                    <a:pt x="0" y="160"/>
                    <a:pt x="159" y="0"/>
                    <a:pt x="355" y="0"/>
                  </a:cubicBezTo>
                  <a:cubicBezTo>
                    <a:pt x="416" y="0"/>
                    <a:pt x="476" y="16"/>
                    <a:pt x="529" y="46"/>
                  </a:cubicBezTo>
                  <a:cubicBezTo>
                    <a:pt x="545" y="55"/>
                    <a:pt x="550" y="74"/>
                    <a:pt x="541" y="90"/>
                  </a:cubicBezTo>
                  <a:cubicBezTo>
                    <a:pt x="533" y="105"/>
                    <a:pt x="513" y="111"/>
                    <a:pt x="498" y="102"/>
                  </a:cubicBezTo>
                  <a:cubicBezTo>
                    <a:pt x="454" y="77"/>
                    <a:pt x="405" y="64"/>
                    <a:pt x="355" y="64"/>
                  </a:cubicBezTo>
                  <a:cubicBezTo>
                    <a:pt x="195" y="64"/>
                    <a:pt x="64" y="195"/>
                    <a:pt x="64" y="355"/>
                  </a:cubicBezTo>
                  <a:cubicBezTo>
                    <a:pt x="64" y="440"/>
                    <a:pt x="102" y="521"/>
                    <a:pt x="166" y="576"/>
                  </a:cubicBezTo>
                  <a:cubicBezTo>
                    <a:pt x="180" y="588"/>
                    <a:pt x="181" y="608"/>
                    <a:pt x="170" y="621"/>
                  </a:cubicBezTo>
                  <a:cubicBezTo>
                    <a:pt x="164" y="629"/>
                    <a:pt x="155" y="633"/>
                    <a:pt x="146" y="633"/>
                  </a:cubicBez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62" name="淘宝店chenying0907 8"/>
            <p:cNvSpPr/>
            <p:nvPr/>
          </p:nvSpPr>
          <p:spPr bwMode="auto">
            <a:xfrm>
              <a:off x="4355908" y="2688170"/>
              <a:ext cx="485322" cy="1140684"/>
            </a:xfrm>
            <a:custGeom>
              <a:avLst/>
              <a:gdLst>
                <a:gd name="T0" fmla="*/ 212 w 225"/>
                <a:gd name="T1" fmla="*/ 235 h 528"/>
                <a:gd name="T2" fmla="*/ 99 w 225"/>
                <a:gd name="T3" fmla="*/ 12 h 528"/>
                <a:gd name="T4" fmla="*/ 54 w 225"/>
                <a:gd name="T5" fmla="*/ 14 h 528"/>
                <a:gd name="T6" fmla="*/ 56 w 225"/>
                <a:gd name="T7" fmla="*/ 59 h 528"/>
                <a:gd name="T8" fmla="*/ 110 w 225"/>
                <a:gd name="T9" fmla="*/ 126 h 528"/>
                <a:gd name="T10" fmla="*/ 117 w 225"/>
                <a:gd name="T11" fmla="*/ 212 h 528"/>
                <a:gd name="T12" fmla="*/ 62 w 225"/>
                <a:gd name="T13" fmla="*/ 309 h 528"/>
                <a:gd name="T14" fmla="*/ 0 w 225"/>
                <a:gd name="T15" fmla="*/ 528 h 528"/>
                <a:gd name="T16" fmla="*/ 52 w 225"/>
                <a:gd name="T17" fmla="*/ 528 h 528"/>
                <a:gd name="T18" fmla="*/ 107 w 225"/>
                <a:gd name="T19" fmla="*/ 528 h 528"/>
                <a:gd name="T20" fmla="*/ 212 w 225"/>
                <a:gd name="T21" fmla="*/ 235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5" h="528">
                  <a:moveTo>
                    <a:pt x="212" y="235"/>
                  </a:moveTo>
                  <a:cubicBezTo>
                    <a:pt x="203" y="149"/>
                    <a:pt x="163" y="70"/>
                    <a:pt x="99" y="12"/>
                  </a:cubicBezTo>
                  <a:cubicBezTo>
                    <a:pt x="86" y="0"/>
                    <a:pt x="66" y="1"/>
                    <a:pt x="54" y="14"/>
                  </a:cubicBezTo>
                  <a:cubicBezTo>
                    <a:pt x="42" y="27"/>
                    <a:pt x="43" y="47"/>
                    <a:pt x="56" y="59"/>
                  </a:cubicBezTo>
                  <a:cubicBezTo>
                    <a:pt x="77" y="79"/>
                    <a:pt x="96" y="101"/>
                    <a:pt x="110" y="126"/>
                  </a:cubicBezTo>
                  <a:cubicBezTo>
                    <a:pt x="115" y="136"/>
                    <a:pt x="126" y="163"/>
                    <a:pt x="117" y="212"/>
                  </a:cubicBezTo>
                  <a:cubicBezTo>
                    <a:pt x="107" y="265"/>
                    <a:pt x="62" y="309"/>
                    <a:pt x="62" y="309"/>
                  </a:cubicBezTo>
                  <a:cubicBezTo>
                    <a:pt x="0" y="528"/>
                    <a:pt x="0" y="528"/>
                    <a:pt x="0" y="528"/>
                  </a:cubicBezTo>
                  <a:cubicBezTo>
                    <a:pt x="52" y="528"/>
                    <a:pt x="52" y="528"/>
                    <a:pt x="52" y="528"/>
                  </a:cubicBezTo>
                  <a:cubicBezTo>
                    <a:pt x="107" y="528"/>
                    <a:pt x="107" y="528"/>
                    <a:pt x="107" y="528"/>
                  </a:cubicBezTo>
                  <a:cubicBezTo>
                    <a:pt x="182" y="455"/>
                    <a:pt x="225" y="348"/>
                    <a:pt x="212" y="235"/>
                  </a:cubicBezTo>
                  <a:close/>
                </a:path>
              </a:pathLst>
            </a:custGeom>
            <a:solidFill>
              <a:schemeClr val="tx1">
                <a:lumMod val="25000"/>
                <a:lumOff val="75000"/>
              </a:schemeClr>
            </a:solidFill>
            <a:ln>
              <a:noFill/>
            </a:ln>
          </p:spPr>
          <p:txBody>
            <a:bodyPr vert="horz" wrap="square" lIns="91424" tIns="45712" rIns="91424" bIns="45712" numCol="1" anchor="t" anchorCtr="0" compatLnSpc="1"/>
            <a:lstStyle/>
            <a:p>
              <a:endParaRPr lang="zh-CN" altLang="en-US"/>
            </a:p>
          </p:txBody>
        </p:sp>
        <p:sp>
          <p:nvSpPr>
            <p:cNvPr id="63" name="淘宝店chenying0907 9"/>
            <p:cNvSpPr/>
            <p:nvPr/>
          </p:nvSpPr>
          <p:spPr bwMode="auto">
            <a:xfrm>
              <a:off x="4247862" y="2374659"/>
              <a:ext cx="1091090" cy="1546301"/>
            </a:xfrm>
            <a:custGeom>
              <a:avLst/>
              <a:gdLst>
                <a:gd name="T0" fmla="*/ 505 w 505"/>
                <a:gd name="T1" fmla="*/ 249 h 716"/>
                <a:gd name="T2" fmla="*/ 416 w 505"/>
                <a:gd name="T3" fmla="*/ 15 h 716"/>
                <a:gd name="T4" fmla="*/ 371 w 505"/>
                <a:gd name="T5" fmla="*/ 12 h 716"/>
                <a:gd name="T6" fmla="*/ 368 w 505"/>
                <a:gd name="T7" fmla="*/ 57 h 716"/>
                <a:gd name="T8" fmla="*/ 440 w 505"/>
                <a:gd name="T9" fmla="*/ 234 h 716"/>
                <a:gd name="T10" fmla="*/ 356 w 505"/>
                <a:gd name="T11" fmla="*/ 386 h 716"/>
                <a:gd name="T12" fmla="*/ 288 w 505"/>
                <a:gd name="T13" fmla="*/ 361 h 716"/>
                <a:gd name="T14" fmla="*/ 318 w 505"/>
                <a:gd name="T15" fmla="*/ 205 h 716"/>
                <a:gd name="T16" fmla="*/ 311 w 505"/>
                <a:gd name="T17" fmla="*/ 139 h 716"/>
                <a:gd name="T18" fmla="*/ 247 w 505"/>
                <a:gd name="T19" fmla="*/ 171 h 716"/>
                <a:gd name="T20" fmla="*/ 186 w 505"/>
                <a:gd name="T21" fmla="*/ 351 h 716"/>
                <a:gd name="T22" fmla="*/ 53 w 505"/>
                <a:gd name="T23" fmla="*/ 479 h 716"/>
                <a:gd name="T24" fmla="*/ 0 w 505"/>
                <a:gd name="T25" fmla="*/ 618 h 716"/>
                <a:gd name="T26" fmla="*/ 0 w 505"/>
                <a:gd name="T27" fmla="*/ 716 h 716"/>
                <a:gd name="T28" fmla="*/ 299 w 505"/>
                <a:gd name="T29" fmla="*/ 716 h 716"/>
                <a:gd name="T30" fmla="*/ 306 w 505"/>
                <a:gd name="T31" fmla="*/ 617 h 716"/>
                <a:gd name="T32" fmla="*/ 384 w 505"/>
                <a:gd name="T33" fmla="*/ 515 h 716"/>
                <a:gd name="T34" fmla="*/ 389 w 505"/>
                <a:gd name="T35" fmla="*/ 511 h 716"/>
                <a:gd name="T36" fmla="*/ 390 w 505"/>
                <a:gd name="T37" fmla="*/ 511 h 716"/>
                <a:gd name="T38" fmla="*/ 390 w 505"/>
                <a:gd name="T39" fmla="*/ 510 h 716"/>
                <a:gd name="T40" fmla="*/ 505 w 505"/>
                <a:gd name="T41" fmla="*/ 249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5" h="716">
                  <a:moveTo>
                    <a:pt x="505" y="249"/>
                  </a:moveTo>
                  <a:cubicBezTo>
                    <a:pt x="505" y="163"/>
                    <a:pt x="473" y="80"/>
                    <a:pt x="416" y="15"/>
                  </a:cubicBezTo>
                  <a:cubicBezTo>
                    <a:pt x="405" y="2"/>
                    <a:pt x="384" y="0"/>
                    <a:pt x="371" y="12"/>
                  </a:cubicBezTo>
                  <a:cubicBezTo>
                    <a:pt x="358" y="24"/>
                    <a:pt x="357" y="44"/>
                    <a:pt x="368" y="57"/>
                  </a:cubicBezTo>
                  <a:cubicBezTo>
                    <a:pt x="412" y="106"/>
                    <a:pt x="437" y="169"/>
                    <a:pt x="440" y="234"/>
                  </a:cubicBezTo>
                  <a:cubicBezTo>
                    <a:pt x="441" y="289"/>
                    <a:pt x="402" y="347"/>
                    <a:pt x="356" y="386"/>
                  </a:cubicBezTo>
                  <a:cubicBezTo>
                    <a:pt x="310" y="425"/>
                    <a:pt x="293" y="391"/>
                    <a:pt x="288" y="361"/>
                  </a:cubicBezTo>
                  <a:cubicBezTo>
                    <a:pt x="283" y="331"/>
                    <a:pt x="304" y="244"/>
                    <a:pt x="318" y="205"/>
                  </a:cubicBezTo>
                  <a:cubicBezTo>
                    <a:pt x="333" y="165"/>
                    <a:pt x="327" y="150"/>
                    <a:pt x="311" y="139"/>
                  </a:cubicBezTo>
                  <a:cubicBezTo>
                    <a:pt x="296" y="129"/>
                    <a:pt x="268" y="133"/>
                    <a:pt x="247" y="171"/>
                  </a:cubicBezTo>
                  <a:cubicBezTo>
                    <a:pt x="226" y="210"/>
                    <a:pt x="216" y="287"/>
                    <a:pt x="186" y="351"/>
                  </a:cubicBezTo>
                  <a:cubicBezTo>
                    <a:pt x="157" y="415"/>
                    <a:pt x="95" y="438"/>
                    <a:pt x="53" y="479"/>
                  </a:cubicBezTo>
                  <a:cubicBezTo>
                    <a:pt x="11" y="520"/>
                    <a:pt x="0" y="580"/>
                    <a:pt x="0" y="618"/>
                  </a:cubicBezTo>
                  <a:cubicBezTo>
                    <a:pt x="0" y="656"/>
                    <a:pt x="0" y="716"/>
                    <a:pt x="0" y="716"/>
                  </a:cubicBezTo>
                  <a:cubicBezTo>
                    <a:pt x="299" y="716"/>
                    <a:pt x="299" y="716"/>
                    <a:pt x="299" y="716"/>
                  </a:cubicBezTo>
                  <a:cubicBezTo>
                    <a:pt x="299" y="716"/>
                    <a:pt x="289" y="654"/>
                    <a:pt x="306" y="617"/>
                  </a:cubicBezTo>
                  <a:cubicBezTo>
                    <a:pt x="321" y="582"/>
                    <a:pt x="362" y="536"/>
                    <a:pt x="384" y="515"/>
                  </a:cubicBezTo>
                  <a:cubicBezTo>
                    <a:pt x="386" y="514"/>
                    <a:pt x="388" y="512"/>
                    <a:pt x="389" y="511"/>
                  </a:cubicBezTo>
                  <a:cubicBezTo>
                    <a:pt x="389" y="511"/>
                    <a:pt x="389" y="511"/>
                    <a:pt x="390" y="511"/>
                  </a:cubicBezTo>
                  <a:cubicBezTo>
                    <a:pt x="390" y="510"/>
                    <a:pt x="390" y="510"/>
                    <a:pt x="390" y="510"/>
                  </a:cubicBezTo>
                  <a:cubicBezTo>
                    <a:pt x="460" y="445"/>
                    <a:pt x="505" y="352"/>
                    <a:pt x="505" y="249"/>
                  </a:cubicBezTo>
                  <a:close/>
                </a:path>
              </a:pathLst>
            </a:custGeom>
            <a:solidFill>
              <a:schemeClr val="accent2"/>
            </a:solidFill>
            <a:ln>
              <a:noFill/>
            </a:ln>
          </p:spPr>
          <p:txBody>
            <a:bodyPr vert="horz" wrap="square" lIns="91424" tIns="45712" rIns="91424" bIns="45712" numCol="1" anchor="t" anchorCtr="0" compatLnSpc="1"/>
            <a:lstStyle/>
            <a:p>
              <a:endParaRPr lang="zh-CN" altLang="en-US"/>
            </a:p>
          </p:txBody>
        </p:sp>
        <p:sp>
          <p:nvSpPr>
            <p:cNvPr id="64" name="淘宝店chenying0907 10"/>
            <p:cNvSpPr/>
            <p:nvPr/>
          </p:nvSpPr>
          <p:spPr bwMode="auto">
            <a:xfrm>
              <a:off x="4219522" y="3995352"/>
              <a:ext cx="704957" cy="100962"/>
            </a:xfrm>
            <a:custGeom>
              <a:avLst/>
              <a:gdLst>
                <a:gd name="T0" fmla="*/ 326 w 326"/>
                <a:gd name="T1" fmla="*/ 24 h 47"/>
                <a:gd name="T2" fmla="*/ 302 w 326"/>
                <a:gd name="T3" fmla="*/ 47 h 47"/>
                <a:gd name="T4" fmla="*/ 24 w 326"/>
                <a:gd name="T5" fmla="*/ 47 h 47"/>
                <a:gd name="T6" fmla="*/ 0 w 326"/>
                <a:gd name="T7" fmla="*/ 24 h 47"/>
                <a:gd name="T8" fmla="*/ 0 w 326"/>
                <a:gd name="T9" fmla="*/ 24 h 47"/>
                <a:gd name="T10" fmla="*/ 24 w 326"/>
                <a:gd name="T11" fmla="*/ 0 h 47"/>
                <a:gd name="T12" fmla="*/ 302 w 326"/>
                <a:gd name="T13" fmla="*/ 0 h 47"/>
                <a:gd name="T14" fmla="*/ 326 w 326"/>
                <a:gd name="T15" fmla="*/ 24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6" h="47">
                  <a:moveTo>
                    <a:pt x="326" y="24"/>
                  </a:moveTo>
                  <a:cubicBezTo>
                    <a:pt x="326" y="37"/>
                    <a:pt x="315" y="47"/>
                    <a:pt x="302" y="47"/>
                  </a:cubicBezTo>
                  <a:cubicBezTo>
                    <a:pt x="24" y="47"/>
                    <a:pt x="24" y="47"/>
                    <a:pt x="24" y="47"/>
                  </a:cubicBezTo>
                  <a:cubicBezTo>
                    <a:pt x="11" y="47"/>
                    <a:pt x="0" y="37"/>
                    <a:pt x="0" y="24"/>
                  </a:cubicBezTo>
                  <a:cubicBezTo>
                    <a:pt x="0" y="24"/>
                    <a:pt x="0" y="24"/>
                    <a:pt x="0" y="24"/>
                  </a:cubicBezTo>
                  <a:cubicBezTo>
                    <a:pt x="0" y="11"/>
                    <a:pt x="11" y="0"/>
                    <a:pt x="24" y="0"/>
                  </a:cubicBezTo>
                  <a:cubicBezTo>
                    <a:pt x="302" y="0"/>
                    <a:pt x="302" y="0"/>
                    <a:pt x="302" y="0"/>
                  </a:cubicBezTo>
                  <a:cubicBezTo>
                    <a:pt x="315" y="0"/>
                    <a:pt x="326" y="11"/>
                    <a:pt x="326" y="24"/>
                  </a:cubicBezTo>
                  <a:close/>
                </a:path>
              </a:pathLst>
            </a:custGeom>
            <a:solidFill>
              <a:schemeClr val="accent2"/>
            </a:solidFill>
            <a:ln>
              <a:noFill/>
            </a:ln>
          </p:spPr>
          <p:txBody>
            <a:bodyPr vert="horz" wrap="square" lIns="91424" tIns="45712" rIns="91424" bIns="45712" numCol="1" anchor="t" anchorCtr="0" compatLnSpc="1"/>
            <a:lstStyle/>
            <a:p>
              <a:endParaRPr lang="zh-CN" altLang="en-US"/>
            </a:p>
          </p:txBody>
        </p:sp>
        <p:sp>
          <p:nvSpPr>
            <p:cNvPr id="65" name="淘宝店chenying0907 11"/>
            <p:cNvSpPr/>
            <p:nvPr/>
          </p:nvSpPr>
          <p:spPr bwMode="auto">
            <a:xfrm>
              <a:off x="4219522" y="4167163"/>
              <a:ext cx="704957" cy="100962"/>
            </a:xfrm>
            <a:custGeom>
              <a:avLst/>
              <a:gdLst>
                <a:gd name="T0" fmla="*/ 326 w 326"/>
                <a:gd name="T1" fmla="*/ 24 h 47"/>
                <a:gd name="T2" fmla="*/ 302 w 326"/>
                <a:gd name="T3" fmla="*/ 47 h 47"/>
                <a:gd name="T4" fmla="*/ 24 w 326"/>
                <a:gd name="T5" fmla="*/ 47 h 47"/>
                <a:gd name="T6" fmla="*/ 0 w 326"/>
                <a:gd name="T7" fmla="*/ 24 h 47"/>
                <a:gd name="T8" fmla="*/ 0 w 326"/>
                <a:gd name="T9" fmla="*/ 24 h 47"/>
                <a:gd name="T10" fmla="*/ 24 w 326"/>
                <a:gd name="T11" fmla="*/ 0 h 47"/>
                <a:gd name="T12" fmla="*/ 302 w 326"/>
                <a:gd name="T13" fmla="*/ 0 h 47"/>
                <a:gd name="T14" fmla="*/ 326 w 326"/>
                <a:gd name="T15" fmla="*/ 24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6" h="47">
                  <a:moveTo>
                    <a:pt x="326" y="24"/>
                  </a:moveTo>
                  <a:cubicBezTo>
                    <a:pt x="326" y="37"/>
                    <a:pt x="315" y="47"/>
                    <a:pt x="302" y="47"/>
                  </a:cubicBezTo>
                  <a:cubicBezTo>
                    <a:pt x="24" y="47"/>
                    <a:pt x="24" y="47"/>
                    <a:pt x="24" y="47"/>
                  </a:cubicBezTo>
                  <a:cubicBezTo>
                    <a:pt x="11" y="47"/>
                    <a:pt x="0" y="37"/>
                    <a:pt x="0" y="24"/>
                  </a:cubicBezTo>
                  <a:cubicBezTo>
                    <a:pt x="0" y="24"/>
                    <a:pt x="0" y="24"/>
                    <a:pt x="0" y="24"/>
                  </a:cubicBezTo>
                  <a:cubicBezTo>
                    <a:pt x="0" y="11"/>
                    <a:pt x="11" y="0"/>
                    <a:pt x="24" y="0"/>
                  </a:cubicBezTo>
                  <a:cubicBezTo>
                    <a:pt x="302" y="0"/>
                    <a:pt x="302" y="0"/>
                    <a:pt x="302" y="0"/>
                  </a:cubicBezTo>
                  <a:cubicBezTo>
                    <a:pt x="315" y="0"/>
                    <a:pt x="326" y="11"/>
                    <a:pt x="326" y="24"/>
                  </a:cubicBezTo>
                  <a:close/>
                </a:path>
              </a:pathLst>
            </a:custGeom>
            <a:solidFill>
              <a:schemeClr val="accent2"/>
            </a:solidFill>
            <a:ln>
              <a:noFill/>
            </a:ln>
          </p:spPr>
          <p:txBody>
            <a:bodyPr vert="horz" wrap="square" lIns="91424" tIns="45712" rIns="91424" bIns="45712" numCol="1" anchor="t" anchorCtr="0" compatLnSpc="1"/>
            <a:lstStyle/>
            <a:p>
              <a:endParaRPr lang="zh-CN" altLang="en-US"/>
            </a:p>
          </p:txBody>
        </p:sp>
        <p:sp>
          <p:nvSpPr>
            <p:cNvPr id="66" name="淘宝店chenying0907 12"/>
            <p:cNvSpPr/>
            <p:nvPr/>
          </p:nvSpPr>
          <p:spPr bwMode="auto">
            <a:xfrm>
              <a:off x="4375392" y="4340745"/>
              <a:ext cx="393217" cy="100962"/>
            </a:xfrm>
            <a:custGeom>
              <a:avLst/>
              <a:gdLst>
                <a:gd name="T0" fmla="*/ 182 w 182"/>
                <a:gd name="T1" fmla="*/ 24 h 47"/>
                <a:gd name="T2" fmla="*/ 159 w 182"/>
                <a:gd name="T3" fmla="*/ 47 h 47"/>
                <a:gd name="T4" fmla="*/ 24 w 182"/>
                <a:gd name="T5" fmla="*/ 47 h 47"/>
                <a:gd name="T6" fmla="*/ 0 w 182"/>
                <a:gd name="T7" fmla="*/ 24 h 47"/>
                <a:gd name="T8" fmla="*/ 0 w 182"/>
                <a:gd name="T9" fmla="*/ 24 h 47"/>
                <a:gd name="T10" fmla="*/ 24 w 182"/>
                <a:gd name="T11" fmla="*/ 0 h 47"/>
                <a:gd name="T12" fmla="*/ 159 w 182"/>
                <a:gd name="T13" fmla="*/ 0 h 47"/>
                <a:gd name="T14" fmla="*/ 182 w 182"/>
                <a:gd name="T15" fmla="*/ 24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 h="47">
                  <a:moveTo>
                    <a:pt x="182" y="24"/>
                  </a:moveTo>
                  <a:cubicBezTo>
                    <a:pt x="182" y="37"/>
                    <a:pt x="171" y="47"/>
                    <a:pt x="159" y="47"/>
                  </a:cubicBezTo>
                  <a:cubicBezTo>
                    <a:pt x="24" y="47"/>
                    <a:pt x="24" y="47"/>
                    <a:pt x="24" y="47"/>
                  </a:cubicBezTo>
                  <a:cubicBezTo>
                    <a:pt x="11" y="47"/>
                    <a:pt x="0" y="37"/>
                    <a:pt x="0" y="24"/>
                  </a:cubicBezTo>
                  <a:cubicBezTo>
                    <a:pt x="0" y="24"/>
                    <a:pt x="0" y="24"/>
                    <a:pt x="0" y="24"/>
                  </a:cubicBezTo>
                  <a:cubicBezTo>
                    <a:pt x="0" y="11"/>
                    <a:pt x="11" y="0"/>
                    <a:pt x="24" y="0"/>
                  </a:cubicBezTo>
                  <a:cubicBezTo>
                    <a:pt x="159" y="0"/>
                    <a:pt x="159" y="0"/>
                    <a:pt x="159" y="0"/>
                  </a:cubicBezTo>
                  <a:cubicBezTo>
                    <a:pt x="171" y="0"/>
                    <a:pt x="182" y="11"/>
                    <a:pt x="182" y="24"/>
                  </a:cubicBezTo>
                  <a:close/>
                </a:path>
              </a:pathLst>
            </a:custGeom>
            <a:solidFill>
              <a:schemeClr val="accent2"/>
            </a:solidFill>
            <a:ln>
              <a:noFill/>
            </a:ln>
          </p:spPr>
          <p:txBody>
            <a:bodyPr vert="horz" wrap="square" lIns="91424" tIns="45712" rIns="91424" bIns="45712" numCol="1" anchor="t" anchorCtr="0" compatLnSpc="1"/>
            <a:lstStyle/>
            <a:p>
              <a:endParaRPr lang="zh-CN" altLang="en-US"/>
            </a:p>
          </p:txBody>
        </p:sp>
        <p:sp>
          <p:nvSpPr>
            <p:cNvPr id="67" name="淘宝店chenying0907 13"/>
            <p:cNvSpPr/>
            <p:nvPr/>
          </p:nvSpPr>
          <p:spPr bwMode="auto">
            <a:xfrm>
              <a:off x="4550745" y="1809631"/>
              <a:ext cx="42510" cy="216092"/>
            </a:xfrm>
            <a:custGeom>
              <a:avLst/>
              <a:gdLst>
                <a:gd name="T0" fmla="*/ 20 w 20"/>
                <a:gd name="T1" fmla="*/ 90 h 100"/>
                <a:gd name="T2" fmla="*/ 10 w 20"/>
                <a:gd name="T3" fmla="*/ 100 h 100"/>
                <a:gd name="T4" fmla="*/ 10 w 20"/>
                <a:gd name="T5" fmla="*/ 100 h 100"/>
                <a:gd name="T6" fmla="*/ 0 w 20"/>
                <a:gd name="T7" fmla="*/ 90 h 100"/>
                <a:gd name="T8" fmla="*/ 0 w 20"/>
                <a:gd name="T9" fmla="*/ 10 h 100"/>
                <a:gd name="T10" fmla="*/ 10 w 20"/>
                <a:gd name="T11" fmla="*/ 0 h 100"/>
                <a:gd name="T12" fmla="*/ 10 w 20"/>
                <a:gd name="T13" fmla="*/ 0 h 100"/>
                <a:gd name="T14" fmla="*/ 20 w 20"/>
                <a:gd name="T15" fmla="*/ 10 h 100"/>
                <a:gd name="T16" fmla="*/ 20 w 20"/>
                <a:gd name="T17" fmla="*/ 9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00">
                  <a:moveTo>
                    <a:pt x="20" y="90"/>
                  </a:moveTo>
                  <a:cubicBezTo>
                    <a:pt x="20" y="95"/>
                    <a:pt x="16" y="100"/>
                    <a:pt x="10" y="100"/>
                  </a:cubicBezTo>
                  <a:cubicBezTo>
                    <a:pt x="10" y="100"/>
                    <a:pt x="10" y="100"/>
                    <a:pt x="10" y="100"/>
                  </a:cubicBezTo>
                  <a:cubicBezTo>
                    <a:pt x="4" y="100"/>
                    <a:pt x="0" y="95"/>
                    <a:pt x="0" y="90"/>
                  </a:cubicBezTo>
                  <a:cubicBezTo>
                    <a:pt x="0" y="10"/>
                    <a:pt x="0" y="10"/>
                    <a:pt x="0" y="10"/>
                  </a:cubicBezTo>
                  <a:cubicBezTo>
                    <a:pt x="0" y="4"/>
                    <a:pt x="4" y="0"/>
                    <a:pt x="10" y="0"/>
                  </a:cubicBezTo>
                  <a:cubicBezTo>
                    <a:pt x="10" y="0"/>
                    <a:pt x="10" y="0"/>
                    <a:pt x="10" y="0"/>
                  </a:cubicBezTo>
                  <a:cubicBezTo>
                    <a:pt x="16" y="0"/>
                    <a:pt x="20" y="4"/>
                    <a:pt x="20" y="10"/>
                  </a:cubicBezTo>
                  <a:lnTo>
                    <a:pt x="20" y="90"/>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68" name="淘宝店chenying0907 14"/>
            <p:cNvSpPr/>
            <p:nvPr/>
          </p:nvSpPr>
          <p:spPr bwMode="auto">
            <a:xfrm>
              <a:off x="4362993" y="1822029"/>
              <a:ext cx="77935" cy="216092"/>
            </a:xfrm>
            <a:custGeom>
              <a:avLst/>
              <a:gdLst>
                <a:gd name="T0" fmla="*/ 35 w 36"/>
                <a:gd name="T1" fmla="*/ 88 h 100"/>
                <a:gd name="T2" fmla="*/ 27 w 36"/>
                <a:gd name="T3" fmla="*/ 100 h 100"/>
                <a:gd name="T4" fmla="*/ 27 w 36"/>
                <a:gd name="T5" fmla="*/ 100 h 100"/>
                <a:gd name="T6" fmla="*/ 15 w 36"/>
                <a:gd name="T7" fmla="*/ 91 h 100"/>
                <a:gd name="T8" fmla="*/ 1 w 36"/>
                <a:gd name="T9" fmla="*/ 13 h 100"/>
                <a:gd name="T10" fmla="*/ 9 w 36"/>
                <a:gd name="T11" fmla="*/ 1 h 100"/>
                <a:gd name="T12" fmla="*/ 9 w 36"/>
                <a:gd name="T13" fmla="*/ 1 h 100"/>
                <a:gd name="T14" fmla="*/ 21 w 36"/>
                <a:gd name="T15" fmla="*/ 9 h 100"/>
                <a:gd name="T16" fmla="*/ 35 w 36"/>
                <a:gd name="T17" fmla="*/ 8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100">
                  <a:moveTo>
                    <a:pt x="35" y="88"/>
                  </a:moveTo>
                  <a:cubicBezTo>
                    <a:pt x="36" y="93"/>
                    <a:pt x="32" y="99"/>
                    <a:pt x="27" y="100"/>
                  </a:cubicBezTo>
                  <a:cubicBezTo>
                    <a:pt x="27" y="100"/>
                    <a:pt x="27" y="100"/>
                    <a:pt x="27" y="100"/>
                  </a:cubicBezTo>
                  <a:cubicBezTo>
                    <a:pt x="21" y="100"/>
                    <a:pt x="16" y="97"/>
                    <a:pt x="15" y="91"/>
                  </a:cubicBezTo>
                  <a:cubicBezTo>
                    <a:pt x="1" y="13"/>
                    <a:pt x="1" y="13"/>
                    <a:pt x="1" y="13"/>
                  </a:cubicBezTo>
                  <a:cubicBezTo>
                    <a:pt x="0" y="7"/>
                    <a:pt x="4" y="2"/>
                    <a:pt x="9" y="1"/>
                  </a:cubicBezTo>
                  <a:cubicBezTo>
                    <a:pt x="9" y="1"/>
                    <a:pt x="9" y="1"/>
                    <a:pt x="9" y="1"/>
                  </a:cubicBezTo>
                  <a:cubicBezTo>
                    <a:pt x="15" y="0"/>
                    <a:pt x="20" y="4"/>
                    <a:pt x="21" y="9"/>
                  </a:cubicBezTo>
                  <a:lnTo>
                    <a:pt x="35" y="88"/>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69" name="淘宝店chenying0907 15"/>
            <p:cNvSpPr/>
            <p:nvPr/>
          </p:nvSpPr>
          <p:spPr bwMode="auto">
            <a:xfrm>
              <a:off x="4180555" y="1868082"/>
              <a:ext cx="108047" cy="210779"/>
            </a:xfrm>
            <a:custGeom>
              <a:avLst/>
              <a:gdLst>
                <a:gd name="T0" fmla="*/ 48 w 50"/>
                <a:gd name="T1" fmla="*/ 83 h 98"/>
                <a:gd name="T2" fmla="*/ 42 w 50"/>
                <a:gd name="T3" fmla="*/ 96 h 98"/>
                <a:gd name="T4" fmla="*/ 42 w 50"/>
                <a:gd name="T5" fmla="*/ 96 h 98"/>
                <a:gd name="T6" fmla="*/ 29 w 50"/>
                <a:gd name="T7" fmla="*/ 90 h 98"/>
                <a:gd name="T8" fmla="*/ 2 w 50"/>
                <a:gd name="T9" fmla="*/ 15 h 98"/>
                <a:gd name="T10" fmla="*/ 8 w 50"/>
                <a:gd name="T11" fmla="*/ 2 h 98"/>
                <a:gd name="T12" fmla="*/ 8 w 50"/>
                <a:gd name="T13" fmla="*/ 2 h 98"/>
                <a:gd name="T14" fmla="*/ 21 w 50"/>
                <a:gd name="T15" fmla="*/ 8 h 98"/>
                <a:gd name="T16" fmla="*/ 48 w 50"/>
                <a:gd name="T17" fmla="*/ 8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98">
                  <a:moveTo>
                    <a:pt x="48" y="83"/>
                  </a:moveTo>
                  <a:cubicBezTo>
                    <a:pt x="50" y="89"/>
                    <a:pt x="48" y="94"/>
                    <a:pt x="42" y="96"/>
                  </a:cubicBezTo>
                  <a:cubicBezTo>
                    <a:pt x="42" y="96"/>
                    <a:pt x="42" y="96"/>
                    <a:pt x="42" y="96"/>
                  </a:cubicBezTo>
                  <a:cubicBezTo>
                    <a:pt x="37" y="98"/>
                    <a:pt x="31" y="96"/>
                    <a:pt x="29" y="90"/>
                  </a:cubicBezTo>
                  <a:cubicBezTo>
                    <a:pt x="2" y="15"/>
                    <a:pt x="2" y="15"/>
                    <a:pt x="2" y="15"/>
                  </a:cubicBezTo>
                  <a:cubicBezTo>
                    <a:pt x="0" y="10"/>
                    <a:pt x="3" y="4"/>
                    <a:pt x="8" y="2"/>
                  </a:cubicBezTo>
                  <a:cubicBezTo>
                    <a:pt x="8" y="2"/>
                    <a:pt x="8" y="2"/>
                    <a:pt x="8" y="2"/>
                  </a:cubicBezTo>
                  <a:cubicBezTo>
                    <a:pt x="13" y="0"/>
                    <a:pt x="19" y="3"/>
                    <a:pt x="21" y="8"/>
                  </a:cubicBezTo>
                  <a:lnTo>
                    <a:pt x="48" y="83"/>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70" name="淘宝店chenying0907 16"/>
            <p:cNvSpPr/>
            <p:nvPr/>
          </p:nvSpPr>
          <p:spPr bwMode="auto">
            <a:xfrm>
              <a:off x="3727115" y="2183364"/>
              <a:ext cx="182439" cy="159412"/>
            </a:xfrm>
            <a:custGeom>
              <a:avLst/>
              <a:gdLst>
                <a:gd name="T0" fmla="*/ 79 w 84"/>
                <a:gd name="T1" fmla="*/ 55 h 74"/>
                <a:gd name="T2" fmla="*/ 80 w 84"/>
                <a:gd name="T3" fmla="*/ 69 h 74"/>
                <a:gd name="T4" fmla="*/ 80 w 84"/>
                <a:gd name="T5" fmla="*/ 69 h 74"/>
                <a:gd name="T6" fmla="*/ 66 w 84"/>
                <a:gd name="T7" fmla="*/ 71 h 74"/>
                <a:gd name="T8" fmla="*/ 5 w 84"/>
                <a:gd name="T9" fmla="*/ 19 h 74"/>
                <a:gd name="T10" fmla="*/ 3 w 84"/>
                <a:gd name="T11" fmla="*/ 5 h 74"/>
                <a:gd name="T12" fmla="*/ 3 w 84"/>
                <a:gd name="T13" fmla="*/ 5 h 74"/>
                <a:gd name="T14" fmla="*/ 18 w 84"/>
                <a:gd name="T15" fmla="*/ 4 h 74"/>
                <a:gd name="T16" fmla="*/ 79 w 84"/>
                <a:gd name="T17" fmla="*/ 5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74">
                  <a:moveTo>
                    <a:pt x="79" y="55"/>
                  </a:moveTo>
                  <a:cubicBezTo>
                    <a:pt x="83" y="59"/>
                    <a:pt x="84" y="65"/>
                    <a:pt x="80" y="69"/>
                  </a:cubicBezTo>
                  <a:cubicBezTo>
                    <a:pt x="80" y="69"/>
                    <a:pt x="80" y="69"/>
                    <a:pt x="80" y="69"/>
                  </a:cubicBezTo>
                  <a:cubicBezTo>
                    <a:pt x="76" y="74"/>
                    <a:pt x="70" y="74"/>
                    <a:pt x="66" y="71"/>
                  </a:cubicBezTo>
                  <a:cubicBezTo>
                    <a:pt x="5" y="19"/>
                    <a:pt x="5" y="19"/>
                    <a:pt x="5" y="19"/>
                  </a:cubicBezTo>
                  <a:cubicBezTo>
                    <a:pt x="0" y="16"/>
                    <a:pt x="0" y="9"/>
                    <a:pt x="3" y="5"/>
                  </a:cubicBezTo>
                  <a:cubicBezTo>
                    <a:pt x="3" y="5"/>
                    <a:pt x="3" y="5"/>
                    <a:pt x="3" y="5"/>
                  </a:cubicBezTo>
                  <a:cubicBezTo>
                    <a:pt x="7" y="1"/>
                    <a:pt x="13" y="0"/>
                    <a:pt x="18" y="4"/>
                  </a:cubicBezTo>
                  <a:lnTo>
                    <a:pt x="79" y="55"/>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71" name="淘宝店chenying0907 17"/>
            <p:cNvSpPr/>
            <p:nvPr/>
          </p:nvSpPr>
          <p:spPr bwMode="auto">
            <a:xfrm>
              <a:off x="3619068" y="2333921"/>
              <a:ext cx="198380" cy="136387"/>
            </a:xfrm>
            <a:custGeom>
              <a:avLst/>
              <a:gdLst>
                <a:gd name="T0" fmla="*/ 85 w 92"/>
                <a:gd name="T1" fmla="*/ 43 h 63"/>
                <a:gd name="T2" fmla="*/ 89 w 92"/>
                <a:gd name="T3" fmla="*/ 57 h 63"/>
                <a:gd name="T4" fmla="*/ 89 w 92"/>
                <a:gd name="T5" fmla="*/ 57 h 63"/>
                <a:gd name="T6" fmla="*/ 75 w 92"/>
                <a:gd name="T7" fmla="*/ 61 h 63"/>
                <a:gd name="T8" fmla="*/ 6 w 92"/>
                <a:gd name="T9" fmla="*/ 21 h 63"/>
                <a:gd name="T10" fmla="*/ 2 w 92"/>
                <a:gd name="T11" fmla="*/ 7 h 63"/>
                <a:gd name="T12" fmla="*/ 2 w 92"/>
                <a:gd name="T13" fmla="*/ 7 h 63"/>
                <a:gd name="T14" fmla="*/ 16 w 92"/>
                <a:gd name="T15" fmla="*/ 3 h 63"/>
                <a:gd name="T16" fmla="*/ 85 w 92"/>
                <a:gd name="T17" fmla="*/ 4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63">
                  <a:moveTo>
                    <a:pt x="85" y="43"/>
                  </a:moveTo>
                  <a:cubicBezTo>
                    <a:pt x="90" y="46"/>
                    <a:pt x="92" y="52"/>
                    <a:pt x="89" y="57"/>
                  </a:cubicBezTo>
                  <a:cubicBezTo>
                    <a:pt x="89" y="57"/>
                    <a:pt x="89" y="57"/>
                    <a:pt x="89" y="57"/>
                  </a:cubicBezTo>
                  <a:cubicBezTo>
                    <a:pt x="86" y="62"/>
                    <a:pt x="80" y="63"/>
                    <a:pt x="75" y="61"/>
                  </a:cubicBezTo>
                  <a:cubicBezTo>
                    <a:pt x="6" y="21"/>
                    <a:pt x="6" y="21"/>
                    <a:pt x="6" y="21"/>
                  </a:cubicBezTo>
                  <a:cubicBezTo>
                    <a:pt x="1" y="18"/>
                    <a:pt x="0" y="12"/>
                    <a:pt x="2" y="7"/>
                  </a:cubicBezTo>
                  <a:cubicBezTo>
                    <a:pt x="2" y="7"/>
                    <a:pt x="2" y="7"/>
                    <a:pt x="2" y="7"/>
                  </a:cubicBezTo>
                  <a:cubicBezTo>
                    <a:pt x="5" y="2"/>
                    <a:pt x="11" y="0"/>
                    <a:pt x="16" y="3"/>
                  </a:cubicBezTo>
                  <a:lnTo>
                    <a:pt x="85" y="43"/>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72" name="淘宝店chenying0907 18"/>
            <p:cNvSpPr/>
            <p:nvPr/>
          </p:nvSpPr>
          <p:spPr bwMode="auto">
            <a:xfrm>
              <a:off x="3539362" y="2502189"/>
              <a:ext cx="212550" cy="111589"/>
            </a:xfrm>
            <a:custGeom>
              <a:avLst/>
              <a:gdLst>
                <a:gd name="T0" fmla="*/ 90 w 98"/>
                <a:gd name="T1" fmla="*/ 30 h 51"/>
                <a:gd name="T2" fmla="*/ 96 w 98"/>
                <a:gd name="T3" fmla="*/ 43 h 51"/>
                <a:gd name="T4" fmla="*/ 96 w 98"/>
                <a:gd name="T5" fmla="*/ 43 h 51"/>
                <a:gd name="T6" fmla="*/ 83 w 98"/>
                <a:gd name="T7" fmla="*/ 49 h 51"/>
                <a:gd name="T8" fmla="*/ 8 w 98"/>
                <a:gd name="T9" fmla="*/ 22 h 51"/>
                <a:gd name="T10" fmla="*/ 2 w 98"/>
                <a:gd name="T11" fmla="*/ 8 h 51"/>
                <a:gd name="T12" fmla="*/ 2 w 98"/>
                <a:gd name="T13" fmla="*/ 8 h 51"/>
                <a:gd name="T14" fmla="*/ 15 w 98"/>
                <a:gd name="T15" fmla="*/ 2 h 51"/>
                <a:gd name="T16" fmla="*/ 90 w 98"/>
                <a:gd name="T17" fmla="*/ 3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51">
                  <a:moveTo>
                    <a:pt x="90" y="30"/>
                  </a:moveTo>
                  <a:cubicBezTo>
                    <a:pt x="95" y="32"/>
                    <a:pt x="98" y="37"/>
                    <a:pt x="96" y="43"/>
                  </a:cubicBezTo>
                  <a:cubicBezTo>
                    <a:pt x="96" y="43"/>
                    <a:pt x="96" y="43"/>
                    <a:pt x="96" y="43"/>
                  </a:cubicBezTo>
                  <a:cubicBezTo>
                    <a:pt x="94" y="48"/>
                    <a:pt x="88" y="51"/>
                    <a:pt x="83" y="49"/>
                  </a:cubicBezTo>
                  <a:cubicBezTo>
                    <a:pt x="8" y="22"/>
                    <a:pt x="8" y="22"/>
                    <a:pt x="8" y="22"/>
                  </a:cubicBezTo>
                  <a:cubicBezTo>
                    <a:pt x="3" y="20"/>
                    <a:pt x="0" y="14"/>
                    <a:pt x="2" y="8"/>
                  </a:cubicBezTo>
                  <a:cubicBezTo>
                    <a:pt x="2" y="8"/>
                    <a:pt x="2" y="8"/>
                    <a:pt x="2" y="8"/>
                  </a:cubicBezTo>
                  <a:cubicBezTo>
                    <a:pt x="4" y="3"/>
                    <a:pt x="10" y="0"/>
                    <a:pt x="15" y="2"/>
                  </a:cubicBezTo>
                  <a:lnTo>
                    <a:pt x="90" y="30"/>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73" name="淘宝店chenying0907 19"/>
            <p:cNvSpPr/>
            <p:nvPr/>
          </p:nvSpPr>
          <p:spPr bwMode="auto">
            <a:xfrm>
              <a:off x="3491538" y="2684628"/>
              <a:ext cx="216092" cy="77935"/>
            </a:xfrm>
            <a:custGeom>
              <a:avLst/>
              <a:gdLst>
                <a:gd name="T0" fmla="*/ 91 w 100"/>
                <a:gd name="T1" fmla="*/ 15 h 36"/>
                <a:gd name="T2" fmla="*/ 99 w 100"/>
                <a:gd name="T3" fmla="*/ 27 h 36"/>
                <a:gd name="T4" fmla="*/ 99 w 100"/>
                <a:gd name="T5" fmla="*/ 27 h 36"/>
                <a:gd name="T6" fmla="*/ 87 w 100"/>
                <a:gd name="T7" fmla="*/ 35 h 36"/>
                <a:gd name="T8" fmla="*/ 9 w 100"/>
                <a:gd name="T9" fmla="*/ 21 h 36"/>
                <a:gd name="T10" fmla="*/ 1 w 100"/>
                <a:gd name="T11" fmla="*/ 9 h 36"/>
                <a:gd name="T12" fmla="*/ 1 w 100"/>
                <a:gd name="T13" fmla="*/ 9 h 36"/>
                <a:gd name="T14" fmla="*/ 12 w 100"/>
                <a:gd name="T15" fmla="*/ 1 h 36"/>
                <a:gd name="T16" fmla="*/ 91 w 100"/>
                <a:gd name="T17" fmla="*/ 1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36">
                  <a:moveTo>
                    <a:pt x="91" y="15"/>
                  </a:moveTo>
                  <a:cubicBezTo>
                    <a:pt x="96" y="16"/>
                    <a:pt x="100" y="21"/>
                    <a:pt x="99" y="27"/>
                  </a:cubicBezTo>
                  <a:cubicBezTo>
                    <a:pt x="99" y="27"/>
                    <a:pt x="99" y="27"/>
                    <a:pt x="99" y="27"/>
                  </a:cubicBezTo>
                  <a:cubicBezTo>
                    <a:pt x="98" y="32"/>
                    <a:pt x="93" y="36"/>
                    <a:pt x="87" y="35"/>
                  </a:cubicBezTo>
                  <a:cubicBezTo>
                    <a:pt x="9" y="21"/>
                    <a:pt x="9" y="21"/>
                    <a:pt x="9" y="21"/>
                  </a:cubicBezTo>
                  <a:cubicBezTo>
                    <a:pt x="3" y="20"/>
                    <a:pt x="0" y="15"/>
                    <a:pt x="1" y="9"/>
                  </a:cubicBezTo>
                  <a:cubicBezTo>
                    <a:pt x="1" y="9"/>
                    <a:pt x="1" y="9"/>
                    <a:pt x="1" y="9"/>
                  </a:cubicBezTo>
                  <a:cubicBezTo>
                    <a:pt x="2" y="4"/>
                    <a:pt x="7" y="0"/>
                    <a:pt x="12" y="1"/>
                  </a:cubicBezTo>
                  <a:lnTo>
                    <a:pt x="91" y="15"/>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74" name="淘宝店chenying0907 20"/>
            <p:cNvSpPr/>
            <p:nvPr/>
          </p:nvSpPr>
          <p:spPr bwMode="auto">
            <a:xfrm>
              <a:off x="3477368" y="2872380"/>
              <a:ext cx="216092" cy="42510"/>
            </a:xfrm>
            <a:custGeom>
              <a:avLst/>
              <a:gdLst>
                <a:gd name="T0" fmla="*/ 89 w 100"/>
                <a:gd name="T1" fmla="*/ 0 h 20"/>
                <a:gd name="T2" fmla="*/ 99 w 100"/>
                <a:gd name="T3" fmla="*/ 10 h 20"/>
                <a:gd name="T4" fmla="*/ 99 w 100"/>
                <a:gd name="T5" fmla="*/ 10 h 20"/>
                <a:gd name="T6" fmla="*/ 89 w 100"/>
                <a:gd name="T7" fmla="*/ 20 h 20"/>
                <a:gd name="T8" fmla="*/ 10 w 100"/>
                <a:gd name="T9" fmla="*/ 20 h 20"/>
                <a:gd name="T10" fmla="*/ 0 w 100"/>
                <a:gd name="T11" fmla="*/ 10 h 20"/>
                <a:gd name="T12" fmla="*/ 0 w 100"/>
                <a:gd name="T13" fmla="*/ 10 h 20"/>
                <a:gd name="T14" fmla="*/ 10 w 100"/>
                <a:gd name="T15" fmla="*/ 0 h 20"/>
                <a:gd name="T16" fmla="*/ 89 w 100"/>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20">
                  <a:moveTo>
                    <a:pt x="89" y="0"/>
                  </a:moveTo>
                  <a:cubicBezTo>
                    <a:pt x="95" y="0"/>
                    <a:pt x="100" y="4"/>
                    <a:pt x="99" y="10"/>
                  </a:cubicBezTo>
                  <a:cubicBezTo>
                    <a:pt x="99" y="10"/>
                    <a:pt x="99" y="10"/>
                    <a:pt x="99" y="10"/>
                  </a:cubicBezTo>
                  <a:cubicBezTo>
                    <a:pt x="100" y="16"/>
                    <a:pt x="95" y="20"/>
                    <a:pt x="89" y="20"/>
                  </a:cubicBezTo>
                  <a:cubicBezTo>
                    <a:pt x="10" y="20"/>
                    <a:pt x="10" y="20"/>
                    <a:pt x="10" y="20"/>
                  </a:cubicBezTo>
                  <a:cubicBezTo>
                    <a:pt x="4" y="20"/>
                    <a:pt x="0" y="16"/>
                    <a:pt x="0" y="10"/>
                  </a:cubicBezTo>
                  <a:cubicBezTo>
                    <a:pt x="0" y="10"/>
                    <a:pt x="0" y="10"/>
                    <a:pt x="0" y="10"/>
                  </a:cubicBezTo>
                  <a:cubicBezTo>
                    <a:pt x="0" y="4"/>
                    <a:pt x="4" y="0"/>
                    <a:pt x="10" y="0"/>
                  </a:cubicBezTo>
                  <a:lnTo>
                    <a:pt x="89" y="0"/>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75" name="淘宝店chenying0907 21"/>
            <p:cNvSpPr/>
            <p:nvPr/>
          </p:nvSpPr>
          <p:spPr bwMode="auto">
            <a:xfrm>
              <a:off x="3489767" y="3024708"/>
              <a:ext cx="216092" cy="77935"/>
            </a:xfrm>
            <a:custGeom>
              <a:avLst/>
              <a:gdLst>
                <a:gd name="T0" fmla="*/ 87 w 100"/>
                <a:gd name="T1" fmla="*/ 1 h 36"/>
                <a:gd name="T2" fmla="*/ 99 w 100"/>
                <a:gd name="T3" fmla="*/ 9 h 36"/>
                <a:gd name="T4" fmla="*/ 99 w 100"/>
                <a:gd name="T5" fmla="*/ 9 h 36"/>
                <a:gd name="T6" fmla="*/ 91 w 100"/>
                <a:gd name="T7" fmla="*/ 21 h 36"/>
                <a:gd name="T8" fmla="*/ 12 w 100"/>
                <a:gd name="T9" fmla="*/ 35 h 36"/>
                <a:gd name="T10" fmla="*/ 1 w 100"/>
                <a:gd name="T11" fmla="*/ 27 h 36"/>
                <a:gd name="T12" fmla="*/ 1 w 100"/>
                <a:gd name="T13" fmla="*/ 27 h 36"/>
                <a:gd name="T14" fmla="*/ 9 w 100"/>
                <a:gd name="T15" fmla="*/ 15 h 36"/>
                <a:gd name="T16" fmla="*/ 87 w 100"/>
                <a:gd name="T17"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36">
                  <a:moveTo>
                    <a:pt x="87" y="1"/>
                  </a:moveTo>
                  <a:cubicBezTo>
                    <a:pt x="93" y="0"/>
                    <a:pt x="98" y="4"/>
                    <a:pt x="99" y="9"/>
                  </a:cubicBezTo>
                  <a:cubicBezTo>
                    <a:pt x="99" y="9"/>
                    <a:pt x="99" y="9"/>
                    <a:pt x="99" y="9"/>
                  </a:cubicBezTo>
                  <a:cubicBezTo>
                    <a:pt x="100" y="15"/>
                    <a:pt x="96" y="20"/>
                    <a:pt x="91" y="21"/>
                  </a:cubicBezTo>
                  <a:cubicBezTo>
                    <a:pt x="12" y="35"/>
                    <a:pt x="12" y="35"/>
                    <a:pt x="12" y="35"/>
                  </a:cubicBezTo>
                  <a:cubicBezTo>
                    <a:pt x="7" y="36"/>
                    <a:pt x="2" y="32"/>
                    <a:pt x="1" y="27"/>
                  </a:cubicBezTo>
                  <a:cubicBezTo>
                    <a:pt x="1" y="27"/>
                    <a:pt x="1" y="27"/>
                    <a:pt x="1" y="27"/>
                  </a:cubicBezTo>
                  <a:cubicBezTo>
                    <a:pt x="0" y="21"/>
                    <a:pt x="3" y="16"/>
                    <a:pt x="9" y="15"/>
                  </a:cubicBezTo>
                  <a:lnTo>
                    <a:pt x="87" y="1"/>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76" name="淘宝店chenying0907 22"/>
            <p:cNvSpPr/>
            <p:nvPr/>
          </p:nvSpPr>
          <p:spPr bwMode="auto">
            <a:xfrm>
              <a:off x="3535820" y="3177035"/>
              <a:ext cx="210779" cy="108047"/>
            </a:xfrm>
            <a:custGeom>
              <a:avLst/>
              <a:gdLst>
                <a:gd name="T0" fmla="*/ 83 w 98"/>
                <a:gd name="T1" fmla="*/ 2 h 50"/>
                <a:gd name="T2" fmla="*/ 96 w 98"/>
                <a:gd name="T3" fmla="*/ 8 h 50"/>
                <a:gd name="T4" fmla="*/ 96 w 98"/>
                <a:gd name="T5" fmla="*/ 8 h 50"/>
                <a:gd name="T6" fmla="*/ 90 w 98"/>
                <a:gd name="T7" fmla="*/ 21 h 50"/>
                <a:gd name="T8" fmla="*/ 15 w 98"/>
                <a:gd name="T9" fmla="*/ 48 h 50"/>
                <a:gd name="T10" fmla="*/ 2 w 98"/>
                <a:gd name="T11" fmla="*/ 42 h 50"/>
                <a:gd name="T12" fmla="*/ 2 w 98"/>
                <a:gd name="T13" fmla="*/ 42 h 50"/>
                <a:gd name="T14" fmla="*/ 8 w 98"/>
                <a:gd name="T15" fmla="*/ 29 h 50"/>
                <a:gd name="T16" fmla="*/ 83 w 98"/>
                <a:gd name="T1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50">
                  <a:moveTo>
                    <a:pt x="83" y="2"/>
                  </a:moveTo>
                  <a:cubicBezTo>
                    <a:pt x="88" y="0"/>
                    <a:pt x="94" y="2"/>
                    <a:pt x="96" y="8"/>
                  </a:cubicBezTo>
                  <a:cubicBezTo>
                    <a:pt x="96" y="8"/>
                    <a:pt x="96" y="8"/>
                    <a:pt x="96" y="8"/>
                  </a:cubicBezTo>
                  <a:cubicBezTo>
                    <a:pt x="98" y="13"/>
                    <a:pt x="95" y="19"/>
                    <a:pt x="90" y="21"/>
                  </a:cubicBezTo>
                  <a:cubicBezTo>
                    <a:pt x="15" y="48"/>
                    <a:pt x="15" y="48"/>
                    <a:pt x="15" y="48"/>
                  </a:cubicBezTo>
                  <a:cubicBezTo>
                    <a:pt x="10" y="50"/>
                    <a:pt x="4" y="47"/>
                    <a:pt x="2" y="42"/>
                  </a:cubicBezTo>
                  <a:cubicBezTo>
                    <a:pt x="2" y="42"/>
                    <a:pt x="2" y="42"/>
                    <a:pt x="2" y="42"/>
                  </a:cubicBezTo>
                  <a:cubicBezTo>
                    <a:pt x="0" y="37"/>
                    <a:pt x="3" y="31"/>
                    <a:pt x="8" y="29"/>
                  </a:cubicBezTo>
                  <a:lnTo>
                    <a:pt x="83" y="2"/>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77" name="淘宝店chenying0907 23"/>
            <p:cNvSpPr/>
            <p:nvPr/>
          </p:nvSpPr>
          <p:spPr bwMode="auto">
            <a:xfrm>
              <a:off x="3851102" y="3556083"/>
              <a:ext cx="159412" cy="180667"/>
            </a:xfrm>
            <a:custGeom>
              <a:avLst/>
              <a:gdLst>
                <a:gd name="T0" fmla="*/ 55 w 74"/>
                <a:gd name="T1" fmla="*/ 5 h 84"/>
                <a:gd name="T2" fmla="*/ 69 w 74"/>
                <a:gd name="T3" fmla="*/ 4 h 84"/>
                <a:gd name="T4" fmla="*/ 69 w 74"/>
                <a:gd name="T5" fmla="*/ 4 h 84"/>
                <a:gd name="T6" fmla="*/ 70 w 74"/>
                <a:gd name="T7" fmla="*/ 18 h 84"/>
                <a:gd name="T8" fmla="*/ 19 w 74"/>
                <a:gd name="T9" fmla="*/ 79 h 84"/>
                <a:gd name="T10" fmla="*/ 5 w 74"/>
                <a:gd name="T11" fmla="*/ 81 h 84"/>
                <a:gd name="T12" fmla="*/ 5 w 74"/>
                <a:gd name="T13" fmla="*/ 81 h 84"/>
                <a:gd name="T14" fmla="*/ 4 w 74"/>
                <a:gd name="T15" fmla="*/ 66 h 84"/>
                <a:gd name="T16" fmla="*/ 55 w 74"/>
                <a:gd name="T17" fmla="*/ 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84">
                  <a:moveTo>
                    <a:pt x="55" y="5"/>
                  </a:moveTo>
                  <a:cubicBezTo>
                    <a:pt x="58" y="1"/>
                    <a:pt x="65" y="0"/>
                    <a:pt x="69" y="4"/>
                  </a:cubicBezTo>
                  <a:cubicBezTo>
                    <a:pt x="69" y="4"/>
                    <a:pt x="69" y="4"/>
                    <a:pt x="69" y="4"/>
                  </a:cubicBezTo>
                  <a:cubicBezTo>
                    <a:pt x="73" y="8"/>
                    <a:pt x="74" y="14"/>
                    <a:pt x="70" y="18"/>
                  </a:cubicBezTo>
                  <a:cubicBezTo>
                    <a:pt x="19" y="79"/>
                    <a:pt x="19" y="79"/>
                    <a:pt x="19" y="79"/>
                  </a:cubicBezTo>
                  <a:cubicBezTo>
                    <a:pt x="16" y="84"/>
                    <a:pt x="9" y="84"/>
                    <a:pt x="5" y="81"/>
                  </a:cubicBezTo>
                  <a:cubicBezTo>
                    <a:pt x="5" y="81"/>
                    <a:pt x="5" y="81"/>
                    <a:pt x="5" y="81"/>
                  </a:cubicBezTo>
                  <a:cubicBezTo>
                    <a:pt x="1" y="77"/>
                    <a:pt x="0" y="71"/>
                    <a:pt x="4" y="66"/>
                  </a:cubicBezTo>
                  <a:lnTo>
                    <a:pt x="55" y="5"/>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78" name="淘宝店chenying0907 24"/>
            <p:cNvSpPr/>
            <p:nvPr/>
          </p:nvSpPr>
          <p:spPr bwMode="auto">
            <a:xfrm>
              <a:off x="4001658" y="3646416"/>
              <a:ext cx="136387" cy="198380"/>
            </a:xfrm>
            <a:custGeom>
              <a:avLst/>
              <a:gdLst>
                <a:gd name="T0" fmla="*/ 43 w 63"/>
                <a:gd name="T1" fmla="*/ 7 h 92"/>
                <a:gd name="T2" fmla="*/ 57 w 63"/>
                <a:gd name="T3" fmla="*/ 3 h 92"/>
                <a:gd name="T4" fmla="*/ 57 w 63"/>
                <a:gd name="T5" fmla="*/ 3 h 92"/>
                <a:gd name="T6" fmla="*/ 60 w 63"/>
                <a:gd name="T7" fmla="*/ 17 h 92"/>
                <a:gd name="T8" fmla="*/ 20 w 63"/>
                <a:gd name="T9" fmla="*/ 86 h 92"/>
                <a:gd name="T10" fmla="*/ 7 w 63"/>
                <a:gd name="T11" fmla="*/ 90 h 92"/>
                <a:gd name="T12" fmla="*/ 7 w 63"/>
                <a:gd name="T13" fmla="*/ 90 h 92"/>
                <a:gd name="T14" fmla="*/ 3 w 63"/>
                <a:gd name="T15" fmla="*/ 76 h 92"/>
                <a:gd name="T16" fmla="*/ 43 w 63"/>
                <a:gd name="T17" fmla="*/ 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92">
                  <a:moveTo>
                    <a:pt x="43" y="7"/>
                  </a:moveTo>
                  <a:cubicBezTo>
                    <a:pt x="46" y="2"/>
                    <a:pt x="52" y="0"/>
                    <a:pt x="57" y="3"/>
                  </a:cubicBezTo>
                  <a:cubicBezTo>
                    <a:pt x="57" y="3"/>
                    <a:pt x="57" y="3"/>
                    <a:pt x="57" y="3"/>
                  </a:cubicBezTo>
                  <a:cubicBezTo>
                    <a:pt x="61" y="6"/>
                    <a:pt x="63" y="12"/>
                    <a:pt x="60" y="17"/>
                  </a:cubicBezTo>
                  <a:cubicBezTo>
                    <a:pt x="20" y="86"/>
                    <a:pt x="20" y="86"/>
                    <a:pt x="20" y="86"/>
                  </a:cubicBezTo>
                  <a:cubicBezTo>
                    <a:pt x="18" y="91"/>
                    <a:pt x="11" y="92"/>
                    <a:pt x="7" y="90"/>
                  </a:cubicBezTo>
                  <a:cubicBezTo>
                    <a:pt x="7" y="90"/>
                    <a:pt x="7" y="90"/>
                    <a:pt x="7" y="90"/>
                  </a:cubicBezTo>
                  <a:cubicBezTo>
                    <a:pt x="2" y="87"/>
                    <a:pt x="0" y="81"/>
                    <a:pt x="3" y="76"/>
                  </a:cubicBezTo>
                  <a:lnTo>
                    <a:pt x="43" y="7"/>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79" name="淘宝店chenying0907 25"/>
            <p:cNvSpPr/>
            <p:nvPr/>
          </p:nvSpPr>
          <p:spPr bwMode="auto">
            <a:xfrm>
              <a:off x="4984702" y="3653501"/>
              <a:ext cx="136387" cy="198380"/>
            </a:xfrm>
            <a:custGeom>
              <a:avLst/>
              <a:gdLst>
                <a:gd name="T0" fmla="*/ 3 w 63"/>
                <a:gd name="T1" fmla="*/ 16 h 92"/>
                <a:gd name="T2" fmla="*/ 6 w 63"/>
                <a:gd name="T3" fmla="*/ 3 h 92"/>
                <a:gd name="T4" fmla="*/ 6 w 63"/>
                <a:gd name="T5" fmla="*/ 3 h 92"/>
                <a:gd name="T6" fmla="*/ 20 w 63"/>
                <a:gd name="T7" fmla="*/ 6 h 92"/>
                <a:gd name="T8" fmla="*/ 60 w 63"/>
                <a:gd name="T9" fmla="*/ 75 h 92"/>
                <a:gd name="T10" fmla="*/ 56 w 63"/>
                <a:gd name="T11" fmla="*/ 89 h 92"/>
                <a:gd name="T12" fmla="*/ 56 w 63"/>
                <a:gd name="T13" fmla="*/ 89 h 92"/>
                <a:gd name="T14" fmla="*/ 43 w 63"/>
                <a:gd name="T15" fmla="*/ 85 h 92"/>
                <a:gd name="T16" fmla="*/ 3 w 63"/>
                <a:gd name="T17" fmla="*/ 1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92">
                  <a:moveTo>
                    <a:pt x="3" y="16"/>
                  </a:moveTo>
                  <a:cubicBezTo>
                    <a:pt x="0" y="12"/>
                    <a:pt x="2" y="5"/>
                    <a:pt x="6" y="3"/>
                  </a:cubicBezTo>
                  <a:cubicBezTo>
                    <a:pt x="6" y="3"/>
                    <a:pt x="6" y="3"/>
                    <a:pt x="6" y="3"/>
                  </a:cubicBezTo>
                  <a:cubicBezTo>
                    <a:pt x="11" y="0"/>
                    <a:pt x="18" y="1"/>
                    <a:pt x="20" y="6"/>
                  </a:cubicBezTo>
                  <a:cubicBezTo>
                    <a:pt x="60" y="75"/>
                    <a:pt x="60" y="75"/>
                    <a:pt x="60" y="75"/>
                  </a:cubicBezTo>
                  <a:cubicBezTo>
                    <a:pt x="63" y="80"/>
                    <a:pt x="61" y="86"/>
                    <a:pt x="56" y="89"/>
                  </a:cubicBezTo>
                  <a:cubicBezTo>
                    <a:pt x="56" y="89"/>
                    <a:pt x="56" y="89"/>
                    <a:pt x="56" y="89"/>
                  </a:cubicBezTo>
                  <a:cubicBezTo>
                    <a:pt x="52" y="92"/>
                    <a:pt x="45" y="90"/>
                    <a:pt x="43" y="85"/>
                  </a:cubicBezTo>
                  <a:lnTo>
                    <a:pt x="3" y="16"/>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80" name="淘宝店chenying0907 26"/>
            <p:cNvSpPr/>
            <p:nvPr/>
          </p:nvSpPr>
          <p:spPr bwMode="auto">
            <a:xfrm>
              <a:off x="5114003" y="3564938"/>
              <a:ext cx="159412" cy="180667"/>
            </a:xfrm>
            <a:custGeom>
              <a:avLst/>
              <a:gdLst>
                <a:gd name="T0" fmla="*/ 3 w 74"/>
                <a:gd name="T1" fmla="*/ 18 h 84"/>
                <a:gd name="T2" fmla="*/ 5 w 74"/>
                <a:gd name="T3" fmla="*/ 3 h 84"/>
                <a:gd name="T4" fmla="*/ 5 w 74"/>
                <a:gd name="T5" fmla="*/ 3 h 84"/>
                <a:gd name="T6" fmla="*/ 19 w 74"/>
                <a:gd name="T7" fmla="*/ 5 h 84"/>
                <a:gd name="T8" fmla="*/ 70 w 74"/>
                <a:gd name="T9" fmla="*/ 66 h 84"/>
                <a:gd name="T10" fmla="*/ 69 w 74"/>
                <a:gd name="T11" fmla="*/ 80 h 84"/>
                <a:gd name="T12" fmla="*/ 69 w 74"/>
                <a:gd name="T13" fmla="*/ 80 h 84"/>
                <a:gd name="T14" fmla="*/ 54 w 74"/>
                <a:gd name="T15" fmla="*/ 79 h 84"/>
                <a:gd name="T16" fmla="*/ 3 w 74"/>
                <a:gd name="T17" fmla="*/ 1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84">
                  <a:moveTo>
                    <a:pt x="3" y="18"/>
                  </a:moveTo>
                  <a:cubicBezTo>
                    <a:pt x="0" y="14"/>
                    <a:pt x="0" y="7"/>
                    <a:pt x="5" y="3"/>
                  </a:cubicBezTo>
                  <a:cubicBezTo>
                    <a:pt x="5" y="3"/>
                    <a:pt x="5" y="3"/>
                    <a:pt x="5" y="3"/>
                  </a:cubicBezTo>
                  <a:cubicBezTo>
                    <a:pt x="9" y="0"/>
                    <a:pt x="15" y="0"/>
                    <a:pt x="19" y="5"/>
                  </a:cubicBezTo>
                  <a:cubicBezTo>
                    <a:pt x="70" y="66"/>
                    <a:pt x="70" y="66"/>
                    <a:pt x="70" y="66"/>
                  </a:cubicBezTo>
                  <a:cubicBezTo>
                    <a:pt x="74" y="70"/>
                    <a:pt x="73" y="76"/>
                    <a:pt x="69" y="80"/>
                  </a:cubicBezTo>
                  <a:cubicBezTo>
                    <a:pt x="69" y="80"/>
                    <a:pt x="69" y="80"/>
                    <a:pt x="69" y="80"/>
                  </a:cubicBezTo>
                  <a:cubicBezTo>
                    <a:pt x="65" y="84"/>
                    <a:pt x="58" y="83"/>
                    <a:pt x="54" y="79"/>
                  </a:cubicBezTo>
                  <a:lnTo>
                    <a:pt x="3" y="18"/>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81" name="淘宝店chenying0907 27"/>
            <p:cNvSpPr/>
            <p:nvPr/>
          </p:nvSpPr>
          <p:spPr bwMode="auto">
            <a:xfrm>
              <a:off x="5381462" y="3187663"/>
              <a:ext cx="212550" cy="108047"/>
            </a:xfrm>
            <a:custGeom>
              <a:avLst/>
              <a:gdLst>
                <a:gd name="T0" fmla="*/ 8 w 98"/>
                <a:gd name="T1" fmla="*/ 21 h 50"/>
                <a:gd name="T2" fmla="*/ 2 w 98"/>
                <a:gd name="T3" fmla="*/ 8 h 50"/>
                <a:gd name="T4" fmla="*/ 2 w 98"/>
                <a:gd name="T5" fmla="*/ 8 h 50"/>
                <a:gd name="T6" fmla="*/ 15 w 98"/>
                <a:gd name="T7" fmla="*/ 2 h 50"/>
                <a:gd name="T8" fmla="*/ 90 w 98"/>
                <a:gd name="T9" fmla="*/ 29 h 50"/>
                <a:gd name="T10" fmla="*/ 96 w 98"/>
                <a:gd name="T11" fmla="*/ 42 h 50"/>
                <a:gd name="T12" fmla="*/ 96 w 98"/>
                <a:gd name="T13" fmla="*/ 42 h 50"/>
                <a:gd name="T14" fmla="*/ 83 w 98"/>
                <a:gd name="T15" fmla="*/ 48 h 50"/>
                <a:gd name="T16" fmla="*/ 8 w 98"/>
                <a:gd name="T17" fmla="*/ 2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50">
                  <a:moveTo>
                    <a:pt x="8" y="21"/>
                  </a:moveTo>
                  <a:cubicBezTo>
                    <a:pt x="3" y="19"/>
                    <a:pt x="0" y="13"/>
                    <a:pt x="2" y="8"/>
                  </a:cubicBezTo>
                  <a:cubicBezTo>
                    <a:pt x="2" y="8"/>
                    <a:pt x="2" y="8"/>
                    <a:pt x="2" y="8"/>
                  </a:cubicBezTo>
                  <a:cubicBezTo>
                    <a:pt x="4" y="2"/>
                    <a:pt x="10" y="0"/>
                    <a:pt x="15" y="2"/>
                  </a:cubicBezTo>
                  <a:cubicBezTo>
                    <a:pt x="90" y="29"/>
                    <a:pt x="90" y="29"/>
                    <a:pt x="90" y="29"/>
                  </a:cubicBezTo>
                  <a:cubicBezTo>
                    <a:pt x="95" y="31"/>
                    <a:pt x="98" y="37"/>
                    <a:pt x="96" y="42"/>
                  </a:cubicBezTo>
                  <a:cubicBezTo>
                    <a:pt x="96" y="42"/>
                    <a:pt x="96" y="42"/>
                    <a:pt x="96" y="42"/>
                  </a:cubicBezTo>
                  <a:cubicBezTo>
                    <a:pt x="94" y="47"/>
                    <a:pt x="88" y="50"/>
                    <a:pt x="83" y="48"/>
                  </a:cubicBezTo>
                  <a:lnTo>
                    <a:pt x="8" y="21"/>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82" name="淘宝店chenying0907 28"/>
            <p:cNvSpPr/>
            <p:nvPr/>
          </p:nvSpPr>
          <p:spPr bwMode="auto">
            <a:xfrm>
              <a:off x="5425743" y="3035335"/>
              <a:ext cx="216092" cy="77935"/>
            </a:xfrm>
            <a:custGeom>
              <a:avLst/>
              <a:gdLst>
                <a:gd name="T0" fmla="*/ 9 w 100"/>
                <a:gd name="T1" fmla="*/ 21 h 36"/>
                <a:gd name="T2" fmla="*/ 1 w 100"/>
                <a:gd name="T3" fmla="*/ 10 h 36"/>
                <a:gd name="T4" fmla="*/ 1 w 100"/>
                <a:gd name="T5" fmla="*/ 10 h 36"/>
                <a:gd name="T6" fmla="*/ 12 w 100"/>
                <a:gd name="T7" fmla="*/ 1 h 36"/>
                <a:gd name="T8" fmla="*/ 91 w 100"/>
                <a:gd name="T9" fmla="*/ 15 h 36"/>
                <a:gd name="T10" fmla="*/ 99 w 100"/>
                <a:gd name="T11" fmla="*/ 27 h 36"/>
                <a:gd name="T12" fmla="*/ 99 w 100"/>
                <a:gd name="T13" fmla="*/ 27 h 36"/>
                <a:gd name="T14" fmla="*/ 87 w 100"/>
                <a:gd name="T15" fmla="*/ 35 h 36"/>
                <a:gd name="T16" fmla="*/ 9 w 100"/>
                <a:gd name="T17" fmla="*/ 2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36">
                  <a:moveTo>
                    <a:pt x="9" y="21"/>
                  </a:moveTo>
                  <a:cubicBezTo>
                    <a:pt x="3" y="20"/>
                    <a:pt x="0" y="15"/>
                    <a:pt x="1" y="10"/>
                  </a:cubicBezTo>
                  <a:cubicBezTo>
                    <a:pt x="1" y="10"/>
                    <a:pt x="1" y="10"/>
                    <a:pt x="1" y="10"/>
                  </a:cubicBezTo>
                  <a:cubicBezTo>
                    <a:pt x="2" y="4"/>
                    <a:pt x="7" y="0"/>
                    <a:pt x="12" y="1"/>
                  </a:cubicBezTo>
                  <a:cubicBezTo>
                    <a:pt x="91" y="15"/>
                    <a:pt x="91" y="15"/>
                    <a:pt x="91" y="15"/>
                  </a:cubicBezTo>
                  <a:cubicBezTo>
                    <a:pt x="96" y="16"/>
                    <a:pt x="100" y="21"/>
                    <a:pt x="99" y="27"/>
                  </a:cubicBezTo>
                  <a:cubicBezTo>
                    <a:pt x="99" y="27"/>
                    <a:pt x="99" y="27"/>
                    <a:pt x="99" y="27"/>
                  </a:cubicBezTo>
                  <a:cubicBezTo>
                    <a:pt x="98" y="32"/>
                    <a:pt x="93" y="36"/>
                    <a:pt x="87" y="35"/>
                  </a:cubicBezTo>
                  <a:lnTo>
                    <a:pt x="9" y="21"/>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83" name="淘宝店chenying0907 29"/>
            <p:cNvSpPr/>
            <p:nvPr/>
          </p:nvSpPr>
          <p:spPr bwMode="auto">
            <a:xfrm>
              <a:off x="5439913" y="2883008"/>
              <a:ext cx="216092" cy="42510"/>
            </a:xfrm>
            <a:custGeom>
              <a:avLst/>
              <a:gdLst>
                <a:gd name="T0" fmla="*/ 10 w 100"/>
                <a:gd name="T1" fmla="*/ 20 h 20"/>
                <a:gd name="T2" fmla="*/ 0 w 100"/>
                <a:gd name="T3" fmla="*/ 10 h 20"/>
                <a:gd name="T4" fmla="*/ 0 w 100"/>
                <a:gd name="T5" fmla="*/ 10 h 20"/>
                <a:gd name="T6" fmla="*/ 10 w 100"/>
                <a:gd name="T7" fmla="*/ 0 h 20"/>
                <a:gd name="T8" fmla="*/ 90 w 100"/>
                <a:gd name="T9" fmla="*/ 0 h 20"/>
                <a:gd name="T10" fmla="*/ 100 w 100"/>
                <a:gd name="T11" fmla="*/ 10 h 20"/>
                <a:gd name="T12" fmla="*/ 100 w 100"/>
                <a:gd name="T13" fmla="*/ 10 h 20"/>
                <a:gd name="T14" fmla="*/ 90 w 100"/>
                <a:gd name="T15" fmla="*/ 20 h 20"/>
                <a:gd name="T16" fmla="*/ 10 w 100"/>
                <a:gd name="T1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20">
                  <a:moveTo>
                    <a:pt x="10" y="20"/>
                  </a:moveTo>
                  <a:cubicBezTo>
                    <a:pt x="5" y="20"/>
                    <a:pt x="0" y="16"/>
                    <a:pt x="0" y="10"/>
                  </a:cubicBezTo>
                  <a:cubicBezTo>
                    <a:pt x="0" y="10"/>
                    <a:pt x="0" y="10"/>
                    <a:pt x="0" y="10"/>
                  </a:cubicBezTo>
                  <a:cubicBezTo>
                    <a:pt x="0" y="5"/>
                    <a:pt x="5" y="0"/>
                    <a:pt x="10" y="0"/>
                  </a:cubicBezTo>
                  <a:cubicBezTo>
                    <a:pt x="90" y="0"/>
                    <a:pt x="90" y="0"/>
                    <a:pt x="90" y="0"/>
                  </a:cubicBezTo>
                  <a:cubicBezTo>
                    <a:pt x="96" y="0"/>
                    <a:pt x="100" y="5"/>
                    <a:pt x="100" y="10"/>
                  </a:cubicBezTo>
                  <a:cubicBezTo>
                    <a:pt x="100" y="10"/>
                    <a:pt x="100" y="10"/>
                    <a:pt x="100" y="10"/>
                  </a:cubicBezTo>
                  <a:cubicBezTo>
                    <a:pt x="100" y="16"/>
                    <a:pt x="96" y="20"/>
                    <a:pt x="90" y="20"/>
                  </a:cubicBezTo>
                  <a:lnTo>
                    <a:pt x="10" y="20"/>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84" name="淘宝店chenying0907 30"/>
            <p:cNvSpPr/>
            <p:nvPr/>
          </p:nvSpPr>
          <p:spPr bwMode="auto">
            <a:xfrm>
              <a:off x="5427515" y="2695255"/>
              <a:ext cx="216092" cy="77935"/>
            </a:xfrm>
            <a:custGeom>
              <a:avLst/>
              <a:gdLst>
                <a:gd name="T0" fmla="*/ 12 w 100"/>
                <a:gd name="T1" fmla="*/ 35 h 36"/>
                <a:gd name="T2" fmla="*/ 1 w 100"/>
                <a:gd name="T3" fmla="*/ 27 h 36"/>
                <a:gd name="T4" fmla="*/ 1 w 100"/>
                <a:gd name="T5" fmla="*/ 27 h 36"/>
                <a:gd name="T6" fmla="*/ 9 w 100"/>
                <a:gd name="T7" fmla="*/ 15 h 36"/>
                <a:gd name="T8" fmla="*/ 87 w 100"/>
                <a:gd name="T9" fmla="*/ 1 h 36"/>
                <a:gd name="T10" fmla="*/ 99 w 100"/>
                <a:gd name="T11" fmla="*/ 10 h 36"/>
                <a:gd name="T12" fmla="*/ 99 w 100"/>
                <a:gd name="T13" fmla="*/ 10 h 36"/>
                <a:gd name="T14" fmla="*/ 91 w 100"/>
                <a:gd name="T15" fmla="*/ 21 h 36"/>
                <a:gd name="T16" fmla="*/ 12 w 100"/>
                <a:gd name="T17" fmla="*/ 3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36">
                  <a:moveTo>
                    <a:pt x="12" y="35"/>
                  </a:moveTo>
                  <a:cubicBezTo>
                    <a:pt x="7" y="36"/>
                    <a:pt x="1" y="33"/>
                    <a:pt x="1" y="27"/>
                  </a:cubicBezTo>
                  <a:cubicBezTo>
                    <a:pt x="1" y="27"/>
                    <a:pt x="1" y="27"/>
                    <a:pt x="1" y="27"/>
                  </a:cubicBezTo>
                  <a:cubicBezTo>
                    <a:pt x="0" y="21"/>
                    <a:pt x="3" y="16"/>
                    <a:pt x="9" y="15"/>
                  </a:cubicBezTo>
                  <a:cubicBezTo>
                    <a:pt x="87" y="1"/>
                    <a:pt x="87" y="1"/>
                    <a:pt x="87" y="1"/>
                  </a:cubicBezTo>
                  <a:cubicBezTo>
                    <a:pt x="93" y="0"/>
                    <a:pt x="98" y="4"/>
                    <a:pt x="99" y="10"/>
                  </a:cubicBezTo>
                  <a:cubicBezTo>
                    <a:pt x="99" y="10"/>
                    <a:pt x="99" y="10"/>
                    <a:pt x="99" y="10"/>
                  </a:cubicBezTo>
                  <a:cubicBezTo>
                    <a:pt x="100" y="15"/>
                    <a:pt x="96" y="20"/>
                    <a:pt x="91" y="21"/>
                  </a:cubicBezTo>
                  <a:lnTo>
                    <a:pt x="12" y="35"/>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85" name="淘宝店chenying0907 31"/>
            <p:cNvSpPr/>
            <p:nvPr/>
          </p:nvSpPr>
          <p:spPr bwMode="auto">
            <a:xfrm>
              <a:off x="5386775" y="2512816"/>
              <a:ext cx="210779" cy="111589"/>
            </a:xfrm>
            <a:custGeom>
              <a:avLst/>
              <a:gdLst>
                <a:gd name="T0" fmla="*/ 15 w 98"/>
                <a:gd name="T1" fmla="*/ 49 h 51"/>
                <a:gd name="T2" fmla="*/ 2 w 98"/>
                <a:gd name="T3" fmla="*/ 43 h 51"/>
                <a:gd name="T4" fmla="*/ 2 w 98"/>
                <a:gd name="T5" fmla="*/ 43 h 51"/>
                <a:gd name="T6" fmla="*/ 8 w 98"/>
                <a:gd name="T7" fmla="*/ 30 h 51"/>
                <a:gd name="T8" fmla="*/ 83 w 98"/>
                <a:gd name="T9" fmla="*/ 2 h 51"/>
                <a:gd name="T10" fmla="*/ 96 w 98"/>
                <a:gd name="T11" fmla="*/ 8 h 51"/>
                <a:gd name="T12" fmla="*/ 96 w 98"/>
                <a:gd name="T13" fmla="*/ 8 h 51"/>
                <a:gd name="T14" fmla="*/ 90 w 98"/>
                <a:gd name="T15" fmla="*/ 22 h 51"/>
                <a:gd name="T16" fmla="*/ 15 w 98"/>
                <a:gd name="T17" fmla="*/ 4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51">
                  <a:moveTo>
                    <a:pt x="15" y="49"/>
                  </a:moveTo>
                  <a:cubicBezTo>
                    <a:pt x="9" y="51"/>
                    <a:pt x="4" y="48"/>
                    <a:pt x="2" y="43"/>
                  </a:cubicBezTo>
                  <a:cubicBezTo>
                    <a:pt x="2" y="43"/>
                    <a:pt x="2" y="43"/>
                    <a:pt x="2" y="43"/>
                  </a:cubicBezTo>
                  <a:cubicBezTo>
                    <a:pt x="0" y="37"/>
                    <a:pt x="3" y="32"/>
                    <a:pt x="8" y="30"/>
                  </a:cubicBezTo>
                  <a:cubicBezTo>
                    <a:pt x="83" y="2"/>
                    <a:pt x="83" y="2"/>
                    <a:pt x="83" y="2"/>
                  </a:cubicBezTo>
                  <a:cubicBezTo>
                    <a:pt x="88" y="0"/>
                    <a:pt x="94" y="3"/>
                    <a:pt x="96" y="8"/>
                  </a:cubicBezTo>
                  <a:cubicBezTo>
                    <a:pt x="96" y="8"/>
                    <a:pt x="96" y="8"/>
                    <a:pt x="96" y="8"/>
                  </a:cubicBezTo>
                  <a:cubicBezTo>
                    <a:pt x="98" y="14"/>
                    <a:pt x="95" y="20"/>
                    <a:pt x="90" y="22"/>
                  </a:cubicBezTo>
                  <a:lnTo>
                    <a:pt x="15" y="49"/>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86" name="淘宝店chenying0907 32"/>
            <p:cNvSpPr/>
            <p:nvPr/>
          </p:nvSpPr>
          <p:spPr bwMode="auto">
            <a:xfrm>
              <a:off x="5319468" y="2344548"/>
              <a:ext cx="200152" cy="136387"/>
            </a:xfrm>
            <a:custGeom>
              <a:avLst/>
              <a:gdLst>
                <a:gd name="T0" fmla="*/ 17 w 93"/>
                <a:gd name="T1" fmla="*/ 60 h 63"/>
                <a:gd name="T2" fmla="*/ 3 w 93"/>
                <a:gd name="T3" fmla="*/ 57 h 63"/>
                <a:gd name="T4" fmla="*/ 3 w 93"/>
                <a:gd name="T5" fmla="*/ 57 h 63"/>
                <a:gd name="T6" fmla="*/ 7 w 93"/>
                <a:gd name="T7" fmla="*/ 43 h 63"/>
                <a:gd name="T8" fmla="*/ 76 w 93"/>
                <a:gd name="T9" fmla="*/ 3 h 63"/>
                <a:gd name="T10" fmla="*/ 90 w 93"/>
                <a:gd name="T11" fmla="*/ 7 h 63"/>
                <a:gd name="T12" fmla="*/ 90 w 93"/>
                <a:gd name="T13" fmla="*/ 7 h 63"/>
                <a:gd name="T14" fmla="*/ 86 w 93"/>
                <a:gd name="T15" fmla="*/ 20 h 63"/>
                <a:gd name="T16" fmla="*/ 17 w 93"/>
                <a:gd name="T17" fmla="*/ 6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63">
                  <a:moveTo>
                    <a:pt x="17" y="60"/>
                  </a:moveTo>
                  <a:cubicBezTo>
                    <a:pt x="12" y="63"/>
                    <a:pt x="6" y="61"/>
                    <a:pt x="3" y="57"/>
                  </a:cubicBezTo>
                  <a:cubicBezTo>
                    <a:pt x="3" y="57"/>
                    <a:pt x="3" y="57"/>
                    <a:pt x="3" y="57"/>
                  </a:cubicBezTo>
                  <a:cubicBezTo>
                    <a:pt x="0" y="52"/>
                    <a:pt x="2" y="45"/>
                    <a:pt x="7" y="43"/>
                  </a:cubicBezTo>
                  <a:cubicBezTo>
                    <a:pt x="76" y="3"/>
                    <a:pt x="76" y="3"/>
                    <a:pt x="76" y="3"/>
                  </a:cubicBezTo>
                  <a:cubicBezTo>
                    <a:pt x="81" y="0"/>
                    <a:pt x="87" y="2"/>
                    <a:pt x="90" y="7"/>
                  </a:cubicBezTo>
                  <a:cubicBezTo>
                    <a:pt x="90" y="7"/>
                    <a:pt x="90" y="7"/>
                    <a:pt x="90" y="7"/>
                  </a:cubicBezTo>
                  <a:cubicBezTo>
                    <a:pt x="93" y="11"/>
                    <a:pt x="91" y="18"/>
                    <a:pt x="86" y="20"/>
                  </a:cubicBezTo>
                  <a:lnTo>
                    <a:pt x="17" y="60"/>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87" name="淘宝店chenying0907 33"/>
            <p:cNvSpPr/>
            <p:nvPr/>
          </p:nvSpPr>
          <p:spPr bwMode="auto">
            <a:xfrm>
              <a:off x="5232677" y="2192221"/>
              <a:ext cx="178897" cy="159412"/>
            </a:xfrm>
            <a:custGeom>
              <a:avLst/>
              <a:gdLst>
                <a:gd name="T0" fmla="*/ 17 w 83"/>
                <a:gd name="T1" fmla="*/ 71 h 74"/>
                <a:gd name="T2" fmla="*/ 3 w 83"/>
                <a:gd name="T3" fmla="*/ 69 h 74"/>
                <a:gd name="T4" fmla="*/ 3 w 83"/>
                <a:gd name="T5" fmla="*/ 69 h 74"/>
                <a:gd name="T6" fmla="*/ 4 w 83"/>
                <a:gd name="T7" fmla="*/ 55 h 74"/>
                <a:gd name="T8" fmla="*/ 65 w 83"/>
                <a:gd name="T9" fmla="*/ 4 h 74"/>
                <a:gd name="T10" fmla="*/ 80 w 83"/>
                <a:gd name="T11" fmla="*/ 5 h 74"/>
                <a:gd name="T12" fmla="*/ 80 w 83"/>
                <a:gd name="T13" fmla="*/ 5 h 74"/>
                <a:gd name="T14" fmla="*/ 79 w 83"/>
                <a:gd name="T15" fmla="*/ 20 h 74"/>
                <a:gd name="T16" fmla="*/ 17 w 83"/>
                <a:gd name="T17" fmla="*/ 7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74">
                  <a:moveTo>
                    <a:pt x="17" y="71"/>
                  </a:moveTo>
                  <a:cubicBezTo>
                    <a:pt x="13" y="74"/>
                    <a:pt x="7" y="74"/>
                    <a:pt x="3" y="69"/>
                  </a:cubicBezTo>
                  <a:cubicBezTo>
                    <a:pt x="3" y="69"/>
                    <a:pt x="3" y="69"/>
                    <a:pt x="3" y="69"/>
                  </a:cubicBezTo>
                  <a:cubicBezTo>
                    <a:pt x="0" y="65"/>
                    <a:pt x="0" y="59"/>
                    <a:pt x="4" y="55"/>
                  </a:cubicBezTo>
                  <a:cubicBezTo>
                    <a:pt x="65" y="4"/>
                    <a:pt x="65" y="4"/>
                    <a:pt x="65" y="4"/>
                  </a:cubicBezTo>
                  <a:cubicBezTo>
                    <a:pt x="70" y="0"/>
                    <a:pt x="76" y="1"/>
                    <a:pt x="80" y="5"/>
                  </a:cubicBezTo>
                  <a:cubicBezTo>
                    <a:pt x="80" y="5"/>
                    <a:pt x="80" y="5"/>
                    <a:pt x="80" y="5"/>
                  </a:cubicBezTo>
                  <a:cubicBezTo>
                    <a:pt x="83" y="9"/>
                    <a:pt x="83" y="16"/>
                    <a:pt x="79" y="20"/>
                  </a:cubicBezTo>
                  <a:lnTo>
                    <a:pt x="17" y="71"/>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88" name="淘宝店chenying0907 34"/>
            <p:cNvSpPr/>
            <p:nvPr/>
          </p:nvSpPr>
          <p:spPr bwMode="auto">
            <a:xfrm>
              <a:off x="4853630" y="1871624"/>
              <a:ext cx="106275" cy="212550"/>
            </a:xfrm>
            <a:custGeom>
              <a:avLst/>
              <a:gdLst>
                <a:gd name="T0" fmla="*/ 21 w 50"/>
                <a:gd name="T1" fmla="*/ 90 h 98"/>
                <a:gd name="T2" fmla="*/ 8 w 50"/>
                <a:gd name="T3" fmla="*/ 96 h 98"/>
                <a:gd name="T4" fmla="*/ 8 w 50"/>
                <a:gd name="T5" fmla="*/ 96 h 98"/>
                <a:gd name="T6" fmla="*/ 2 w 50"/>
                <a:gd name="T7" fmla="*/ 83 h 98"/>
                <a:gd name="T8" fmla="*/ 29 w 50"/>
                <a:gd name="T9" fmla="*/ 8 h 98"/>
                <a:gd name="T10" fmla="*/ 42 w 50"/>
                <a:gd name="T11" fmla="*/ 2 h 98"/>
                <a:gd name="T12" fmla="*/ 42 w 50"/>
                <a:gd name="T13" fmla="*/ 2 h 98"/>
                <a:gd name="T14" fmla="*/ 49 w 50"/>
                <a:gd name="T15" fmla="*/ 15 h 98"/>
                <a:gd name="T16" fmla="*/ 21 w 50"/>
                <a:gd name="T17" fmla="*/ 9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98">
                  <a:moveTo>
                    <a:pt x="21" y="90"/>
                  </a:moveTo>
                  <a:cubicBezTo>
                    <a:pt x="19" y="95"/>
                    <a:pt x="14" y="98"/>
                    <a:pt x="8" y="96"/>
                  </a:cubicBezTo>
                  <a:cubicBezTo>
                    <a:pt x="8" y="96"/>
                    <a:pt x="8" y="96"/>
                    <a:pt x="8" y="96"/>
                  </a:cubicBezTo>
                  <a:cubicBezTo>
                    <a:pt x="3" y="94"/>
                    <a:pt x="0" y="88"/>
                    <a:pt x="2" y="83"/>
                  </a:cubicBezTo>
                  <a:cubicBezTo>
                    <a:pt x="29" y="8"/>
                    <a:pt x="29" y="8"/>
                    <a:pt x="29" y="8"/>
                  </a:cubicBezTo>
                  <a:cubicBezTo>
                    <a:pt x="31" y="3"/>
                    <a:pt x="37" y="0"/>
                    <a:pt x="42" y="2"/>
                  </a:cubicBezTo>
                  <a:cubicBezTo>
                    <a:pt x="42" y="2"/>
                    <a:pt x="42" y="2"/>
                    <a:pt x="42" y="2"/>
                  </a:cubicBezTo>
                  <a:cubicBezTo>
                    <a:pt x="48" y="4"/>
                    <a:pt x="50" y="10"/>
                    <a:pt x="49" y="15"/>
                  </a:cubicBezTo>
                  <a:lnTo>
                    <a:pt x="21" y="90"/>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89" name="淘宝店chenying0907 35"/>
            <p:cNvSpPr/>
            <p:nvPr/>
          </p:nvSpPr>
          <p:spPr bwMode="auto">
            <a:xfrm>
              <a:off x="4703073" y="1825572"/>
              <a:ext cx="77935" cy="216092"/>
            </a:xfrm>
            <a:custGeom>
              <a:avLst/>
              <a:gdLst>
                <a:gd name="T0" fmla="*/ 21 w 36"/>
                <a:gd name="T1" fmla="*/ 91 h 100"/>
                <a:gd name="T2" fmla="*/ 9 w 36"/>
                <a:gd name="T3" fmla="*/ 99 h 100"/>
                <a:gd name="T4" fmla="*/ 9 w 36"/>
                <a:gd name="T5" fmla="*/ 99 h 100"/>
                <a:gd name="T6" fmla="*/ 1 w 36"/>
                <a:gd name="T7" fmla="*/ 88 h 100"/>
                <a:gd name="T8" fmla="*/ 15 w 36"/>
                <a:gd name="T9" fmla="*/ 9 h 100"/>
                <a:gd name="T10" fmla="*/ 27 w 36"/>
                <a:gd name="T11" fmla="*/ 1 h 100"/>
                <a:gd name="T12" fmla="*/ 27 w 36"/>
                <a:gd name="T13" fmla="*/ 1 h 100"/>
                <a:gd name="T14" fmla="*/ 35 w 36"/>
                <a:gd name="T15" fmla="*/ 13 h 100"/>
                <a:gd name="T16" fmla="*/ 21 w 36"/>
                <a:gd name="T17" fmla="*/ 9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100">
                  <a:moveTo>
                    <a:pt x="21" y="91"/>
                  </a:moveTo>
                  <a:cubicBezTo>
                    <a:pt x="20" y="97"/>
                    <a:pt x="15" y="100"/>
                    <a:pt x="9" y="99"/>
                  </a:cubicBezTo>
                  <a:cubicBezTo>
                    <a:pt x="9" y="99"/>
                    <a:pt x="9" y="99"/>
                    <a:pt x="9" y="99"/>
                  </a:cubicBezTo>
                  <a:cubicBezTo>
                    <a:pt x="4" y="98"/>
                    <a:pt x="0" y="93"/>
                    <a:pt x="1" y="88"/>
                  </a:cubicBezTo>
                  <a:cubicBezTo>
                    <a:pt x="15" y="9"/>
                    <a:pt x="15" y="9"/>
                    <a:pt x="15" y="9"/>
                  </a:cubicBezTo>
                  <a:cubicBezTo>
                    <a:pt x="16" y="4"/>
                    <a:pt x="21" y="0"/>
                    <a:pt x="27" y="1"/>
                  </a:cubicBezTo>
                  <a:cubicBezTo>
                    <a:pt x="27" y="1"/>
                    <a:pt x="27" y="1"/>
                    <a:pt x="27" y="1"/>
                  </a:cubicBezTo>
                  <a:cubicBezTo>
                    <a:pt x="32" y="2"/>
                    <a:pt x="36" y="7"/>
                    <a:pt x="35" y="13"/>
                  </a:cubicBezTo>
                  <a:lnTo>
                    <a:pt x="21" y="91"/>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grpSp>
      <p:sp>
        <p:nvSpPr>
          <p:cNvPr id="90" name="Oval 36"/>
          <p:cNvSpPr>
            <a:spLocks noChangeArrowheads="1"/>
          </p:cNvSpPr>
          <p:nvPr/>
        </p:nvSpPr>
        <p:spPr bwMode="auto">
          <a:xfrm>
            <a:off x="3827629" y="1790739"/>
            <a:ext cx="360653" cy="360653"/>
          </a:xfrm>
          <a:prstGeom prst="ellipse">
            <a:avLst/>
          </a:prstGeom>
          <a:solidFill>
            <a:schemeClr val="accent1"/>
          </a:solidFill>
          <a:ln>
            <a:noFill/>
          </a:ln>
        </p:spPr>
        <p:txBody>
          <a:bodyPr vert="horz" wrap="square" lIns="91424" tIns="45712" rIns="91424" bIns="45712" numCol="1" anchor="t" anchorCtr="0" compatLnSpc="1"/>
          <a:lstStyle/>
          <a:p>
            <a:endParaRPr lang="zh-CN" altLang="en-US"/>
          </a:p>
        </p:txBody>
      </p:sp>
      <p:sp>
        <p:nvSpPr>
          <p:cNvPr id="91" name="Oval 37"/>
          <p:cNvSpPr>
            <a:spLocks noChangeArrowheads="1"/>
          </p:cNvSpPr>
          <p:nvPr/>
        </p:nvSpPr>
        <p:spPr bwMode="auto">
          <a:xfrm>
            <a:off x="3563759" y="3177507"/>
            <a:ext cx="360653" cy="358638"/>
          </a:xfrm>
          <a:prstGeom prst="ellipse">
            <a:avLst/>
          </a:prstGeom>
          <a:solidFill>
            <a:schemeClr val="accent3"/>
          </a:solidFill>
          <a:ln>
            <a:noFill/>
          </a:ln>
        </p:spPr>
        <p:txBody>
          <a:bodyPr vert="horz" wrap="square" lIns="91424" tIns="45712" rIns="91424" bIns="45712" numCol="1" anchor="t" anchorCtr="0" compatLnSpc="1"/>
          <a:lstStyle/>
          <a:p>
            <a:endParaRPr lang="zh-CN" altLang="en-US"/>
          </a:p>
        </p:txBody>
      </p:sp>
      <p:sp>
        <p:nvSpPr>
          <p:cNvPr id="92" name="Oval 38"/>
          <p:cNvSpPr>
            <a:spLocks noChangeArrowheads="1"/>
          </p:cNvSpPr>
          <p:nvPr/>
        </p:nvSpPr>
        <p:spPr bwMode="auto">
          <a:xfrm>
            <a:off x="5219590" y="3177507"/>
            <a:ext cx="360653" cy="358638"/>
          </a:xfrm>
          <a:prstGeom prst="ellipse">
            <a:avLst/>
          </a:prstGeom>
          <a:solidFill>
            <a:schemeClr val="accent4"/>
          </a:solidFill>
          <a:ln>
            <a:noFill/>
          </a:ln>
        </p:spPr>
        <p:txBody>
          <a:bodyPr vert="horz" wrap="square" lIns="91424" tIns="45712" rIns="91424" bIns="45712" numCol="1" anchor="t" anchorCtr="0" compatLnSpc="1"/>
          <a:lstStyle/>
          <a:p>
            <a:endParaRPr lang="zh-CN" altLang="en-US"/>
          </a:p>
        </p:txBody>
      </p:sp>
      <p:sp>
        <p:nvSpPr>
          <p:cNvPr id="93" name="Oval 39"/>
          <p:cNvSpPr>
            <a:spLocks noChangeArrowheads="1"/>
          </p:cNvSpPr>
          <p:nvPr/>
        </p:nvSpPr>
        <p:spPr bwMode="auto">
          <a:xfrm>
            <a:off x="4955720" y="1790739"/>
            <a:ext cx="360653" cy="360653"/>
          </a:xfrm>
          <a:prstGeom prst="ellipse">
            <a:avLst/>
          </a:prstGeom>
          <a:solidFill>
            <a:schemeClr val="accent2"/>
          </a:solidFill>
          <a:ln>
            <a:noFill/>
          </a:ln>
        </p:spPr>
        <p:txBody>
          <a:bodyPr vert="horz" wrap="square" lIns="91424" tIns="45712" rIns="91424" bIns="45712" numCol="1" anchor="t" anchorCtr="0" compatLnSpc="1"/>
          <a:lstStyle/>
          <a:p>
            <a:endParaRPr lang="zh-CN" altLang="en-US"/>
          </a:p>
        </p:txBody>
      </p:sp>
      <p:sp>
        <p:nvSpPr>
          <p:cNvPr id="94" name="Line 40"/>
          <p:cNvSpPr>
            <a:spLocks noChangeShapeType="1"/>
          </p:cNvSpPr>
          <p:nvPr/>
        </p:nvSpPr>
        <p:spPr bwMode="auto">
          <a:xfrm flipH="1">
            <a:off x="1842981" y="1971950"/>
            <a:ext cx="1984650" cy="0"/>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24" tIns="45712" rIns="91424" bIns="45712" numCol="1" anchor="t" anchorCtr="0" compatLnSpc="1"/>
          <a:lstStyle/>
          <a:p>
            <a:endParaRPr lang="zh-CN" altLang="en-US"/>
          </a:p>
        </p:txBody>
      </p:sp>
      <p:sp>
        <p:nvSpPr>
          <p:cNvPr id="95" name="Line 41"/>
          <p:cNvSpPr>
            <a:spLocks noChangeShapeType="1"/>
          </p:cNvSpPr>
          <p:nvPr/>
        </p:nvSpPr>
        <p:spPr bwMode="auto">
          <a:xfrm flipH="1">
            <a:off x="5316373" y="1971950"/>
            <a:ext cx="1984649" cy="0"/>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24" tIns="45712" rIns="91424" bIns="45712" numCol="1" anchor="t" anchorCtr="0" compatLnSpc="1"/>
          <a:lstStyle/>
          <a:p>
            <a:endParaRPr lang="zh-CN" altLang="en-US"/>
          </a:p>
        </p:txBody>
      </p:sp>
      <p:sp>
        <p:nvSpPr>
          <p:cNvPr id="96" name="淘宝店chenying0907 42"/>
          <p:cNvSpPr/>
          <p:nvPr/>
        </p:nvSpPr>
        <p:spPr bwMode="auto">
          <a:xfrm>
            <a:off x="1842979" y="3535692"/>
            <a:ext cx="1901992" cy="345334"/>
          </a:xfrm>
          <a:custGeom>
            <a:avLst/>
            <a:gdLst>
              <a:gd name="T0" fmla="*/ 881 w 881"/>
              <a:gd name="T1" fmla="*/ 0 h 160"/>
              <a:gd name="T2" fmla="*/ 881 w 881"/>
              <a:gd name="T3" fmla="*/ 110 h 160"/>
              <a:gd name="T4" fmla="*/ 830 w 881"/>
              <a:gd name="T5" fmla="*/ 160 h 160"/>
              <a:gd name="T6" fmla="*/ 0 w 881"/>
              <a:gd name="T7" fmla="*/ 160 h 160"/>
            </a:gdLst>
            <a:ahLst/>
            <a:cxnLst>
              <a:cxn ang="0">
                <a:pos x="T0" y="T1"/>
              </a:cxn>
              <a:cxn ang="0">
                <a:pos x="T2" y="T3"/>
              </a:cxn>
              <a:cxn ang="0">
                <a:pos x="T4" y="T5"/>
              </a:cxn>
              <a:cxn ang="0">
                <a:pos x="T6" y="T7"/>
              </a:cxn>
            </a:cxnLst>
            <a:rect l="0" t="0" r="r" b="b"/>
            <a:pathLst>
              <a:path w="881" h="160">
                <a:moveTo>
                  <a:pt x="881" y="0"/>
                </a:moveTo>
                <a:cubicBezTo>
                  <a:pt x="881" y="110"/>
                  <a:pt x="881" y="110"/>
                  <a:pt x="881" y="110"/>
                </a:cubicBezTo>
                <a:cubicBezTo>
                  <a:pt x="881" y="138"/>
                  <a:pt x="858" y="160"/>
                  <a:pt x="830" y="160"/>
                </a:cubicBezTo>
                <a:cubicBezTo>
                  <a:pt x="0" y="160"/>
                  <a:pt x="0" y="160"/>
                  <a:pt x="0" y="160"/>
                </a:cubicBezTo>
              </a:path>
            </a:pathLst>
          </a:custGeom>
          <a:noFill/>
          <a:ln w="6350" cap="flat">
            <a:solidFill>
              <a:schemeClr val="bg1">
                <a:lumMod val="5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lstStyle/>
          <a:p>
            <a:endParaRPr lang="zh-CN" altLang="en-US"/>
          </a:p>
        </p:txBody>
      </p:sp>
      <p:sp>
        <p:nvSpPr>
          <p:cNvPr id="97" name="淘宝店chenying0907 43"/>
          <p:cNvSpPr/>
          <p:nvPr/>
        </p:nvSpPr>
        <p:spPr bwMode="auto">
          <a:xfrm>
            <a:off x="5399031" y="3535692"/>
            <a:ext cx="1901992" cy="345334"/>
          </a:xfrm>
          <a:custGeom>
            <a:avLst/>
            <a:gdLst>
              <a:gd name="T0" fmla="*/ 0 w 881"/>
              <a:gd name="T1" fmla="*/ 0 h 160"/>
              <a:gd name="T2" fmla="*/ 0 w 881"/>
              <a:gd name="T3" fmla="*/ 110 h 160"/>
              <a:gd name="T4" fmla="*/ 51 w 881"/>
              <a:gd name="T5" fmla="*/ 160 h 160"/>
              <a:gd name="T6" fmla="*/ 881 w 881"/>
              <a:gd name="T7" fmla="*/ 160 h 160"/>
            </a:gdLst>
            <a:ahLst/>
            <a:cxnLst>
              <a:cxn ang="0">
                <a:pos x="T0" y="T1"/>
              </a:cxn>
              <a:cxn ang="0">
                <a:pos x="T2" y="T3"/>
              </a:cxn>
              <a:cxn ang="0">
                <a:pos x="T4" y="T5"/>
              </a:cxn>
              <a:cxn ang="0">
                <a:pos x="T6" y="T7"/>
              </a:cxn>
            </a:cxnLst>
            <a:rect l="0" t="0" r="r" b="b"/>
            <a:pathLst>
              <a:path w="881" h="160">
                <a:moveTo>
                  <a:pt x="0" y="0"/>
                </a:moveTo>
                <a:cubicBezTo>
                  <a:pt x="0" y="110"/>
                  <a:pt x="0" y="110"/>
                  <a:pt x="0" y="110"/>
                </a:cubicBezTo>
                <a:cubicBezTo>
                  <a:pt x="0" y="138"/>
                  <a:pt x="23" y="160"/>
                  <a:pt x="51" y="160"/>
                </a:cubicBezTo>
                <a:cubicBezTo>
                  <a:pt x="881" y="160"/>
                  <a:pt x="881" y="160"/>
                  <a:pt x="881" y="160"/>
                </a:cubicBezTo>
              </a:path>
            </a:pathLst>
          </a:custGeom>
          <a:noFill/>
          <a:ln w="6350" cap="flat">
            <a:solidFill>
              <a:schemeClr val="bg1">
                <a:lumMod val="5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lstStyle/>
          <a:p>
            <a:endParaRPr lang="zh-CN" altLang="en-US"/>
          </a:p>
        </p:txBody>
      </p:sp>
      <p:sp>
        <p:nvSpPr>
          <p:cNvPr id="99" name="Rectangle 49"/>
          <p:cNvSpPr>
            <a:spLocks noChangeArrowheads="1"/>
          </p:cNvSpPr>
          <p:nvPr/>
        </p:nvSpPr>
        <p:spPr bwMode="auto">
          <a:xfrm>
            <a:off x="6083908" y="2036419"/>
            <a:ext cx="1217118" cy="369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anose="020B0604020202020204" pitchFamily="34"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100" name="Rectangle 49"/>
          <p:cNvSpPr>
            <a:spLocks noChangeArrowheads="1"/>
          </p:cNvSpPr>
          <p:nvPr/>
        </p:nvSpPr>
        <p:spPr bwMode="auto">
          <a:xfrm>
            <a:off x="6083908" y="1790534"/>
            <a:ext cx="1217118" cy="15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r>
              <a:rPr lang="zh-CN" altLang="en-US" sz="1000" b="1" dirty="0">
                <a:solidFill>
                  <a:srgbClr val="FFFFFF">
                    <a:lumMod val="50000"/>
                  </a:srgbClr>
                </a:solidFill>
              </a:rPr>
              <a:t>Head Title</a:t>
            </a:r>
          </a:p>
        </p:txBody>
      </p:sp>
      <p:sp>
        <p:nvSpPr>
          <p:cNvPr id="101" name="Rectangle 49"/>
          <p:cNvSpPr>
            <a:spLocks noChangeArrowheads="1"/>
          </p:cNvSpPr>
          <p:nvPr/>
        </p:nvSpPr>
        <p:spPr bwMode="auto">
          <a:xfrm>
            <a:off x="6083908" y="3930595"/>
            <a:ext cx="1217118" cy="369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anose="020B0604020202020204" pitchFamily="34"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102" name="Rectangle 49"/>
          <p:cNvSpPr>
            <a:spLocks noChangeArrowheads="1"/>
          </p:cNvSpPr>
          <p:nvPr/>
        </p:nvSpPr>
        <p:spPr bwMode="auto">
          <a:xfrm>
            <a:off x="6083908" y="3684710"/>
            <a:ext cx="1217118" cy="15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r>
              <a:rPr lang="zh-CN" altLang="en-US" sz="1000" b="1" dirty="0">
                <a:solidFill>
                  <a:srgbClr val="FFFFFF">
                    <a:lumMod val="50000"/>
                  </a:srgbClr>
                </a:solidFill>
              </a:rPr>
              <a:t>Head Title</a:t>
            </a:r>
          </a:p>
        </p:txBody>
      </p:sp>
      <p:sp>
        <p:nvSpPr>
          <p:cNvPr id="103" name="Rectangle 49"/>
          <p:cNvSpPr>
            <a:spLocks noChangeArrowheads="1"/>
          </p:cNvSpPr>
          <p:nvPr/>
        </p:nvSpPr>
        <p:spPr bwMode="auto">
          <a:xfrm>
            <a:off x="1842844" y="2036419"/>
            <a:ext cx="1217118" cy="369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anose="020B0604020202020204" pitchFamily="34"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104" name="Rectangle 49"/>
          <p:cNvSpPr>
            <a:spLocks noChangeArrowheads="1"/>
          </p:cNvSpPr>
          <p:nvPr/>
        </p:nvSpPr>
        <p:spPr bwMode="auto">
          <a:xfrm>
            <a:off x="1842844" y="1790534"/>
            <a:ext cx="1217118" cy="15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r>
              <a:rPr lang="zh-CN" altLang="en-US" sz="1000" b="1" dirty="0">
                <a:solidFill>
                  <a:srgbClr val="FFFFFF">
                    <a:lumMod val="50000"/>
                  </a:srgbClr>
                </a:solidFill>
              </a:rPr>
              <a:t>Head Title</a:t>
            </a:r>
          </a:p>
        </p:txBody>
      </p:sp>
      <p:sp>
        <p:nvSpPr>
          <p:cNvPr id="105" name="Rectangle 49"/>
          <p:cNvSpPr>
            <a:spLocks noChangeArrowheads="1"/>
          </p:cNvSpPr>
          <p:nvPr/>
        </p:nvSpPr>
        <p:spPr bwMode="auto">
          <a:xfrm>
            <a:off x="1842844" y="3930595"/>
            <a:ext cx="1217118" cy="369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anose="020B0604020202020204" pitchFamily="34"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106" name="Rectangle 49"/>
          <p:cNvSpPr>
            <a:spLocks noChangeArrowheads="1"/>
          </p:cNvSpPr>
          <p:nvPr/>
        </p:nvSpPr>
        <p:spPr bwMode="auto">
          <a:xfrm>
            <a:off x="1842844" y="3684710"/>
            <a:ext cx="1217118" cy="15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r>
              <a:rPr lang="zh-CN" altLang="en-US" sz="1000" b="1" dirty="0">
                <a:solidFill>
                  <a:srgbClr val="FFFFFF">
                    <a:lumMod val="50000"/>
                  </a:srgbClr>
                </a:solidFill>
              </a:rPr>
              <a:t>Head Title</a:t>
            </a:r>
          </a:p>
        </p:txBody>
      </p:sp>
      <p:sp>
        <p:nvSpPr>
          <p:cNvPr id="107" name="淘宝店chenying0907 106"/>
          <p:cNvSpPr/>
          <p:nvPr/>
        </p:nvSpPr>
        <p:spPr>
          <a:xfrm>
            <a:off x="1156881" y="1850951"/>
            <a:ext cx="655742" cy="523129"/>
          </a:xfrm>
          <a:prstGeom prst="rect">
            <a:avLst/>
          </a:prstGeom>
        </p:spPr>
        <p:txBody>
          <a:bodyPr wrap="square">
            <a:spAutoFit/>
          </a:bodyPr>
          <a:lstStyle/>
          <a:p>
            <a:pPr algn="ctr"/>
            <a:r>
              <a:rPr lang="en-US" altLang="zh-CN" sz="2800" dirty="0">
                <a:ln w="6350">
                  <a:noFill/>
                </a:ln>
                <a:solidFill>
                  <a:schemeClr val="accent1"/>
                </a:solidFill>
                <a:latin typeface="微软雅黑" panose="020B0503020204020204" pitchFamily="34" charset="-122"/>
                <a:ea typeface="微软雅黑" panose="020B0503020204020204" pitchFamily="34" charset="-122"/>
              </a:rPr>
              <a:t>01</a:t>
            </a:r>
            <a:endParaRPr lang="zh-CN" altLang="en-US" sz="2800" dirty="0">
              <a:ln w="6350">
                <a:noFill/>
              </a:ln>
              <a:solidFill>
                <a:schemeClr val="accent1"/>
              </a:solidFill>
              <a:latin typeface="微软雅黑" panose="020B0503020204020204" pitchFamily="34" charset="-122"/>
              <a:ea typeface="微软雅黑" panose="020B0503020204020204" pitchFamily="34" charset="-122"/>
            </a:endParaRPr>
          </a:p>
        </p:txBody>
      </p:sp>
      <p:sp>
        <p:nvSpPr>
          <p:cNvPr id="108" name="淘宝店chenying0907 107"/>
          <p:cNvSpPr/>
          <p:nvPr/>
        </p:nvSpPr>
        <p:spPr>
          <a:xfrm>
            <a:off x="1156881" y="3719184"/>
            <a:ext cx="655742" cy="523129"/>
          </a:xfrm>
          <a:prstGeom prst="rect">
            <a:avLst/>
          </a:prstGeom>
        </p:spPr>
        <p:txBody>
          <a:bodyPr wrap="square">
            <a:spAutoFit/>
          </a:bodyPr>
          <a:lstStyle/>
          <a:p>
            <a:pPr algn="ctr"/>
            <a:r>
              <a:rPr lang="en-US" altLang="zh-CN" sz="2800" dirty="0">
                <a:ln w="6350">
                  <a:noFill/>
                </a:ln>
                <a:solidFill>
                  <a:schemeClr val="accent3"/>
                </a:solidFill>
                <a:latin typeface="微软雅黑" panose="020B0503020204020204" pitchFamily="34" charset="-122"/>
                <a:ea typeface="微软雅黑" panose="020B0503020204020204" pitchFamily="34" charset="-122"/>
              </a:rPr>
              <a:t>03</a:t>
            </a:r>
            <a:endParaRPr lang="zh-CN" altLang="en-US" sz="2800" dirty="0">
              <a:ln w="6350">
                <a:noFill/>
              </a:ln>
              <a:solidFill>
                <a:schemeClr val="accent3"/>
              </a:solidFill>
              <a:latin typeface="微软雅黑" panose="020B0503020204020204" pitchFamily="34" charset="-122"/>
              <a:ea typeface="微软雅黑" panose="020B0503020204020204" pitchFamily="34" charset="-122"/>
            </a:endParaRPr>
          </a:p>
        </p:txBody>
      </p:sp>
      <p:sp>
        <p:nvSpPr>
          <p:cNvPr id="109" name="淘宝店chenying0907 108"/>
          <p:cNvSpPr/>
          <p:nvPr/>
        </p:nvSpPr>
        <p:spPr>
          <a:xfrm>
            <a:off x="7348481" y="1850951"/>
            <a:ext cx="655742" cy="523129"/>
          </a:xfrm>
          <a:prstGeom prst="rect">
            <a:avLst/>
          </a:prstGeom>
        </p:spPr>
        <p:txBody>
          <a:bodyPr wrap="square">
            <a:spAutoFit/>
          </a:bodyPr>
          <a:lstStyle/>
          <a:p>
            <a:pPr algn="ctr"/>
            <a:r>
              <a:rPr lang="en-US" altLang="zh-CN" sz="2800" dirty="0">
                <a:ln w="6350">
                  <a:noFill/>
                </a:ln>
                <a:solidFill>
                  <a:schemeClr val="accent2"/>
                </a:solidFill>
                <a:latin typeface="微软雅黑" panose="020B0503020204020204" pitchFamily="34" charset="-122"/>
                <a:ea typeface="微软雅黑" panose="020B0503020204020204" pitchFamily="34" charset="-122"/>
              </a:rPr>
              <a:t>02</a:t>
            </a:r>
            <a:endParaRPr lang="zh-CN" altLang="en-US" sz="2800" dirty="0">
              <a:ln w="6350">
                <a:noFill/>
              </a:ln>
              <a:solidFill>
                <a:schemeClr val="accent2"/>
              </a:solidFill>
              <a:latin typeface="微软雅黑" panose="020B0503020204020204" pitchFamily="34" charset="-122"/>
              <a:ea typeface="微软雅黑" panose="020B0503020204020204" pitchFamily="34" charset="-122"/>
            </a:endParaRPr>
          </a:p>
        </p:txBody>
      </p:sp>
      <p:sp>
        <p:nvSpPr>
          <p:cNvPr id="110" name="淘宝店chenying0907 109"/>
          <p:cNvSpPr/>
          <p:nvPr/>
        </p:nvSpPr>
        <p:spPr>
          <a:xfrm>
            <a:off x="7348481" y="3719184"/>
            <a:ext cx="655742" cy="523129"/>
          </a:xfrm>
          <a:prstGeom prst="rect">
            <a:avLst/>
          </a:prstGeom>
        </p:spPr>
        <p:txBody>
          <a:bodyPr wrap="square">
            <a:spAutoFit/>
          </a:bodyPr>
          <a:lstStyle/>
          <a:p>
            <a:pPr algn="ctr"/>
            <a:r>
              <a:rPr lang="en-US" altLang="zh-CN" sz="2800" dirty="0">
                <a:ln w="6350">
                  <a:noFill/>
                </a:ln>
                <a:solidFill>
                  <a:schemeClr val="accent4"/>
                </a:solidFill>
                <a:latin typeface="微软雅黑" panose="020B0503020204020204" pitchFamily="34" charset="-122"/>
                <a:ea typeface="微软雅黑" panose="020B0503020204020204" pitchFamily="34" charset="-122"/>
              </a:rPr>
              <a:t>04</a:t>
            </a:r>
            <a:endParaRPr lang="zh-CN" altLang="en-US" sz="2800" dirty="0">
              <a:ln w="6350">
                <a:noFill/>
              </a:ln>
              <a:solidFill>
                <a:schemeClr val="accent4"/>
              </a:solidFill>
              <a:latin typeface="微软雅黑" panose="020B0503020204020204" pitchFamily="34" charset="-122"/>
              <a:ea typeface="微软雅黑" panose="020B0503020204020204" pitchFamily="34" charset="-122"/>
            </a:endParaRPr>
          </a:p>
        </p:txBody>
      </p:sp>
      <p:sp>
        <p:nvSpPr>
          <p:cNvPr id="112" name="淘宝店chenying0907 21"/>
          <p:cNvSpPr>
            <a:spLocks noEditPoints="1"/>
          </p:cNvSpPr>
          <p:nvPr/>
        </p:nvSpPr>
        <p:spPr bwMode="auto">
          <a:xfrm>
            <a:off x="5318592" y="3274599"/>
            <a:ext cx="160878" cy="164453"/>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chemeClr val="bg1"/>
          </a:solidFill>
          <a:ln>
            <a:noFill/>
          </a:ln>
        </p:spPr>
        <p:txBody>
          <a:bodyPr vert="horz" wrap="square" lIns="91424" tIns="45712" rIns="91424" bIns="45712" numCol="1" anchor="t" anchorCtr="0" compatLnSpc="1"/>
          <a:lstStyle/>
          <a:p>
            <a:endParaRPr lang="zh-CN" altLang="en-US"/>
          </a:p>
        </p:txBody>
      </p:sp>
      <p:sp>
        <p:nvSpPr>
          <p:cNvPr id="113" name="淘宝店chenying0907 23"/>
          <p:cNvSpPr>
            <a:spLocks noEditPoints="1"/>
          </p:cNvSpPr>
          <p:nvPr/>
        </p:nvSpPr>
        <p:spPr bwMode="auto">
          <a:xfrm>
            <a:off x="3671690" y="3270130"/>
            <a:ext cx="144791" cy="173392"/>
          </a:xfrm>
          <a:custGeom>
            <a:avLst/>
            <a:gdLst>
              <a:gd name="T0" fmla="*/ 72 w 81"/>
              <a:gd name="T1" fmla="*/ 1 h 96"/>
              <a:gd name="T2" fmla="*/ 70 w 81"/>
              <a:gd name="T3" fmla="*/ 7 h 96"/>
              <a:gd name="T4" fmla="*/ 81 w 81"/>
              <a:gd name="T5" fmla="*/ 36 h 96"/>
              <a:gd name="T6" fmla="*/ 68 w 81"/>
              <a:gd name="T7" fmla="*/ 68 h 96"/>
              <a:gd name="T8" fmla="*/ 54 w 81"/>
              <a:gd name="T9" fmla="*/ 78 h 96"/>
              <a:gd name="T10" fmla="*/ 40 w 81"/>
              <a:gd name="T11" fmla="*/ 81 h 96"/>
              <a:gd name="T12" fmla="*/ 55 w 81"/>
              <a:gd name="T13" fmla="*/ 88 h 96"/>
              <a:gd name="T14" fmla="*/ 55 w 81"/>
              <a:gd name="T15" fmla="*/ 96 h 96"/>
              <a:gd name="T16" fmla="*/ 37 w 81"/>
              <a:gd name="T17" fmla="*/ 96 h 96"/>
              <a:gd name="T18" fmla="*/ 18 w 81"/>
              <a:gd name="T19" fmla="*/ 96 h 96"/>
              <a:gd name="T20" fmla="*/ 18 w 81"/>
              <a:gd name="T21" fmla="*/ 88 h 96"/>
              <a:gd name="T22" fmla="*/ 33 w 81"/>
              <a:gd name="T23" fmla="*/ 81 h 96"/>
              <a:gd name="T24" fmla="*/ 20 w 81"/>
              <a:gd name="T25" fmla="*/ 78 h 96"/>
              <a:gd name="T26" fmla="*/ 7 w 81"/>
              <a:gd name="T27" fmla="*/ 69 h 96"/>
              <a:gd name="T28" fmla="*/ 1 w 81"/>
              <a:gd name="T29" fmla="*/ 72 h 96"/>
              <a:gd name="T30" fmla="*/ 10 w 81"/>
              <a:gd name="T31" fmla="*/ 60 h 96"/>
              <a:gd name="T32" fmla="*/ 11 w 81"/>
              <a:gd name="T33" fmla="*/ 11 h 96"/>
              <a:gd name="T34" fmla="*/ 37 w 81"/>
              <a:gd name="T35" fmla="*/ 0 h 96"/>
              <a:gd name="T36" fmla="*/ 65 w 81"/>
              <a:gd name="T37" fmla="*/ 5 h 96"/>
              <a:gd name="T38" fmla="*/ 65 w 81"/>
              <a:gd name="T39" fmla="*/ 5 h 96"/>
              <a:gd name="T40" fmla="*/ 69 w 81"/>
              <a:gd name="T41" fmla="*/ 1 h 96"/>
              <a:gd name="T42" fmla="*/ 67 w 81"/>
              <a:gd name="T43" fmla="*/ 10 h 96"/>
              <a:gd name="T44" fmla="*/ 73 w 81"/>
              <a:gd name="T45" fmla="*/ 36 h 96"/>
              <a:gd name="T46" fmla="*/ 62 w 81"/>
              <a:gd name="T47" fmla="*/ 62 h 96"/>
              <a:gd name="T48" fmla="*/ 13 w 81"/>
              <a:gd name="T49" fmla="*/ 64 h 96"/>
              <a:gd name="T50" fmla="*/ 21 w 81"/>
              <a:gd name="T51" fmla="*/ 73 h 96"/>
              <a:gd name="T52" fmla="*/ 52 w 81"/>
              <a:gd name="T53" fmla="*/ 73 h 96"/>
              <a:gd name="T54" fmla="*/ 65 w 81"/>
              <a:gd name="T55" fmla="*/ 65 h 96"/>
              <a:gd name="T56" fmla="*/ 65 w 81"/>
              <a:gd name="T57" fmla="*/ 65 h 96"/>
              <a:gd name="T58" fmla="*/ 77 w 81"/>
              <a:gd name="T59" fmla="*/ 36 h 96"/>
              <a:gd name="T60" fmla="*/ 67 w 81"/>
              <a:gd name="T61" fmla="*/ 10 h 96"/>
              <a:gd name="T62" fmla="*/ 57 w 81"/>
              <a:gd name="T63" fmla="*/ 16 h 96"/>
              <a:gd name="T64" fmla="*/ 16 w 81"/>
              <a:gd name="T65" fmla="*/ 16 h 96"/>
              <a:gd name="T66" fmla="*/ 16 w 81"/>
              <a:gd name="T67" fmla="*/ 57 h 96"/>
              <a:gd name="T68" fmla="*/ 57 w 81"/>
              <a:gd name="T69" fmla="*/ 57 h 96"/>
              <a:gd name="T70" fmla="*/ 65 w 81"/>
              <a:gd name="T71" fmla="*/ 36 h 96"/>
              <a:gd name="T72" fmla="*/ 57 w 81"/>
              <a:gd name="T73" fmla="*/ 1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 h="96">
                <a:moveTo>
                  <a:pt x="69" y="1"/>
                </a:moveTo>
                <a:cubicBezTo>
                  <a:pt x="70" y="0"/>
                  <a:pt x="71" y="0"/>
                  <a:pt x="72" y="1"/>
                </a:cubicBezTo>
                <a:cubicBezTo>
                  <a:pt x="73" y="2"/>
                  <a:pt x="73" y="3"/>
                  <a:pt x="72" y="4"/>
                </a:cubicBezTo>
                <a:cubicBezTo>
                  <a:pt x="70" y="7"/>
                  <a:pt x="70" y="7"/>
                  <a:pt x="70" y="7"/>
                </a:cubicBezTo>
                <a:cubicBezTo>
                  <a:pt x="73" y="10"/>
                  <a:pt x="76" y="15"/>
                  <a:pt x="78" y="19"/>
                </a:cubicBezTo>
                <a:cubicBezTo>
                  <a:pt x="80" y="25"/>
                  <a:pt x="81" y="30"/>
                  <a:pt x="81" y="36"/>
                </a:cubicBezTo>
                <a:cubicBezTo>
                  <a:pt x="81" y="42"/>
                  <a:pt x="80" y="48"/>
                  <a:pt x="78" y="53"/>
                </a:cubicBezTo>
                <a:cubicBezTo>
                  <a:pt x="76" y="59"/>
                  <a:pt x="72" y="64"/>
                  <a:pt x="68" y="68"/>
                </a:cubicBezTo>
                <a:cubicBezTo>
                  <a:pt x="64" y="72"/>
                  <a:pt x="59" y="75"/>
                  <a:pt x="54" y="78"/>
                </a:cubicBezTo>
                <a:cubicBezTo>
                  <a:pt x="54" y="78"/>
                  <a:pt x="54" y="78"/>
                  <a:pt x="54" y="78"/>
                </a:cubicBezTo>
                <a:cubicBezTo>
                  <a:pt x="49" y="79"/>
                  <a:pt x="45" y="80"/>
                  <a:pt x="40" y="81"/>
                </a:cubicBezTo>
                <a:cubicBezTo>
                  <a:pt x="40" y="81"/>
                  <a:pt x="40" y="81"/>
                  <a:pt x="40" y="81"/>
                </a:cubicBezTo>
                <a:cubicBezTo>
                  <a:pt x="40" y="88"/>
                  <a:pt x="40" y="88"/>
                  <a:pt x="40" y="88"/>
                </a:cubicBezTo>
                <a:cubicBezTo>
                  <a:pt x="55" y="88"/>
                  <a:pt x="55" y="88"/>
                  <a:pt x="55" y="88"/>
                </a:cubicBezTo>
                <a:cubicBezTo>
                  <a:pt x="57" y="88"/>
                  <a:pt x="59" y="90"/>
                  <a:pt x="59" y="92"/>
                </a:cubicBezTo>
                <a:cubicBezTo>
                  <a:pt x="59" y="94"/>
                  <a:pt x="57" y="96"/>
                  <a:pt x="55" y="96"/>
                </a:cubicBezTo>
                <a:cubicBezTo>
                  <a:pt x="37" y="96"/>
                  <a:pt x="37" y="96"/>
                  <a:pt x="37" y="96"/>
                </a:cubicBezTo>
                <a:cubicBezTo>
                  <a:pt x="37" y="96"/>
                  <a:pt x="37" y="96"/>
                  <a:pt x="37" y="96"/>
                </a:cubicBezTo>
                <a:cubicBezTo>
                  <a:pt x="37" y="96"/>
                  <a:pt x="37" y="96"/>
                  <a:pt x="37" y="96"/>
                </a:cubicBezTo>
                <a:cubicBezTo>
                  <a:pt x="18" y="96"/>
                  <a:pt x="18" y="96"/>
                  <a:pt x="18" y="96"/>
                </a:cubicBezTo>
                <a:cubicBezTo>
                  <a:pt x="16" y="96"/>
                  <a:pt x="15" y="94"/>
                  <a:pt x="15" y="92"/>
                </a:cubicBezTo>
                <a:cubicBezTo>
                  <a:pt x="15" y="90"/>
                  <a:pt x="16" y="88"/>
                  <a:pt x="18" y="88"/>
                </a:cubicBezTo>
                <a:cubicBezTo>
                  <a:pt x="33" y="88"/>
                  <a:pt x="33" y="88"/>
                  <a:pt x="33" y="88"/>
                </a:cubicBezTo>
                <a:cubicBezTo>
                  <a:pt x="33" y="81"/>
                  <a:pt x="33" y="81"/>
                  <a:pt x="33" y="81"/>
                </a:cubicBezTo>
                <a:cubicBezTo>
                  <a:pt x="33" y="81"/>
                  <a:pt x="33" y="81"/>
                  <a:pt x="33" y="81"/>
                </a:cubicBezTo>
                <a:cubicBezTo>
                  <a:pt x="28" y="80"/>
                  <a:pt x="24" y="79"/>
                  <a:pt x="20" y="78"/>
                </a:cubicBezTo>
                <a:cubicBezTo>
                  <a:pt x="20" y="78"/>
                  <a:pt x="20" y="78"/>
                  <a:pt x="20" y="78"/>
                </a:cubicBezTo>
                <a:cubicBezTo>
                  <a:pt x="15" y="76"/>
                  <a:pt x="11" y="73"/>
                  <a:pt x="7" y="69"/>
                </a:cubicBezTo>
                <a:cubicBezTo>
                  <a:pt x="5" y="72"/>
                  <a:pt x="5" y="72"/>
                  <a:pt x="5" y="72"/>
                </a:cubicBezTo>
                <a:cubicBezTo>
                  <a:pt x="4" y="73"/>
                  <a:pt x="2" y="73"/>
                  <a:pt x="1" y="72"/>
                </a:cubicBezTo>
                <a:cubicBezTo>
                  <a:pt x="0" y="71"/>
                  <a:pt x="0" y="69"/>
                  <a:pt x="1" y="69"/>
                </a:cubicBezTo>
                <a:cubicBezTo>
                  <a:pt x="10" y="60"/>
                  <a:pt x="10" y="60"/>
                  <a:pt x="10" y="60"/>
                </a:cubicBezTo>
                <a:cubicBezTo>
                  <a:pt x="4" y="54"/>
                  <a:pt x="1" y="46"/>
                  <a:pt x="1" y="36"/>
                </a:cubicBezTo>
                <a:cubicBezTo>
                  <a:pt x="1" y="26"/>
                  <a:pt x="5" y="17"/>
                  <a:pt x="11" y="11"/>
                </a:cubicBezTo>
                <a:cubicBezTo>
                  <a:pt x="11" y="11"/>
                  <a:pt x="11" y="11"/>
                  <a:pt x="11" y="11"/>
                </a:cubicBezTo>
                <a:cubicBezTo>
                  <a:pt x="18" y="4"/>
                  <a:pt x="27" y="0"/>
                  <a:pt x="37" y="0"/>
                </a:cubicBezTo>
                <a:cubicBezTo>
                  <a:pt x="46" y="0"/>
                  <a:pt x="54" y="4"/>
                  <a:pt x="61" y="9"/>
                </a:cubicBezTo>
                <a:cubicBezTo>
                  <a:pt x="65" y="5"/>
                  <a:pt x="65" y="5"/>
                  <a:pt x="65" y="5"/>
                </a:cubicBezTo>
                <a:cubicBezTo>
                  <a:pt x="65" y="5"/>
                  <a:pt x="65" y="5"/>
                  <a:pt x="65" y="5"/>
                </a:cubicBezTo>
                <a:cubicBezTo>
                  <a:pt x="65" y="5"/>
                  <a:pt x="65" y="5"/>
                  <a:pt x="65" y="5"/>
                </a:cubicBezTo>
                <a:cubicBezTo>
                  <a:pt x="65" y="5"/>
                  <a:pt x="65" y="5"/>
                  <a:pt x="65" y="5"/>
                </a:cubicBezTo>
                <a:cubicBezTo>
                  <a:pt x="69" y="1"/>
                  <a:pt x="69" y="1"/>
                  <a:pt x="69" y="1"/>
                </a:cubicBezTo>
                <a:close/>
                <a:moveTo>
                  <a:pt x="67" y="10"/>
                </a:moveTo>
                <a:cubicBezTo>
                  <a:pt x="67" y="10"/>
                  <a:pt x="67" y="10"/>
                  <a:pt x="67" y="10"/>
                </a:cubicBezTo>
                <a:cubicBezTo>
                  <a:pt x="64" y="12"/>
                  <a:pt x="64" y="12"/>
                  <a:pt x="64" y="12"/>
                </a:cubicBezTo>
                <a:cubicBezTo>
                  <a:pt x="69" y="19"/>
                  <a:pt x="73" y="27"/>
                  <a:pt x="73" y="36"/>
                </a:cubicBezTo>
                <a:cubicBezTo>
                  <a:pt x="73" y="46"/>
                  <a:pt x="69" y="55"/>
                  <a:pt x="62" y="62"/>
                </a:cubicBezTo>
                <a:cubicBezTo>
                  <a:pt x="62" y="62"/>
                  <a:pt x="62" y="62"/>
                  <a:pt x="62" y="62"/>
                </a:cubicBezTo>
                <a:cubicBezTo>
                  <a:pt x="56" y="69"/>
                  <a:pt x="47" y="73"/>
                  <a:pt x="37" y="73"/>
                </a:cubicBezTo>
                <a:cubicBezTo>
                  <a:pt x="28" y="73"/>
                  <a:pt x="19" y="69"/>
                  <a:pt x="13" y="64"/>
                </a:cubicBezTo>
                <a:cubicBezTo>
                  <a:pt x="10" y="66"/>
                  <a:pt x="10" y="66"/>
                  <a:pt x="10" y="66"/>
                </a:cubicBezTo>
                <a:cubicBezTo>
                  <a:pt x="13" y="69"/>
                  <a:pt x="17" y="72"/>
                  <a:pt x="21" y="73"/>
                </a:cubicBezTo>
                <a:cubicBezTo>
                  <a:pt x="26" y="75"/>
                  <a:pt x="31" y="76"/>
                  <a:pt x="37" y="76"/>
                </a:cubicBezTo>
                <a:cubicBezTo>
                  <a:pt x="42" y="76"/>
                  <a:pt x="47" y="75"/>
                  <a:pt x="52" y="73"/>
                </a:cubicBezTo>
                <a:cubicBezTo>
                  <a:pt x="52" y="73"/>
                  <a:pt x="52" y="73"/>
                  <a:pt x="52" y="73"/>
                </a:cubicBezTo>
                <a:cubicBezTo>
                  <a:pt x="57" y="71"/>
                  <a:pt x="61" y="68"/>
                  <a:pt x="65" y="65"/>
                </a:cubicBezTo>
                <a:cubicBezTo>
                  <a:pt x="65" y="65"/>
                  <a:pt x="65" y="65"/>
                  <a:pt x="65" y="65"/>
                </a:cubicBezTo>
                <a:cubicBezTo>
                  <a:pt x="65" y="65"/>
                  <a:pt x="65" y="65"/>
                  <a:pt x="65" y="65"/>
                </a:cubicBezTo>
                <a:cubicBezTo>
                  <a:pt x="69" y="61"/>
                  <a:pt x="72" y="57"/>
                  <a:pt x="74" y="52"/>
                </a:cubicBezTo>
                <a:cubicBezTo>
                  <a:pt x="76" y="47"/>
                  <a:pt x="77" y="42"/>
                  <a:pt x="77" y="36"/>
                </a:cubicBezTo>
                <a:cubicBezTo>
                  <a:pt x="77" y="31"/>
                  <a:pt x="76" y="26"/>
                  <a:pt x="74" y="21"/>
                </a:cubicBezTo>
                <a:cubicBezTo>
                  <a:pt x="72" y="17"/>
                  <a:pt x="69" y="13"/>
                  <a:pt x="67" y="10"/>
                </a:cubicBezTo>
                <a:close/>
                <a:moveTo>
                  <a:pt x="57" y="16"/>
                </a:moveTo>
                <a:cubicBezTo>
                  <a:pt x="57" y="16"/>
                  <a:pt x="57" y="16"/>
                  <a:pt x="57" y="16"/>
                </a:cubicBezTo>
                <a:cubicBezTo>
                  <a:pt x="52" y="11"/>
                  <a:pt x="45" y="8"/>
                  <a:pt x="37" y="8"/>
                </a:cubicBezTo>
                <a:cubicBezTo>
                  <a:pt x="29" y="8"/>
                  <a:pt x="22" y="11"/>
                  <a:pt x="16" y="16"/>
                </a:cubicBezTo>
                <a:cubicBezTo>
                  <a:pt x="11" y="21"/>
                  <a:pt x="8" y="28"/>
                  <a:pt x="8" y="36"/>
                </a:cubicBezTo>
                <a:cubicBezTo>
                  <a:pt x="8" y="44"/>
                  <a:pt x="11" y="51"/>
                  <a:pt x="16" y="57"/>
                </a:cubicBezTo>
                <a:cubicBezTo>
                  <a:pt x="22" y="62"/>
                  <a:pt x="29" y="65"/>
                  <a:pt x="37" y="65"/>
                </a:cubicBezTo>
                <a:cubicBezTo>
                  <a:pt x="44" y="65"/>
                  <a:pt x="52" y="62"/>
                  <a:pt x="57" y="57"/>
                </a:cubicBezTo>
                <a:cubicBezTo>
                  <a:pt x="57" y="57"/>
                  <a:pt x="57" y="57"/>
                  <a:pt x="57" y="57"/>
                </a:cubicBezTo>
                <a:cubicBezTo>
                  <a:pt x="62" y="51"/>
                  <a:pt x="65" y="44"/>
                  <a:pt x="65" y="36"/>
                </a:cubicBezTo>
                <a:cubicBezTo>
                  <a:pt x="65" y="28"/>
                  <a:pt x="62" y="21"/>
                  <a:pt x="57" y="16"/>
                </a:cubicBezTo>
                <a:cubicBezTo>
                  <a:pt x="57" y="16"/>
                  <a:pt x="57" y="16"/>
                  <a:pt x="57" y="16"/>
                </a:cubicBezTo>
                <a:cubicBezTo>
                  <a:pt x="57" y="16"/>
                  <a:pt x="57" y="16"/>
                  <a:pt x="57" y="16"/>
                </a:cubicBezTo>
                <a:close/>
              </a:path>
            </a:pathLst>
          </a:custGeom>
          <a:solidFill>
            <a:schemeClr val="bg1"/>
          </a:solidFill>
          <a:ln>
            <a:noFill/>
          </a:ln>
        </p:spPr>
        <p:txBody>
          <a:bodyPr vert="horz" wrap="square" lIns="91424" tIns="45712" rIns="91424" bIns="45712" numCol="1" anchor="t" anchorCtr="0" compatLnSpc="1"/>
          <a:lstStyle/>
          <a:p>
            <a:endParaRPr lang="zh-CN" altLang="en-US"/>
          </a:p>
        </p:txBody>
      </p:sp>
      <p:sp>
        <p:nvSpPr>
          <p:cNvPr id="114" name="淘宝店chenying0907 24"/>
          <p:cNvSpPr>
            <a:spLocks noEditPoints="1"/>
          </p:cNvSpPr>
          <p:nvPr/>
        </p:nvSpPr>
        <p:spPr bwMode="auto">
          <a:xfrm>
            <a:off x="3923583" y="1902268"/>
            <a:ext cx="176073" cy="166241"/>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chemeClr val="bg1"/>
          </a:solidFill>
          <a:ln>
            <a:noFill/>
          </a:ln>
        </p:spPr>
        <p:txBody>
          <a:bodyPr vert="horz" wrap="square" lIns="91424" tIns="45712" rIns="91424" bIns="45712" numCol="1" anchor="t" anchorCtr="0" compatLnSpc="1"/>
          <a:lstStyle/>
          <a:p>
            <a:endParaRPr lang="zh-CN" altLang="en-US"/>
          </a:p>
        </p:txBody>
      </p:sp>
      <p:sp>
        <p:nvSpPr>
          <p:cNvPr id="115" name="淘宝店chenying0907 26"/>
          <p:cNvSpPr>
            <a:spLocks noEditPoints="1"/>
          </p:cNvSpPr>
          <p:nvPr/>
        </p:nvSpPr>
        <p:spPr bwMode="auto">
          <a:xfrm>
            <a:off x="5055679" y="1887414"/>
            <a:ext cx="160734" cy="161488"/>
          </a:xfrm>
          <a:custGeom>
            <a:avLst/>
            <a:gdLst>
              <a:gd name="T0" fmla="*/ 83 w 106"/>
              <a:gd name="T1" fmla="*/ 53 h 106"/>
              <a:gd name="T2" fmla="*/ 104 w 106"/>
              <a:gd name="T3" fmla="*/ 22 h 106"/>
              <a:gd name="T4" fmla="*/ 72 w 106"/>
              <a:gd name="T5" fmla="*/ 4 h 106"/>
              <a:gd name="T6" fmla="*/ 31 w 106"/>
              <a:gd name="T7" fmla="*/ 2 h 106"/>
              <a:gd name="T8" fmla="*/ 2 w 106"/>
              <a:gd name="T9" fmla="*/ 26 h 106"/>
              <a:gd name="T10" fmla="*/ 23 w 106"/>
              <a:gd name="T11" fmla="*/ 53 h 106"/>
              <a:gd name="T12" fmla="*/ 1 w 106"/>
              <a:gd name="T13" fmla="*/ 77 h 106"/>
              <a:gd name="T14" fmla="*/ 5 w 106"/>
              <a:gd name="T15" fmla="*/ 105 h 106"/>
              <a:gd name="T16" fmla="*/ 32 w 106"/>
              <a:gd name="T17" fmla="*/ 104 h 106"/>
              <a:gd name="T18" fmla="*/ 74 w 106"/>
              <a:gd name="T19" fmla="*/ 104 h 106"/>
              <a:gd name="T20" fmla="*/ 80 w 106"/>
              <a:gd name="T21" fmla="*/ 104 h 106"/>
              <a:gd name="T22" fmla="*/ 104 w 106"/>
              <a:gd name="T23" fmla="*/ 75 h 106"/>
              <a:gd name="T24" fmla="*/ 77 w 106"/>
              <a:gd name="T25" fmla="*/ 9 h 106"/>
              <a:gd name="T26" fmla="*/ 96 w 106"/>
              <a:gd name="T27" fmla="*/ 24 h 106"/>
              <a:gd name="T28" fmla="*/ 90 w 106"/>
              <a:gd name="T29" fmla="*/ 36 h 106"/>
              <a:gd name="T30" fmla="*/ 85 w 106"/>
              <a:gd name="T31" fmla="*/ 31 h 106"/>
              <a:gd name="T32" fmla="*/ 85 w 106"/>
              <a:gd name="T33" fmla="*/ 31 h 106"/>
              <a:gd name="T34" fmla="*/ 75 w 106"/>
              <a:gd name="T35" fmla="*/ 21 h 106"/>
              <a:gd name="T36" fmla="*/ 75 w 106"/>
              <a:gd name="T37" fmla="*/ 21 h 106"/>
              <a:gd name="T38" fmla="*/ 75 w 106"/>
              <a:gd name="T39" fmla="*/ 21 h 106"/>
              <a:gd name="T40" fmla="*/ 75 w 106"/>
              <a:gd name="T41" fmla="*/ 20 h 106"/>
              <a:gd name="T42" fmla="*/ 77 w 106"/>
              <a:gd name="T43" fmla="*/ 9 h 106"/>
              <a:gd name="T44" fmla="*/ 80 w 106"/>
              <a:gd name="T45" fmla="*/ 33 h 106"/>
              <a:gd name="T46" fmla="*/ 15 w 106"/>
              <a:gd name="T47" fmla="*/ 84 h 106"/>
              <a:gd name="T48" fmla="*/ 80 w 106"/>
              <a:gd name="T49" fmla="*/ 33 h 106"/>
              <a:gd name="T50" fmla="*/ 10 w 106"/>
              <a:gd name="T51" fmla="*/ 29 h 106"/>
              <a:gd name="T52" fmla="*/ 32 w 106"/>
              <a:gd name="T53" fmla="*/ 14 h 106"/>
              <a:gd name="T54" fmla="*/ 25 w 106"/>
              <a:gd name="T55" fmla="*/ 24 h 106"/>
              <a:gd name="T56" fmla="*/ 35 w 106"/>
              <a:gd name="T57" fmla="*/ 17 h 106"/>
              <a:gd name="T58" fmla="*/ 37 w 106"/>
              <a:gd name="T59" fmla="*/ 26 h 106"/>
              <a:gd name="T60" fmla="*/ 41 w 106"/>
              <a:gd name="T61" fmla="*/ 29 h 106"/>
              <a:gd name="T62" fmla="*/ 47 w 106"/>
              <a:gd name="T63" fmla="*/ 29 h 106"/>
              <a:gd name="T64" fmla="*/ 10 w 106"/>
              <a:gd name="T65" fmla="*/ 29 h 106"/>
              <a:gd name="T66" fmla="*/ 67 w 106"/>
              <a:gd name="T67" fmla="*/ 19 h 106"/>
              <a:gd name="T68" fmla="*/ 12 w 106"/>
              <a:gd name="T69" fmla="*/ 80 h 106"/>
              <a:gd name="T70" fmla="*/ 67 w 106"/>
              <a:gd name="T71" fmla="*/ 19 h 106"/>
              <a:gd name="T72" fmla="*/ 8 w 106"/>
              <a:gd name="T73" fmla="*/ 98 h 106"/>
              <a:gd name="T74" fmla="*/ 22 w 106"/>
              <a:gd name="T75" fmla="*/ 98 h 106"/>
              <a:gd name="T76" fmla="*/ 28 w 106"/>
              <a:gd name="T77" fmla="*/ 97 h 106"/>
              <a:gd name="T78" fmla="*/ 25 w 106"/>
              <a:gd name="T79" fmla="*/ 94 h 106"/>
              <a:gd name="T80" fmla="*/ 86 w 106"/>
              <a:gd name="T81" fmla="*/ 39 h 106"/>
              <a:gd name="T82" fmla="*/ 77 w 106"/>
              <a:gd name="T83" fmla="*/ 96 h 106"/>
              <a:gd name="T84" fmla="*/ 59 w 106"/>
              <a:gd name="T85" fmla="*/ 77 h 106"/>
              <a:gd name="T86" fmla="*/ 81 w 106"/>
              <a:gd name="T87" fmla="*/ 62 h 106"/>
              <a:gd name="T88" fmla="*/ 77 w 106"/>
              <a:gd name="T89" fmla="*/ 69 h 106"/>
              <a:gd name="T90" fmla="*/ 84 w 106"/>
              <a:gd name="T91" fmla="*/ 66 h 106"/>
              <a:gd name="T92" fmla="*/ 83 w 106"/>
              <a:gd name="T93" fmla="*/ 78 h 106"/>
              <a:gd name="T94" fmla="*/ 86 w 106"/>
              <a:gd name="T95" fmla="*/ 81 h 106"/>
              <a:gd name="T96" fmla="*/ 96 w 106"/>
              <a:gd name="T97"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 h="106">
                <a:moveTo>
                  <a:pt x="104" y="75"/>
                </a:moveTo>
                <a:cubicBezTo>
                  <a:pt x="83" y="53"/>
                  <a:pt x="83" y="53"/>
                  <a:pt x="83" y="53"/>
                </a:cubicBezTo>
                <a:cubicBezTo>
                  <a:pt x="102" y="34"/>
                  <a:pt x="102" y="34"/>
                  <a:pt x="102" y="34"/>
                </a:cubicBezTo>
                <a:cubicBezTo>
                  <a:pt x="105" y="31"/>
                  <a:pt x="106" y="27"/>
                  <a:pt x="104" y="22"/>
                </a:cubicBezTo>
                <a:cubicBezTo>
                  <a:pt x="102" y="17"/>
                  <a:pt x="92" y="9"/>
                  <a:pt x="87" y="4"/>
                </a:cubicBezTo>
                <a:cubicBezTo>
                  <a:pt x="83" y="0"/>
                  <a:pt x="76" y="0"/>
                  <a:pt x="72" y="4"/>
                </a:cubicBezTo>
                <a:cubicBezTo>
                  <a:pt x="52" y="23"/>
                  <a:pt x="52" y="23"/>
                  <a:pt x="52" y="23"/>
                </a:cubicBezTo>
                <a:cubicBezTo>
                  <a:pt x="31" y="2"/>
                  <a:pt x="31" y="2"/>
                  <a:pt x="31" y="2"/>
                </a:cubicBezTo>
                <a:cubicBezTo>
                  <a:pt x="30" y="1"/>
                  <a:pt x="27" y="1"/>
                  <a:pt x="26" y="2"/>
                </a:cubicBezTo>
                <a:cubicBezTo>
                  <a:pt x="2" y="26"/>
                  <a:pt x="2" y="26"/>
                  <a:pt x="2" y="26"/>
                </a:cubicBezTo>
                <a:cubicBezTo>
                  <a:pt x="0" y="28"/>
                  <a:pt x="0" y="30"/>
                  <a:pt x="2" y="31"/>
                </a:cubicBezTo>
                <a:cubicBezTo>
                  <a:pt x="23" y="53"/>
                  <a:pt x="23" y="53"/>
                  <a:pt x="23" y="53"/>
                </a:cubicBezTo>
                <a:cubicBezTo>
                  <a:pt x="2" y="74"/>
                  <a:pt x="2" y="74"/>
                  <a:pt x="2" y="74"/>
                </a:cubicBezTo>
                <a:cubicBezTo>
                  <a:pt x="1" y="75"/>
                  <a:pt x="1" y="76"/>
                  <a:pt x="1" y="77"/>
                </a:cubicBezTo>
                <a:cubicBezTo>
                  <a:pt x="1" y="85"/>
                  <a:pt x="1" y="93"/>
                  <a:pt x="1" y="101"/>
                </a:cubicBezTo>
                <a:cubicBezTo>
                  <a:pt x="1" y="103"/>
                  <a:pt x="2" y="105"/>
                  <a:pt x="5" y="105"/>
                </a:cubicBezTo>
                <a:cubicBezTo>
                  <a:pt x="29" y="105"/>
                  <a:pt x="29" y="105"/>
                  <a:pt x="29" y="105"/>
                </a:cubicBezTo>
                <a:cubicBezTo>
                  <a:pt x="30" y="105"/>
                  <a:pt x="31" y="105"/>
                  <a:pt x="32" y="104"/>
                </a:cubicBezTo>
                <a:cubicBezTo>
                  <a:pt x="53" y="83"/>
                  <a:pt x="53" y="83"/>
                  <a:pt x="53" y="83"/>
                </a:cubicBezTo>
                <a:cubicBezTo>
                  <a:pt x="74" y="104"/>
                  <a:pt x="74" y="104"/>
                  <a:pt x="74" y="104"/>
                </a:cubicBezTo>
                <a:cubicBezTo>
                  <a:pt x="75" y="104"/>
                  <a:pt x="75" y="104"/>
                  <a:pt x="75" y="104"/>
                </a:cubicBezTo>
                <a:cubicBezTo>
                  <a:pt x="76" y="106"/>
                  <a:pt x="78" y="106"/>
                  <a:pt x="80" y="104"/>
                </a:cubicBezTo>
                <a:cubicBezTo>
                  <a:pt x="104" y="80"/>
                  <a:pt x="104" y="80"/>
                  <a:pt x="104" y="80"/>
                </a:cubicBezTo>
                <a:cubicBezTo>
                  <a:pt x="105" y="79"/>
                  <a:pt x="105" y="76"/>
                  <a:pt x="104" y="75"/>
                </a:cubicBezTo>
                <a:close/>
                <a:moveTo>
                  <a:pt x="77" y="9"/>
                </a:moveTo>
                <a:cubicBezTo>
                  <a:pt x="77" y="9"/>
                  <a:pt x="77" y="9"/>
                  <a:pt x="77" y="9"/>
                </a:cubicBezTo>
                <a:cubicBezTo>
                  <a:pt x="78" y="8"/>
                  <a:pt x="80" y="8"/>
                  <a:pt x="82" y="9"/>
                </a:cubicBezTo>
                <a:cubicBezTo>
                  <a:pt x="87" y="14"/>
                  <a:pt x="92" y="19"/>
                  <a:pt x="96" y="24"/>
                </a:cubicBezTo>
                <a:cubicBezTo>
                  <a:pt x="98" y="26"/>
                  <a:pt x="98" y="28"/>
                  <a:pt x="96" y="29"/>
                </a:cubicBezTo>
                <a:cubicBezTo>
                  <a:pt x="90" y="36"/>
                  <a:pt x="90" y="36"/>
                  <a:pt x="90" y="36"/>
                </a:cubicBezTo>
                <a:cubicBezTo>
                  <a:pt x="85" y="31"/>
                  <a:pt x="85" y="31"/>
                  <a:pt x="85" y="31"/>
                </a:cubicBezTo>
                <a:cubicBezTo>
                  <a:pt x="85" y="31"/>
                  <a:pt x="85" y="31"/>
                  <a:pt x="85" y="31"/>
                </a:cubicBezTo>
                <a:cubicBezTo>
                  <a:pt x="85" y="31"/>
                  <a:pt x="85" y="31"/>
                  <a:pt x="85" y="31"/>
                </a:cubicBezTo>
                <a:cubicBezTo>
                  <a:pt x="85" y="31"/>
                  <a:pt x="85" y="31"/>
                  <a:pt x="85" y="31"/>
                </a:cubicBezTo>
                <a:cubicBezTo>
                  <a:pt x="85" y="31"/>
                  <a:pt x="85" y="31"/>
                  <a:pt x="85" y="3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0"/>
                  <a:pt x="75" y="20"/>
                  <a:pt x="75" y="20"/>
                </a:cubicBezTo>
                <a:cubicBezTo>
                  <a:pt x="70" y="16"/>
                  <a:pt x="70" y="16"/>
                  <a:pt x="70" y="16"/>
                </a:cubicBezTo>
                <a:cubicBezTo>
                  <a:pt x="77" y="9"/>
                  <a:pt x="77" y="9"/>
                  <a:pt x="77" y="9"/>
                </a:cubicBezTo>
                <a:close/>
                <a:moveTo>
                  <a:pt x="80" y="33"/>
                </a:moveTo>
                <a:cubicBezTo>
                  <a:pt x="80" y="33"/>
                  <a:pt x="80" y="33"/>
                  <a:pt x="80" y="33"/>
                </a:cubicBezTo>
                <a:cubicBezTo>
                  <a:pt x="61" y="52"/>
                  <a:pt x="42" y="72"/>
                  <a:pt x="22" y="91"/>
                </a:cubicBezTo>
                <a:cubicBezTo>
                  <a:pt x="15" y="84"/>
                  <a:pt x="15" y="84"/>
                  <a:pt x="15" y="84"/>
                </a:cubicBezTo>
                <a:cubicBezTo>
                  <a:pt x="73" y="25"/>
                  <a:pt x="73" y="25"/>
                  <a:pt x="73" y="25"/>
                </a:cubicBezTo>
                <a:cubicBezTo>
                  <a:pt x="76" y="28"/>
                  <a:pt x="78" y="30"/>
                  <a:pt x="80" y="33"/>
                </a:cubicBezTo>
                <a:close/>
                <a:moveTo>
                  <a:pt x="10" y="29"/>
                </a:moveTo>
                <a:cubicBezTo>
                  <a:pt x="10" y="29"/>
                  <a:pt x="10" y="29"/>
                  <a:pt x="10" y="29"/>
                </a:cubicBezTo>
                <a:cubicBezTo>
                  <a:pt x="29" y="10"/>
                  <a:pt x="29" y="10"/>
                  <a:pt x="29" y="10"/>
                </a:cubicBezTo>
                <a:cubicBezTo>
                  <a:pt x="32" y="14"/>
                  <a:pt x="32" y="14"/>
                  <a:pt x="32" y="14"/>
                </a:cubicBezTo>
                <a:cubicBezTo>
                  <a:pt x="25" y="20"/>
                  <a:pt x="25" y="20"/>
                  <a:pt x="25" y="20"/>
                </a:cubicBezTo>
                <a:cubicBezTo>
                  <a:pt x="25" y="21"/>
                  <a:pt x="25" y="23"/>
                  <a:pt x="25" y="24"/>
                </a:cubicBezTo>
                <a:cubicBezTo>
                  <a:pt x="26" y="24"/>
                  <a:pt x="28" y="24"/>
                  <a:pt x="29" y="24"/>
                </a:cubicBezTo>
                <a:cubicBezTo>
                  <a:pt x="35" y="17"/>
                  <a:pt x="35" y="17"/>
                  <a:pt x="35" y="17"/>
                </a:cubicBezTo>
                <a:cubicBezTo>
                  <a:pt x="41" y="22"/>
                  <a:pt x="41" y="22"/>
                  <a:pt x="41" y="22"/>
                </a:cubicBezTo>
                <a:cubicBezTo>
                  <a:pt x="37" y="26"/>
                  <a:pt x="37" y="26"/>
                  <a:pt x="37" y="26"/>
                </a:cubicBezTo>
                <a:cubicBezTo>
                  <a:pt x="36" y="27"/>
                  <a:pt x="36" y="28"/>
                  <a:pt x="37" y="29"/>
                </a:cubicBezTo>
                <a:cubicBezTo>
                  <a:pt x="38" y="30"/>
                  <a:pt x="40" y="30"/>
                  <a:pt x="41" y="29"/>
                </a:cubicBezTo>
                <a:cubicBezTo>
                  <a:pt x="44" y="26"/>
                  <a:pt x="44" y="26"/>
                  <a:pt x="44" y="26"/>
                </a:cubicBezTo>
                <a:cubicBezTo>
                  <a:pt x="47" y="29"/>
                  <a:pt x="47" y="29"/>
                  <a:pt x="47" y="29"/>
                </a:cubicBezTo>
                <a:cubicBezTo>
                  <a:pt x="29" y="47"/>
                  <a:pt x="29" y="47"/>
                  <a:pt x="29" y="47"/>
                </a:cubicBezTo>
                <a:cubicBezTo>
                  <a:pt x="10" y="29"/>
                  <a:pt x="10" y="29"/>
                  <a:pt x="10" y="29"/>
                </a:cubicBezTo>
                <a:close/>
                <a:moveTo>
                  <a:pt x="67" y="19"/>
                </a:moveTo>
                <a:cubicBezTo>
                  <a:pt x="67" y="19"/>
                  <a:pt x="67" y="19"/>
                  <a:pt x="67" y="19"/>
                </a:cubicBezTo>
                <a:cubicBezTo>
                  <a:pt x="70" y="22"/>
                  <a:pt x="70" y="22"/>
                  <a:pt x="70" y="22"/>
                </a:cubicBezTo>
                <a:cubicBezTo>
                  <a:pt x="12" y="80"/>
                  <a:pt x="12" y="80"/>
                  <a:pt x="12" y="80"/>
                </a:cubicBezTo>
                <a:cubicBezTo>
                  <a:pt x="9" y="78"/>
                  <a:pt x="9" y="78"/>
                  <a:pt x="9" y="78"/>
                </a:cubicBezTo>
                <a:cubicBezTo>
                  <a:pt x="67" y="19"/>
                  <a:pt x="67" y="19"/>
                  <a:pt x="67" y="19"/>
                </a:cubicBezTo>
                <a:close/>
                <a:moveTo>
                  <a:pt x="8" y="98"/>
                </a:moveTo>
                <a:cubicBezTo>
                  <a:pt x="8" y="98"/>
                  <a:pt x="8" y="98"/>
                  <a:pt x="8" y="98"/>
                </a:cubicBezTo>
                <a:cubicBezTo>
                  <a:pt x="8" y="84"/>
                  <a:pt x="8" y="84"/>
                  <a:pt x="8" y="84"/>
                </a:cubicBezTo>
                <a:cubicBezTo>
                  <a:pt x="22" y="98"/>
                  <a:pt x="22" y="98"/>
                  <a:pt x="22" y="98"/>
                </a:cubicBezTo>
                <a:cubicBezTo>
                  <a:pt x="8" y="98"/>
                  <a:pt x="8" y="98"/>
                  <a:pt x="8" y="98"/>
                </a:cubicBezTo>
                <a:close/>
                <a:moveTo>
                  <a:pt x="28" y="97"/>
                </a:moveTo>
                <a:cubicBezTo>
                  <a:pt x="28" y="97"/>
                  <a:pt x="28" y="97"/>
                  <a:pt x="28" y="97"/>
                </a:cubicBezTo>
                <a:cubicBezTo>
                  <a:pt x="25" y="94"/>
                  <a:pt x="25" y="94"/>
                  <a:pt x="25" y="94"/>
                </a:cubicBezTo>
                <a:cubicBezTo>
                  <a:pt x="45" y="75"/>
                  <a:pt x="64" y="55"/>
                  <a:pt x="84" y="36"/>
                </a:cubicBezTo>
                <a:cubicBezTo>
                  <a:pt x="86" y="39"/>
                  <a:pt x="86" y="39"/>
                  <a:pt x="86" y="39"/>
                </a:cubicBezTo>
                <a:cubicBezTo>
                  <a:pt x="28" y="97"/>
                  <a:pt x="28" y="97"/>
                  <a:pt x="28" y="97"/>
                </a:cubicBezTo>
                <a:close/>
                <a:moveTo>
                  <a:pt x="77" y="96"/>
                </a:moveTo>
                <a:cubicBezTo>
                  <a:pt x="77" y="96"/>
                  <a:pt x="77" y="96"/>
                  <a:pt x="77" y="96"/>
                </a:cubicBezTo>
                <a:cubicBezTo>
                  <a:pt x="59" y="77"/>
                  <a:pt x="59" y="77"/>
                  <a:pt x="59" y="77"/>
                </a:cubicBezTo>
                <a:cubicBezTo>
                  <a:pt x="77" y="59"/>
                  <a:pt x="77" y="59"/>
                  <a:pt x="77" y="59"/>
                </a:cubicBezTo>
                <a:cubicBezTo>
                  <a:pt x="81" y="62"/>
                  <a:pt x="81" y="62"/>
                  <a:pt x="81" y="62"/>
                </a:cubicBezTo>
                <a:cubicBezTo>
                  <a:pt x="77" y="66"/>
                  <a:pt x="77" y="66"/>
                  <a:pt x="77" y="66"/>
                </a:cubicBezTo>
                <a:cubicBezTo>
                  <a:pt x="77" y="67"/>
                  <a:pt x="77" y="68"/>
                  <a:pt x="77" y="69"/>
                </a:cubicBezTo>
                <a:cubicBezTo>
                  <a:pt x="78" y="70"/>
                  <a:pt x="80" y="70"/>
                  <a:pt x="81" y="69"/>
                </a:cubicBezTo>
                <a:cubicBezTo>
                  <a:pt x="84" y="66"/>
                  <a:pt x="84" y="66"/>
                  <a:pt x="84" y="66"/>
                </a:cubicBezTo>
                <a:cubicBezTo>
                  <a:pt x="89" y="71"/>
                  <a:pt x="89" y="71"/>
                  <a:pt x="89" y="71"/>
                </a:cubicBezTo>
                <a:cubicBezTo>
                  <a:pt x="83" y="78"/>
                  <a:pt x="83" y="78"/>
                  <a:pt x="83" y="78"/>
                </a:cubicBezTo>
                <a:cubicBezTo>
                  <a:pt x="82" y="78"/>
                  <a:pt x="82" y="80"/>
                  <a:pt x="83" y="81"/>
                </a:cubicBezTo>
                <a:cubicBezTo>
                  <a:pt x="84" y="82"/>
                  <a:pt x="85" y="82"/>
                  <a:pt x="86" y="81"/>
                </a:cubicBezTo>
                <a:cubicBezTo>
                  <a:pt x="93" y="74"/>
                  <a:pt x="93" y="74"/>
                  <a:pt x="93" y="74"/>
                </a:cubicBezTo>
                <a:cubicBezTo>
                  <a:pt x="96" y="77"/>
                  <a:pt x="96" y="77"/>
                  <a:pt x="96" y="77"/>
                </a:cubicBezTo>
                <a:cubicBezTo>
                  <a:pt x="77" y="96"/>
                  <a:pt x="77" y="96"/>
                  <a:pt x="77" y="96"/>
                </a:cubicBezTo>
                <a:close/>
              </a:path>
            </a:pathLst>
          </a:custGeom>
          <a:solidFill>
            <a:schemeClr val="bg1"/>
          </a:solidFill>
          <a:ln>
            <a:noFill/>
          </a:ln>
        </p:spPr>
        <p:txBody>
          <a:bodyPr vert="horz" wrap="square" lIns="91424" tIns="45712" rIns="91424" bIns="45712" numCol="1" anchor="t" anchorCtr="0" compatLnSpc="1"/>
          <a:lstStyle/>
          <a:p>
            <a:endParaRPr lang="zh-CN" altLang="en-US"/>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11"/>
                                        </p:tgtEl>
                                        <p:attrNameLst>
                                          <p:attrName>style.visibility</p:attrName>
                                        </p:attrNameLst>
                                      </p:cBhvr>
                                      <p:to>
                                        <p:strVal val="visible"/>
                                      </p:to>
                                    </p:set>
                                    <p:anim calcmode="lin" valueType="num">
                                      <p:cBhvr additive="base">
                                        <p:cTn id="7" dur="750" fill="hold"/>
                                        <p:tgtEl>
                                          <p:spTgt spid="111"/>
                                        </p:tgtEl>
                                        <p:attrNameLst>
                                          <p:attrName>ppt_x</p:attrName>
                                        </p:attrNameLst>
                                      </p:cBhvr>
                                      <p:tavLst>
                                        <p:tav tm="0">
                                          <p:val>
                                            <p:strVal val="#ppt_x"/>
                                          </p:val>
                                        </p:tav>
                                        <p:tav tm="100000">
                                          <p:val>
                                            <p:strVal val="#ppt_x"/>
                                          </p:val>
                                        </p:tav>
                                      </p:tavLst>
                                    </p:anim>
                                    <p:anim calcmode="lin" valueType="num">
                                      <p:cBhvr additive="base">
                                        <p:cTn id="8" dur="750" fill="hold"/>
                                        <p:tgtEl>
                                          <p:spTgt spid="111"/>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3" presetClass="entr" presetSubtype="528" fill="hold" grpId="0" nodeType="afterEffect">
                                  <p:stCondLst>
                                    <p:cond delay="0"/>
                                  </p:stCondLst>
                                  <p:childTnLst>
                                    <p:set>
                                      <p:cBhvr>
                                        <p:cTn id="11" dur="1" fill="hold">
                                          <p:stCondLst>
                                            <p:cond delay="0"/>
                                          </p:stCondLst>
                                        </p:cTn>
                                        <p:tgtEl>
                                          <p:spTgt spid="90"/>
                                        </p:tgtEl>
                                        <p:attrNameLst>
                                          <p:attrName>style.visibility</p:attrName>
                                        </p:attrNameLst>
                                      </p:cBhvr>
                                      <p:to>
                                        <p:strVal val="visible"/>
                                      </p:to>
                                    </p:set>
                                    <p:anim calcmode="lin" valueType="num">
                                      <p:cBhvr>
                                        <p:cTn id="12" dur="500" fill="hold"/>
                                        <p:tgtEl>
                                          <p:spTgt spid="90"/>
                                        </p:tgtEl>
                                        <p:attrNameLst>
                                          <p:attrName>ppt_w</p:attrName>
                                        </p:attrNameLst>
                                      </p:cBhvr>
                                      <p:tavLst>
                                        <p:tav tm="0">
                                          <p:val>
                                            <p:fltVal val="0"/>
                                          </p:val>
                                        </p:tav>
                                        <p:tav tm="100000">
                                          <p:val>
                                            <p:strVal val="#ppt_w"/>
                                          </p:val>
                                        </p:tav>
                                      </p:tavLst>
                                    </p:anim>
                                    <p:anim calcmode="lin" valueType="num">
                                      <p:cBhvr>
                                        <p:cTn id="13" dur="500" fill="hold"/>
                                        <p:tgtEl>
                                          <p:spTgt spid="90"/>
                                        </p:tgtEl>
                                        <p:attrNameLst>
                                          <p:attrName>ppt_h</p:attrName>
                                        </p:attrNameLst>
                                      </p:cBhvr>
                                      <p:tavLst>
                                        <p:tav tm="0">
                                          <p:val>
                                            <p:fltVal val="0"/>
                                          </p:val>
                                        </p:tav>
                                        <p:tav tm="100000">
                                          <p:val>
                                            <p:strVal val="#ppt_h"/>
                                          </p:val>
                                        </p:tav>
                                      </p:tavLst>
                                    </p:anim>
                                    <p:animEffect transition="in" filter="fade">
                                      <p:cBhvr>
                                        <p:cTn id="14" dur="500"/>
                                        <p:tgtEl>
                                          <p:spTgt spid="90"/>
                                        </p:tgtEl>
                                      </p:cBhvr>
                                    </p:animEffect>
                                    <p:anim calcmode="lin" valueType="num">
                                      <p:cBhvr>
                                        <p:cTn id="15" dur="500" fill="hold"/>
                                        <p:tgtEl>
                                          <p:spTgt spid="90"/>
                                        </p:tgtEl>
                                        <p:attrNameLst>
                                          <p:attrName>ppt_x</p:attrName>
                                        </p:attrNameLst>
                                      </p:cBhvr>
                                      <p:tavLst>
                                        <p:tav tm="0">
                                          <p:val>
                                            <p:fltVal val="0.5"/>
                                          </p:val>
                                        </p:tav>
                                        <p:tav tm="100000">
                                          <p:val>
                                            <p:strVal val="#ppt_x"/>
                                          </p:val>
                                        </p:tav>
                                      </p:tavLst>
                                    </p:anim>
                                    <p:anim calcmode="lin" valueType="num">
                                      <p:cBhvr>
                                        <p:cTn id="16" dur="500" fill="hold"/>
                                        <p:tgtEl>
                                          <p:spTgt spid="90"/>
                                        </p:tgtEl>
                                        <p:attrNameLst>
                                          <p:attrName>ppt_y</p:attrName>
                                        </p:attrNameLst>
                                      </p:cBhvr>
                                      <p:tavLst>
                                        <p:tav tm="0">
                                          <p:val>
                                            <p:fltVal val="0.5"/>
                                          </p:val>
                                        </p:tav>
                                        <p:tav tm="100000">
                                          <p:val>
                                            <p:strVal val="#ppt_y"/>
                                          </p:val>
                                        </p:tav>
                                      </p:tavLst>
                                    </p:anim>
                                  </p:childTnLst>
                                </p:cTn>
                              </p:par>
                              <p:par>
                                <p:cTn id="17" presetID="53" presetClass="entr" presetSubtype="528" fill="hold" grpId="0" nodeType="withEffect">
                                  <p:stCondLst>
                                    <p:cond delay="0"/>
                                  </p:stCondLst>
                                  <p:childTnLst>
                                    <p:set>
                                      <p:cBhvr>
                                        <p:cTn id="18" dur="1" fill="hold">
                                          <p:stCondLst>
                                            <p:cond delay="0"/>
                                          </p:stCondLst>
                                        </p:cTn>
                                        <p:tgtEl>
                                          <p:spTgt spid="114"/>
                                        </p:tgtEl>
                                        <p:attrNameLst>
                                          <p:attrName>style.visibility</p:attrName>
                                        </p:attrNameLst>
                                      </p:cBhvr>
                                      <p:to>
                                        <p:strVal val="visible"/>
                                      </p:to>
                                    </p:set>
                                    <p:anim calcmode="lin" valueType="num">
                                      <p:cBhvr>
                                        <p:cTn id="19" dur="500" fill="hold"/>
                                        <p:tgtEl>
                                          <p:spTgt spid="114"/>
                                        </p:tgtEl>
                                        <p:attrNameLst>
                                          <p:attrName>ppt_w</p:attrName>
                                        </p:attrNameLst>
                                      </p:cBhvr>
                                      <p:tavLst>
                                        <p:tav tm="0">
                                          <p:val>
                                            <p:fltVal val="0"/>
                                          </p:val>
                                        </p:tav>
                                        <p:tav tm="100000">
                                          <p:val>
                                            <p:strVal val="#ppt_w"/>
                                          </p:val>
                                        </p:tav>
                                      </p:tavLst>
                                    </p:anim>
                                    <p:anim calcmode="lin" valueType="num">
                                      <p:cBhvr>
                                        <p:cTn id="20" dur="500" fill="hold"/>
                                        <p:tgtEl>
                                          <p:spTgt spid="114"/>
                                        </p:tgtEl>
                                        <p:attrNameLst>
                                          <p:attrName>ppt_h</p:attrName>
                                        </p:attrNameLst>
                                      </p:cBhvr>
                                      <p:tavLst>
                                        <p:tav tm="0">
                                          <p:val>
                                            <p:fltVal val="0"/>
                                          </p:val>
                                        </p:tav>
                                        <p:tav tm="100000">
                                          <p:val>
                                            <p:strVal val="#ppt_h"/>
                                          </p:val>
                                        </p:tav>
                                      </p:tavLst>
                                    </p:anim>
                                    <p:animEffect transition="in" filter="fade">
                                      <p:cBhvr>
                                        <p:cTn id="21" dur="500"/>
                                        <p:tgtEl>
                                          <p:spTgt spid="114"/>
                                        </p:tgtEl>
                                      </p:cBhvr>
                                    </p:animEffect>
                                    <p:anim calcmode="lin" valueType="num">
                                      <p:cBhvr>
                                        <p:cTn id="22" dur="500" fill="hold"/>
                                        <p:tgtEl>
                                          <p:spTgt spid="114"/>
                                        </p:tgtEl>
                                        <p:attrNameLst>
                                          <p:attrName>ppt_x</p:attrName>
                                        </p:attrNameLst>
                                      </p:cBhvr>
                                      <p:tavLst>
                                        <p:tav tm="0">
                                          <p:val>
                                            <p:fltVal val="0.5"/>
                                          </p:val>
                                        </p:tav>
                                        <p:tav tm="100000">
                                          <p:val>
                                            <p:strVal val="#ppt_x"/>
                                          </p:val>
                                        </p:tav>
                                      </p:tavLst>
                                    </p:anim>
                                    <p:anim calcmode="lin" valueType="num">
                                      <p:cBhvr>
                                        <p:cTn id="23" dur="500" fill="hold"/>
                                        <p:tgtEl>
                                          <p:spTgt spid="114"/>
                                        </p:tgtEl>
                                        <p:attrNameLst>
                                          <p:attrName>ppt_y</p:attrName>
                                        </p:attrNameLst>
                                      </p:cBhvr>
                                      <p:tavLst>
                                        <p:tav tm="0">
                                          <p:val>
                                            <p:fltVal val="0.5"/>
                                          </p:val>
                                        </p:tav>
                                        <p:tav tm="100000">
                                          <p:val>
                                            <p:strVal val="#ppt_y"/>
                                          </p:val>
                                        </p:tav>
                                      </p:tavLst>
                                    </p:anim>
                                  </p:childTnLst>
                                </p:cTn>
                              </p:par>
                              <p:par>
                                <p:cTn id="24" presetID="53" presetClass="entr" presetSubtype="528" fill="hold" grpId="0" nodeType="withEffect">
                                  <p:stCondLst>
                                    <p:cond delay="0"/>
                                  </p:stCondLst>
                                  <p:childTnLst>
                                    <p:set>
                                      <p:cBhvr>
                                        <p:cTn id="25" dur="1" fill="hold">
                                          <p:stCondLst>
                                            <p:cond delay="0"/>
                                          </p:stCondLst>
                                        </p:cTn>
                                        <p:tgtEl>
                                          <p:spTgt spid="93"/>
                                        </p:tgtEl>
                                        <p:attrNameLst>
                                          <p:attrName>style.visibility</p:attrName>
                                        </p:attrNameLst>
                                      </p:cBhvr>
                                      <p:to>
                                        <p:strVal val="visible"/>
                                      </p:to>
                                    </p:set>
                                    <p:anim calcmode="lin" valueType="num">
                                      <p:cBhvr>
                                        <p:cTn id="26" dur="500" fill="hold"/>
                                        <p:tgtEl>
                                          <p:spTgt spid="93"/>
                                        </p:tgtEl>
                                        <p:attrNameLst>
                                          <p:attrName>ppt_w</p:attrName>
                                        </p:attrNameLst>
                                      </p:cBhvr>
                                      <p:tavLst>
                                        <p:tav tm="0">
                                          <p:val>
                                            <p:fltVal val="0"/>
                                          </p:val>
                                        </p:tav>
                                        <p:tav tm="100000">
                                          <p:val>
                                            <p:strVal val="#ppt_w"/>
                                          </p:val>
                                        </p:tav>
                                      </p:tavLst>
                                    </p:anim>
                                    <p:anim calcmode="lin" valueType="num">
                                      <p:cBhvr>
                                        <p:cTn id="27" dur="500" fill="hold"/>
                                        <p:tgtEl>
                                          <p:spTgt spid="93"/>
                                        </p:tgtEl>
                                        <p:attrNameLst>
                                          <p:attrName>ppt_h</p:attrName>
                                        </p:attrNameLst>
                                      </p:cBhvr>
                                      <p:tavLst>
                                        <p:tav tm="0">
                                          <p:val>
                                            <p:fltVal val="0"/>
                                          </p:val>
                                        </p:tav>
                                        <p:tav tm="100000">
                                          <p:val>
                                            <p:strVal val="#ppt_h"/>
                                          </p:val>
                                        </p:tav>
                                      </p:tavLst>
                                    </p:anim>
                                    <p:animEffect transition="in" filter="fade">
                                      <p:cBhvr>
                                        <p:cTn id="28" dur="500"/>
                                        <p:tgtEl>
                                          <p:spTgt spid="93"/>
                                        </p:tgtEl>
                                      </p:cBhvr>
                                    </p:animEffect>
                                    <p:anim calcmode="lin" valueType="num">
                                      <p:cBhvr>
                                        <p:cTn id="29" dur="500" fill="hold"/>
                                        <p:tgtEl>
                                          <p:spTgt spid="93"/>
                                        </p:tgtEl>
                                        <p:attrNameLst>
                                          <p:attrName>ppt_x</p:attrName>
                                        </p:attrNameLst>
                                      </p:cBhvr>
                                      <p:tavLst>
                                        <p:tav tm="0">
                                          <p:val>
                                            <p:fltVal val="0.5"/>
                                          </p:val>
                                        </p:tav>
                                        <p:tav tm="100000">
                                          <p:val>
                                            <p:strVal val="#ppt_x"/>
                                          </p:val>
                                        </p:tav>
                                      </p:tavLst>
                                    </p:anim>
                                    <p:anim calcmode="lin" valueType="num">
                                      <p:cBhvr>
                                        <p:cTn id="30" dur="500" fill="hold"/>
                                        <p:tgtEl>
                                          <p:spTgt spid="93"/>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0"/>
                                  </p:stCondLst>
                                  <p:childTnLst>
                                    <p:set>
                                      <p:cBhvr>
                                        <p:cTn id="32" dur="1" fill="hold">
                                          <p:stCondLst>
                                            <p:cond delay="0"/>
                                          </p:stCondLst>
                                        </p:cTn>
                                        <p:tgtEl>
                                          <p:spTgt spid="115"/>
                                        </p:tgtEl>
                                        <p:attrNameLst>
                                          <p:attrName>style.visibility</p:attrName>
                                        </p:attrNameLst>
                                      </p:cBhvr>
                                      <p:to>
                                        <p:strVal val="visible"/>
                                      </p:to>
                                    </p:set>
                                    <p:anim calcmode="lin" valueType="num">
                                      <p:cBhvr>
                                        <p:cTn id="33" dur="500" fill="hold"/>
                                        <p:tgtEl>
                                          <p:spTgt spid="115"/>
                                        </p:tgtEl>
                                        <p:attrNameLst>
                                          <p:attrName>ppt_w</p:attrName>
                                        </p:attrNameLst>
                                      </p:cBhvr>
                                      <p:tavLst>
                                        <p:tav tm="0">
                                          <p:val>
                                            <p:fltVal val="0"/>
                                          </p:val>
                                        </p:tav>
                                        <p:tav tm="100000">
                                          <p:val>
                                            <p:strVal val="#ppt_w"/>
                                          </p:val>
                                        </p:tav>
                                      </p:tavLst>
                                    </p:anim>
                                    <p:anim calcmode="lin" valueType="num">
                                      <p:cBhvr>
                                        <p:cTn id="34" dur="500" fill="hold"/>
                                        <p:tgtEl>
                                          <p:spTgt spid="115"/>
                                        </p:tgtEl>
                                        <p:attrNameLst>
                                          <p:attrName>ppt_h</p:attrName>
                                        </p:attrNameLst>
                                      </p:cBhvr>
                                      <p:tavLst>
                                        <p:tav tm="0">
                                          <p:val>
                                            <p:fltVal val="0"/>
                                          </p:val>
                                        </p:tav>
                                        <p:tav tm="100000">
                                          <p:val>
                                            <p:strVal val="#ppt_h"/>
                                          </p:val>
                                        </p:tav>
                                      </p:tavLst>
                                    </p:anim>
                                    <p:animEffect transition="in" filter="fade">
                                      <p:cBhvr>
                                        <p:cTn id="35" dur="500"/>
                                        <p:tgtEl>
                                          <p:spTgt spid="115"/>
                                        </p:tgtEl>
                                      </p:cBhvr>
                                    </p:animEffect>
                                    <p:anim calcmode="lin" valueType="num">
                                      <p:cBhvr>
                                        <p:cTn id="36" dur="500" fill="hold"/>
                                        <p:tgtEl>
                                          <p:spTgt spid="115"/>
                                        </p:tgtEl>
                                        <p:attrNameLst>
                                          <p:attrName>ppt_x</p:attrName>
                                        </p:attrNameLst>
                                      </p:cBhvr>
                                      <p:tavLst>
                                        <p:tav tm="0">
                                          <p:val>
                                            <p:fltVal val="0.5"/>
                                          </p:val>
                                        </p:tav>
                                        <p:tav tm="100000">
                                          <p:val>
                                            <p:strVal val="#ppt_x"/>
                                          </p:val>
                                        </p:tav>
                                      </p:tavLst>
                                    </p:anim>
                                    <p:anim calcmode="lin" valueType="num">
                                      <p:cBhvr>
                                        <p:cTn id="37" dur="500" fill="hold"/>
                                        <p:tgtEl>
                                          <p:spTgt spid="115"/>
                                        </p:tgtEl>
                                        <p:attrNameLst>
                                          <p:attrName>ppt_y</p:attrName>
                                        </p:attrNameLst>
                                      </p:cBhvr>
                                      <p:tavLst>
                                        <p:tav tm="0">
                                          <p:val>
                                            <p:fltVal val="0.5"/>
                                          </p:val>
                                        </p:tav>
                                        <p:tav tm="100000">
                                          <p:val>
                                            <p:strVal val="#ppt_y"/>
                                          </p:val>
                                        </p:tav>
                                      </p:tavLst>
                                    </p:anim>
                                  </p:childTnLst>
                                </p:cTn>
                              </p:par>
                              <p:par>
                                <p:cTn id="38" presetID="53" presetClass="entr" presetSubtype="528" fill="hold" grpId="0" nodeType="withEffect">
                                  <p:stCondLst>
                                    <p:cond delay="0"/>
                                  </p:stCondLst>
                                  <p:childTnLst>
                                    <p:set>
                                      <p:cBhvr>
                                        <p:cTn id="39" dur="1" fill="hold">
                                          <p:stCondLst>
                                            <p:cond delay="0"/>
                                          </p:stCondLst>
                                        </p:cTn>
                                        <p:tgtEl>
                                          <p:spTgt spid="91"/>
                                        </p:tgtEl>
                                        <p:attrNameLst>
                                          <p:attrName>style.visibility</p:attrName>
                                        </p:attrNameLst>
                                      </p:cBhvr>
                                      <p:to>
                                        <p:strVal val="visible"/>
                                      </p:to>
                                    </p:set>
                                    <p:anim calcmode="lin" valueType="num">
                                      <p:cBhvr>
                                        <p:cTn id="40" dur="500" fill="hold"/>
                                        <p:tgtEl>
                                          <p:spTgt spid="91"/>
                                        </p:tgtEl>
                                        <p:attrNameLst>
                                          <p:attrName>ppt_w</p:attrName>
                                        </p:attrNameLst>
                                      </p:cBhvr>
                                      <p:tavLst>
                                        <p:tav tm="0">
                                          <p:val>
                                            <p:fltVal val="0"/>
                                          </p:val>
                                        </p:tav>
                                        <p:tav tm="100000">
                                          <p:val>
                                            <p:strVal val="#ppt_w"/>
                                          </p:val>
                                        </p:tav>
                                      </p:tavLst>
                                    </p:anim>
                                    <p:anim calcmode="lin" valueType="num">
                                      <p:cBhvr>
                                        <p:cTn id="41" dur="500" fill="hold"/>
                                        <p:tgtEl>
                                          <p:spTgt spid="91"/>
                                        </p:tgtEl>
                                        <p:attrNameLst>
                                          <p:attrName>ppt_h</p:attrName>
                                        </p:attrNameLst>
                                      </p:cBhvr>
                                      <p:tavLst>
                                        <p:tav tm="0">
                                          <p:val>
                                            <p:fltVal val="0"/>
                                          </p:val>
                                        </p:tav>
                                        <p:tav tm="100000">
                                          <p:val>
                                            <p:strVal val="#ppt_h"/>
                                          </p:val>
                                        </p:tav>
                                      </p:tavLst>
                                    </p:anim>
                                    <p:animEffect transition="in" filter="fade">
                                      <p:cBhvr>
                                        <p:cTn id="42" dur="500"/>
                                        <p:tgtEl>
                                          <p:spTgt spid="91"/>
                                        </p:tgtEl>
                                      </p:cBhvr>
                                    </p:animEffect>
                                    <p:anim calcmode="lin" valueType="num">
                                      <p:cBhvr>
                                        <p:cTn id="43" dur="500" fill="hold"/>
                                        <p:tgtEl>
                                          <p:spTgt spid="91"/>
                                        </p:tgtEl>
                                        <p:attrNameLst>
                                          <p:attrName>ppt_x</p:attrName>
                                        </p:attrNameLst>
                                      </p:cBhvr>
                                      <p:tavLst>
                                        <p:tav tm="0">
                                          <p:val>
                                            <p:fltVal val="0.5"/>
                                          </p:val>
                                        </p:tav>
                                        <p:tav tm="100000">
                                          <p:val>
                                            <p:strVal val="#ppt_x"/>
                                          </p:val>
                                        </p:tav>
                                      </p:tavLst>
                                    </p:anim>
                                    <p:anim calcmode="lin" valueType="num">
                                      <p:cBhvr>
                                        <p:cTn id="44" dur="500" fill="hold"/>
                                        <p:tgtEl>
                                          <p:spTgt spid="91"/>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0"/>
                                  </p:stCondLst>
                                  <p:childTnLst>
                                    <p:set>
                                      <p:cBhvr>
                                        <p:cTn id="46" dur="1" fill="hold">
                                          <p:stCondLst>
                                            <p:cond delay="0"/>
                                          </p:stCondLst>
                                        </p:cTn>
                                        <p:tgtEl>
                                          <p:spTgt spid="113"/>
                                        </p:tgtEl>
                                        <p:attrNameLst>
                                          <p:attrName>style.visibility</p:attrName>
                                        </p:attrNameLst>
                                      </p:cBhvr>
                                      <p:to>
                                        <p:strVal val="visible"/>
                                      </p:to>
                                    </p:set>
                                    <p:anim calcmode="lin" valueType="num">
                                      <p:cBhvr>
                                        <p:cTn id="47" dur="500" fill="hold"/>
                                        <p:tgtEl>
                                          <p:spTgt spid="113"/>
                                        </p:tgtEl>
                                        <p:attrNameLst>
                                          <p:attrName>ppt_w</p:attrName>
                                        </p:attrNameLst>
                                      </p:cBhvr>
                                      <p:tavLst>
                                        <p:tav tm="0">
                                          <p:val>
                                            <p:fltVal val="0"/>
                                          </p:val>
                                        </p:tav>
                                        <p:tav tm="100000">
                                          <p:val>
                                            <p:strVal val="#ppt_w"/>
                                          </p:val>
                                        </p:tav>
                                      </p:tavLst>
                                    </p:anim>
                                    <p:anim calcmode="lin" valueType="num">
                                      <p:cBhvr>
                                        <p:cTn id="48" dur="500" fill="hold"/>
                                        <p:tgtEl>
                                          <p:spTgt spid="113"/>
                                        </p:tgtEl>
                                        <p:attrNameLst>
                                          <p:attrName>ppt_h</p:attrName>
                                        </p:attrNameLst>
                                      </p:cBhvr>
                                      <p:tavLst>
                                        <p:tav tm="0">
                                          <p:val>
                                            <p:fltVal val="0"/>
                                          </p:val>
                                        </p:tav>
                                        <p:tav tm="100000">
                                          <p:val>
                                            <p:strVal val="#ppt_h"/>
                                          </p:val>
                                        </p:tav>
                                      </p:tavLst>
                                    </p:anim>
                                    <p:animEffect transition="in" filter="fade">
                                      <p:cBhvr>
                                        <p:cTn id="49" dur="500"/>
                                        <p:tgtEl>
                                          <p:spTgt spid="113"/>
                                        </p:tgtEl>
                                      </p:cBhvr>
                                    </p:animEffect>
                                    <p:anim calcmode="lin" valueType="num">
                                      <p:cBhvr>
                                        <p:cTn id="50" dur="500" fill="hold"/>
                                        <p:tgtEl>
                                          <p:spTgt spid="113"/>
                                        </p:tgtEl>
                                        <p:attrNameLst>
                                          <p:attrName>ppt_x</p:attrName>
                                        </p:attrNameLst>
                                      </p:cBhvr>
                                      <p:tavLst>
                                        <p:tav tm="0">
                                          <p:val>
                                            <p:fltVal val="0.5"/>
                                          </p:val>
                                        </p:tav>
                                        <p:tav tm="100000">
                                          <p:val>
                                            <p:strVal val="#ppt_x"/>
                                          </p:val>
                                        </p:tav>
                                      </p:tavLst>
                                    </p:anim>
                                    <p:anim calcmode="lin" valueType="num">
                                      <p:cBhvr>
                                        <p:cTn id="51" dur="500" fill="hold"/>
                                        <p:tgtEl>
                                          <p:spTgt spid="113"/>
                                        </p:tgtEl>
                                        <p:attrNameLst>
                                          <p:attrName>ppt_y</p:attrName>
                                        </p:attrNameLst>
                                      </p:cBhvr>
                                      <p:tavLst>
                                        <p:tav tm="0">
                                          <p:val>
                                            <p:fltVal val="0.5"/>
                                          </p:val>
                                        </p:tav>
                                        <p:tav tm="100000">
                                          <p:val>
                                            <p:strVal val="#ppt_y"/>
                                          </p:val>
                                        </p:tav>
                                      </p:tavLst>
                                    </p:anim>
                                  </p:childTnLst>
                                </p:cTn>
                              </p:par>
                              <p:par>
                                <p:cTn id="52" presetID="53" presetClass="entr" presetSubtype="528" fill="hold" grpId="0" nodeType="withEffect">
                                  <p:stCondLst>
                                    <p:cond delay="0"/>
                                  </p:stCondLst>
                                  <p:childTnLst>
                                    <p:set>
                                      <p:cBhvr>
                                        <p:cTn id="53" dur="1" fill="hold">
                                          <p:stCondLst>
                                            <p:cond delay="0"/>
                                          </p:stCondLst>
                                        </p:cTn>
                                        <p:tgtEl>
                                          <p:spTgt spid="92"/>
                                        </p:tgtEl>
                                        <p:attrNameLst>
                                          <p:attrName>style.visibility</p:attrName>
                                        </p:attrNameLst>
                                      </p:cBhvr>
                                      <p:to>
                                        <p:strVal val="visible"/>
                                      </p:to>
                                    </p:set>
                                    <p:anim calcmode="lin" valueType="num">
                                      <p:cBhvr>
                                        <p:cTn id="54" dur="500" fill="hold"/>
                                        <p:tgtEl>
                                          <p:spTgt spid="92"/>
                                        </p:tgtEl>
                                        <p:attrNameLst>
                                          <p:attrName>ppt_w</p:attrName>
                                        </p:attrNameLst>
                                      </p:cBhvr>
                                      <p:tavLst>
                                        <p:tav tm="0">
                                          <p:val>
                                            <p:fltVal val="0"/>
                                          </p:val>
                                        </p:tav>
                                        <p:tav tm="100000">
                                          <p:val>
                                            <p:strVal val="#ppt_w"/>
                                          </p:val>
                                        </p:tav>
                                      </p:tavLst>
                                    </p:anim>
                                    <p:anim calcmode="lin" valueType="num">
                                      <p:cBhvr>
                                        <p:cTn id="55" dur="500" fill="hold"/>
                                        <p:tgtEl>
                                          <p:spTgt spid="92"/>
                                        </p:tgtEl>
                                        <p:attrNameLst>
                                          <p:attrName>ppt_h</p:attrName>
                                        </p:attrNameLst>
                                      </p:cBhvr>
                                      <p:tavLst>
                                        <p:tav tm="0">
                                          <p:val>
                                            <p:fltVal val="0"/>
                                          </p:val>
                                        </p:tav>
                                        <p:tav tm="100000">
                                          <p:val>
                                            <p:strVal val="#ppt_h"/>
                                          </p:val>
                                        </p:tav>
                                      </p:tavLst>
                                    </p:anim>
                                    <p:animEffect transition="in" filter="fade">
                                      <p:cBhvr>
                                        <p:cTn id="56" dur="500"/>
                                        <p:tgtEl>
                                          <p:spTgt spid="92"/>
                                        </p:tgtEl>
                                      </p:cBhvr>
                                    </p:animEffect>
                                    <p:anim calcmode="lin" valueType="num">
                                      <p:cBhvr>
                                        <p:cTn id="57" dur="500" fill="hold"/>
                                        <p:tgtEl>
                                          <p:spTgt spid="92"/>
                                        </p:tgtEl>
                                        <p:attrNameLst>
                                          <p:attrName>ppt_x</p:attrName>
                                        </p:attrNameLst>
                                      </p:cBhvr>
                                      <p:tavLst>
                                        <p:tav tm="0">
                                          <p:val>
                                            <p:fltVal val="0.5"/>
                                          </p:val>
                                        </p:tav>
                                        <p:tav tm="100000">
                                          <p:val>
                                            <p:strVal val="#ppt_x"/>
                                          </p:val>
                                        </p:tav>
                                      </p:tavLst>
                                    </p:anim>
                                    <p:anim calcmode="lin" valueType="num">
                                      <p:cBhvr>
                                        <p:cTn id="58" dur="500" fill="hold"/>
                                        <p:tgtEl>
                                          <p:spTgt spid="92"/>
                                        </p:tgtEl>
                                        <p:attrNameLst>
                                          <p:attrName>ppt_y</p:attrName>
                                        </p:attrNameLst>
                                      </p:cBhvr>
                                      <p:tavLst>
                                        <p:tav tm="0">
                                          <p:val>
                                            <p:fltVal val="0.5"/>
                                          </p:val>
                                        </p:tav>
                                        <p:tav tm="100000">
                                          <p:val>
                                            <p:strVal val="#ppt_y"/>
                                          </p:val>
                                        </p:tav>
                                      </p:tavLst>
                                    </p:anim>
                                  </p:childTnLst>
                                </p:cTn>
                              </p:par>
                              <p:par>
                                <p:cTn id="59" presetID="53" presetClass="entr" presetSubtype="528" fill="hold" grpId="0" nodeType="withEffect">
                                  <p:stCondLst>
                                    <p:cond delay="0"/>
                                  </p:stCondLst>
                                  <p:childTnLst>
                                    <p:set>
                                      <p:cBhvr>
                                        <p:cTn id="60" dur="1" fill="hold">
                                          <p:stCondLst>
                                            <p:cond delay="0"/>
                                          </p:stCondLst>
                                        </p:cTn>
                                        <p:tgtEl>
                                          <p:spTgt spid="112"/>
                                        </p:tgtEl>
                                        <p:attrNameLst>
                                          <p:attrName>style.visibility</p:attrName>
                                        </p:attrNameLst>
                                      </p:cBhvr>
                                      <p:to>
                                        <p:strVal val="visible"/>
                                      </p:to>
                                    </p:set>
                                    <p:anim calcmode="lin" valueType="num">
                                      <p:cBhvr>
                                        <p:cTn id="61" dur="500" fill="hold"/>
                                        <p:tgtEl>
                                          <p:spTgt spid="112"/>
                                        </p:tgtEl>
                                        <p:attrNameLst>
                                          <p:attrName>ppt_w</p:attrName>
                                        </p:attrNameLst>
                                      </p:cBhvr>
                                      <p:tavLst>
                                        <p:tav tm="0">
                                          <p:val>
                                            <p:fltVal val="0"/>
                                          </p:val>
                                        </p:tav>
                                        <p:tav tm="100000">
                                          <p:val>
                                            <p:strVal val="#ppt_w"/>
                                          </p:val>
                                        </p:tav>
                                      </p:tavLst>
                                    </p:anim>
                                    <p:anim calcmode="lin" valueType="num">
                                      <p:cBhvr>
                                        <p:cTn id="62" dur="500" fill="hold"/>
                                        <p:tgtEl>
                                          <p:spTgt spid="112"/>
                                        </p:tgtEl>
                                        <p:attrNameLst>
                                          <p:attrName>ppt_h</p:attrName>
                                        </p:attrNameLst>
                                      </p:cBhvr>
                                      <p:tavLst>
                                        <p:tav tm="0">
                                          <p:val>
                                            <p:fltVal val="0"/>
                                          </p:val>
                                        </p:tav>
                                        <p:tav tm="100000">
                                          <p:val>
                                            <p:strVal val="#ppt_h"/>
                                          </p:val>
                                        </p:tav>
                                      </p:tavLst>
                                    </p:anim>
                                    <p:animEffect transition="in" filter="fade">
                                      <p:cBhvr>
                                        <p:cTn id="63" dur="500"/>
                                        <p:tgtEl>
                                          <p:spTgt spid="112"/>
                                        </p:tgtEl>
                                      </p:cBhvr>
                                    </p:animEffect>
                                    <p:anim calcmode="lin" valueType="num">
                                      <p:cBhvr>
                                        <p:cTn id="64" dur="500" fill="hold"/>
                                        <p:tgtEl>
                                          <p:spTgt spid="112"/>
                                        </p:tgtEl>
                                        <p:attrNameLst>
                                          <p:attrName>ppt_x</p:attrName>
                                        </p:attrNameLst>
                                      </p:cBhvr>
                                      <p:tavLst>
                                        <p:tav tm="0">
                                          <p:val>
                                            <p:fltVal val="0.5"/>
                                          </p:val>
                                        </p:tav>
                                        <p:tav tm="100000">
                                          <p:val>
                                            <p:strVal val="#ppt_x"/>
                                          </p:val>
                                        </p:tav>
                                      </p:tavLst>
                                    </p:anim>
                                    <p:anim calcmode="lin" valueType="num">
                                      <p:cBhvr>
                                        <p:cTn id="65" dur="500" fill="hold"/>
                                        <p:tgtEl>
                                          <p:spTgt spid="112"/>
                                        </p:tgtEl>
                                        <p:attrNameLst>
                                          <p:attrName>ppt_y</p:attrName>
                                        </p:attrNameLst>
                                      </p:cBhvr>
                                      <p:tavLst>
                                        <p:tav tm="0">
                                          <p:val>
                                            <p:fltVal val="0.5"/>
                                          </p:val>
                                        </p:tav>
                                        <p:tav tm="100000">
                                          <p:val>
                                            <p:strVal val="#ppt_y"/>
                                          </p:val>
                                        </p:tav>
                                      </p:tavLst>
                                    </p:anim>
                                  </p:childTnLst>
                                </p:cTn>
                              </p:par>
                            </p:childTnLst>
                          </p:cTn>
                        </p:par>
                        <p:par>
                          <p:cTn id="66" fill="hold">
                            <p:stCondLst>
                              <p:cond delay="1500"/>
                            </p:stCondLst>
                            <p:childTnLst>
                              <p:par>
                                <p:cTn id="67" presetID="22" presetClass="entr" presetSubtype="8" fill="hold" grpId="0" nodeType="afterEffect">
                                  <p:stCondLst>
                                    <p:cond delay="0"/>
                                  </p:stCondLst>
                                  <p:childTnLst>
                                    <p:set>
                                      <p:cBhvr>
                                        <p:cTn id="68" dur="1" fill="hold">
                                          <p:stCondLst>
                                            <p:cond delay="0"/>
                                          </p:stCondLst>
                                        </p:cTn>
                                        <p:tgtEl>
                                          <p:spTgt spid="95"/>
                                        </p:tgtEl>
                                        <p:attrNameLst>
                                          <p:attrName>style.visibility</p:attrName>
                                        </p:attrNameLst>
                                      </p:cBhvr>
                                      <p:to>
                                        <p:strVal val="visible"/>
                                      </p:to>
                                    </p:set>
                                    <p:animEffect transition="in" filter="wipe(left)">
                                      <p:cBhvr>
                                        <p:cTn id="69" dur="500"/>
                                        <p:tgtEl>
                                          <p:spTgt spid="95"/>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97"/>
                                        </p:tgtEl>
                                        <p:attrNameLst>
                                          <p:attrName>style.visibility</p:attrName>
                                        </p:attrNameLst>
                                      </p:cBhvr>
                                      <p:to>
                                        <p:strVal val="visible"/>
                                      </p:to>
                                    </p:set>
                                    <p:animEffect transition="in" filter="wipe(left)">
                                      <p:cBhvr>
                                        <p:cTn id="72" dur="500"/>
                                        <p:tgtEl>
                                          <p:spTgt spid="97"/>
                                        </p:tgtEl>
                                      </p:cBhvr>
                                    </p:animEffect>
                                  </p:childTnLst>
                                </p:cTn>
                              </p:par>
                              <p:par>
                                <p:cTn id="73" presetID="22" presetClass="entr" presetSubtype="2" fill="hold" grpId="0" nodeType="withEffect">
                                  <p:stCondLst>
                                    <p:cond delay="0"/>
                                  </p:stCondLst>
                                  <p:childTnLst>
                                    <p:set>
                                      <p:cBhvr>
                                        <p:cTn id="74" dur="1" fill="hold">
                                          <p:stCondLst>
                                            <p:cond delay="0"/>
                                          </p:stCondLst>
                                        </p:cTn>
                                        <p:tgtEl>
                                          <p:spTgt spid="94"/>
                                        </p:tgtEl>
                                        <p:attrNameLst>
                                          <p:attrName>style.visibility</p:attrName>
                                        </p:attrNameLst>
                                      </p:cBhvr>
                                      <p:to>
                                        <p:strVal val="visible"/>
                                      </p:to>
                                    </p:set>
                                    <p:animEffect transition="in" filter="wipe(right)">
                                      <p:cBhvr>
                                        <p:cTn id="75" dur="500"/>
                                        <p:tgtEl>
                                          <p:spTgt spid="94"/>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96"/>
                                        </p:tgtEl>
                                        <p:attrNameLst>
                                          <p:attrName>style.visibility</p:attrName>
                                        </p:attrNameLst>
                                      </p:cBhvr>
                                      <p:to>
                                        <p:strVal val="visible"/>
                                      </p:to>
                                    </p:set>
                                    <p:animEffect transition="in" filter="wipe(right)">
                                      <p:cBhvr>
                                        <p:cTn id="78" dur="500"/>
                                        <p:tgtEl>
                                          <p:spTgt spid="96"/>
                                        </p:tgtEl>
                                      </p:cBhvr>
                                    </p:animEffect>
                                  </p:childTnLst>
                                </p:cTn>
                              </p:par>
                            </p:childTnLst>
                          </p:cTn>
                        </p:par>
                        <p:par>
                          <p:cTn id="79" fill="hold">
                            <p:stCondLst>
                              <p:cond delay="2000"/>
                            </p:stCondLst>
                            <p:childTnLst>
                              <p:par>
                                <p:cTn id="80" presetID="47" presetClass="entr" presetSubtype="0" fill="hold" grpId="0" nodeType="afterEffect">
                                  <p:stCondLst>
                                    <p:cond delay="0"/>
                                  </p:stCondLst>
                                  <p:childTnLst>
                                    <p:set>
                                      <p:cBhvr>
                                        <p:cTn id="81" dur="1" fill="hold">
                                          <p:stCondLst>
                                            <p:cond delay="0"/>
                                          </p:stCondLst>
                                        </p:cTn>
                                        <p:tgtEl>
                                          <p:spTgt spid="100"/>
                                        </p:tgtEl>
                                        <p:attrNameLst>
                                          <p:attrName>style.visibility</p:attrName>
                                        </p:attrNameLst>
                                      </p:cBhvr>
                                      <p:to>
                                        <p:strVal val="visible"/>
                                      </p:to>
                                    </p:set>
                                    <p:animEffect transition="in" filter="fade">
                                      <p:cBhvr>
                                        <p:cTn id="82" dur="500"/>
                                        <p:tgtEl>
                                          <p:spTgt spid="100"/>
                                        </p:tgtEl>
                                      </p:cBhvr>
                                    </p:animEffect>
                                    <p:anim calcmode="lin" valueType="num">
                                      <p:cBhvr>
                                        <p:cTn id="83" dur="500" fill="hold"/>
                                        <p:tgtEl>
                                          <p:spTgt spid="100"/>
                                        </p:tgtEl>
                                        <p:attrNameLst>
                                          <p:attrName>ppt_x</p:attrName>
                                        </p:attrNameLst>
                                      </p:cBhvr>
                                      <p:tavLst>
                                        <p:tav tm="0">
                                          <p:val>
                                            <p:strVal val="#ppt_x"/>
                                          </p:val>
                                        </p:tav>
                                        <p:tav tm="100000">
                                          <p:val>
                                            <p:strVal val="#ppt_x"/>
                                          </p:val>
                                        </p:tav>
                                      </p:tavLst>
                                    </p:anim>
                                    <p:anim calcmode="lin" valueType="num">
                                      <p:cBhvr>
                                        <p:cTn id="84" dur="500" fill="hold"/>
                                        <p:tgtEl>
                                          <p:spTgt spid="100"/>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104"/>
                                        </p:tgtEl>
                                        <p:attrNameLst>
                                          <p:attrName>style.visibility</p:attrName>
                                        </p:attrNameLst>
                                      </p:cBhvr>
                                      <p:to>
                                        <p:strVal val="visible"/>
                                      </p:to>
                                    </p:set>
                                    <p:animEffect transition="in" filter="fade">
                                      <p:cBhvr>
                                        <p:cTn id="87" dur="500"/>
                                        <p:tgtEl>
                                          <p:spTgt spid="104"/>
                                        </p:tgtEl>
                                      </p:cBhvr>
                                    </p:animEffect>
                                    <p:anim calcmode="lin" valueType="num">
                                      <p:cBhvr>
                                        <p:cTn id="88" dur="500" fill="hold"/>
                                        <p:tgtEl>
                                          <p:spTgt spid="104"/>
                                        </p:tgtEl>
                                        <p:attrNameLst>
                                          <p:attrName>ppt_x</p:attrName>
                                        </p:attrNameLst>
                                      </p:cBhvr>
                                      <p:tavLst>
                                        <p:tav tm="0">
                                          <p:val>
                                            <p:strVal val="#ppt_x"/>
                                          </p:val>
                                        </p:tav>
                                        <p:tav tm="100000">
                                          <p:val>
                                            <p:strVal val="#ppt_x"/>
                                          </p:val>
                                        </p:tav>
                                      </p:tavLst>
                                    </p:anim>
                                    <p:anim calcmode="lin" valueType="num">
                                      <p:cBhvr>
                                        <p:cTn id="89" dur="500" fill="hold"/>
                                        <p:tgtEl>
                                          <p:spTgt spid="104"/>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106"/>
                                        </p:tgtEl>
                                        <p:attrNameLst>
                                          <p:attrName>style.visibility</p:attrName>
                                        </p:attrNameLst>
                                      </p:cBhvr>
                                      <p:to>
                                        <p:strVal val="visible"/>
                                      </p:to>
                                    </p:set>
                                    <p:animEffect transition="in" filter="fade">
                                      <p:cBhvr>
                                        <p:cTn id="92" dur="500"/>
                                        <p:tgtEl>
                                          <p:spTgt spid="106"/>
                                        </p:tgtEl>
                                      </p:cBhvr>
                                    </p:animEffect>
                                    <p:anim calcmode="lin" valueType="num">
                                      <p:cBhvr>
                                        <p:cTn id="93" dur="500" fill="hold"/>
                                        <p:tgtEl>
                                          <p:spTgt spid="106"/>
                                        </p:tgtEl>
                                        <p:attrNameLst>
                                          <p:attrName>ppt_x</p:attrName>
                                        </p:attrNameLst>
                                      </p:cBhvr>
                                      <p:tavLst>
                                        <p:tav tm="0">
                                          <p:val>
                                            <p:strVal val="#ppt_x"/>
                                          </p:val>
                                        </p:tav>
                                        <p:tav tm="100000">
                                          <p:val>
                                            <p:strVal val="#ppt_x"/>
                                          </p:val>
                                        </p:tav>
                                      </p:tavLst>
                                    </p:anim>
                                    <p:anim calcmode="lin" valueType="num">
                                      <p:cBhvr>
                                        <p:cTn id="94" dur="500" fill="hold"/>
                                        <p:tgtEl>
                                          <p:spTgt spid="106"/>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0"/>
                                  </p:stCondLst>
                                  <p:childTnLst>
                                    <p:set>
                                      <p:cBhvr>
                                        <p:cTn id="96" dur="1" fill="hold">
                                          <p:stCondLst>
                                            <p:cond delay="0"/>
                                          </p:stCondLst>
                                        </p:cTn>
                                        <p:tgtEl>
                                          <p:spTgt spid="102"/>
                                        </p:tgtEl>
                                        <p:attrNameLst>
                                          <p:attrName>style.visibility</p:attrName>
                                        </p:attrNameLst>
                                      </p:cBhvr>
                                      <p:to>
                                        <p:strVal val="visible"/>
                                      </p:to>
                                    </p:set>
                                    <p:animEffect transition="in" filter="fade">
                                      <p:cBhvr>
                                        <p:cTn id="97" dur="500"/>
                                        <p:tgtEl>
                                          <p:spTgt spid="102"/>
                                        </p:tgtEl>
                                      </p:cBhvr>
                                    </p:animEffect>
                                    <p:anim calcmode="lin" valueType="num">
                                      <p:cBhvr>
                                        <p:cTn id="98" dur="500" fill="hold"/>
                                        <p:tgtEl>
                                          <p:spTgt spid="102"/>
                                        </p:tgtEl>
                                        <p:attrNameLst>
                                          <p:attrName>ppt_x</p:attrName>
                                        </p:attrNameLst>
                                      </p:cBhvr>
                                      <p:tavLst>
                                        <p:tav tm="0">
                                          <p:val>
                                            <p:strVal val="#ppt_x"/>
                                          </p:val>
                                        </p:tav>
                                        <p:tav tm="100000">
                                          <p:val>
                                            <p:strVal val="#ppt_x"/>
                                          </p:val>
                                        </p:tav>
                                      </p:tavLst>
                                    </p:anim>
                                    <p:anim calcmode="lin" valueType="num">
                                      <p:cBhvr>
                                        <p:cTn id="99" dur="500" fill="hold"/>
                                        <p:tgtEl>
                                          <p:spTgt spid="102"/>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99"/>
                                        </p:tgtEl>
                                        <p:attrNameLst>
                                          <p:attrName>style.visibility</p:attrName>
                                        </p:attrNameLst>
                                      </p:cBhvr>
                                      <p:to>
                                        <p:strVal val="visible"/>
                                      </p:to>
                                    </p:set>
                                    <p:animEffect transition="in" filter="fade">
                                      <p:cBhvr>
                                        <p:cTn id="102" dur="500"/>
                                        <p:tgtEl>
                                          <p:spTgt spid="99"/>
                                        </p:tgtEl>
                                      </p:cBhvr>
                                    </p:animEffect>
                                    <p:anim calcmode="lin" valueType="num">
                                      <p:cBhvr>
                                        <p:cTn id="103" dur="500" fill="hold"/>
                                        <p:tgtEl>
                                          <p:spTgt spid="99"/>
                                        </p:tgtEl>
                                        <p:attrNameLst>
                                          <p:attrName>ppt_x</p:attrName>
                                        </p:attrNameLst>
                                      </p:cBhvr>
                                      <p:tavLst>
                                        <p:tav tm="0">
                                          <p:val>
                                            <p:strVal val="#ppt_x"/>
                                          </p:val>
                                        </p:tav>
                                        <p:tav tm="100000">
                                          <p:val>
                                            <p:strVal val="#ppt_x"/>
                                          </p:val>
                                        </p:tav>
                                      </p:tavLst>
                                    </p:anim>
                                    <p:anim calcmode="lin" valueType="num">
                                      <p:cBhvr>
                                        <p:cTn id="104" dur="500" fill="hold"/>
                                        <p:tgtEl>
                                          <p:spTgt spid="99"/>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101"/>
                                        </p:tgtEl>
                                        <p:attrNameLst>
                                          <p:attrName>style.visibility</p:attrName>
                                        </p:attrNameLst>
                                      </p:cBhvr>
                                      <p:to>
                                        <p:strVal val="visible"/>
                                      </p:to>
                                    </p:set>
                                    <p:animEffect transition="in" filter="fade">
                                      <p:cBhvr>
                                        <p:cTn id="107" dur="500"/>
                                        <p:tgtEl>
                                          <p:spTgt spid="101"/>
                                        </p:tgtEl>
                                      </p:cBhvr>
                                    </p:animEffect>
                                    <p:anim calcmode="lin" valueType="num">
                                      <p:cBhvr>
                                        <p:cTn id="108" dur="500" fill="hold"/>
                                        <p:tgtEl>
                                          <p:spTgt spid="101"/>
                                        </p:tgtEl>
                                        <p:attrNameLst>
                                          <p:attrName>ppt_x</p:attrName>
                                        </p:attrNameLst>
                                      </p:cBhvr>
                                      <p:tavLst>
                                        <p:tav tm="0">
                                          <p:val>
                                            <p:strVal val="#ppt_x"/>
                                          </p:val>
                                        </p:tav>
                                        <p:tav tm="100000">
                                          <p:val>
                                            <p:strVal val="#ppt_x"/>
                                          </p:val>
                                        </p:tav>
                                      </p:tavLst>
                                    </p:anim>
                                    <p:anim calcmode="lin" valueType="num">
                                      <p:cBhvr>
                                        <p:cTn id="109" dur="500" fill="hold"/>
                                        <p:tgtEl>
                                          <p:spTgt spid="101"/>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103"/>
                                        </p:tgtEl>
                                        <p:attrNameLst>
                                          <p:attrName>style.visibility</p:attrName>
                                        </p:attrNameLst>
                                      </p:cBhvr>
                                      <p:to>
                                        <p:strVal val="visible"/>
                                      </p:to>
                                    </p:set>
                                    <p:animEffect transition="in" filter="fade">
                                      <p:cBhvr>
                                        <p:cTn id="112" dur="500"/>
                                        <p:tgtEl>
                                          <p:spTgt spid="103"/>
                                        </p:tgtEl>
                                      </p:cBhvr>
                                    </p:animEffect>
                                    <p:anim calcmode="lin" valueType="num">
                                      <p:cBhvr>
                                        <p:cTn id="113" dur="500" fill="hold"/>
                                        <p:tgtEl>
                                          <p:spTgt spid="103"/>
                                        </p:tgtEl>
                                        <p:attrNameLst>
                                          <p:attrName>ppt_x</p:attrName>
                                        </p:attrNameLst>
                                      </p:cBhvr>
                                      <p:tavLst>
                                        <p:tav tm="0">
                                          <p:val>
                                            <p:strVal val="#ppt_x"/>
                                          </p:val>
                                        </p:tav>
                                        <p:tav tm="100000">
                                          <p:val>
                                            <p:strVal val="#ppt_x"/>
                                          </p:val>
                                        </p:tav>
                                      </p:tavLst>
                                    </p:anim>
                                    <p:anim calcmode="lin" valueType="num">
                                      <p:cBhvr>
                                        <p:cTn id="114" dur="500" fill="hold"/>
                                        <p:tgtEl>
                                          <p:spTgt spid="103"/>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105"/>
                                        </p:tgtEl>
                                        <p:attrNameLst>
                                          <p:attrName>style.visibility</p:attrName>
                                        </p:attrNameLst>
                                      </p:cBhvr>
                                      <p:to>
                                        <p:strVal val="visible"/>
                                      </p:to>
                                    </p:set>
                                    <p:animEffect transition="in" filter="fade">
                                      <p:cBhvr>
                                        <p:cTn id="117" dur="500"/>
                                        <p:tgtEl>
                                          <p:spTgt spid="105"/>
                                        </p:tgtEl>
                                      </p:cBhvr>
                                    </p:animEffect>
                                    <p:anim calcmode="lin" valueType="num">
                                      <p:cBhvr>
                                        <p:cTn id="118" dur="500" fill="hold"/>
                                        <p:tgtEl>
                                          <p:spTgt spid="105"/>
                                        </p:tgtEl>
                                        <p:attrNameLst>
                                          <p:attrName>ppt_x</p:attrName>
                                        </p:attrNameLst>
                                      </p:cBhvr>
                                      <p:tavLst>
                                        <p:tav tm="0">
                                          <p:val>
                                            <p:strVal val="#ppt_x"/>
                                          </p:val>
                                        </p:tav>
                                        <p:tav tm="100000">
                                          <p:val>
                                            <p:strVal val="#ppt_x"/>
                                          </p:val>
                                        </p:tav>
                                      </p:tavLst>
                                    </p:anim>
                                    <p:anim calcmode="lin" valueType="num">
                                      <p:cBhvr>
                                        <p:cTn id="119" dur="500" fill="hold"/>
                                        <p:tgtEl>
                                          <p:spTgt spid="105"/>
                                        </p:tgtEl>
                                        <p:attrNameLst>
                                          <p:attrName>ppt_y</p:attrName>
                                        </p:attrNameLst>
                                      </p:cBhvr>
                                      <p:tavLst>
                                        <p:tav tm="0">
                                          <p:val>
                                            <p:strVal val="#ppt_y+.1"/>
                                          </p:val>
                                        </p:tav>
                                        <p:tav tm="100000">
                                          <p:val>
                                            <p:strVal val="#ppt_y"/>
                                          </p:val>
                                        </p:tav>
                                      </p:tavLst>
                                    </p:anim>
                                  </p:childTnLst>
                                </p:cTn>
                              </p:par>
                            </p:childTnLst>
                          </p:cTn>
                        </p:par>
                        <p:par>
                          <p:cTn id="120" fill="hold">
                            <p:stCondLst>
                              <p:cond delay="2500"/>
                            </p:stCondLst>
                            <p:childTnLst>
                              <p:par>
                                <p:cTn id="121" presetID="2" presetClass="entr" presetSubtype="2" fill="hold" grpId="0" nodeType="afterEffect">
                                  <p:stCondLst>
                                    <p:cond delay="0"/>
                                  </p:stCondLst>
                                  <p:childTnLst>
                                    <p:set>
                                      <p:cBhvr>
                                        <p:cTn id="122" dur="1" fill="hold">
                                          <p:stCondLst>
                                            <p:cond delay="0"/>
                                          </p:stCondLst>
                                        </p:cTn>
                                        <p:tgtEl>
                                          <p:spTgt spid="109"/>
                                        </p:tgtEl>
                                        <p:attrNameLst>
                                          <p:attrName>style.visibility</p:attrName>
                                        </p:attrNameLst>
                                      </p:cBhvr>
                                      <p:to>
                                        <p:strVal val="visible"/>
                                      </p:to>
                                    </p:set>
                                    <p:anim calcmode="lin" valueType="num">
                                      <p:cBhvr additive="base">
                                        <p:cTn id="123" dur="500" fill="hold"/>
                                        <p:tgtEl>
                                          <p:spTgt spid="109"/>
                                        </p:tgtEl>
                                        <p:attrNameLst>
                                          <p:attrName>ppt_x</p:attrName>
                                        </p:attrNameLst>
                                      </p:cBhvr>
                                      <p:tavLst>
                                        <p:tav tm="0">
                                          <p:val>
                                            <p:strVal val="1+#ppt_w/2"/>
                                          </p:val>
                                        </p:tav>
                                        <p:tav tm="100000">
                                          <p:val>
                                            <p:strVal val="#ppt_x"/>
                                          </p:val>
                                        </p:tav>
                                      </p:tavLst>
                                    </p:anim>
                                    <p:anim calcmode="lin" valueType="num">
                                      <p:cBhvr additive="base">
                                        <p:cTn id="124" dur="500" fill="hold"/>
                                        <p:tgtEl>
                                          <p:spTgt spid="109"/>
                                        </p:tgtEl>
                                        <p:attrNameLst>
                                          <p:attrName>ppt_y</p:attrName>
                                        </p:attrNameLst>
                                      </p:cBhvr>
                                      <p:tavLst>
                                        <p:tav tm="0">
                                          <p:val>
                                            <p:strVal val="#ppt_y"/>
                                          </p:val>
                                        </p:tav>
                                        <p:tav tm="100000">
                                          <p:val>
                                            <p:strVal val="#ppt_y"/>
                                          </p:val>
                                        </p:tav>
                                      </p:tavLst>
                                    </p:anim>
                                  </p:childTnLst>
                                </p:cTn>
                              </p:par>
                              <p:par>
                                <p:cTn id="125" presetID="2" presetClass="entr" presetSubtype="2" fill="hold" grpId="0" nodeType="withEffect">
                                  <p:stCondLst>
                                    <p:cond delay="0"/>
                                  </p:stCondLst>
                                  <p:childTnLst>
                                    <p:set>
                                      <p:cBhvr>
                                        <p:cTn id="126" dur="1" fill="hold">
                                          <p:stCondLst>
                                            <p:cond delay="0"/>
                                          </p:stCondLst>
                                        </p:cTn>
                                        <p:tgtEl>
                                          <p:spTgt spid="110"/>
                                        </p:tgtEl>
                                        <p:attrNameLst>
                                          <p:attrName>style.visibility</p:attrName>
                                        </p:attrNameLst>
                                      </p:cBhvr>
                                      <p:to>
                                        <p:strVal val="visible"/>
                                      </p:to>
                                    </p:set>
                                    <p:anim calcmode="lin" valueType="num">
                                      <p:cBhvr additive="base">
                                        <p:cTn id="127" dur="500" fill="hold"/>
                                        <p:tgtEl>
                                          <p:spTgt spid="110"/>
                                        </p:tgtEl>
                                        <p:attrNameLst>
                                          <p:attrName>ppt_x</p:attrName>
                                        </p:attrNameLst>
                                      </p:cBhvr>
                                      <p:tavLst>
                                        <p:tav tm="0">
                                          <p:val>
                                            <p:strVal val="1+#ppt_w/2"/>
                                          </p:val>
                                        </p:tav>
                                        <p:tav tm="100000">
                                          <p:val>
                                            <p:strVal val="#ppt_x"/>
                                          </p:val>
                                        </p:tav>
                                      </p:tavLst>
                                    </p:anim>
                                    <p:anim calcmode="lin" valueType="num">
                                      <p:cBhvr additive="base">
                                        <p:cTn id="128" dur="500" fill="hold"/>
                                        <p:tgtEl>
                                          <p:spTgt spid="110"/>
                                        </p:tgtEl>
                                        <p:attrNameLst>
                                          <p:attrName>ppt_y</p:attrName>
                                        </p:attrNameLst>
                                      </p:cBhvr>
                                      <p:tavLst>
                                        <p:tav tm="0">
                                          <p:val>
                                            <p:strVal val="#ppt_y"/>
                                          </p:val>
                                        </p:tav>
                                        <p:tav tm="100000">
                                          <p:val>
                                            <p:strVal val="#ppt_y"/>
                                          </p:val>
                                        </p:tav>
                                      </p:tavLst>
                                    </p:anim>
                                  </p:childTnLst>
                                </p:cTn>
                              </p:par>
                              <p:par>
                                <p:cTn id="129" presetID="2" presetClass="entr" presetSubtype="8" fill="hold" grpId="0" nodeType="withEffect">
                                  <p:stCondLst>
                                    <p:cond delay="0"/>
                                  </p:stCondLst>
                                  <p:childTnLst>
                                    <p:set>
                                      <p:cBhvr>
                                        <p:cTn id="130" dur="1" fill="hold">
                                          <p:stCondLst>
                                            <p:cond delay="0"/>
                                          </p:stCondLst>
                                        </p:cTn>
                                        <p:tgtEl>
                                          <p:spTgt spid="107"/>
                                        </p:tgtEl>
                                        <p:attrNameLst>
                                          <p:attrName>style.visibility</p:attrName>
                                        </p:attrNameLst>
                                      </p:cBhvr>
                                      <p:to>
                                        <p:strVal val="visible"/>
                                      </p:to>
                                    </p:set>
                                    <p:anim calcmode="lin" valueType="num">
                                      <p:cBhvr additive="base">
                                        <p:cTn id="131" dur="500" fill="hold"/>
                                        <p:tgtEl>
                                          <p:spTgt spid="107"/>
                                        </p:tgtEl>
                                        <p:attrNameLst>
                                          <p:attrName>ppt_x</p:attrName>
                                        </p:attrNameLst>
                                      </p:cBhvr>
                                      <p:tavLst>
                                        <p:tav tm="0">
                                          <p:val>
                                            <p:strVal val="0-#ppt_w/2"/>
                                          </p:val>
                                        </p:tav>
                                        <p:tav tm="100000">
                                          <p:val>
                                            <p:strVal val="#ppt_x"/>
                                          </p:val>
                                        </p:tav>
                                      </p:tavLst>
                                    </p:anim>
                                    <p:anim calcmode="lin" valueType="num">
                                      <p:cBhvr additive="base">
                                        <p:cTn id="132" dur="500" fill="hold"/>
                                        <p:tgtEl>
                                          <p:spTgt spid="107"/>
                                        </p:tgtEl>
                                        <p:attrNameLst>
                                          <p:attrName>ppt_y</p:attrName>
                                        </p:attrNameLst>
                                      </p:cBhvr>
                                      <p:tavLst>
                                        <p:tav tm="0">
                                          <p:val>
                                            <p:strVal val="#ppt_y"/>
                                          </p:val>
                                        </p:tav>
                                        <p:tav tm="100000">
                                          <p:val>
                                            <p:strVal val="#ppt_y"/>
                                          </p:val>
                                        </p:tav>
                                      </p:tavLst>
                                    </p:anim>
                                  </p:childTnLst>
                                </p:cTn>
                              </p:par>
                              <p:par>
                                <p:cTn id="133" presetID="2" presetClass="entr" presetSubtype="8" fill="hold" grpId="0" nodeType="withEffect">
                                  <p:stCondLst>
                                    <p:cond delay="0"/>
                                  </p:stCondLst>
                                  <p:childTnLst>
                                    <p:set>
                                      <p:cBhvr>
                                        <p:cTn id="134" dur="1" fill="hold">
                                          <p:stCondLst>
                                            <p:cond delay="0"/>
                                          </p:stCondLst>
                                        </p:cTn>
                                        <p:tgtEl>
                                          <p:spTgt spid="108"/>
                                        </p:tgtEl>
                                        <p:attrNameLst>
                                          <p:attrName>style.visibility</p:attrName>
                                        </p:attrNameLst>
                                      </p:cBhvr>
                                      <p:to>
                                        <p:strVal val="visible"/>
                                      </p:to>
                                    </p:set>
                                    <p:anim calcmode="lin" valueType="num">
                                      <p:cBhvr additive="base">
                                        <p:cTn id="135" dur="500" fill="hold"/>
                                        <p:tgtEl>
                                          <p:spTgt spid="108"/>
                                        </p:tgtEl>
                                        <p:attrNameLst>
                                          <p:attrName>ppt_x</p:attrName>
                                        </p:attrNameLst>
                                      </p:cBhvr>
                                      <p:tavLst>
                                        <p:tav tm="0">
                                          <p:val>
                                            <p:strVal val="0-#ppt_w/2"/>
                                          </p:val>
                                        </p:tav>
                                        <p:tav tm="100000">
                                          <p:val>
                                            <p:strVal val="#ppt_x"/>
                                          </p:val>
                                        </p:tav>
                                      </p:tavLst>
                                    </p:anim>
                                    <p:anim calcmode="lin" valueType="num">
                                      <p:cBhvr additive="base">
                                        <p:cTn id="136" dur="500" fill="hold"/>
                                        <p:tgtEl>
                                          <p:spTgt spid="10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animBg="1"/>
      <p:bldP spid="92" grpId="0" animBg="1"/>
      <p:bldP spid="93" grpId="0" animBg="1"/>
      <p:bldP spid="94" grpId="0" animBg="1"/>
      <p:bldP spid="95" grpId="0" animBg="1"/>
      <p:bldP spid="96" grpId="0" animBg="1"/>
      <p:bldP spid="97" grpId="0" animBg="1"/>
      <p:bldP spid="99" grpId="0"/>
      <p:bldP spid="100" grpId="0"/>
      <p:bldP spid="101" grpId="0"/>
      <p:bldP spid="102" grpId="0"/>
      <p:bldP spid="103" grpId="0"/>
      <p:bldP spid="104" grpId="0"/>
      <p:bldP spid="105" grpId="0"/>
      <p:bldP spid="106" grpId="0"/>
      <p:bldP spid="107" grpId="0"/>
      <p:bldP spid="108" grpId="0"/>
      <p:bldP spid="109" grpId="0"/>
      <p:bldP spid="110" grpId="0"/>
      <p:bldP spid="112" grpId="0" animBg="1"/>
      <p:bldP spid="113" grpId="0" animBg="1"/>
      <p:bldP spid="114" grpId="0" animBg="1"/>
      <p:bldP spid="1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3831619" y="1817742"/>
            <a:ext cx="1231439" cy="556827"/>
            <a:chOff x="5108825" y="1828800"/>
            <a:chExt cx="1641918" cy="742207"/>
          </a:xfrm>
        </p:grpSpPr>
        <p:sp>
          <p:nvSpPr>
            <p:cNvPr id="18" name="Freeform 142"/>
            <p:cNvSpPr/>
            <p:nvPr/>
          </p:nvSpPr>
          <p:spPr bwMode="auto">
            <a:xfrm>
              <a:off x="5108825" y="1828800"/>
              <a:ext cx="1641918" cy="742207"/>
            </a:xfrm>
            <a:custGeom>
              <a:avLst/>
              <a:gdLst>
                <a:gd name="T0" fmla="*/ 583 w 1166"/>
                <a:gd name="T1" fmla="*/ 0 h 527"/>
                <a:gd name="T2" fmla="*/ 1166 w 1166"/>
                <a:gd name="T3" fmla="*/ 263 h 527"/>
                <a:gd name="T4" fmla="*/ 1156 w 1166"/>
                <a:gd name="T5" fmla="*/ 306 h 527"/>
                <a:gd name="T6" fmla="*/ 1063 w 1166"/>
                <a:gd name="T7" fmla="*/ 407 h 527"/>
                <a:gd name="T8" fmla="*/ 583 w 1166"/>
                <a:gd name="T9" fmla="*/ 527 h 527"/>
                <a:gd name="T10" fmla="*/ 103 w 1166"/>
                <a:gd name="T11" fmla="*/ 407 h 527"/>
                <a:gd name="T12" fmla="*/ 10 w 1166"/>
                <a:gd name="T13" fmla="*/ 306 h 527"/>
                <a:gd name="T14" fmla="*/ 0 w 1166"/>
                <a:gd name="T15" fmla="*/ 263 h 527"/>
                <a:gd name="T16" fmla="*/ 583 w 1166"/>
                <a:gd name="T17" fmla="*/ 0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6" h="527">
                  <a:moveTo>
                    <a:pt x="583" y="0"/>
                  </a:moveTo>
                  <a:cubicBezTo>
                    <a:pt x="926" y="0"/>
                    <a:pt x="1166" y="139"/>
                    <a:pt x="1166" y="263"/>
                  </a:cubicBezTo>
                  <a:cubicBezTo>
                    <a:pt x="1166" y="277"/>
                    <a:pt x="1162" y="292"/>
                    <a:pt x="1156" y="306"/>
                  </a:cubicBezTo>
                  <a:cubicBezTo>
                    <a:pt x="1141" y="341"/>
                    <a:pt x="1109" y="376"/>
                    <a:pt x="1063" y="407"/>
                  </a:cubicBezTo>
                  <a:cubicBezTo>
                    <a:pt x="962" y="475"/>
                    <a:pt x="792" y="527"/>
                    <a:pt x="583" y="527"/>
                  </a:cubicBezTo>
                  <a:cubicBezTo>
                    <a:pt x="374" y="527"/>
                    <a:pt x="204" y="475"/>
                    <a:pt x="103" y="407"/>
                  </a:cubicBezTo>
                  <a:cubicBezTo>
                    <a:pt x="56" y="376"/>
                    <a:pt x="24" y="341"/>
                    <a:pt x="10" y="306"/>
                  </a:cubicBezTo>
                  <a:cubicBezTo>
                    <a:pt x="4" y="292"/>
                    <a:pt x="0" y="277"/>
                    <a:pt x="0" y="263"/>
                  </a:cubicBezTo>
                  <a:cubicBezTo>
                    <a:pt x="0" y="139"/>
                    <a:pt x="240" y="0"/>
                    <a:pt x="583" y="0"/>
                  </a:cubicBezTo>
                  <a:close/>
                </a:path>
              </a:pathLst>
            </a:custGeom>
            <a:solidFill>
              <a:schemeClr val="accent1">
                <a:alpha val="20000"/>
              </a:schemeClr>
            </a:solidFill>
            <a:ln w="7938" cap="flat">
              <a:noFill/>
              <a:prstDash val="solid"/>
              <a:miter lim="800000"/>
            </a:ln>
          </p:spPr>
          <p:txBody>
            <a:bodyPr vert="horz" wrap="square" lIns="91440" tIns="45720" rIns="91440" bIns="45720" numCol="1" anchor="t" anchorCtr="0" compatLnSpc="1"/>
            <a:lstStyle/>
            <a:p>
              <a:pPr algn="ctr"/>
              <a:endParaRPr lang="zh-CN" altLang="en-US" sz="900" dirty="0">
                <a:solidFill>
                  <a:schemeClr val="bg1"/>
                </a:solidFill>
                <a:cs typeface="+mn-ea"/>
                <a:sym typeface="+mn-lt"/>
              </a:endParaRPr>
            </a:p>
          </p:txBody>
        </p:sp>
        <p:sp>
          <p:nvSpPr>
            <p:cNvPr id="19" name="Freeform 143"/>
            <p:cNvSpPr/>
            <p:nvPr/>
          </p:nvSpPr>
          <p:spPr bwMode="auto">
            <a:xfrm>
              <a:off x="5168159" y="1885976"/>
              <a:ext cx="1523251" cy="625698"/>
            </a:xfrm>
            <a:custGeom>
              <a:avLst/>
              <a:gdLst>
                <a:gd name="T0" fmla="*/ 541 w 1082"/>
                <a:gd name="T1" fmla="*/ 444 h 444"/>
                <a:gd name="T2" fmla="*/ 84 w 1082"/>
                <a:gd name="T3" fmla="*/ 332 h 444"/>
                <a:gd name="T4" fmla="*/ 6 w 1082"/>
                <a:gd name="T5" fmla="*/ 249 h 444"/>
                <a:gd name="T6" fmla="*/ 0 w 1082"/>
                <a:gd name="T7" fmla="*/ 222 h 444"/>
                <a:gd name="T8" fmla="*/ 139 w 1082"/>
                <a:gd name="T9" fmla="*/ 81 h 444"/>
                <a:gd name="T10" fmla="*/ 541 w 1082"/>
                <a:gd name="T11" fmla="*/ 0 h 444"/>
                <a:gd name="T12" fmla="*/ 943 w 1082"/>
                <a:gd name="T13" fmla="*/ 81 h 444"/>
                <a:gd name="T14" fmla="*/ 1082 w 1082"/>
                <a:gd name="T15" fmla="*/ 222 h 444"/>
                <a:gd name="T16" fmla="*/ 1076 w 1082"/>
                <a:gd name="T17" fmla="*/ 249 h 444"/>
                <a:gd name="T18" fmla="*/ 998 w 1082"/>
                <a:gd name="T19" fmla="*/ 332 h 444"/>
                <a:gd name="T20" fmla="*/ 541 w 1082"/>
                <a:gd name="T21" fmla="*/ 444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2" h="444">
                  <a:moveTo>
                    <a:pt x="541" y="444"/>
                  </a:moveTo>
                  <a:cubicBezTo>
                    <a:pt x="359" y="444"/>
                    <a:pt x="189" y="402"/>
                    <a:pt x="84" y="332"/>
                  </a:cubicBezTo>
                  <a:cubicBezTo>
                    <a:pt x="45" y="305"/>
                    <a:pt x="18" y="277"/>
                    <a:pt x="6" y="249"/>
                  </a:cubicBezTo>
                  <a:cubicBezTo>
                    <a:pt x="2" y="240"/>
                    <a:pt x="0" y="231"/>
                    <a:pt x="0" y="222"/>
                  </a:cubicBezTo>
                  <a:cubicBezTo>
                    <a:pt x="0" y="177"/>
                    <a:pt x="53" y="123"/>
                    <a:pt x="139" y="81"/>
                  </a:cubicBezTo>
                  <a:cubicBezTo>
                    <a:pt x="246" y="29"/>
                    <a:pt x="388" y="0"/>
                    <a:pt x="541" y="0"/>
                  </a:cubicBezTo>
                  <a:cubicBezTo>
                    <a:pt x="694" y="0"/>
                    <a:pt x="836" y="29"/>
                    <a:pt x="943" y="81"/>
                  </a:cubicBezTo>
                  <a:cubicBezTo>
                    <a:pt x="1029" y="123"/>
                    <a:pt x="1082" y="177"/>
                    <a:pt x="1082" y="222"/>
                  </a:cubicBezTo>
                  <a:cubicBezTo>
                    <a:pt x="1082" y="231"/>
                    <a:pt x="1080" y="240"/>
                    <a:pt x="1076" y="249"/>
                  </a:cubicBezTo>
                  <a:cubicBezTo>
                    <a:pt x="1064" y="277"/>
                    <a:pt x="1037" y="305"/>
                    <a:pt x="998" y="332"/>
                  </a:cubicBezTo>
                  <a:cubicBezTo>
                    <a:pt x="893" y="402"/>
                    <a:pt x="722" y="444"/>
                    <a:pt x="541" y="444"/>
                  </a:cubicBezTo>
                  <a:close/>
                </a:path>
              </a:pathLst>
            </a:custGeom>
            <a:solidFill>
              <a:schemeClr val="accent4"/>
            </a:solidFill>
            <a:ln w="14288" cap="flat">
              <a:noFill/>
              <a:prstDash val="solid"/>
              <a:miter lim="800000"/>
            </a:ln>
            <a:effectLst/>
          </p:spPr>
          <p:txBody>
            <a:bodyPr vert="horz" wrap="square" lIns="91440" tIns="45720" rIns="91440" bIns="45720" numCol="1" anchor="t" anchorCtr="0" compatLnSpc="1"/>
            <a:lstStyle/>
            <a:p>
              <a:pPr algn="ctr"/>
              <a:endParaRPr lang="zh-CN" altLang="en-US" sz="900" dirty="0">
                <a:solidFill>
                  <a:schemeClr val="bg1"/>
                </a:solidFill>
                <a:cs typeface="+mn-ea"/>
                <a:sym typeface="+mn-lt"/>
              </a:endParaRPr>
            </a:p>
          </p:txBody>
        </p:sp>
        <p:sp>
          <p:nvSpPr>
            <p:cNvPr id="20" name="文本框 19"/>
            <p:cNvSpPr txBox="1"/>
            <p:nvPr/>
          </p:nvSpPr>
          <p:spPr>
            <a:xfrm>
              <a:off x="5554133" y="1989284"/>
              <a:ext cx="724985" cy="410243"/>
            </a:xfrm>
            <a:prstGeom prst="rect">
              <a:avLst/>
            </a:prstGeom>
            <a:noFill/>
          </p:spPr>
          <p:txBody>
            <a:bodyPr wrap="non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标题</a:t>
              </a:r>
            </a:p>
          </p:txBody>
        </p:sp>
      </p:grpSp>
      <p:grpSp>
        <p:nvGrpSpPr>
          <p:cNvPr id="28" name="组合 28"/>
          <p:cNvGrpSpPr/>
          <p:nvPr/>
        </p:nvGrpSpPr>
        <p:grpSpPr>
          <a:xfrm>
            <a:off x="3500701" y="2301728"/>
            <a:ext cx="1893275" cy="765638"/>
            <a:chOff x="4667600" y="2473916"/>
            <a:chExt cx="2524367" cy="1020535"/>
          </a:xfrm>
        </p:grpSpPr>
        <p:sp>
          <p:nvSpPr>
            <p:cNvPr id="16" name="Freeform 140"/>
            <p:cNvSpPr/>
            <p:nvPr/>
          </p:nvSpPr>
          <p:spPr bwMode="auto">
            <a:xfrm>
              <a:off x="4667600" y="2473916"/>
              <a:ext cx="2524367" cy="1020535"/>
            </a:xfrm>
            <a:custGeom>
              <a:avLst/>
              <a:gdLst>
                <a:gd name="T0" fmla="*/ 4 w 1792"/>
                <a:gd name="T1" fmla="*/ 266 h 725"/>
                <a:gd name="T2" fmla="*/ 247 w 1792"/>
                <a:gd name="T3" fmla="*/ 16 h 725"/>
                <a:gd name="T4" fmla="*/ 280 w 1792"/>
                <a:gd name="T5" fmla="*/ 0 h 725"/>
                <a:gd name="T6" fmla="*/ 412 w 1792"/>
                <a:gd name="T7" fmla="*/ 91 h 725"/>
                <a:gd name="T8" fmla="*/ 484 w 1792"/>
                <a:gd name="T9" fmla="*/ 123 h 725"/>
                <a:gd name="T10" fmla="*/ 896 w 1792"/>
                <a:gd name="T11" fmla="*/ 193 h 725"/>
                <a:gd name="T12" fmla="*/ 1308 w 1792"/>
                <a:gd name="T13" fmla="*/ 123 h 725"/>
                <a:gd name="T14" fmla="*/ 1380 w 1792"/>
                <a:gd name="T15" fmla="*/ 91 h 725"/>
                <a:gd name="T16" fmla="*/ 1512 w 1792"/>
                <a:gd name="T17" fmla="*/ 0 h 725"/>
                <a:gd name="T18" fmla="*/ 1545 w 1792"/>
                <a:gd name="T19" fmla="*/ 16 h 725"/>
                <a:gd name="T20" fmla="*/ 1788 w 1792"/>
                <a:gd name="T21" fmla="*/ 266 h 725"/>
                <a:gd name="T22" fmla="*/ 1792 w 1792"/>
                <a:gd name="T23" fmla="*/ 303 h 725"/>
                <a:gd name="T24" fmla="*/ 1768 w 1792"/>
                <a:gd name="T25" fmla="*/ 395 h 725"/>
                <a:gd name="T26" fmla="*/ 1652 w 1792"/>
                <a:gd name="T27" fmla="*/ 524 h 725"/>
                <a:gd name="T28" fmla="*/ 1545 w 1792"/>
                <a:gd name="T29" fmla="*/ 590 h 725"/>
                <a:gd name="T30" fmla="*/ 1492 w 1792"/>
                <a:gd name="T31" fmla="*/ 614 h 725"/>
                <a:gd name="T32" fmla="*/ 1492 w 1792"/>
                <a:gd name="T33" fmla="*/ 614 h 725"/>
                <a:gd name="T34" fmla="*/ 896 w 1792"/>
                <a:gd name="T35" fmla="*/ 725 h 725"/>
                <a:gd name="T36" fmla="*/ 300 w 1792"/>
                <a:gd name="T37" fmla="*/ 614 h 725"/>
                <a:gd name="T38" fmla="*/ 300 w 1792"/>
                <a:gd name="T39" fmla="*/ 614 h 725"/>
                <a:gd name="T40" fmla="*/ 247 w 1792"/>
                <a:gd name="T41" fmla="*/ 590 h 725"/>
                <a:gd name="T42" fmla="*/ 140 w 1792"/>
                <a:gd name="T43" fmla="*/ 524 h 725"/>
                <a:gd name="T44" fmla="*/ 24 w 1792"/>
                <a:gd name="T45" fmla="*/ 395 h 725"/>
                <a:gd name="T46" fmla="*/ 0 w 1792"/>
                <a:gd name="T47" fmla="*/ 303 h 725"/>
                <a:gd name="T48" fmla="*/ 4 w 1792"/>
                <a:gd name="T49" fmla="*/ 266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92" h="725">
                  <a:moveTo>
                    <a:pt x="4" y="266"/>
                  </a:moveTo>
                  <a:cubicBezTo>
                    <a:pt x="23" y="175"/>
                    <a:pt x="109" y="86"/>
                    <a:pt x="247" y="16"/>
                  </a:cubicBezTo>
                  <a:cubicBezTo>
                    <a:pt x="258" y="11"/>
                    <a:pt x="269" y="6"/>
                    <a:pt x="280" y="0"/>
                  </a:cubicBezTo>
                  <a:cubicBezTo>
                    <a:pt x="315" y="34"/>
                    <a:pt x="359" y="64"/>
                    <a:pt x="412" y="91"/>
                  </a:cubicBezTo>
                  <a:cubicBezTo>
                    <a:pt x="435" y="103"/>
                    <a:pt x="459" y="113"/>
                    <a:pt x="484" y="123"/>
                  </a:cubicBezTo>
                  <a:cubicBezTo>
                    <a:pt x="602" y="168"/>
                    <a:pt x="746" y="193"/>
                    <a:pt x="896" y="193"/>
                  </a:cubicBezTo>
                  <a:cubicBezTo>
                    <a:pt x="1046" y="193"/>
                    <a:pt x="1189" y="168"/>
                    <a:pt x="1308" y="123"/>
                  </a:cubicBezTo>
                  <a:cubicBezTo>
                    <a:pt x="1333" y="113"/>
                    <a:pt x="1357" y="103"/>
                    <a:pt x="1380" y="91"/>
                  </a:cubicBezTo>
                  <a:cubicBezTo>
                    <a:pt x="1433" y="64"/>
                    <a:pt x="1477" y="34"/>
                    <a:pt x="1512" y="0"/>
                  </a:cubicBezTo>
                  <a:cubicBezTo>
                    <a:pt x="1523" y="6"/>
                    <a:pt x="1534" y="11"/>
                    <a:pt x="1545" y="16"/>
                  </a:cubicBezTo>
                  <a:cubicBezTo>
                    <a:pt x="1683" y="86"/>
                    <a:pt x="1769" y="175"/>
                    <a:pt x="1788" y="266"/>
                  </a:cubicBezTo>
                  <a:cubicBezTo>
                    <a:pt x="1790" y="278"/>
                    <a:pt x="1792" y="290"/>
                    <a:pt x="1792" y="303"/>
                  </a:cubicBezTo>
                  <a:cubicBezTo>
                    <a:pt x="1792" y="334"/>
                    <a:pt x="1784" y="364"/>
                    <a:pt x="1768" y="395"/>
                  </a:cubicBezTo>
                  <a:cubicBezTo>
                    <a:pt x="1745" y="440"/>
                    <a:pt x="1706" y="484"/>
                    <a:pt x="1652" y="524"/>
                  </a:cubicBezTo>
                  <a:cubicBezTo>
                    <a:pt x="1621" y="547"/>
                    <a:pt x="1585" y="569"/>
                    <a:pt x="1545" y="590"/>
                  </a:cubicBezTo>
                  <a:cubicBezTo>
                    <a:pt x="1528" y="598"/>
                    <a:pt x="1511" y="606"/>
                    <a:pt x="1492" y="614"/>
                  </a:cubicBezTo>
                  <a:cubicBezTo>
                    <a:pt x="1492" y="614"/>
                    <a:pt x="1492" y="614"/>
                    <a:pt x="1492" y="614"/>
                  </a:cubicBezTo>
                  <a:cubicBezTo>
                    <a:pt x="1327" y="686"/>
                    <a:pt x="1118" y="725"/>
                    <a:pt x="896" y="725"/>
                  </a:cubicBezTo>
                  <a:cubicBezTo>
                    <a:pt x="674" y="725"/>
                    <a:pt x="465" y="686"/>
                    <a:pt x="300" y="614"/>
                  </a:cubicBezTo>
                  <a:cubicBezTo>
                    <a:pt x="300" y="614"/>
                    <a:pt x="300" y="614"/>
                    <a:pt x="300" y="614"/>
                  </a:cubicBezTo>
                  <a:cubicBezTo>
                    <a:pt x="281" y="606"/>
                    <a:pt x="264" y="598"/>
                    <a:pt x="247" y="590"/>
                  </a:cubicBezTo>
                  <a:cubicBezTo>
                    <a:pt x="207" y="569"/>
                    <a:pt x="171" y="547"/>
                    <a:pt x="140" y="524"/>
                  </a:cubicBezTo>
                  <a:cubicBezTo>
                    <a:pt x="86" y="484"/>
                    <a:pt x="46" y="440"/>
                    <a:pt x="24" y="395"/>
                  </a:cubicBezTo>
                  <a:cubicBezTo>
                    <a:pt x="8" y="364"/>
                    <a:pt x="0" y="334"/>
                    <a:pt x="0" y="303"/>
                  </a:cubicBezTo>
                  <a:cubicBezTo>
                    <a:pt x="0" y="290"/>
                    <a:pt x="2" y="278"/>
                    <a:pt x="4" y="266"/>
                  </a:cubicBezTo>
                  <a:close/>
                </a:path>
              </a:pathLst>
            </a:custGeom>
            <a:solidFill>
              <a:schemeClr val="accent1">
                <a:alpha val="20000"/>
              </a:schemeClr>
            </a:solidFill>
            <a:ln w="7938" cap="flat">
              <a:noFill/>
              <a:prstDash val="solid"/>
              <a:miter lim="800000"/>
            </a:ln>
          </p:spPr>
          <p:txBody>
            <a:bodyPr vert="horz" wrap="square" lIns="91440" tIns="45720" rIns="91440" bIns="45720" numCol="1" anchor="t" anchorCtr="0" compatLnSpc="1"/>
            <a:lstStyle/>
            <a:p>
              <a:pPr algn="ctr"/>
              <a:endParaRPr lang="zh-CN" altLang="en-US" sz="900" dirty="0">
                <a:solidFill>
                  <a:schemeClr val="bg1"/>
                </a:solidFill>
                <a:cs typeface="+mn-ea"/>
                <a:sym typeface="+mn-lt"/>
              </a:endParaRPr>
            </a:p>
          </p:txBody>
        </p:sp>
        <p:sp>
          <p:nvSpPr>
            <p:cNvPr id="17" name="Freeform 141"/>
            <p:cNvSpPr/>
            <p:nvPr/>
          </p:nvSpPr>
          <p:spPr bwMode="auto">
            <a:xfrm>
              <a:off x="4726933" y="2544038"/>
              <a:ext cx="2405701" cy="892159"/>
            </a:xfrm>
            <a:custGeom>
              <a:avLst/>
              <a:gdLst>
                <a:gd name="T0" fmla="*/ 854 w 1708"/>
                <a:gd name="T1" fmla="*/ 633 h 633"/>
                <a:gd name="T2" fmla="*/ 274 w 1708"/>
                <a:gd name="T3" fmla="*/ 526 h 633"/>
                <a:gd name="T4" fmla="*/ 269 w 1708"/>
                <a:gd name="T5" fmla="*/ 524 h 633"/>
                <a:gd name="T6" fmla="*/ 223 w 1708"/>
                <a:gd name="T7" fmla="*/ 502 h 633"/>
                <a:gd name="T8" fmla="*/ 123 w 1708"/>
                <a:gd name="T9" fmla="*/ 441 h 633"/>
                <a:gd name="T10" fmla="*/ 19 w 1708"/>
                <a:gd name="T11" fmla="*/ 326 h 633"/>
                <a:gd name="T12" fmla="*/ 0 w 1708"/>
                <a:gd name="T13" fmla="*/ 253 h 633"/>
                <a:gd name="T14" fmla="*/ 3 w 1708"/>
                <a:gd name="T15" fmla="*/ 224 h 633"/>
                <a:gd name="T16" fmla="*/ 223 w 1708"/>
                <a:gd name="T17" fmla="*/ 4 h 633"/>
                <a:gd name="T18" fmla="*/ 231 w 1708"/>
                <a:gd name="T19" fmla="*/ 0 h 633"/>
                <a:gd name="T20" fmla="*/ 351 w 1708"/>
                <a:gd name="T21" fmla="*/ 78 h 633"/>
                <a:gd name="T22" fmla="*/ 427 w 1708"/>
                <a:gd name="T23" fmla="*/ 112 h 633"/>
                <a:gd name="T24" fmla="*/ 854 w 1708"/>
                <a:gd name="T25" fmla="*/ 185 h 633"/>
                <a:gd name="T26" fmla="*/ 1281 w 1708"/>
                <a:gd name="T27" fmla="*/ 112 h 633"/>
                <a:gd name="T28" fmla="*/ 1357 w 1708"/>
                <a:gd name="T29" fmla="*/ 78 h 633"/>
                <a:gd name="T30" fmla="*/ 1477 w 1708"/>
                <a:gd name="T31" fmla="*/ 0 h 633"/>
                <a:gd name="T32" fmla="*/ 1485 w 1708"/>
                <a:gd name="T33" fmla="*/ 4 h 633"/>
                <a:gd name="T34" fmla="*/ 1705 w 1708"/>
                <a:gd name="T35" fmla="*/ 224 h 633"/>
                <a:gd name="T36" fmla="*/ 1708 w 1708"/>
                <a:gd name="T37" fmla="*/ 253 h 633"/>
                <a:gd name="T38" fmla="*/ 1689 w 1708"/>
                <a:gd name="T39" fmla="*/ 326 h 633"/>
                <a:gd name="T40" fmla="*/ 1585 w 1708"/>
                <a:gd name="T41" fmla="*/ 441 h 633"/>
                <a:gd name="T42" fmla="*/ 1484 w 1708"/>
                <a:gd name="T43" fmla="*/ 502 h 633"/>
                <a:gd name="T44" fmla="*/ 1437 w 1708"/>
                <a:gd name="T45" fmla="*/ 525 h 633"/>
                <a:gd name="T46" fmla="*/ 1434 w 1708"/>
                <a:gd name="T47" fmla="*/ 526 h 633"/>
                <a:gd name="T48" fmla="*/ 854 w 1708"/>
                <a:gd name="T49"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08" h="633">
                  <a:moveTo>
                    <a:pt x="854" y="633"/>
                  </a:moveTo>
                  <a:cubicBezTo>
                    <a:pt x="640" y="633"/>
                    <a:pt x="434" y="595"/>
                    <a:pt x="274" y="526"/>
                  </a:cubicBezTo>
                  <a:cubicBezTo>
                    <a:pt x="269" y="524"/>
                    <a:pt x="269" y="524"/>
                    <a:pt x="269" y="524"/>
                  </a:cubicBezTo>
                  <a:cubicBezTo>
                    <a:pt x="254" y="517"/>
                    <a:pt x="238" y="510"/>
                    <a:pt x="223" y="502"/>
                  </a:cubicBezTo>
                  <a:cubicBezTo>
                    <a:pt x="186" y="483"/>
                    <a:pt x="152" y="463"/>
                    <a:pt x="123" y="441"/>
                  </a:cubicBezTo>
                  <a:cubicBezTo>
                    <a:pt x="74" y="404"/>
                    <a:pt x="39" y="366"/>
                    <a:pt x="19" y="326"/>
                  </a:cubicBezTo>
                  <a:cubicBezTo>
                    <a:pt x="6" y="301"/>
                    <a:pt x="0" y="277"/>
                    <a:pt x="0" y="253"/>
                  </a:cubicBezTo>
                  <a:cubicBezTo>
                    <a:pt x="0" y="243"/>
                    <a:pt x="1" y="234"/>
                    <a:pt x="3" y="224"/>
                  </a:cubicBezTo>
                  <a:cubicBezTo>
                    <a:pt x="19" y="147"/>
                    <a:pt x="99" y="66"/>
                    <a:pt x="223" y="4"/>
                  </a:cubicBezTo>
                  <a:cubicBezTo>
                    <a:pt x="226" y="2"/>
                    <a:pt x="228" y="1"/>
                    <a:pt x="231" y="0"/>
                  </a:cubicBezTo>
                  <a:cubicBezTo>
                    <a:pt x="265" y="29"/>
                    <a:pt x="305" y="55"/>
                    <a:pt x="351" y="78"/>
                  </a:cubicBezTo>
                  <a:cubicBezTo>
                    <a:pt x="375" y="90"/>
                    <a:pt x="400" y="101"/>
                    <a:pt x="427" y="112"/>
                  </a:cubicBezTo>
                  <a:cubicBezTo>
                    <a:pt x="551" y="159"/>
                    <a:pt x="699" y="185"/>
                    <a:pt x="854" y="185"/>
                  </a:cubicBezTo>
                  <a:cubicBezTo>
                    <a:pt x="1009" y="185"/>
                    <a:pt x="1157" y="159"/>
                    <a:pt x="1281" y="112"/>
                  </a:cubicBezTo>
                  <a:cubicBezTo>
                    <a:pt x="1307" y="101"/>
                    <a:pt x="1333" y="90"/>
                    <a:pt x="1357" y="78"/>
                  </a:cubicBezTo>
                  <a:cubicBezTo>
                    <a:pt x="1403" y="55"/>
                    <a:pt x="1443" y="29"/>
                    <a:pt x="1477" y="0"/>
                  </a:cubicBezTo>
                  <a:cubicBezTo>
                    <a:pt x="1480" y="1"/>
                    <a:pt x="1482" y="2"/>
                    <a:pt x="1485" y="4"/>
                  </a:cubicBezTo>
                  <a:cubicBezTo>
                    <a:pt x="1609" y="66"/>
                    <a:pt x="1689" y="147"/>
                    <a:pt x="1705" y="224"/>
                  </a:cubicBezTo>
                  <a:cubicBezTo>
                    <a:pt x="1707" y="234"/>
                    <a:pt x="1708" y="243"/>
                    <a:pt x="1708" y="253"/>
                  </a:cubicBezTo>
                  <a:cubicBezTo>
                    <a:pt x="1708" y="277"/>
                    <a:pt x="1702" y="301"/>
                    <a:pt x="1689" y="326"/>
                  </a:cubicBezTo>
                  <a:cubicBezTo>
                    <a:pt x="1669" y="366"/>
                    <a:pt x="1634" y="404"/>
                    <a:pt x="1585" y="441"/>
                  </a:cubicBezTo>
                  <a:cubicBezTo>
                    <a:pt x="1556" y="463"/>
                    <a:pt x="1522" y="483"/>
                    <a:pt x="1484" y="502"/>
                  </a:cubicBezTo>
                  <a:cubicBezTo>
                    <a:pt x="1469" y="510"/>
                    <a:pt x="1454" y="517"/>
                    <a:pt x="1437" y="525"/>
                  </a:cubicBezTo>
                  <a:cubicBezTo>
                    <a:pt x="1434" y="526"/>
                    <a:pt x="1434" y="526"/>
                    <a:pt x="1434" y="526"/>
                  </a:cubicBezTo>
                  <a:cubicBezTo>
                    <a:pt x="1274" y="595"/>
                    <a:pt x="1068" y="633"/>
                    <a:pt x="854" y="633"/>
                  </a:cubicBezTo>
                  <a:close/>
                </a:path>
              </a:pathLst>
            </a:custGeom>
            <a:solidFill>
              <a:schemeClr val="accent3"/>
            </a:solidFill>
            <a:ln w="14288" cap="flat">
              <a:noFill/>
              <a:prstDash val="solid"/>
              <a:miter lim="800000"/>
            </a:ln>
            <a:effectLst/>
          </p:spPr>
          <p:txBody>
            <a:bodyPr vert="horz" wrap="square" lIns="91440" tIns="45720" rIns="91440" bIns="45720" numCol="1" anchor="t" anchorCtr="0" compatLnSpc="1"/>
            <a:lstStyle/>
            <a:p>
              <a:pPr algn="ctr"/>
              <a:endParaRPr lang="zh-CN" altLang="en-US" sz="900" dirty="0">
                <a:solidFill>
                  <a:schemeClr val="bg1"/>
                </a:solidFill>
                <a:cs typeface="+mn-ea"/>
                <a:sym typeface="+mn-lt"/>
              </a:endParaRPr>
            </a:p>
          </p:txBody>
        </p:sp>
        <p:sp>
          <p:nvSpPr>
            <p:cNvPr id="21" name="文本框 20"/>
            <p:cNvSpPr txBox="1"/>
            <p:nvPr/>
          </p:nvSpPr>
          <p:spPr>
            <a:xfrm>
              <a:off x="5588329" y="2949094"/>
              <a:ext cx="724985" cy="410242"/>
            </a:xfrm>
            <a:prstGeom prst="rect">
              <a:avLst/>
            </a:prstGeom>
            <a:noFill/>
          </p:spPr>
          <p:txBody>
            <a:bodyPr wrap="non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标题</a:t>
              </a:r>
            </a:p>
          </p:txBody>
        </p:sp>
      </p:grpSp>
      <p:grpSp>
        <p:nvGrpSpPr>
          <p:cNvPr id="29" name="组合 29"/>
          <p:cNvGrpSpPr/>
          <p:nvPr/>
        </p:nvGrpSpPr>
        <p:grpSpPr>
          <a:xfrm>
            <a:off x="3160882" y="2783286"/>
            <a:ext cx="2572913" cy="980113"/>
            <a:chOff x="4214509" y="3115796"/>
            <a:chExt cx="3430551" cy="1306414"/>
          </a:xfrm>
        </p:grpSpPr>
        <p:sp>
          <p:nvSpPr>
            <p:cNvPr id="14" name="Freeform 138"/>
            <p:cNvSpPr/>
            <p:nvPr/>
          </p:nvSpPr>
          <p:spPr bwMode="auto">
            <a:xfrm>
              <a:off x="4214509" y="3115796"/>
              <a:ext cx="3430551" cy="1306414"/>
            </a:xfrm>
            <a:custGeom>
              <a:avLst/>
              <a:gdLst>
                <a:gd name="T0" fmla="*/ 20 w 2436"/>
                <a:gd name="T1" fmla="*/ 239 h 927"/>
                <a:gd name="T2" fmla="*/ 237 w 2436"/>
                <a:gd name="T3" fmla="*/ 0 h 927"/>
                <a:gd name="T4" fmla="*/ 320 w 2436"/>
                <a:gd name="T5" fmla="*/ 110 h 927"/>
                <a:gd name="T6" fmla="*/ 439 w 2436"/>
                <a:gd name="T7" fmla="*/ 204 h 927"/>
                <a:gd name="T8" fmla="*/ 1218 w 2436"/>
                <a:gd name="T9" fmla="*/ 393 h 927"/>
                <a:gd name="T10" fmla="*/ 1997 w 2436"/>
                <a:gd name="T11" fmla="*/ 204 h 927"/>
                <a:gd name="T12" fmla="*/ 2116 w 2436"/>
                <a:gd name="T13" fmla="*/ 110 h 927"/>
                <a:gd name="T14" fmla="*/ 2199 w 2436"/>
                <a:gd name="T15" fmla="*/ 0 h 927"/>
                <a:gd name="T16" fmla="*/ 2416 w 2436"/>
                <a:gd name="T17" fmla="*/ 239 h 927"/>
                <a:gd name="T18" fmla="*/ 2436 w 2436"/>
                <a:gd name="T19" fmla="*/ 342 h 927"/>
                <a:gd name="T20" fmla="*/ 2431 w 2436"/>
                <a:gd name="T21" fmla="*/ 392 h 927"/>
                <a:gd name="T22" fmla="*/ 2095 w 2436"/>
                <a:gd name="T23" fmla="*/ 744 h 927"/>
                <a:gd name="T24" fmla="*/ 1218 w 2436"/>
                <a:gd name="T25" fmla="*/ 927 h 927"/>
                <a:gd name="T26" fmla="*/ 341 w 2436"/>
                <a:gd name="T27" fmla="*/ 744 h 927"/>
                <a:gd name="T28" fmla="*/ 5 w 2436"/>
                <a:gd name="T29" fmla="*/ 392 h 927"/>
                <a:gd name="T30" fmla="*/ 0 w 2436"/>
                <a:gd name="T31" fmla="*/ 342 h 927"/>
                <a:gd name="T32" fmla="*/ 20 w 2436"/>
                <a:gd name="T33" fmla="*/ 239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36" h="927">
                  <a:moveTo>
                    <a:pt x="20" y="239"/>
                  </a:moveTo>
                  <a:cubicBezTo>
                    <a:pt x="53" y="153"/>
                    <a:pt x="127" y="72"/>
                    <a:pt x="237" y="0"/>
                  </a:cubicBezTo>
                  <a:cubicBezTo>
                    <a:pt x="257" y="39"/>
                    <a:pt x="285" y="76"/>
                    <a:pt x="320" y="110"/>
                  </a:cubicBezTo>
                  <a:cubicBezTo>
                    <a:pt x="354" y="144"/>
                    <a:pt x="394" y="175"/>
                    <a:pt x="439" y="204"/>
                  </a:cubicBezTo>
                  <a:cubicBezTo>
                    <a:pt x="625" y="320"/>
                    <a:pt x="903" y="393"/>
                    <a:pt x="1218" y="393"/>
                  </a:cubicBezTo>
                  <a:cubicBezTo>
                    <a:pt x="1533" y="393"/>
                    <a:pt x="1811" y="320"/>
                    <a:pt x="1997" y="204"/>
                  </a:cubicBezTo>
                  <a:cubicBezTo>
                    <a:pt x="2042" y="175"/>
                    <a:pt x="2082" y="144"/>
                    <a:pt x="2116" y="110"/>
                  </a:cubicBezTo>
                  <a:cubicBezTo>
                    <a:pt x="2151" y="76"/>
                    <a:pt x="2179" y="39"/>
                    <a:pt x="2199" y="0"/>
                  </a:cubicBezTo>
                  <a:cubicBezTo>
                    <a:pt x="2309" y="72"/>
                    <a:pt x="2383" y="153"/>
                    <a:pt x="2416" y="239"/>
                  </a:cubicBezTo>
                  <a:cubicBezTo>
                    <a:pt x="2429" y="273"/>
                    <a:pt x="2436" y="307"/>
                    <a:pt x="2436" y="342"/>
                  </a:cubicBezTo>
                  <a:cubicBezTo>
                    <a:pt x="2436" y="359"/>
                    <a:pt x="2434" y="376"/>
                    <a:pt x="2431" y="392"/>
                  </a:cubicBezTo>
                  <a:cubicBezTo>
                    <a:pt x="2407" y="522"/>
                    <a:pt x="2290" y="645"/>
                    <a:pt x="2095" y="744"/>
                  </a:cubicBezTo>
                  <a:cubicBezTo>
                    <a:pt x="1862" y="862"/>
                    <a:pt x="1550" y="927"/>
                    <a:pt x="1218" y="927"/>
                  </a:cubicBezTo>
                  <a:cubicBezTo>
                    <a:pt x="886" y="927"/>
                    <a:pt x="574" y="862"/>
                    <a:pt x="341" y="744"/>
                  </a:cubicBezTo>
                  <a:cubicBezTo>
                    <a:pt x="146" y="645"/>
                    <a:pt x="29" y="522"/>
                    <a:pt x="5" y="392"/>
                  </a:cubicBezTo>
                  <a:cubicBezTo>
                    <a:pt x="2" y="376"/>
                    <a:pt x="0" y="359"/>
                    <a:pt x="0" y="342"/>
                  </a:cubicBezTo>
                  <a:cubicBezTo>
                    <a:pt x="0" y="307"/>
                    <a:pt x="7" y="273"/>
                    <a:pt x="20" y="239"/>
                  </a:cubicBezTo>
                  <a:close/>
                </a:path>
              </a:pathLst>
            </a:custGeom>
            <a:solidFill>
              <a:schemeClr val="accent1">
                <a:alpha val="20000"/>
              </a:schemeClr>
            </a:solidFill>
            <a:ln w="7938" cap="flat">
              <a:noFill/>
              <a:prstDash val="solid"/>
              <a:miter lim="800000"/>
            </a:ln>
          </p:spPr>
          <p:txBody>
            <a:bodyPr vert="horz" wrap="square" lIns="91440" tIns="45720" rIns="91440" bIns="45720" numCol="1" anchor="t" anchorCtr="0" compatLnSpc="1"/>
            <a:lstStyle/>
            <a:p>
              <a:pPr algn="r"/>
              <a:endParaRPr lang="zh-CN" altLang="en-US" sz="900" dirty="0">
                <a:solidFill>
                  <a:schemeClr val="bg1"/>
                </a:solidFill>
                <a:cs typeface="+mn-ea"/>
                <a:sym typeface="+mn-lt"/>
              </a:endParaRPr>
            </a:p>
          </p:txBody>
        </p:sp>
        <p:sp>
          <p:nvSpPr>
            <p:cNvPr id="15" name="Freeform 139"/>
            <p:cNvSpPr/>
            <p:nvPr/>
          </p:nvSpPr>
          <p:spPr bwMode="auto">
            <a:xfrm>
              <a:off x="4273842" y="3201021"/>
              <a:ext cx="3312963" cy="1161856"/>
            </a:xfrm>
            <a:custGeom>
              <a:avLst/>
              <a:gdLst>
                <a:gd name="T0" fmla="*/ 1176 w 2352"/>
                <a:gd name="T1" fmla="*/ 825 h 825"/>
                <a:gd name="T2" fmla="*/ 318 w 2352"/>
                <a:gd name="T3" fmla="*/ 647 h 825"/>
                <a:gd name="T4" fmla="*/ 4 w 2352"/>
                <a:gd name="T5" fmla="*/ 324 h 825"/>
                <a:gd name="T6" fmla="*/ 0 w 2352"/>
                <a:gd name="T7" fmla="*/ 282 h 825"/>
                <a:gd name="T8" fmla="*/ 17 w 2352"/>
                <a:gd name="T9" fmla="*/ 194 h 825"/>
                <a:gd name="T10" fmla="*/ 182 w 2352"/>
                <a:gd name="T11" fmla="*/ 0 h 825"/>
                <a:gd name="T12" fmla="*/ 249 w 2352"/>
                <a:gd name="T13" fmla="*/ 80 h 825"/>
                <a:gd name="T14" fmla="*/ 375 w 2352"/>
                <a:gd name="T15" fmla="*/ 179 h 825"/>
                <a:gd name="T16" fmla="*/ 1176 w 2352"/>
                <a:gd name="T17" fmla="*/ 375 h 825"/>
                <a:gd name="T18" fmla="*/ 1977 w 2352"/>
                <a:gd name="T19" fmla="*/ 179 h 825"/>
                <a:gd name="T20" fmla="*/ 2103 w 2352"/>
                <a:gd name="T21" fmla="*/ 80 h 825"/>
                <a:gd name="T22" fmla="*/ 2170 w 2352"/>
                <a:gd name="T23" fmla="*/ 0 h 825"/>
                <a:gd name="T24" fmla="*/ 2335 w 2352"/>
                <a:gd name="T25" fmla="*/ 194 h 825"/>
                <a:gd name="T26" fmla="*/ 2352 w 2352"/>
                <a:gd name="T27" fmla="*/ 282 h 825"/>
                <a:gd name="T28" fmla="*/ 2348 w 2352"/>
                <a:gd name="T29" fmla="*/ 324 h 825"/>
                <a:gd name="T30" fmla="*/ 2034 w 2352"/>
                <a:gd name="T31" fmla="*/ 647 h 825"/>
                <a:gd name="T32" fmla="*/ 1176 w 2352"/>
                <a:gd name="T33" fmla="*/ 825 h 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52" h="825">
                  <a:moveTo>
                    <a:pt x="1176" y="825"/>
                  </a:moveTo>
                  <a:cubicBezTo>
                    <a:pt x="850" y="825"/>
                    <a:pt x="545" y="762"/>
                    <a:pt x="318" y="647"/>
                  </a:cubicBezTo>
                  <a:cubicBezTo>
                    <a:pt x="137" y="555"/>
                    <a:pt x="25" y="441"/>
                    <a:pt x="4" y="324"/>
                  </a:cubicBezTo>
                  <a:cubicBezTo>
                    <a:pt x="1" y="310"/>
                    <a:pt x="0" y="296"/>
                    <a:pt x="0" y="282"/>
                  </a:cubicBezTo>
                  <a:cubicBezTo>
                    <a:pt x="0" y="253"/>
                    <a:pt x="6" y="223"/>
                    <a:pt x="17" y="194"/>
                  </a:cubicBezTo>
                  <a:cubicBezTo>
                    <a:pt x="43" y="126"/>
                    <a:pt x="100" y="60"/>
                    <a:pt x="182" y="0"/>
                  </a:cubicBezTo>
                  <a:cubicBezTo>
                    <a:pt x="201" y="28"/>
                    <a:pt x="223" y="54"/>
                    <a:pt x="249" y="80"/>
                  </a:cubicBezTo>
                  <a:cubicBezTo>
                    <a:pt x="284" y="115"/>
                    <a:pt x="327" y="148"/>
                    <a:pt x="375" y="179"/>
                  </a:cubicBezTo>
                  <a:cubicBezTo>
                    <a:pt x="573" y="303"/>
                    <a:pt x="865" y="375"/>
                    <a:pt x="1176" y="375"/>
                  </a:cubicBezTo>
                  <a:cubicBezTo>
                    <a:pt x="1487" y="375"/>
                    <a:pt x="1779" y="303"/>
                    <a:pt x="1977" y="179"/>
                  </a:cubicBezTo>
                  <a:cubicBezTo>
                    <a:pt x="2025" y="148"/>
                    <a:pt x="2068" y="115"/>
                    <a:pt x="2103" y="80"/>
                  </a:cubicBezTo>
                  <a:cubicBezTo>
                    <a:pt x="2129" y="54"/>
                    <a:pt x="2151" y="28"/>
                    <a:pt x="2170" y="0"/>
                  </a:cubicBezTo>
                  <a:cubicBezTo>
                    <a:pt x="2252" y="60"/>
                    <a:pt x="2309" y="126"/>
                    <a:pt x="2335" y="194"/>
                  </a:cubicBezTo>
                  <a:cubicBezTo>
                    <a:pt x="2346" y="223"/>
                    <a:pt x="2352" y="253"/>
                    <a:pt x="2352" y="282"/>
                  </a:cubicBezTo>
                  <a:cubicBezTo>
                    <a:pt x="2352" y="296"/>
                    <a:pt x="2351" y="310"/>
                    <a:pt x="2348" y="324"/>
                  </a:cubicBezTo>
                  <a:cubicBezTo>
                    <a:pt x="2327" y="441"/>
                    <a:pt x="2215" y="555"/>
                    <a:pt x="2034" y="647"/>
                  </a:cubicBezTo>
                  <a:cubicBezTo>
                    <a:pt x="1807" y="762"/>
                    <a:pt x="1502" y="825"/>
                    <a:pt x="1176" y="825"/>
                  </a:cubicBezTo>
                  <a:close/>
                </a:path>
              </a:pathLst>
            </a:custGeom>
            <a:solidFill>
              <a:schemeClr val="accent2"/>
            </a:solidFill>
            <a:ln w="14288" cap="flat">
              <a:noFill/>
              <a:prstDash val="solid"/>
              <a:miter lim="800000"/>
            </a:ln>
            <a:effectLst/>
          </p:spPr>
          <p:txBody>
            <a:bodyPr vert="horz" wrap="square" lIns="91440" tIns="45720" rIns="91440" bIns="45720" numCol="1" anchor="t" anchorCtr="0" compatLnSpc="1"/>
            <a:lstStyle/>
            <a:p>
              <a:pPr algn="r"/>
              <a:endParaRPr lang="zh-CN" altLang="en-US" sz="900" dirty="0">
                <a:solidFill>
                  <a:schemeClr val="bg1"/>
                </a:solidFill>
                <a:cs typeface="+mn-ea"/>
                <a:sym typeface="+mn-lt"/>
              </a:endParaRPr>
            </a:p>
          </p:txBody>
        </p:sp>
        <p:sp>
          <p:nvSpPr>
            <p:cNvPr id="22" name="文本框 21"/>
            <p:cNvSpPr txBox="1"/>
            <p:nvPr/>
          </p:nvSpPr>
          <p:spPr>
            <a:xfrm>
              <a:off x="5608720" y="3860915"/>
              <a:ext cx="724985" cy="410243"/>
            </a:xfrm>
            <a:prstGeom prst="rect">
              <a:avLst/>
            </a:prstGeom>
            <a:noFill/>
          </p:spPr>
          <p:txBody>
            <a:bodyPr wrap="none" rtlCol="0">
              <a:spAutoFit/>
            </a:bodyPr>
            <a:lstStyle/>
            <a:p>
              <a:pPr algn="r"/>
              <a:r>
                <a:rPr lang="zh-CN" altLang="en-US" sz="1400" dirty="0">
                  <a:solidFill>
                    <a:schemeClr val="bg1"/>
                  </a:solidFill>
                  <a:latin typeface="微软雅黑" panose="020B0503020204020204" pitchFamily="34" charset="-122"/>
                  <a:ea typeface="微软雅黑" panose="020B0503020204020204" pitchFamily="34" charset="-122"/>
                </a:rPr>
                <a:t>标题</a:t>
              </a:r>
            </a:p>
          </p:txBody>
        </p:sp>
      </p:grpSp>
      <p:grpSp>
        <p:nvGrpSpPr>
          <p:cNvPr id="30" name="组合 30"/>
          <p:cNvGrpSpPr/>
          <p:nvPr/>
        </p:nvGrpSpPr>
        <p:grpSpPr>
          <a:xfrm>
            <a:off x="2828344" y="3280223"/>
            <a:ext cx="3238796" cy="1179211"/>
            <a:chOff x="3771126" y="3778174"/>
            <a:chExt cx="4318394" cy="1571796"/>
          </a:xfrm>
        </p:grpSpPr>
        <p:sp>
          <p:nvSpPr>
            <p:cNvPr id="12" name="Freeform 136"/>
            <p:cNvSpPr/>
            <p:nvPr/>
          </p:nvSpPr>
          <p:spPr bwMode="auto">
            <a:xfrm>
              <a:off x="3771126" y="3778174"/>
              <a:ext cx="4318394" cy="1571796"/>
            </a:xfrm>
            <a:custGeom>
              <a:avLst/>
              <a:gdLst>
                <a:gd name="T0" fmla="*/ 2633 w 3066"/>
                <a:gd name="T1" fmla="*/ 887 h 1116"/>
                <a:gd name="T2" fmla="*/ 1533 w 3066"/>
                <a:gd name="T3" fmla="*/ 1116 h 1116"/>
                <a:gd name="T4" fmla="*/ 433 w 3066"/>
                <a:gd name="T5" fmla="*/ 887 h 1116"/>
                <a:gd name="T6" fmla="*/ 0 w 3066"/>
                <a:gd name="T7" fmla="*/ 373 h 1116"/>
                <a:gd name="T8" fmla="*/ 211 w 3066"/>
                <a:gd name="T9" fmla="*/ 0 h 1116"/>
                <a:gd name="T10" fmla="*/ 600 w 3066"/>
                <a:gd name="T11" fmla="*/ 385 h 1116"/>
                <a:gd name="T12" fmla="*/ 1533 w 3066"/>
                <a:gd name="T13" fmla="*/ 581 h 1116"/>
                <a:gd name="T14" fmla="*/ 2466 w 3066"/>
                <a:gd name="T15" fmla="*/ 385 h 1116"/>
                <a:gd name="T16" fmla="*/ 2855 w 3066"/>
                <a:gd name="T17" fmla="*/ 0 h 1116"/>
                <a:gd name="T18" fmla="*/ 3066 w 3066"/>
                <a:gd name="T19" fmla="*/ 373 h 1116"/>
                <a:gd name="T20" fmla="*/ 2633 w 3066"/>
                <a:gd name="T21" fmla="*/ 887 h 1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66" h="1116">
                  <a:moveTo>
                    <a:pt x="2633" y="887"/>
                  </a:moveTo>
                  <a:cubicBezTo>
                    <a:pt x="2340" y="1035"/>
                    <a:pt x="1950" y="1116"/>
                    <a:pt x="1533" y="1116"/>
                  </a:cubicBezTo>
                  <a:cubicBezTo>
                    <a:pt x="1116" y="1116"/>
                    <a:pt x="726" y="1035"/>
                    <a:pt x="433" y="887"/>
                  </a:cubicBezTo>
                  <a:cubicBezTo>
                    <a:pt x="154" y="746"/>
                    <a:pt x="0" y="563"/>
                    <a:pt x="0" y="373"/>
                  </a:cubicBezTo>
                  <a:cubicBezTo>
                    <a:pt x="0" y="241"/>
                    <a:pt x="73" y="113"/>
                    <a:pt x="211" y="0"/>
                  </a:cubicBezTo>
                  <a:cubicBezTo>
                    <a:pt x="260" y="147"/>
                    <a:pt x="394" y="281"/>
                    <a:pt x="600" y="385"/>
                  </a:cubicBezTo>
                  <a:cubicBezTo>
                    <a:pt x="850" y="512"/>
                    <a:pt x="1182" y="581"/>
                    <a:pt x="1533" y="581"/>
                  </a:cubicBezTo>
                  <a:cubicBezTo>
                    <a:pt x="1884" y="581"/>
                    <a:pt x="2216" y="512"/>
                    <a:pt x="2466" y="385"/>
                  </a:cubicBezTo>
                  <a:cubicBezTo>
                    <a:pt x="2672" y="281"/>
                    <a:pt x="2806" y="147"/>
                    <a:pt x="2855" y="0"/>
                  </a:cubicBezTo>
                  <a:cubicBezTo>
                    <a:pt x="2993" y="113"/>
                    <a:pt x="3066" y="241"/>
                    <a:pt x="3066" y="373"/>
                  </a:cubicBezTo>
                  <a:cubicBezTo>
                    <a:pt x="3066" y="563"/>
                    <a:pt x="2912" y="746"/>
                    <a:pt x="2633" y="887"/>
                  </a:cubicBezTo>
                  <a:close/>
                </a:path>
              </a:pathLst>
            </a:custGeom>
            <a:solidFill>
              <a:schemeClr val="accent1">
                <a:alpha val="20000"/>
              </a:schemeClr>
            </a:solidFill>
            <a:ln w="7938" cap="flat">
              <a:noFill/>
              <a:prstDash val="solid"/>
              <a:miter lim="800000"/>
            </a:ln>
          </p:spPr>
          <p:txBody>
            <a:bodyPr vert="horz" wrap="square" lIns="91440" tIns="45720" rIns="91440" bIns="45720" numCol="1" anchor="t" anchorCtr="0" compatLnSpc="1"/>
            <a:lstStyle/>
            <a:p>
              <a:pPr algn="ctr"/>
              <a:endParaRPr lang="zh-CN" altLang="en-US" sz="900" dirty="0">
                <a:solidFill>
                  <a:schemeClr val="bg1"/>
                </a:solidFill>
                <a:cs typeface="+mn-ea"/>
                <a:sym typeface="+mn-lt"/>
              </a:endParaRPr>
            </a:p>
          </p:txBody>
        </p:sp>
        <p:sp>
          <p:nvSpPr>
            <p:cNvPr id="13" name="Freeform 137"/>
            <p:cNvSpPr/>
            <p:nvPr/>
          </p:nvSpPr>
          <p:spPr bwMode="auto">
            <a:xfrm>
              <a:off x="3828302" y="3876343"/>
              <a:ext cx="4202964" cy="1416451"/>
            </a:xfrm>
            <a:custGeom>
              <a:avLst/>
              <a:gdLst>
                <a:gd name="T0" fmla="*/ 1492 w 2984"/>
                <a:gd name="T1" fmla="*/ 1005 h 1005"/>
                <a:gd name="T2" fmla="*/ 411 w 2984"/>
                <a:gd name="T3" fmla="*/ 780 h 1005"/>
                <a:gd name="T4" fmla="*/ 0 w 2984"/>
                <a:gd name="T5" fmla="*/ 303 h 1005"/>
                <a:gd name="T6" fmla="*/ 154 w 2984"/>
                <a:gd name="T7" fmla="*/ 0 h 1005"/>
                <a:gd name="T8" fmla="*/ 540 w 2984"/>
                <a:gd name="T9" fmla="*/ 352 h 1005"/>
                <a:gd name="T10" fmla="*/ 1492 w 2984"/>
                <a:gd name="T11" fmla="*/ 553 h 1005"/>
                <a:gd name="T12" fmla="*/ 2444 w 2984"/>
                <a:gd name="T13" fmla="*/ 352 h 1005"/>
                <a:gd name="T14" fmla="*/ 2830 w 2984"/>
                <a:gd name="T15" fmla="*/ 0 h 1005"/>
                <a:gd name="T16" fmla="*/ 2984 w 2984"/>
                <a:gd name="T17" fmla="*/ 303 h 1005"/>
                <a:gd name="T18" fmla="*/ 2573 w 2984"/>
                <a:gd name="T19" fmla="*/ 780 h 1005"/>
                <a:gd name="T20" fmla="*/ 1492 w 2984"/>
                <a:gd name="T21" fmla="*/ 1005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84" h="1005">
                  <a:moveTo>
                    <a:pt x="1492" y="1005"/>
                  </a:moveTo>
                  <a:cubicBezTo>
                    <a:pt x="1082" y="1005"/>
                    <a:pt x="698" y="925"/>
                    <a:pt x="411" y="780"/>
                  </a:cubicBezTo>
                  <a:cubicBezTo>
                    <a:pt x="146" y="646"/>
                    <a:pt x="0" y="477"/>
                    <a:pt x="0" y="303"/>
                  </a:cubicBezTo>
                  <a:cubicBezTo>
                    <a:pt x="0" y="199"/>
                    <a:pt x="53" y="95"/>
                    <a:pt x="154" y="0"/>
                  </a:cubicBezTo>
                  <a:cubicBezTo>
                    <a:pt x="219" y="136"/>
                    <a:pt x="351" y="257"/>
                    <a:pt x="540" y="352"/>
                  </a:cubicBezTo>
                  <a:cubicBezTo>
                    <a:pt x="796" y="482"/>
                    <a:pt x="1134" y="553"/>
                    <a:pt x="1492" y="553"/>
                  </a:cubicBezTo>
                  <a:cubicBezTo>
                    <a:pt x="1850" y="553"/>
                    <a:pt x="2188" y="482"/>
                    <a:pt x="2444" y="352"/>
                  </a:cubicBezTo>
                  <a:cubicBezTo>
                    <a:pt x="2633" y="257"/>
                    <a:pt x="2765" y="136"/>
                    <a:pt x="2830" y="0"/>
                  </a:cubicBezTo>
                  <a:cubicBezTo>
                    <a:pt x="2931" y="95"/>
                    <a:pt x="2984" y="199"/>
                    <a:pt x="2984" y="303"/>
                  </a:cubicBezTo>
                  <a:cubicBezTo>
                    <a:pt x="2984" y="477"/>
                    <a:pt x="2838" y="646"/>
                    <a:pt x="2573" y="780"/>
                  </a:cubicBezTo>
                  <a:cubicBezTo>
                    <a:pt x="2286" y="925"/>
                    <a:pt x="1902" y="1005"/>
                    <a:pt x="1492" y="1005"/>
                  </a:cubicBezTo>
                  <a:close/>
                </a:path>
              </a:pathLst>
            </a:cu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solidFill>
                  <a:schemeClr val="bg1"/>
                </a:solidFill>
                <a:cs typeface="+mn-ea"/>
                <a:sym typeface="+mn-lt"/>
              </a:endParaRPr>
            </a:p>
          </p:txBody>
        </p:sp>
        <p:sp>
          <p:nvSpPr>
            <p:cNvPr id="23" name="文本框 22"/>
            <p:cNvSpPr txBox="1"/>
            <p:nvPr/>
          </p:nvSpPr>
          <p:spPr>
            <a:xfrm>
              <a:off x="5536066" y="4726088"/>
              <a:ext cx="724985" cy="410243"/>
            </a:xfrm>
            <a:prstGeom prst="rect">
              <a:avLst/>
            </a:prstGeom>
            <a:noFill/>
          </p:spPr>
          <p:txBody>
            <a:bodyPr wrap="non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标题</a:t>
              </a:r>
            </a:p>
          </p:txBody>
        </p:sp>
      </p:grpSp>
      <p:sp>
        <p:nvSpPr>
          <p:cNvPr id="24" name="Freeform 14"/>
          <p:cNvSpPr>
            <a:spLocks noEditPoints="1"/>
          </p:cNvSpPr>
          <p:nvPr/>
        </p:nvSpPr>
        <p:spPr bwMode="auto">
          <a:xfrm>
            <a:off x="5399286" y="2197837"/>
            <a:ext cx="339841" cy="392245"/>
          </a:xfrm>
          <a:custGeom>
            <a:avLst/>
            <a:gdLst>
              <a:gd name="T0" fmla="*/ 83 w 131"/>
              <a:gd name="T1" fmla="*/ 130 h 151"/>
              <a:gd name="T2" fmla="*/ 86 w 131"/>
              <a:gd name="T3" fmla="*/ 136 h 151"/>
              <a:gd name="T4" fmla="*/ 48 w 131"/>
              <a:gd name="T5" fmla="*/ 138 h 151"/>
              <a:gd name="T6" fmla="*/ 45 w 131"/>
              <a:gd name="T7" fmla="*/ 132 h 151"/>
              <a:gd name="T8" fmla="*/ 48 w 131"/>
              <a:gd name="T9" fmla="*/ 130 h 151"/>
              <a:gd name="T10" fmla="*/ 78 w 131"/>
              <a:gd name="T11" fmla="*/ 147 h 151"/>
              <a:gd name="T12" fmla="*/ 57 w 131"/>
              <a:gd name="T13" fmla="*/ 151 h 151"/>
              <a:gd name="T14" fmla="*/ 52 w 131"/>
              <a:gd name="T15" fmla="*/ 143 h 151"/>
              <a:gd name="T16" fmla="*/ 65 w 131"/>
              <a:gd name="T17" fmla="*/ 34 h 151"/>
              <a:gd name="T18" fmla="*/ 82 w 131"/>
              <a:gd name="T19" fmla="*/ 125 h 151"/>
              <a:gd name="T20" fmla="*/ 31 w 131"/>
              <a:gd name="T21" fmla="*/ 68 h 151"/>
              <a:gd name="T22" fmla="*/ 65 w 131"/>
              <a:gd name="T23" fmla="*/ 34 h 151"/>
              <a:gd name="T24" fmla="*/ 72 w 131"/>
              <a:gd name="T25" fmla="*/ 41 h 151"/>
              <a:gd name="T26" fmla="*/ 79 w 131"/>
              <a:gd name="T27" fmla="*/ 45 h 151"/>
              <a:gd name="T28" fmla="*/ 71 w 131"/>
              <a:gd name="T29" fmla="*/ 43 h 151"/>
              <a:gd name="T30" fmla="*/ 50 w 131"/>
              <a:gd name="T31" fmla="*/ 53 h 151"/>
              <a:gd name="T32" fmla="*/ 42 w 131"/>
              <a:gd name="T33" fmla="*/ 68 h 151"/>
              <a:gd name="T34" fmla="*/ 40 w 131"/>
              <a:gd name="T35" fmla="*/ 81 h 151"/>
              <a:gd name="T36" fmla="*/ 38 w 131"/>
              <a:gd name="T37" fmla="*/ 74 h 151"/>
              <a:gd name="T38" fmla="*/ 38 w 131"/>
              <a:gd name="T39" fmla="*/ 60 h 151"/>
              <a:gd name="T40" fmla="*/ 47 w 131"/>
              <a:gd name="T41" fmla="*/ 47 h 151"/>
              <a:gd name="T42" fmla="*/ 65 w 131"/>
              <a:gd name="T43" fmla="*/ 40 h 151"/>
              <a:gd name="T44" fmla="*/ 70 w 131"/>
              <a:gd name="T45" fmla="*/ 40 h 151"/>
              <a:gd name="T46" fmla="*/ 70 w 131"/>
              <a:gd name="T47" fmla="*/ 0 h 151"/>
              <a:gd name="T48" fmla="*/ 66 w 131"/>
              <a:gd name="T49" fmla="*/ 23 h 151"/>
              <a:gd name="T50" fmla="*/ 62 w 131"/>
              <a:gd name="T51" fmla="*/ 0 h 151"/>
              <a:gd name="T52" fmla="*/ 115 w 131"/>
              <a:gd name="T53" fmla="*/ 22 h 151"/>
              <a:gd name="T54" fmla="*/ 93 w 131"/>
              <a:gd name="T55" fmla="*/ 32 h 151"/>
              <a:gd name="T56" fmla="*/ 34 w 131"/>
              <a:gd name="T57" fmla="*/ 102 h 151"/>
              <a:gd name="T58" fmla="*/ 17 w 131"/>
              <a:gd name="T59" fmla="*/ 108 h 151"/>
              <a:gd name="T60" fmla="*/ 34 w 131"/>
              <a:gd name="T61" fmla="*/ 102 h 151"/>
              <a:gd name="T62" fmla="*/ 22 w 131"/>
              <a:gd name="T63" fmla="*/ 16 h 151"/>
              <a:gd name="T64" fmla="*/ 32 w 131"/>
              <a:gd name="T65" fmla="*/ 37 h 151"/>
              <a:gd name="T66" fmla="*/ 22 w 131"/>
              <a:gd name="T67" fmla="*/ 16 h 151"/>
              <a:gd name="T68" fmla="*/ 109 w 131"/>
              <a:gd name="T69" fmla="*/ 114 h 151"/>
              <a:gd name="T70" fmla="*/ 102 w 131"/>
              <a:gd name="T71" fmla="*/ 96 h 151"/>
              <a:gd name="T72" fmla="*/ 97 w 131"/>
              <a:gd name="T73" fmla="*/ 102 h 151"/>
              <a:gd name="T74" fmla="*/ 131 w 131"/>
              <a:gd name="T75" fmla="*/ 69 h 151"/>
              <a:gd name="T76" fmla="*/ 112 w 131"/>
              <a:gd name="T77" fmla="*/ 68 h 151"/>
              <a:gd name="T78" fmla="*/ 131 w 131"/>
              <a:gd name="T79" fmla="*/ 61 h 151"/>
              <a:gd name="T80" fmla="*/ 0 w 131"/>
              <a:gd name="T81" fmla="*/ 69 h 151"/>
              <a:gd name="T82" fmla="*/ 20 w 131"/>
              <a:gd name="T83" fmla="*/ 61 h 151"/>
              <a:gd name="T84" fmla="*/ 20 w 131"/>
              <a:gd name="T85" fmla="*/ 6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1" h="151">
                <a:moveTo>
                  <a:pt x="48" y="130"/>
                </a:moveTo>
                <a:cubicBezTo>
                  <a:pt x="83" y="130"/>
                  <a:pt x="83" y="130"/>
                  <a:pt x="83" y="130"/>
                </a:cubicBezTo>
                <a:cubicBezTo>
                  <a:pt x="84" y="130"/>
                  <a:pt x="86" y="131"/>
                  <a:pt x="86" y="132"/>
                </a:cubicBezTo>
                <a:cubicBezTo>
                  <a:pt x="86" y="136"/>
                  <a:pt x="86" y="136"/>
                  <a:pt x="86" y="136"/>
                </a:cubicBezTo>
                <a:cubicBezTo>
                  <a:pt x="86" y="137"/>
                  <a:pt x="84" y="138"/>
                  <a:pt x="83" y="138"/>
                </a:cubicBezTo>
                <a:cubicBezTo>
                  <a:pt x="48" y="138"/>
                  <a:pt x="48" y="138"/>
                  <a:pt x="48" y="138"/>
                </a:cubicBezTo>
                <a:cubicBezTo>
                  <a:pt x="46" y="138"/>
                  <a:pt x="45" y="137"/>
                  <a:pt x="45" y="136"/>
                </a:cubicBezTo>
                <a:cubicBezTo>
                  <a:pt x="45" y="132"/>
                  <a:pt x="45" y="132"/>
                  <a:pt x="45" y="132"/>
                </a:cubicBezTo>
                <a:cubicBezTo>
                  <a:pt x="45" y="131"/>
                  <a:pt x="46" y="130"/>
                  <a:pt x="48" y="130"/>
                </a:cubicBezTo>
                <a:cubicBezTo>
                  <a:pt x="48" y="130"/>
                  <a:pt x="48" y="130"/>
                  <a:pt x="48" y="130"/>
                </a:cubicBezTo>
                <a:close/>
                <a:moveTo>
                  <a:pt x="78" y="143"/>
                </a:moveTo>
                <a:cubicBezTo>
                  <a:pt x="78" y="147"/>
                  <a:pt x="78" y="147"/>
                  <a:pt x="78" y="147"/>
                </a:cubicBezTo>
                <a:cubicBezTo>
                  <a:pt x="78" y="149"/>
                  <a:pt x="76" y="151"/>
                  <a:pt x="74" y="151"/>
                </a:cubicBezTo>
                <a:cubicBezTo>
                  <a:pt x="57" y="151"/>
                  <a:pt x="57" y="151"/>
                  <a:pt x="57" y="151"/>
                </a:cubicBezTo>
                <a:cubicBezTo>
                  <a:pt x="54" y="151"/>
                  <a:pt x="52" y="149"/>
                  <a:pt x="52" y="147"/>
                </a:cubicBezTo>
                <a:cubicBezTo>
                  <a:pt x="52" y="143"/>
                  <a:pt x="52" y="143"/>
                  <a:pt x="52" y="143"/>
                </a:cubicBezTo>
                <a:cubicBezTo>
                  <a:pt x="78" y="143"/>
                  <a:pt x="78" y="143"/>
                  <a:pt x="78" y="143"/>
                </a:cubicBezTo>
                <a:close/>
                <a:moveTo>
                  <a:pt x="65" y="34"/>
                </a:moveTo>
                <a:cubicBezTo>
                  <a:pt x="84" y="34"/>
                  <a:pt x="99" y="49"/>
                  <a:pt x="99" y="68"/>
                </a:cubicBezTo>
                <a:cubicBezTo>
                  <a:pt x="99" y="89"/>
                  <a:pt x="82" y="94"/>
                  <a:pt x="82" y="125"/>
                </a:cubicBezTo>
                <a:cubicBezTo>
                  <a:pt x="49" y="125"/>
                  <a:pt x="49" y="125"/>
                  <a:pt x="49" y="125"/>
                </a:cubicBezTo>
                <a:cubicBezTo>
                  <a:pt x="49" y="94"/>
                  <a:pt x="31" y="89"/>
                  <a:pt x="31" y="68"/>
                </a:cubicBezTo>
                <a:cubicBezTo>
                  <a:pt x="31" y="49"/>
                  <a:pt x="47" y="34"/>
                  <a:pt x="65" y="34"/>
                </a:cubicBezTo>
                <a:cubicBezTo>
                  <a:pt x="65" y="34"/>
                  <a:pt x="65" y="34"/>
                  <a:pt x="65" y="34"/>
                </a:cubicBezTo>
                <a:close/>
                <a:moveTo>
                  <a:pt x="70" y="40"/>
                </a:moveTo>
                <a:cubicBezTo>
                  <a:pt x="72" y="41"/>
                  <a:pt x="72" y="41"/>
                  <a:pt x="72" y="41"/>
                </a:cubicBezTo>
                <a:cubicBezTo>
                  <a:pt x="76" y="42"/>
                  <a:pt x="80" y="44"/>
                  <a:pt x="83" y="46"/>
                </a:cubicBezTo>
                <a:cubicBezTo>
                  <a:pt x="82" y="46"/>
                  <a:pt x="80" y="45"/>
                  <a:pt x="79" y="45"/>
                </a:cubicBezTo>
                <a:cubicBezTo>
                  <a:pt x="76" y="44"/>
                  <a:pt x="76" y="44"/>
                  <a:pt x="76" y="44"/>
                </a:cubicBezTo>
                <a:cubicBezTo>
                  <a:pt x="74" y="44"/>
                  <a:pt x="73" y="44"/>
                  <a:pt x="71" y="43"/>
                </a:cubicBezTo>
                <a:cubicBezTo>
                  <a:pt x="69" y="44"/>
                  <a:pt x="66" y="44"/>
                  <a:pt x="64" y="45"/>
                </a:cubicBezTo>
                <a:cubicBezTo>
                  <a:pt x="59" y="46"/>
                  <a:pt x="54" y="49"/>
                  <a:pt x="50" y="53"/>
                </a:cubicBezTo>
                <a:cubicBezTo>
                  <a:pt x="49" y="55"/>
                  <a:pt x="49" y="55"/>
                  <a:pt x="49" y="55"/>
                </a:cubicBezTo>
                <a:cubicBezTo>
                  <a:pt x="45" y="59"/>
                  <a:pt x="43" y="63"/>
                  <a:pt x="42" y="68"/>
                </a:cubicBezTo>
                <a:cubicBezTo>
                  <a:pt x="41" y="72"/>
                  <a:pt x="41" y="72"/>
                  <a:pt x="41" y="72"/>
                </a:cubicBezTo>
                <a:cubicBezTo>
                  <a:pt x="40" y="75"/>
                  <a:pt x="40" y="78"/>
                  <a:pt x="40" y="81"/>
                </a:cubicBezTo>
                <a:cubicBezTo>
                  <a:pt x="40" y="80"/>
                  <a:pt x="39" y="78"/>
                  <a:pt x="38" y="77"/>
                </a:cubicBezTo>
                <a:cubicBezTo>
                  <a:pt x="38" y="74"/>
                  <a:pt x="38" y="74"/>
                  <a:pt x="38" y="74"/>
                </a:cubicBezTo>
                <a:cubicBezTo>
                  <a:pt x="37" y="70"/>
                  <a:pt x="37" y="66"/>
                  <a:pt x="38" y="62"/>
                </a:cubicBezTo>
                <a:cubicBezTo>
                  <a:pt x="38" y="60"/>
                  <a:pt x="38" y="60"/>
                  <a:pt x="38" y="60"/>
                </a:cubicBezTo>
                <a:cubicBezTo>
                  <a:pt x="40" y="56"/>
                  <a:pt x="42" y="53"/>
                  <a:pt x="45" y="49"/>
                </a:cubicBezTo>
                <a:cubicBezTo>
                  <a:pt x="47" y="47"/>
                  <a:pt x="47" y="47"/>
                  <a:pt x="47" y="47"/>
                </a:cubicBezTo>
                <a:cubicBezTo>
                  <a:pt x="50" y="44"/>
                  <a:pt x="54" y="42"/>
                  <a:pt x="58" y="41"/>
                </a:cubicBezTo>
                <a:cubicBezTo>
                  <a:pt x="61" y="40"/>
                  <a:pt x="63" y="40"/>
                  <a:pt x="65" y="40"/>
                </a:cubicBezTo>
                <a:cubicBezTo>
                  <a:pt x="67" y="40"/>
                  <a:pt x="68" y="40"/>
                  <a:pt x="70" y="40"/>
                </a:cubicBezTo>
                <a:cubicBezTo>
                  <a:pt x="70" y="40"/>
                  <a:pt x="70" y="40"/>
                  <a:pt x="70" y="40"/>
                </a:cubicBezTo>
                <a:close/>
                <a:moveTo>
                  <a:pt x="62" y="0"/>
                </a:moveTo>
                <a:cubicBezTo>
                  <a:pt x="70" y="0"/>
                  <a:pt x="70" y="0"/>
                  <a:pt x="70" y="0"/>
                </a:cubicBezTo>
                <a:cubicBezTo>
                  <a:pt x="70" y="23"/>
                  <a:pt x="70" y="23"/>
                  <a:pt x="70" y="23"/>
                </a:cubicBezTo>
                <a:cubicBezTo>
                  <a:pt x="68" y="23"/>
                  <a:pt x="67" y="23"/>
                  <a:pt x="66" y="23"/>
                </a:cubicBezTo>
                <a:cubicBezTo>
                  <a:pt x="64" y="23"/>
                  <a:pt x="63" y="23"/>
                  <a:pt x="62" y="23"/>
                </a:cubicBezTo>
                <a:cubicBezTo>
                  <a:pt x="62" y="0"/>
                  <a:pt x="62" y="0"/>
                  <a:pt x="62" y="0"/>
                </a:cubicBezTo>
                <a:close/>
                <a:moveTo>
                  <a:pt x="109" y="16"/>
                </a:moveTo>
                <a:cubicBezTo>
                  <a:pt x="115" y="22"/>
                  <a:pt x="115" y="22"/>
                  <a:pt x="115" y="22"/>
                </a:cubicBezTo>
                <a:cubicBezTo>
                  <a:pt x="99" y="37"/>
                  <a:pt x="99" y="37"/>
                  <a:pt x="99" y="37"/>
                </a:cubicBezTo>
                <a:cubicBezTo>
                  <a:pt x="97" y="35"/>
                  <a:pt x="95" y="33"/>
                  <a:pt x="93" y="32"/>
                </a:cubicBezTo>
                <a:cubicBezTo>
                  <a:pt x="109" y="16"/>
                  <a:pt x="109" y="16"/>
                  <a:pt x="109" y="16"/>
                </a:cubicBezTo>
                <a:close/>
                <a:moveTo>
                  <a:pt x="34" y="102"/>
                </a:moveTo>
                <a:cubicBezTo>
                  <a:pt x="22" y="114"/>
                  <a:pt x="22" y="114"/>
                  <a:pt x="22" y="114"/>
                </a:cubicBezTo>
                <a:cubicBezTo>
                  <a:pt x="17" y="108"/>
                  <a:pt x="17" y="108"/>
                  <a:pt x="17" y="108"/>
                </a:cubicBezTo>
                <a:cubicBezTo>
                  <a:pt x="29" y="96"/>
                  <a:pt x="29" y="96"/>
                  <a:pt x="29" y="96"/>
                </a:cubicBezTo>
                <a:cubicBezTo>
                  <a:pt x="31" y="98"/>
                  <a:pt x="32" y="100"/>
                  <a:pt x="34" y="102"/>
                </a:cubicBezTo>
                <a:cubicBezTo>
                  <a:pt x="34" y="102"/>
                  <a:pt x="34" y="102"/>
                  <a:pt x="34" y="102"/>
                </a:cubicBezTo>
                <a:close/>
                <a:moveTo>
                  <a:pt x="22" y="16"/>
                </a:moveTo>
                <a:cubicBezTo>
                  <a:pt x="17" y="22"/>
                  <a:pt x="17" y="22"/>
                  <a:pt x="17" y="22"/>
                </a:cubicBezTo>
                <a:cubicBezTo>
                  <a:pt x="32" y="37"/>
                  <a:pt x="32" y="37"/>
                  <a:pt x="32" y="37"/>
                </a:cubicBezTo>
                <a:cubicBezTo>
                  <a:pt x="34" y="35"/>
                  <a:pt x="36" y="33"/>
                  <a:pt x="38" y="32"/>
                </a:cubicBezTo>
                <a:cubicBezTo>
                  <a:pt x="22" y="16"/>
                  <a:pt x="22" y="16"/>
                  <a:pt x="22" y="16"/>
                </a:cubicBezTo>
                <a:close/>
                <a:moveTo>
                  <a:pt x="97" y="102"/>
                </a:moveTo>
                <a:cubicBezTo>
                  <a:pt x="109" y="114"/>
                  <a:pt x="109" y="114"/>
                  <a:pt x="109" y="114"/>
                </a:cubicBezTo>
                <a:cubicBezTo>
                  <a:pt x="115" y="108"/>
                  <a:pt x="115" y="108"/>
                  <a:pt x="115" y="108"/>
                </a:cubicBezTo>
                <a:cubicBezTo>
                  <a:pt x="102" y="96"/>
                  <a:pt x="102" y="96"/>
                  <a:pt x="102" y="96"/>
                </a:cubicBezTo>
                <a:cubicBezTo>
                  <a:pt x="101" y="98"/>
                  <a:pt x="99" y="100"/>
                  <a:pt x="97" y="102"/>
                </a:cubicBezTo>
                <a:cubicBezTo>
                  <a:pt x="97" y="102"/>
                  <a:pt x="97" y="102"/>
                  <a:pt x="97" y="102"/>
                </a:cubicBezTo>
                <a:close/>
                <a:moveTo>
                  <a:pt x="131" y="61"/>
                </a:moveTo>
                <a:cubicBezTo>
                  <a:pt x="131" y="69"/>
                  <a:pt x="131" y="69"/>
                  <a:pt x="131" y="69"/>
                </a:cubicBezTo>
                <a:cubicBezTo>
                  <a:pt x="112" y="69"/>
                  <a:pt x="112" y="69"/>
                  <a:pt x="112" y="69"/>
                </a:cubicBezTo>
                <a:cubicBezTo>
                  <a:pt x="112" y="69"/>
                  <a:pt x="112" y="68"/>
                  <a:pt x="112" y="68"/>
                </a:cubicBezTo>
                <a:cubicBezTo>
                  <a:pt x="112" y="66"/>
                  <a:pt x="111" y="63"/>
                  <a:pt x="111" y="61"/>
                </a:cubicBezTo>
                <a:cubicBezTo>
                  <a:pt x="131" y="61"/>
                  <a:pt x="131" y="61"/>
                  <a:pt x="131" y="61"/>
                </a:cubicBezTo>
                <a:close/>
                <a:moveTo>
                  <a:pt x="20" y="69"/>
                </a:moveTo>
                <a:cubicBezTo>
                  <a:pt x="0" y="69"/>
                  <a:pt x="0" y="69"/>
                  <a:pt x="0" y="69"/>
                </a:cubicBezTo>
                <a:cubicBezTo>
                  <a:pt x="0" y="61"/>
                  <a:pt x="0" y="61"/>
                  <a:pt x="0" y="61"/>
                </a:cubicBezTo>
                <a:cubicBezTo>
                  <a:pt x="20" y="61"/>
                  <a:pt x="20" y="61"/>
                  <a:pt x="20" y="61"/>
                </a:cubicBezTo>
                <a:cubicBezTo>
                  <a:pt x="20" y="63"/>
                  <a:pt x="20" y="66"/>
                  <a:pt x="20" y="68"/>
                </a:cubicBezTo>
                <a:cubicBezTo>
                  <a:pt x="20" y="68"/>
                  <a:pt x="20" y="69"/>
                  <a:pt x="20" y="69"/>
                </a:cubicBezTo>
                <a:cubicBezTo>
                  <a:pt x="20" y="69"/>
                  <a:pt x="20" y="69"/>
                  <a:pt x="20" y="69"/>
                </a:cubicBezTo>
                <a:close/>
              </a:path>
            </a:pathLst>
          </a:custGeom>
          <a:solidFill>
            <a:schemeClr val="bg1"/>
          </a:solidFill>
          <a:ln>
            <a:noFill/>
          </a:ln>
        </p:spPr>
        <p:txBody>
          <a:bodyPr vert="horz" wrap="square" lIns="68580" tIns="34290" rIns="68580" bIns="34290" numCol="1" anchor="t" anchorCtr="0" compatLnSpc="1"/>
          <a:lstStyle/>
          <a:p>
            <a:endParaRPr lang="zh-CN" altLang="en-US" sz="900" dirty="0">
              <a:solidFill>
                <a:schemeClr val="tx1">
                  <a:lumMod val="75000"/>
                  <a:lumOff val="25000"/>
                </a:schemeClr>
              </a:solidFill>
              <a:cs typeface="+mn-ea"/>
              <a:sym typeface="+mn-lt"/>
            </a:endParaRPr>
          </a:p>
        </p:txBody>
      </p:sp>
      <p:sp>
        <p:nvSpPr>
          <p:cNvPr id="25" name="Freeform 15"/>
          <p:cNvSpPr>
            <a:spLocks noEditPoints="1"/>
          </p:cNvSpPr>
          <p:nvPr/>
        </p:nvSpPr>
        <p:spPr bwMode="auto">
          <a:xfrm>
            <a:off x="3451028" y="1826818"/>
            <a:ext cx="324394" cy="254365"/>
          </a:xfrm>
          <a:custGeom>
            <a:avLst/>
            <a:gdLst>
              <a:gd name="T0" fmla="*/ 125 w 125"/>
              <a:gd name="T1" fmla="*/ 54 h 98"/>
              <a:gd name="T2" fmla="*/ 125 w 125"/>
              <a:gd name="T3" fmla="*/ 91 h 98"/>
              <a:gd name="T4" fmla="*/ 118 w 125"/>
              <a:gd name="T5" fmla="*/ 98 h 98"/>
              <a:gd name="T6" fmla="*/ 6 w 125"/>
              <a:gd name="T7" fmla="*/ 98 h 98"/>
              <a:gd name="T8" fmla="*/ 0 w 125"/>
              <a:gd name="T9" fmla="*/ 91 h 98"/>
              <a:gd name="T10" fmla="*/ 0 w 125"/>
              <a:gd name="T11" fmla="*/ 54 h 98"/>
              <a:gd name="T12" fmla="*/ 55 w 125"/>
              <a:gd name="T13" fmla="*/ 54 h 98"/>
              <a:gd name="T14" fmla="*/ 55 w 125"/>
              <a:gd name="T15" fmla="*/ 62 h 98"/>
              <a:gd name="T16" fmla="*/ 59 w 125"/>
              <a:gd name="T17" fmla="*/ 66 h 98"/>
              <a:gd name="T18" fmla="*/ 66 w 125"/>
              <a:gd name="T19" fmla="*/ 66 h 98"/>
              <a:gd name="T20" fmla="*/ 69 w 125"/>
              <a:gd name="T21" fmla="*/ 62 h 98"/>
              <a:gd name="T22" fmla="*/ 69 w 125"/>
              <a:gd name="T23" fmla="*/ 54 h 98"/>
              <a:gd name="T24" fmla="*/ 125 w 125"/>
              <a:gd name="T25" fmla="*/ 54 h 98"/>
              <a:gd name="T26" fmla="*/ 50 w 125"/>
              <a:gd name="T27" fmla="*/ 19 h 98"/>
              <a:gd name="T28" fmla="*/ 75 w 125"/>
              <a:gd name="T29" fmla="*/ 19 h 98"/>
              <a:gd name="T30" fmla="*/ 75 w 125"/>
              <a:gd name="T31" fmla="*/ 11 h 98"/>
              <a:gd name="T32" fmla="*/ 72 w 125"/>
              <a:gd name="T33" fmla="*/ 8 h 98"/>
              <a:gd name="T34" fmla="*/ 53 w 125"/>
              <a:gd name="T35" fmla="*/ 8 h 98"/>
              <a:gd name="T36" fmla="*/ 50 w 125"/>
              <a:gd name="T37" fmla="*/ 11 h 98"/>
              <a:gd name="T38" fmla="*/ 50 w 125"/>
              <a:gd name="T39" fmla="*/ 19 h 98"/>
              <a:gd name="T40" fmla="*/ 6 w 125"/>
              <a:gd name="T41" fmla="*/ 19 h 98"/>
              <a:gd name="T42" fmla="*/ 43 w 125"/>
              <a:gd name="T43" fmla="*/ 19 h 98"/>
              <a:gd name="T44" fmla="*/ 43 w 125"/>
              <a:gd name="T45" fmla="*/ 11 h 98"/>
              <a:gd name="T46" fmla="*/ 53 w 125"/>
              <a:gd name="T47" fmla="*/ 0 h 98"/>
              <a:gd name="T48" fmla="*/ 72 w 125"/>
              <a:gd name="T49" fmla="*/ 0 h 98"/>
              <a:gd name="T50" fmla="*/ 82 w 125"/>
              <a:gd name="T51" fmla="*/ 11 h 98"/>
              <a:gd name="T52" fmla="*/ 82 w 125"/>
              <a:gd name="T53" fmla="*/ 19 h 98"/>
              <a:gd name="T54" fmla="*/ 118 w 125"/>
              <a:gd name="T55" fmla="*/ 19 h 98"/>
              <a:gd name="T56" fmla="*/ 125 w 125"/>
              <a:gd name="T57" fmla="*/ 26 h 98"/>
              <a:gd name="T58" fmla="*/ 125 w 125"/>
              <a:gd name="T59" fmla="*/ 47 h 98"/>
              <a:gd name="T60" fmla="*/ 0 w 125"/>
              <a:gd name="T61" fmla="*/ 47 h 98"/>
              <a:gd name="T62" fmla="*/ 0 w 125"/>
              <a:gd name="T63" fmla="*/ 26 h 98"/>
              <a:gd name="T64" fmla="*/ 6 w 125"/>
              <a:gd name="T65" fmla="*/ 19 h 98"/>
              <a:gd name="T66" fmla="*/ 6 w 125"/>
              <a:gd name="T67" fmla="*/ 1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5" h="98">
                <a:moveTo>
                  <a:pt x="125" y="54"/>
                </a:moveTo>
                <a:cubicBezTo>
                  <a:pt x="125" y="91"/>
                  <a:pt x="125" y="91"/>
                  <a:pt x="125" y="91"/>
                </a:cubicBezTo>
                <a:cubicBezTo>
                  <a:pt x="125" y="95"/>
                  <a:pt x="122" y="98"/>
                  <a:pt x="118" y="98"/>
                </a:cubicBezTo>
                <a:cubicBezTo>
                  <a:pt x="6" y="98"/>
                  <a:pt x="6" y="98"/>
                  <a:pt x="6" y="98"/>
                </a:cubicBezTo>
                <a:cubicBezTo>
                  <a:pt x="3" y="98"/>
                  <a:pt x="0" y="95"/>
                  <a:pt x="0" y="91"/>
                </a:cubicBezTo>
                <a:cubicBezTo>
                  <a:pt x="0" y="54"/>
                  <a:pt x="0" y="54"/>
                  <a:pt x="0" y="54"/>
                </a:cubicBezTo>
                <a:cubicBezTo>
                  <a:pt x="55" y="54"/>
                  <a:pt x="55" y="54"/>
                  <a:pt x="55" y="54"/>
                </a:cubicBezTo>
                <a:cubicBezTo>
                  <a:pt x="55" y="62"/>
                  <a:pt x="55" y="62"/>
                  <a:pt x="55" y="62"/>
                </a:cubicBezTo>
                <a:cubicBezTo>
                  <a:pt x="55" y="64"/>
                  <a:pt x="57" y="66"/>
                  <a:pt x="59" y="66"/>
                </a:cubicBezTo>
                <a:cubicBezTo>
                  <a:pt x="66" y="66"/>
                  <a:pt x="66" y="66"/>
                  <a:pt x="66" y="66"/>
                </a:cubicBezTo>
                <a:cubicBezTo>
                  <a:pt x="68" y="66"/>
                  <a:pt x="69" y="64"/>
                  <a:pt x="69" y="62"/>
                </a:cubicBezTo>
                <a:cubicBezTo>
                  <a:pt x="69" y="54"/>
                  <a:pt x="69" y="54"/>
                  <a:pt x="69" y="54"/>
                </a:cubicBezTo>
                <a:cubicBezTo>
                  <a:pt x="125" y="54"/>
                  <a:pt x="125" y="54"/>
                  <a:pt x="125" y="54"/>
                </a:cubicBezTo>
                <a:close/>
                <a:moveTo>
                  <a:pt x="50" y="19"/>
                </a:moveTo>
                <a:cubicBezTo>
                  <a:pt x="75" y="19"/>
                  <a:pt x="75" y="19"/>
                  <a:pt x="75" y="19"/>
                </a:cubicBezTo>
                <a:cubicBezTo>
                  <a:pt x="75" y="11"/>
                  <a:pt x="75" y="11"/>
                  <a:pt x="75" y="11"/>
                </a:cubicBezTo>
                <a:cubicBezTo>
                  <a:pt x="75" y="9"/>
                  <a:pt x="73" y="8"/>
                  <a:pt x="72" y="8"/>
                </a:cubicBezTo>
                <a:cubicBezTo>
                  <a:pt x="53" y="8"/>
                  <a:pt x="53" y="8"/>
                  <a:pt x="53" y="8"/>
                </a:cubicBezTo>
                <a:cubicBezTo>
                  <a:pt x="51" y="8"/>
                  <a:pt x="50" y="9"/>
                  <a:pt x="50" y="11"/>
                </a:cubicBezTo>
                <a:cubicBezTo>
                  <a:pt x="50" y="19"/>
                  <a:pt x="50" y="19"/>
                  <a:pt x="50" y="19"/>
                </a:cubicBezTo>
                <a:close/>
                <a:moveTo>
                  <a:pt x="6" y="19"/>
                </a:moveTo>
                <a:cubicBezTo>
                  <a:pt x="43" y="19"/>
                  <a:pt x="43" y="19"/>
                  <a:pt x="43" y="19"/>
                </a:cubicBezTo>
                <a:cubicBezTo>
                  <a:pt x="43" y="11"/>
                  <a:pt x="43" y="11"/>
                  <a:pt x="43" y="11"/>
                </a:cubicBezTo>
                <a:cubicBezTo>
                  <a:pt x="43" y="5"/>
                  <a:pt x="47" y="0"/>
                  <a:pt x="53" y="0"/>
                </a:cubicBezTo>
                <a:cubicBezTo>
                  <a:pt x="72" y="0"/>
                  <a:pt x="72" y="0"/>
                  <a:pt x="72" y="0"/>
                </a:cubicBezTo>
                <a:cubicBezTo>
                  <a:pt x="77" y="0"/>
                  <a:pt x="82" y="5"/>
                  <a:pt x="82" y="11"/>
                </a:cubicBezTo>
                <a:cubicBezTo>
                  <a:pt x="82" y="19"/>
                  <a:pt x="82" y="19"/>
                  <a:pt x="82" y="19"/>
                </a:cubicBezTo>
                <a:cubicBezTo>
                  <a:pt x="118" y="19"/>
                  <a:pt x="118" y="19"/>
                  <a:pt x="118" y="19"/>
                </a:cubicBezTo>
                <a:cubicBezTo>
                  <a:pt x="122" y="19"/>
                  <a:pt x="125" y="22"/>
                  <a:pt x="125" y="26"/>
                </a:cubicBezTo>
                <a:cubicBezTo>
                  <a:pt x="125" y="47"/>
                  <a:pt x="125" y="47"/>
                  <a:pt x="125" y="47"/>
                </a:cubicBezTo>
                <a:cubicBezTo>
                  <a:pt x="0" y="47"/>
                  <a:pt x="0" y="47"/>
                  <a:pt x="0" y="47"/>
                </a:cubicBezTo>
                <a:cubicBezTo>
                  <a:pt x="0" y="26"/>
                  <a:pt x="0" y="26"/>
                  <a:pt x="0" y="26"/>
                </a:cubicBezTo>
                <a:cubicBezTo>
                  <a:pt x="0" y="22"/>
                  <a:pt x="3" y="19"/>
                  <a:pt x="6" y="19"/>
                </a:cubicBezTo>
                <a:cubicBezTo>
                  <a:pt x="6" y="19"/>
                  <a:pt x="6" y="19"/>
                  <a:pt x="6" y="19"/>
                </a:cubicBezTo>
                <a:close/>
              </a:path>
            </a:pathLst>
          </a:custGeom>
          <a:solidFill>
            <a:schemeClr val="bg1"/>
          </a:solidFill>
          <a:ln>
            <a:noFill/>
          </a:ln>
        </p:spPr>
        <p:txBody>
          <a:bodyPr vert="horz" wrap="square" lIns="68580" tIns="34290" rIns="68580" bIns="34290" numCol="1" anchor="t" anchorCtr="0" compatLnSpc="1"/>
          <a:lstStyle/>
          <a:p>
            <a:endParaRPr lang="zh-CN" altLang="en-US" sz="900" dirty="0">
              <a:solidFill>
                <a:schemeClr val="tx1">
                  <a:lumMod val="75000"/>
                  <a:lumOff val="25000"/>
                </a:schemeClr>
              </a:solidFill>
              <a:cs typeface="+mn-ea"/>
              <a:sym typeface="+mn-lt"/>
            </a:endParaRPr>
          </a:p>
        </p:txBody>
      </p:sp>
      <p:sp>
        <p:nvSpPr>
          <p:cNvPr id="26" name="Freeform 16"/>
          <p:cNvSpPr>
            <a:spLocks noEditPoints="1"/>
          </p:cNvSpPr>
          <p:nvPr/>
        </p:nvSpPr>
        <p:spPr bwMode="auto">
          <a:xfrm>
            <a:off x="6136952" y="3271880"/>
            <a:ext cx="371925" cy="374417"/>
          </a:xfrm>
          <a:custGeom>
            <a:avLst/>
            <a:gdLst>
              <a:gd name="T0" fmla="*/ 84 w 143"/>
              <a:gd name="T1" fmla="*/ 45 h 144"/>
              <a:gd name="T2" fmla="*/ 70 w 143"/>
              <a:gd name="T3" fmla="*/ 47 h 144"/>
              <a:gd name="T4" fmla="*/ 75 w 143"/>
              <a:gd name="T5" fmla="*/ 64 h 144"/>
              <a:gd name="T6" fmla="*/ 105 w 143"/>
              <a:gd name="T7" fmla="*/ 18 h 144"/>
              <a:gd name="T8" fmla="*/ 125 w 143"/>
              <a:gd name="T9" fmla="*/ 19 h 144"/>
              <a:gd name="T10" fmla="*/ 125 w 143"/>
              <a:gd name="T11" fmla="*/ 39 h 144"/>
              <a:gd name="T12" fmla="*/ 80 w 143"/>
              <a:gd name="T13" fmla="*/ 68 h 144"/>
              <a:gd name="T14" fmla="*/ 96 w 143"/>
              <a:gd name="T15" fmla="*/ 74 h 144"/>
              <a:gd name="T16" fmla="*/ 99 w 143"/>
              <a:gd name="T17" fmla="*/ 59 h 144"/>
              <a:gd name="T18" fmla="*/ 117 w 143"/>
              <a:gd name="T19" fmla="*/ 74 h 144"/>
              <a:gd name="T20" fmla="*/ 114 w 143"/>
              <a:gd name="T21" fmla="*/ 44 h 144"/>
              <a:gd name="T22" fmla="*/ 124 w 143"/>
              <a:gd name="T23" fmla="*/ 74 h 144"/>
              <a:gd name="T24" fmla="*/ 133 w 143"/>
              <a:gd name="T25" fmla="*/ 81 h 144"/>
              <a:gd name="T26" fmla="*/ 70 w 143"/>
              <a:gd name="T27" fmla="*/ 135 h 144"/>
              <a:gd name="T28" fmla="*/ 63 w 143"/>
              <a:gd name="T29" fmla="*/ 144 h 144"/>
              <a:gd name="T30" fmla="*/ 9 w 143"/>
              <a:gd name="T31" fmla="*/ 81 h 144"/>
              <a:gd name="T32" fmla="*/ 0 w 143"/>
              <a:gd name="T33" fmla="*/ 74 h 144"/>
              <a:gd name="T34" fmla="*/ 63 w 143"/>
              <a:gd name="T35" fmla="*/ 20 h 144"/>
              <a:gd name="T36" fmla="*/ 70 w 143"/>
              <a:gd name="T37" fmla="*/ 10 h 144"/>
              <a:gd name="T38" fmla="*/ 99 w 143"/>
              <a:gd name="T39" fmla="*/ 30 h 144"/>
              <a:gd name="T40" fmla="*/ 94 w 143"/>
              <a:gd name="T41" fmla="*/ 35 h 144"/>
              <a:gd name="T42" fmla="*/ 70 w 143"/>
              <a:gd name="T43" fmla="*/ 40 h 144"/>
              <a:gd name="T44" fmla="*/ 70 w 143"/>
              <a:gd name="T45" fmla="*/ 93 h 144"/>
              <a:gd name="T46" fmla="*/ 96 w 143"/>
              <a:gd name="T47" fmla="*/ 81 h 144"/>
              <a:gd name="T48" fmla="*/ 63 w 143"/>
              <a:gd name="T49" fmla="*/ 93 h 144"/>
              <a:gd name="T50" fmla="*/ 37 w 143"/>
              <a:gd name="T51" fmla="*/ 81 h 144"/>
              <a:gd name="T52" fmla="*/ 63 w 143"/>
              <a:gd name="T53" fmla="*/ 93 h 144"/>
              <a:gd name="T54" fmla="*/ 63 w 143"/>
              <a:gd name="T55" fmla="*/ 61 h 144"/>
              <a:gd name="T56" fmla="*/ 37 w 143"/>
              <a:gd name="T57" fmla="*/ 74 h 144"/>
              <a:gd name="T58" fmla="*/ 63 w 143"/>
              <a:gd name="T59" fmla="*/ 27 h 144"/>
              <a:gd name="T60" fmla="*/ 30 w 143"/>
              <a:gd name="T61" fmla="*/ 74 h 144"/>
              <a:gd name="T62" fmla="*/ 63 w 143"/>
              <a:gd name="T63" fmla="*/ 27 h 144"/>
              <a:gd name="T64" fmla="*/ 63 w 143"/>
              <a:gd name="T65" fmla="*/ 114 h 144"/>
              <a:gd name="T66" fmla="*/ 16 w 143"/>
              <a:gd name="T67" fmla="*/ 81 h 144"/>
              <a:gd name="T68" fmla="*/ 70 w 143"/>
              <a:gd name="T69" fmla="*/ 114 h 144"/>
              <a:gd name="T70" fmla="*/ 117 w 143"/>
              <a:gd name="T71" fmla="*/ 81 h 144"/>
              <a:gd name="T72" fmla="*/ 70 w 143"/>
              <a:gd name="T73" fmla="*/ 11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3" h="144">
                <a:moveTo>
                  <a:pt x="70" y="40"/>
                </a:moveTo>
                <a:cubicBezTo>
                  <a:pt x="75" y="41"/>
                  <a:pt x="80" y="42"/>
                  <a:pt x="84" y="45"/>
                </a:cubicBezTo>
                <a:cubicBezTo>
                  <a:pt x="79" y="50"/>
                  <a:pt x="79" y="50"/>
                  <a:pt x="79" y="50"/>
                </a:cubicBezTo>
                <a:cubicBezTo>
                  <a:pt x="76" y="49"/>
                  <a:pt x="73" y="48"/>
                  <a:pt x="70" y="47"/>
                </a:cubicBezTo>
                <a:cubicBezTo>
                  <a:pt x="70" y="61"/>
                  <a:pt x="70" y="61"/>
                  <a:pt x="70" y="61"/>
                </a:cubicBezTo>
                <a:cubicBezTo>
                  <a:pt x="72" y="62"/>
                  <a:pt x="74" y="63"/>
                  <a:pt x="75" y="64"/>
                </a:cubicBezTo>
                <a:cubicBezTo>
                  <a:pt x="106" y="32"/>
                  <a:pt x="106" y="32"/>
                  <a:pt x="106" y="32"/>
                </a:cubicBezTo>
                <a:cubicBezTo>
                  <a:pt x="105" y="18"/>
                  <a:pt x="105" y="18"/>
                  <a:pt x="105" y="18"/>
                </a:cubicBezTo>
                <a:cubicBezTo>
                  <a:pt x="123" y="0"/>
                  <a:pt x="123" y="0"/>
                  <a:pt x="123" y="0"/>
                </a:cubicBezTo>
                <a:cubicBezTo>
                  <a:pt x="125" y="19"/>
                  <a:pt x="125" y="19"/>
                  <a:pt x="125" y="19"/>
                </a:cubicBezTo>
                <a:cubicBezTo>
                  <a:pt x="143" y="21"/>
                  <a:pt x="143" y="21"/>
                  <a:pt x="143" y="21"/>
                </a:cubicBezTo>
                <a:cubicBezTo>
                  <a:pt x="125" y="39"/>
                  <a:pt x="125" y="39"/>
                  <a:pt x="125" y="39"/>
                </a:cubicBezTo>
                <a:cubicBezTo>
                  <a:pt x="111" y="37"/>
                  <a:pt x="111" y="37"/>
                  <a:pt x="111" y="37"/>
                </a:cubicBezTo>
                <a:cubicBezTo>
                  <a:pt x="80" y="68"/>
                  <a:pt x="80" y="68"/>
                  <a:pt x="80" y="68"/>
                </a:cubicBezTo>
                <a:cubicBezTo>
                  <a:pt x="81" y="70"/>
                  <a:pt x="82" y="72"/>
                  <a:pt x="82" y="74"/>
                </a:cubicBezTo>
                <a:cubicBezTo>
                  <a:pt x="96" y="74"/>
                  <a:pt x="96" y="74"/>
                  <a:pt x="96" y="74"/>
                </a:cubicBezTo>
                <a:cubicBezTo>
                  <a:pt x="96" y="70"/>
                  <a:pt x="95" y="67"/>
                  <a:pt x="94" y="65"/>
                </a:cubicBezTo>
                <a:cubicBezTo>
                  <a:pt x="99" y="59"/>
                  <a:pt x="99" y="59"/>
                  <a:pt x="99" y="59"/>
                </a:cubicBezTo>
                <a:cubicBezTo>
                  <a:pt x="101" y="64"/>
                  <a:pt x="103" y="69"/>
                  <a:pt x="103" y="74"/>
                </a:cubicBezTo>
                <a:cubicBezTo>
                  <a:pt x="117" y="74"/>
                  <a:pt x="117" y="74"/>
                  <a:pt x="117" y="74"/>
                </a:cubicBezTo>
                <a:cubicBezTo>
                  <a:pt x="116" y="65"/>
                  <a:pt x="114" y="56"/>
                  <a:pt x="109" y="49"/>
                </a:cubicBezTo>
                <a:cubicBezTo>
                  <a:pt x="114" y="44"/>
                  <a:pt x="114" y="44"/>
                  <a:pt x="114" y="44"/>
                </a:cubicBezTo>
                <a:cubicBezTo>
                  <a:pt x="114" y="45"/>
                  <a:pt x="114" y="45"/>
                  <a:pt x="114" y="45"/>
                </a:cubicBezTo>
                <a:cubicBezTo>
                  <a:pt x="120" y="53"/>
                  <a:pt x="123" y="63"/>
                  <a:pt x="124" y="74"/>
                </a:cubicBezTo>
                <a:cubicBezTo>
                  <a:pt x="133" y="74"/>
                  <a:pt x="133" y="74"/>
                  <a:pt x="133" y="74"/>
                </a:cubicBezTo>
                <a:cubicBezTo>
                  <a:pt x="133" y="81"/>
                  <a:pt x="133" y="81"/>
                  <a:pt x="133" y="81"/>
                </a:cubicBezTo>
                <a:cubicBezTo>
                  <a:pt x="124" y="81"/>
                  <a:pt x="124" y="81"/>
                  <a:pt x="124" y="81"/>
                </a:cubicBezTo>
                <a:cubicBezTo>
                  <a:pt x="122" y="110"/>
                  <a:pt x="99" y="133"/>
                  <a:pt x="70" y="135"/>
                </a:cubicBezTo>
                <a:cubicBezTo>
                  <a:pt x="70" y="144"/>
                  <a:pt x="70" y="144"/>
                  <a:pt x="70" y="144"/>
                </a:cubicBezTo>
                <a:cubicBezTo>
                  <a:pt x="63" y="144"/>
                  <a:pt x="63" y="144"/>
                  <a:pt x="63" y="144"/>
                </a:cubicBezTo>
                <a:cubicBezTo>
                  <a:pt x="63" y="135"/>
                  <a:pt x="63" y="135"/>
                  <a:pt x="63" y="135"/>
                </a:cubicBezTo>
                <a:cubicBezTo>
                  <a:pt x="34" y="133"/>
                  <a:pt x="11" y="110"/>
                  <a:pt x="9" y="81"/>
                </a:cubicBezTo>
                <a:cubicBezTo>
                  <a:pt x="0" y="81"/>
                  <a:pt x="0" y="81"/>
                  <a:pt x="0" y="81"/>
                </a:cubicBezTo>
                <a:cubicBezTo>
                  <a:pt x="0" y="74"/>
                  <a:pt x="0" y="74"/>
                  <a:pt x="0" y="74"/>
                </a:cubicBezTo>
                <a:cubicBezTo>
                  <a:pt x="9" y="74"/>
                  <a:pt x="9" y="74"/>
                  <a:pt x="9" y="74"/>
                </a:cubicBezTo>
                <a:cubicBezTo>
                  <a:pt x="11" y="45"/>
                  <a:pt x="34" y="21"/>
                  <a:pt x="63" y="20"/>
                </a:cubicBezTo>
                <a:cubicBezTo>
                  <a:pt x="63" y="10"/>
                  <a:pt x="63" y="10"/>
                  <a:pt x="63" y="10"/>
                </a:cubicBezTo>
                <a:cubicBezTo>
                  <a:pt x="70" y="10"/>
                  <a:pt x="70" y="10"/>
                  <a:pt x="70" y="10"/>
                </a:cubicBezTo>
                <a:cubicBezTo>
                  <a:pt x="70" y="20"/>
                  <a:pt x="70" y="20"/>
                  <a:pt x="70" y="20"/>
                </a:cubicBezTo>
                <a:cubicBezTo>
                  <a:pt x="81" y="20"/>
                  <a:pt x="91" y="24"/>
                  <a:pt x="99" y="30"/>
                </a:cubicBezTo>
                <a:cubicBezTo>
                  <a:pt x="99" y="30"/>
                  <a:pt x="99" y="30"/>
                  <a:pt x="99" y="30"/>
                </a:cubicBezTo>
                <a:cubicBezTo>
                  <a:pt x="94" y="35"/>
                  <a:pt x="94" y="35"/>
                  <a:pt x="94" y="35"/>
                </a:cubicBezTo>
                <a:cubicBezTo>
                  <a:pt x="87" y="30"/>
                  <a:pt x="79" y="27"/>
                  <a:pt x="70" y="27"/>
                </a:cubicBezTo>
                <a:cubicBezTo>
                  <a:pt x="70" y="40"/>
                  <a:pt x="70" y="40"/>
                  <a:pt x="70" y="40"/>
                </a:cubicBezTo>
                <a:close/>
                <a:moveTo>
                  <a:pt x="82" y="81"/>
                </a:moveTo>
                <a:cubicBezTo>
                  <a:pt x="81" y="87"/>
                  <a:pt x="76" y="92"/>
                  <a:pt x="70" y="93"/>
                </a:cubicBezTo>
                <a:cubicBezTo>
                  <a:pt x="70" y="107"/>
                  <a:pt x="70" y="107"/>
                  <a:pt x="70" y="107"/>
                </a:cubicBezTo>
                <a:cubicBezTo>
                  <a:pt x="84" y="105"/>
                  <a:pt x="95" y="94"/>
                  <a:pt x="96" y="81"/>
                </a:cubicBezTo>
                <a:cubicBezTo>
                  <a:pt x="82" y="81"/>
                  <a:pt x="82" y="81"/>
                  <a:pt x="82" y="81"/>
                </a:cubicBezTo>
                <a:close/>
                <a:moveTo>
                  <a:pt x="63" y="93"/>
                </a:moveTo>
                <a:cubicBezTo>
                  <a:pt x="57" y="92"/>
                  <a:pt x="52" y="87"/>
                  <a:pt x="51" y="81"/>
                </a:cubicBezTo>
                <a:cubicBezTo>
                  <a:pt x="37" y="81"/>
                  <a:pt x="37" y="81"/>
                  <a:pt x="37" y="81"/>
                </a:cubicBezTo>
                <a:cubicBezTo>
                  <a:pt x="38" y="94"/>
                  <a:pt x="49" y="105"/>
                  <a:pt x="63" y="107"/>
                </a:cubicBezTo>
                <a:cubicBezTo>
                  <a:pt x="63" y="93"/>
                  <a:pt x="63" y="93"/>
                  <a:pt x="63" y="93"/>
                </a:cubicBezTo>
                <a:close/>
                <a:moveTo>
                  <a:pt x="51" y="74"/>
                </a:moveTo>
                <a:cubicBezTo>
                  <a:pt x="52" y="68"/>
                  <a:pt x="57" y="63"/>
                  <a:pt x="63" y="61"/>
                </a:cubicBezTo>
                <a:cubicBezTo>
                  <a:pt x="63" y="47"/>
                  <a:pt x="63" y="47"/>
                  <a:pt x="63" y="47"/>
                </a:cubicBezTo>
                <a:cubicBezTo>
                  <a:pt x="49" y="49"/>
                  <a:pt x="38" y="60"/>
                  <a:pt x="37" y="74"/>
                </a:cubicBezTo>
                <a:cubicBezTo>
                  <a:pt x="51" y="74"/>
                  <a:pt x="51" y="74"/>
                  <a:pt x="51" y="74"/>
                </a:cubicBezTo>
                <a:close/>
                <a:moveTo>
                  <a:pt x="63" y="27"/>
                </a:moveTo>
                <a:cubicBezTo>
                  <a:pt x="38" y="28"/>
                  <a:pt x="18" y="49"/>
                  <a:pt x="16" y="74"/>
                </a:cubicBezTo>
                <a:cubicBezTo>
                  <a:pt x="30" y="74"/>
                  <a:pt x="30" y="74"/>
                  <a:pt x="30" y="74"/>
                </a:cubicBezTo>
                <a:cubicBezTo>
                  <a:pt x="31" y="56"/>
                  <a:pt x="45" y="42"/>
                  <a:pt x="63" y="40"/>
                </a:cubicBezTo>
                <a:cubicBezTo>
                  <a:pt x="63" y="27"/>
                  <a:pt x="63" y="27"/>
                  <a:pt x="63" y="27"/>
                </a:cubicBezTo>
                <a:close/>
                <a:moveTo>
                  <a:pt x="63" y="128"/>
                </a:moveTo>
                <a:cubicBezTo>
                  <a:pt x="63" y="114"/>
                  <a:pt x="63" y="114"/>
                  <a:pt x="63" y="114"/>
                </a:cubicBezTo>
                <a:cubicBezTo>
                  <a:pt x="45" y="112"/>
                  <a:pt x="31" y="98"/>
                  <a:pt x="30" y="81"/>
                </a:cubicBezTo>
                <a:cubicBezTo>
                  <a:pt x="16" y="81"/>
                  <a:pt x="16" y="81"/>
                  <a:pt x="16" y="81"/>
                </a:cubicBezTo>
                <a:cubicBezTo>
                  <a:pt x="18" y="106"/>
                  <a:pt x="38" y="126"/>
                  <a:pt x="63" y="128"/>
                </a:cubicBezTo>
                <a:close/>
                <a:moveTo>
                  <a:pt x="70" y="114"/>
                </a:moveTo>
                <a:cubicBezTo>
                  <a:pt x="70" y="128"/>
                  <a:pt x="70" y="128"/>
                  <a:pt x="70" y="128"/>
                </a:cubicBezTo>
                <a:cubicBezTo>
                  <a:pt x="95" y="126"/>
                  <a:pt x="115" y="106"/>
                  <a:pt x="117" y="81"/>
                </a:cubicBezTo>
                <a:cubicBezTo>
                  <a:pt x="103" y="81"/>
                  <a:pt x="103" y="81"/>
                  <a:pt x="103" y="81"/>
                </a:cubicBezTo>
                <a:cubicBezTo>
                  <a:pt x="102" y="98"/>
                  <a:pt x="88" y="112"/>
                  <a:pt x="70" y="114"/>
                </a:cubicBezTo>
                <a:close/>
              </a:path>
            </a:pathLst>
          </a:custGeom>
          <a:solidFill>
            <a:schemeClr val="bg1"/>
          </a:solidFill>
          <a:ln>
            <a:noFill/>
          </a:ln>
        </p:spPr>
        <p:txBody>
          <a:bodyPr vert="horz" wrap="square" lIns="68580" tIns="34290" rIns="68580" bIns="34290" numCol="1" anchor="t" anchorCtr="0" compatLnSpc="1"/>
          <a:lstStyle/>
          <a:p>
            <a:endParaRPr lang="zh-CN" altLang="en-US" sz="900" dirty="0">
              <a:solidFill>
                <a:schemeClr val="tx1">
                  <a:lumMod val="75000"/>
                  <a:lumOff val="25000"/>
                </a:schemeClr>
              </a:solidFill>
              <a:cs typeface="+mn-ea"/>
              <a:sym typeface="+mn-lt"/>
            </a:endParaRPr>
          </a:p>
        </p:txBody>
      </p:sp>
      <p:sp>
        <p:nvSpPr>
          <p:cNvPr id="27" name="Freeform 17"/>
          <p:cNvSpPr>
            <a:spLocks noEditPoints="1"/>
          </p:cNvSpPr>
          <p:nvPr/>
        </p:nvSpPr>
        <p:spPr bwMode="auto">
          <a:xfrm>
            <a:off x="2869691" y="2739874"/>
            <a:ext cx="238840" cy="397000"/>
          </a:xfrm>
          <a:custGeom>
            <a:avLst/>
            <a:gdLst>
              <a:gd name="T0" fmla="*/ 46 w 92"/>
              <a:gd name="T1" fmla="*/ 70 h 153"/>
              <a:gd name="T2" fmla="*/ 88 w 92"/>
              <a:gd name="T3" fmla="*/ 111 h 153"/>
              <a:gd name="T4" fmla="*/ 46 w 92"/>
              <a:gd name="T5" fmla="*/ 153 h 153"/>
              <a:gd name="T6" fmla="*/ 4 w 92"/>
              <a:gd name="T7" fmla="*/ 111 h 153"/>
              <a:gd name="T8" fmla="*/ 46 w 92"/>
              <a:gd name="T9" fmla="*/ 70 h 153"/>
              <a:gd name="T10" fmla="*/ 46 w 92"/>
              <a:gd name="T11" fmla="*/ 70 h 153"/>
              <a:gd name="T12" fmla="*/ 46 w 92"/>
              <a:gd name="T13" fmla="*/ 79 h 153"/>
              <a:gd name="T14" fmla="*/ 78 w 92"/>
              <a:gd name="T15" fmla="*/ 111 h 153"/>
              <a:gd name="T16" fmla="*/ 46 w 92"/>
              <a:gd name="T17" fmla="*/ 143 h 153"/>
              <a:gd name="T18" fmla="*/ 14 w 92"/>
              <a:gd name="T19" fmla="*/ 111 h 153"/>
              <a:gd name="T20" fmla="*/ 46 w 92"/>
              <a:gd name="T21" fmla="*/ 79 h 153"/>
              <a:gd name="T22" fmla="*/ 46 w 92"/>
              <a:gd name="T23" fmla="*/ 79 h 153"/>
              <a:gd name="T24" fmla="*/ 46 w 92"/>
              <a:gd name="T25" fmla="*/ 81 h 153"/>
              <a:gd name="T26" fmla="*/ 53 w 92"/>
              <a:gd name="T27" fmla="*/ 102 h 153"/>
              <a:gd name="T28" fmla="*/ 75 w 92"/>
              <a:gd name="T29" fmla="*/ 102 h 153"/>
              <a:gd name="T30" fmla="*/ 57 w 92"/>
              <a:gd name="T31" fmla="*/ 115 h 153"/>
              <a:gd name="T32" fmla="*/ 64 w 92"/>
              <a:gd name="T33" fmla="*/ 136 h 153"/>
              <a:gd name="T34" fmla="*/ 46 w 92"/>
              <a:gd name="T35" fmla="*/ 123 h 153"/>
              <a:gd name="T36" fmla="*/ 28 w 92"/>
              <a:gd name="T37" fmla="*/ 136 h 153"/>
              <a:gd name="T38" fmla="*/ 35 w 92"/>
              <a:gd name="T39" fmla="*/ 115 h 153"/>
              <a:gd name="T40" fmla="*/ 17 w 92"/>
              <a:gd name="T41" fmla="*/ 102 h 153"/>
              <a:gd name="T42" fmla="*/ 39 w 92"/>
              <a:gd name="T43" fmla="*/ 102 h 153"/>
              <a:gd name="T44" fmla="*/ 46 w 92"/>
              <a:gd name="T45" fmla="*/ 81 h 153"/>
              <a:gd name="T46" fmla="*/ 0 w 92"/>
              <a:gd name="T47" fmla="*/ 0 h 153"/>
              <a:gd name="T48" fmla="*/ 15 w 92"/>
              <a:gd name="T49" fmla="*/ 0 h 153"/>
              <a:gd name="T50" fmla="*/ 15 w 92"/>
              <a:gd name="T51" fmla="*/ 45 h 153"/>
              <a:gd name="T52" fmla="*/ 0 w 92"/>
              <a:gd name="T53" fmla="*/ 34 h 153"/>
              <a:gd name="T54" fmla="*/ 0 w 92"/>
              <a:gd name="T55" fmla="*/ 0 h 153"/>
              <a:gd name="T56" fmla="*/ 25 w 92"/>
              <a:gd name="T57" fmla="*/ 0 h 153"/>
              <a:gd name="T58" fmla="*/ 67 w 92"/>
              <a:gd name="T59" fmla="*/ 0 h 153"/>
              <a:gd name="T60" fmla="*/ 67 w 92"/>
              <a:gd name="T61" fmla="*/ 53 h 153"/>
              <a:gd name="T62" fmla="*/ 46 w 92"/>
              <a:gd name="T63" fmla="*/ 70 h 153"/>
              <a:gd name="T64" fmla="*/ 25 w 92"/>
              <a:gd name="T65" fmla="*/ 53 h 153"/>
              <a:gd name="T66" fmla="*/ 25 w 92"/>
              <a:gd name="T67" fmla="*/ 0 h 153"/>
              <a:gd name="T68" fmla="*/ 77 w 92"/>
              <a:gd name="T69" fmla="*/ 0 h 153"/>
              <a:gd name="T70" fmla="*/ 92 w 92"/>
              <a:gd name="T71" fmla="*/ 0 h 153"/>
              <a:gd name="T72" fmla="*/ 92 w 92"/>
              <a:gd name="T73" fmla="*/ 34 h 153"/>
              <a:gd name="T74" fmla="*/ 77 w 92"/>
              <a:gd name="T75" fmla="*/ 45 h 153"/>
              <a:gd name="T76" fmla="*/ 77 w 92"/>
              <a:gd name="T77"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2" h="153">
                <a:moveTo>
                  <a:pt x="46" y="70"/>
                </a:moveTo>
                <a:cubicBezTo>
                  <a:pt x="69" y="70"/>
                  <a:pt x="88" y="88"/>
                  <a:pt x="88" y="111"/>
                </a:cubicBezTo>
                <a:cubicBezTo>
                  <a:pt x="88" y="134"/>
                  <a:pt x="69" y="153"/>
                  <a:pt x="46" y="153"/>
                </a:cubicBezTo>
                <a:cubicBezTo>
                  <a:pt x="23" y="153"/>
                  <a:pt x="4" y="134"/>
                  <a:pt x="4" y="111"/>
                </a:cubicBezTo>
                <a:cubicBezTo>
                  <a:pt x="4" y="88"/>
                  <a:pt x="23" y="70"/>
                  <a:pt x="46" y="70"/>
                </a:cubicBezTo>
                <a:cubicBezTo>
                  <a:pt x="46" y="70"/>
                  <a:pt x="46" y="70"/>
                  <a:pt x="46" y="70"/>
                </a:cubicBezTo>
                <a:close/>
                <a:moveTo>
                  <a:pt x="46" y="79"/>
                </a:moveTo>
                <a:cubicBezTo>
                  <a:pt x="64" y="79"/>
                  <a:pt x="78" y="94"/>
                  <a:pt x="78" y="111"/>
                </a:cubicBezTo>
                <a:cubicBezTo>
                  <a:pt x="78" y="129"/>
                  <a:pt x="64" y="143"/>
                  <a:pt x="46" y="143"/>
                </a:cubicBezTo>
                <a:cubicBezTo>
                  <a:pt x="29" y="143"/>
                  <a:pt x="14" y="129"/>
                  <a:pt x="14" y="111"/>
                </a:cubicBezTo>
                <a:cubicBezTo>
                  <a:pt x="14" y="94"/>
                  <a:pt x="29" y="79"/>
                  <a:pt x="46" y="79"/>
                </a:cubicBezTo>
                <a:cubicBezTo>
                  <a:pt x="46" y="79"/>
                  <a:pt x="46" y="79"/>
                  <a:pt x="46" y="79"/>
                </a:cubicBezTo>
                <a:close/>
                <a:moveTo>
                  <a:pt x="46" y="81"/>
                </a:moveTo>
                <a:cubicBezTo>
                  <a:pt x="53" y="102"/>
                  <a:pt x="53" y="102"/>
                  <a:pt x="53" y="102"/>
                </a:cubicBezTo>
                <a:cubicBezTo>
                  <a:pt x="75" y="102"/>
                  <a:pt x="75" y="102"/>
                  <a:pt x="75" y="102"/>
                </a:cubicBezTo>
                <a:cubicBezTo>
                  <a:pt x="57" y="115"/>
                  <a:pt x="57" y="115"/>
                  <a:pt x="57" y="115"/>
                </a:cubicBezTo>
                <a:cubicBezTo>
                  <a:pt x="64" y="136"/>
                  <a:pt x="64" y="136"/>
                  <a:pt x="64" y="136"/>
                </a:cubicBezTo>
                <a:cubicBezTo>
                  <a:pt x="46" y="123"/>
                  <a:pt x="46" y="123"/>
                  <a:pt x="46" y="123"/>
                </a:cubicBezTo>
                <a:cubicBezTo>
                  <a:pt x="28" y="136"/>
                  <a:pt x="28" y="136"/>
                  <a:pt x="28" y="136"/>
                </a:cubicBezTo>
                <a:cubicBezTo>
                  <a:pt x="35" y="115"/>
                  <a:pt x="35" y="115"/>
                  <a:pt x="35" y="115"/>
                </a:cubicBezTo>
                <a:cubicBezTo>
                  <a:pt x="17" y="102"/>
                  <a:pt x="17" y="102"/>
                  <a:pt x="17" y="102"/>
                </a:cubicBezTo>
                <a:cubicBezTo>
                  <a:pt x="39" y="102"/>
                  <a:pt x="39" y="102"/>
                  <a:pt x="39" y="102"/>
                </a:cubicBezTo>
                <a:cubicBezTo>
                  <a:pt x="46" y="81"/>
                  <a:pt x="46" y="81"/>
                  <a:pt x="46" y="81"/>
                </a:cubicBezTo>
                <a:close/>
                <a:moveTo>
                  <a:pt x="0" y="0"/>
                </a:moveTo>
                <a:cubicBezTo>
                  <a:pt x="15" y="0"/>
                  <a:pt x="15" y="0"/>
                  <a:pt x="15" y="0"/>
                </a:cubicBezTo>
                <a:cubicBezTo>
                  <a:pt x="15" y="45"/>
                  <a:pt x="15" y="45"/>
                  <a:pt x="15" y="45"/>
                </a:cubicBezTo>
                <a:cubicBezTo>
                  <a:pt x="0" y="34"/>
                  <a:pt x="0" y="34"/>
                  <a:pt x="0" y="34"/>
                </a:cubicBezTo>
                <a:cubicBezTo>
                  <a:pt x="0" y="0"/>
                  <a:pt x="0" y="0"/>
                  <a:pt x="0" y="0"/>
                </a:cubicBezTo>
                <a:close/>
                <a:moveTo>
                  <a:pt x="25" y="0"/>
                </a:moveTo>
                <a:cubicBezTo>
                  <a:pt x="67" y="0"/>
                  <a:pt x="67" y="0"/>
                  <a:pt x="67" y="0"/>
                </a:cubicBezTo>
                <a:cubicBezTo>
                  <a:pt x="67" y="53"/>
                  <a:pt x="67" y="53"/>
                  <a:pt x="67" y="53"/>
                </a:cubicBezTo>
                <a:cubicBezTo>
                  <a:pt x="46" y="70"/>
                  <a:pt x="46" y="70"/>
                  <a:pt x="46" y="70"/>
                </a:cubicBezTo>
                <a:cubicBezTo>
                  <a:pt x="25" y="53"/>
                  <a:pt x="25" y="53"/>
                  <a:pt x="25" y="53"/>
                </a:cubicBezTo>
                <a:cubicBezTo>
                  <a:pt x="25" y="0"/>
                  <a:pt x="25" y="0"/>
                  <a:pt x="25" y="0"/>
                </a:cubicBezTo>
                <a:close/>
                <a:moveTo>
                  <a:pt x="77" y="0"/>
                </a:moveTo>
                <a:cubicBezTo>
                  <a:pt x="92" y="0"/>
                  <a:pt x="92" y="0"/>
                  <a:pt x="92" y="0"/>
                </a:cubicBezTo>
                <a:cubicBezTo>
                  <a:pt x="92" y="34"/>
                  <a:pt x="92" y="34"/>
                  <a:pt x="92" y="34"/>
                </a:cubicBezTo>
                <a:cubicBezTo>
                  <a:pt x="77" y="45"/>
                  <a:pt x="77" y="45"/>
                  <a:pt x="77" y="45"/>
                </a:cubicBezTo>
                <a:cubicBezTo>
                  <a:pt x="77" y="0"/>
                  <a:pt x="77" y="0"/>
                  <a:pt x="77" y="0"/>
                </a:cubicBezTo>
                <a:close/>
              </a:path>
            </a:pathLst>
          </a:custGeom>
          <a:solidFill>
            <a:schemeClr val="bg1"/>
          </a:solidFill>
          <a:ln>
            <a:noFill/>
          </a:ln>
        </p:spPr>
        <p:txBody>
          <a:bodyPr vert="horz" wrap="square" lIns="68580" tIns="34290" rIns="68580" bIns="34290" numCol="1" anchor="t" anchorCtr="0" compatLnSpc="1"/>
          <a:lstStyle/>
          <a:p>
            <a:endParaRPr lang="zh-CN" altLang="en-US" sz="900" dirty="0">
              <a:solidFill>
                <a:schemeClr val="tx1">
                  <a:lumMod val="75000"/>
                  <a:lumOff val="25000"/>
                </a:schemeClr>
              </a:solidFill>
              <a:cs typeface="+mn-ea"/>
              <a:sym typeface="+mn-lt"/>
            </a:endParaRPr>
          </a:p>
        </p:txBody>
      </p:sp>
      <p:sp>
        <p:nvSpPr>
          <p:cNvPr id="33" name="矩形 32"/>
          <p:cNvSpPr/>
          <p:nvPr/>
        </p:nvSpPr>
        <p:spPr>
          <a:xfrm>
            <a:off x="6732240" y="3291512"/>
            <a:ext cx="1061829" cy="253916"/>
          </a:xfrm>
          <a:prstGeom prst="rect">
            <a:avLst/>
          </a:prstGeom>
        </p:spPr>
        <p:txBody>
          <a:bodyPr wrap="none" lIns="68580" tIns="34290" rIns="68580" bIns="3429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34" name="矩形 33"/>
          <p:cNvSpPr/>
          <p:nvPr/>
        </p:nvSpPr>
        <p:spPr>
          <a:xfrm>
            <a:off x="6768244" y="3630330"/>
            <a:ext cx="1692188" cy="346249"/>
          </a:xfrm>
          <a:prstGeom prst="rect">
            <a:avLst/>
          </a:prstGeom>
        </p:spPr>
        <p:txBody>
          <a:bodyPr wrap="square" lIns="68580" tIns="34290" rIns="68580" bIns="34290">
            <a:spAutoFit/>
          </a:bodyPr>
          <a:lstStyle/>
          <a:p>
            <a:pPr lvl="0"/>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a:t>
            </a:r>
          </a:p>
        </p:txBody>
      </p:sp>
      <p:sp>
        <p:nvSpPr>
          <p:cNvPr id="36" name="矩形 35"/>
          <p:cNvSpPr/>
          <p:nvPr/>
        </p:nvSpPr>
        <p:spPr>
          <a:xfrm>
            <a:off x="6120172" y="2181572"/>
            <a:ext cx="1061829" cy="253916"/>
          </a:xfrm>
          <a:prstGeom prst="rect">
            <a:avLst/>
          </a:prstGeom>
        </p:spPr>
        <p:txBody>
          <a:bodyPr wrap="none" lIns="68580" tIns="34290" rIns="68580" bIns="3429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37" name="矩形 36"/>
          <p:cNvSpPr/>
          <p:nvPr/>
        </p:nvSpPr>
        <p:spPr>
          <a:xfrm>
            <a:off x="6130830" y="2473569"/>
            <a:ext cx="1753537" cy="346249"/>
          </a:xfrm>
          <a:prstGeom prst="rect">
            <a:avLst/>
          </a:prstGeom>
        </p:spPr>
        <p:txBody>
          <a:bodyPr wrap="square" lIns="68580" tIns="34290" rIns="68580" bIns="34290">
            <a:spAutoFit/>
          </a:bodyPr>
          <a:lstStyle/>
          <a:p>
            <a:pPr lvl="0"/>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a:t>
            </a:r>
          </a:p>
        </p:txBody>
      </p:sp>
      <p:sp>
        <p:nvSpPr>
          <p:cNvPr id="39" name="矩形 38"/>
          <p:cNvSpPr/>
          <p:nvPr/>
        </p:nvSpPr>
        <p:spPr>
          <a:xfrm>
            <a:off x="719572" y="2808391"/>
            <a:ext cx="1061829" cy="253916"/>
          </a:xfrm>
          <a:prstGeom prst="rect">
            <a:avLst/>
          </a:prstGeom>
        </p:spPr>
        <p:txBody>
          <a:bodyPr wrap="none" lIns="68580" tIns="34290" rIns="68580" bIns="3429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40" name="矩形 39"/>
          <p:cNvSpPr/>
          <p:nvPr/>
        </p:nvSpPr>
        <p:spPr>
          <a:xfrm>
            <a:off x="258664" y="3100388"/>
            <a:ext cx="1721048" cy="346249"/>
          </a:xfrm>
          <a:prstGeom prst="rect">
            <a:avLst/>
          </a:prstGeom>
        </p:spPr>
        <p:txBody>
          <a:bodyPr wrap="square" lIns="68580" tIns="34290" rIns="68580" bIns="34290">
            <a:spAutoFit/>
          </a:bodyPr>
          <a:lstStyle/>
          <a:p>
            <a:pPr lvl="0"/>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a:t>
            </a:r>
          </a:p>
        </p:txBody>
      </p:sp>
      <p:sp>
        <p:nvSpPr>
          <p:cNvPr id="42" name="矩形 41"/>
          <p:cNvSpPr/>
          <p:nvPr/>
        </p:nvSpPr>
        <p:spPr>
          <a:xfrm>
            <a:off x="1259632" y="1816460"/>
            <a:ext cx="1061829" cy="253916"/>
          </a:xfrm>
          <a:prstGeom prst="rect">
            <a:avLst/>
          </a:prstGeom>
        </p:spPr>
        <p:txBody>
          <a:bodyPr wrap="none" lIns="68580" tIns="34290" rIns="68580" bIns="3429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43" name="矩形 42"/>
          <p:cNvSpPr/>
          <p:nvPr/>
        </p:nvSpPr>
        <p:spPr>
          <a:xfrm>
            <a:off x="813757" y="2108458"/>
            <a:ext cx="1742019" cy="346249"/>
          </a:xfrm>
          <a:prstGeom prst="rect">
            <a:avLst/>
          </a:prstGeom>
        </p:spPr>
        <p:txBody>
          <a:bodyPr wrap="square" lIns="68580" tIns="34290" rIns="68580" bIns="34290">
            <a:spAutoFit/>
          </a:bodyPr>
          <a:lstStyle/>
          <a:p>
            <a:pPr lvl="0"/>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a:t>
            </a: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50"/>
                                        <p:tgtEl>
                                          <p:spTgt spid="11"/>
                                        </p:tgtEl>
                                      </p:cBhvr>
                                    </p:animEffect>
                                    <p:anim calcmode="lin" valueType="num">
                                      <p:cBhvr>
                                        <p:cTn id="8" dur="250" fill="hold"/>
                                        <p:tgtEl>
                                          <p:spTgt spid="11"/>
                                        </p:tgtEl>
                                        <p:attrNameLst>
                                          <p:attrName>ppt_x</p:attrName>
                                        </p:attrNameLst>
                                      </p:cBhvr>
                                      <p:tavLst>
                                        <p:tav tm="0">
                                          <p:val>
                                            <p:strVal val="#ppt_x"/>
                                          </p:val>
                                        </p:tav>
                                        <p:tav tm="100000">
                                          <p:val>
                                            <p:strVal val="#ppt_x"/>
                                          </p:val>
                                        </p:tav>
                                      </p:tavLst>
                                    </p:anim>
                                    <p:anim calcmode="lin" valueType="num">
                                      <p:cBhvr>
                                        <p:cTn id="9" dur="250" fill="hold"/>
                                        <p:tgtEl>
                                          <p:spTgt spid="1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120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250"/>
                                        <p:tgtEl>
                                          <p:spTgt spid="28"/>
                                        </p:tgtEl>
                                      </p:cBhvr>
                                    </p:animEffect>
                                    <p:anim calcmode="lin" valueType="num">
                                      <p:cBhvr>
                                        <p:cTn id="13" dur="250" fill="hold"/>
                                        <p:tgtEl>
                                          <p:spTgt spid="28"/>
                                        </p:tgtEl>
                                        <p:attrNameLst>
                                          <p:attrName>ppt_x</p:attrName>
                                        </p:attrNameLst>
                                      </p:cBhvr>
                                      <p:tavLst>
                                        <p:tav tm="0">
                                          <p:val>
                                            <p:strVal val="#ppt_x"/>
                                          </p:val>
                                        </p:tav>
                                        <p:tav tm="100000">
                                          <p:val>
                                            <p:strVal val="#ppt_x"/>
                                          </p:val>
                                        </p:tav>
                                      </p:tavLst>
                                    </p:anim>
                                    <p:anim calcmode="lin" valueType="num">
                                      <p:cBhvr>
                                        <p:cTn id="14" dur="250" fill="hold"/>
                                        <p:tgtEl>
                                          <p:spTgt spid="28"/>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140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250"/>
                                        <p:tgtEl>
                                          <p:spTgt spid="29"/>
                                        </p:tgtEl>
                                      </p:cBhvr>
                                    </p:animEffect>
                                    <p:anim calcmode="lin" valueType="num">
                                      <p:cBhvr>
                                        <p:cTn id="18" dur="250" fill="hold"/>
                                        <p:tgtEl>
                                          <p:spTgt spid="29"/>
                                        </p:tgtEl>
                                        <p:attrNameLst>
                                          <p:attrName>ppt_x</p:attrName>
                                        </p:attrNameLst>
                                      </p:cBhvr>
                                      <p:tavLst>
                                        <p:tav tm="0">
                                          <p:val>
                                            <p:strVal val="#ppt_x"/>
                                          </p:val>
                                        </p:tav>
                                        <p:tav tm="100000">
                                          <p:val>
                                            <p:strVal val="#ppt_x"/>
                                          </p:val>
                                        </p:tav>
                                      </p:tavLst>
                                    </p:anim>
                                    <p:anim calcmode="lin" valueType="num">
                                      <p:cBhvr>
                                        <p:cTn id="19" dur="250" fill="hold"/>
                                        <p:tgtEl>
                                          <p:spTgt spid="29"/>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160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250"/>
                                        <p:tgtEl>
                                          <p:spTgt spid="30"/>
                                        </p:tgtEl>
                                      </p:cBhvr>
                                    </p:animEffect>
                                    <p:anim calcmode="lin" valueType="num">
                                      <p:cBhvr>
                                        <p:cTn id="23" dur="250" fill="hold"/>
                                        <p:tgtEl>
                                          <p:spTgt spid="30"/>
                                        </p:tgtEl>
                                        <p:attrNameLst>
                                          <p:attrName>ppt_x</p:attrName>
                                        </p:attrNameLst>
                                      </p:cBhvr>
                                      <p:tavLst>
                                        <p:tav tm="0">
                                          <p:val>
                                            <p:strVal val="#ppt_x"/>
                                          </p:val>
                                        </p:tav>
                                        <p:tav tm="100000">
                                          <p:val>
                                            <p:strVal val="#ppt_x"/>
                                          </p:val>
                                        </p:tav>
                                      </p:tavLst>
                                    </p:anim>
                                    <p:anim calcmode="lin" valueType="num">
                                      <p:cBhvr>
                                        <p:cTn id="24" dur="250" fill="hold"/>
                                        <p:tgtEl>
                                          <p:spTgt spid="30"/>
                                        </p:tgtEl>
                                        <p:attrNameLst>
                                          <p:attrName>ppt_y</p:attrName>
                                        </p:attrNameLst>
                                      </p:cBhvr>
                                      <p:tavLst>
                                        <p:tav tm="0">
                                          <p:val>
                                            <p:strVal val="#ppt_y-.1"/>
                                          </p:val>
                                        </p:tav>
                                        <p:tav tm="100000">
                                          <p:val>
                                            <p:strVal val="#ppt_y"/>
                                          </p:val>
                                        </p:tav>
                                      </p:tavLst>
                                    </p:anim>
                                  </p:childTnLst>
                                </p:cTn>
                              </p:par>
                              <p:par>
                                <p:cTn id="25" presetID="53" presetClass="entr" presetSubtype="16" fill="hold" grpId="0" nodeType="withEffect">
                                  <p:stCondLst>
                                    <p:cond delay="1800"/>
                                  </p:stCondLst>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ppt_w</p:attrName>
                                        </p:attrNameLst>
                                      </p:cBhvr>
                                      <p:tavLst>
                                        <p:tav tm="0">
                                          <p:val>
                                            <p:fltVal val="0"/>
                                          </p:val>
                                        </p:tav>
                                        <p:tav tm="100000">
                                          <p:val>
                                            <p:strVal val="#ppt_w"/>
                                          </p:val>
                                        </p:tav>
                                      </p:tavLst>
                                    </p:anim>
                                    <p:anim calcmode="lin" valueType="num">
                                      <p:cBhvr>
                                        <p:cTn id="28" dur="500" fill="hold"/>
                                        <p:tgtEl>
                                          <p:spTgt spid="25"/>
                                        </p:tgtEl>
                                        <p:attrNameLst>
                                          <p:attrName>ppt_h</p:attrName>
                                        </p:attrNameLst>
                                      </p:cBhvr>
                                      <p:tavLst>
                                        <p:tav tm="0">
                                          <p:val>
                                            <p:fltVal val="0"/>
                                          </p:val>
                                        </p:tav>
                                        <p:tav tm="100000">
                                          <p:val>
                                            <p:strVal val="#ppt_h"/>
                                          </p:val>
                                        </p:tav>
                                      </p:tavLst>
                                    </p:anim>
                                    <p:animEffect transition="in" filter="fade">
                                      <p:cBhvr>
                                        <p:cTn id="29" dur="500"/>
                                        <p:tgtEl>
                                          <p:spTgt spid="25"/>
                                        </p:tgtEl>
                                      </p:cBhvr>
                                    </p:animEffect>
                                  </p:childTnLst>
                                </p:cTn>
                              </p:par>
                              <p:par>
                                <p:cTn id="30" presetID="2" presetClass="entr" presetSubtype="8" fill="hold" grpId="0" nodeType="withEffect">
                                  <p:stCondLst>
                                    <p:cond delay="1900"/>
                                  </p:stCondLst>
                                  <p:iterate type="lt">
                                    <p:tmPct val="2000"/>
                                  </p:iterate>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500" fill="hold"/>
                                        <p:tgtEl>
                                          <p:spTgt spid="42"/>
                                        </p:tgtEl>
                                        <p:attrNameLst>
                                          <p:attrName>ppt_x</p:attrName>
                                        </p:attrNameLst>
                                      </p:cBhvr>
                                      <p:tavLst>
                                        <p:tav tm="0">
                                          <p:val>
                                            <p:strVal val="0-#ppt_w/2"/>
                                          </p:val>
                                        </p:tav>
                                        <p:tav tm="100000">
                                          <p:val>
                                            <p:strVal val="#ppt_x"/>
                                          </p:val>
                                        </p:tav>
                                      </p:tavLst>
                                    </p:anim>
                                    <p:anim calcmode="lin" valueType="num">
                                      <p:cBhvr additive="base">
                                        <p:cTn id="33" dur="500" fill="hold"/>
                                        <p:tgtEl>
                                          <p:spTgt spid="42"/>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2000"/>
                                  </p:stCondLst>
                                  <p:iterate type="lt">
                                    <p:tmPct val="2000"/>
                                  </p:iterate>
                                  <p:childTnLst>
                                    <p:set>
                                      <p:cBhvr>
                                        <p:cTn id="35" dur="1" fill="hold">
                                          <p:stCondLst>
                                            <p:cond delay="0"/>
                                          </p:stCondLst>
                                        </p:cTn>
                                        <p:tgtEl>
                                          <p:spTgt spid="43"/>
                                        </p:tgtEl>
                                        <p:attrNameLst>
                                          <p:attrName>style.visibility</p:attrName>
                                        </p:attrNameLst>
                                      </p:cBhvr>
                                      <p:to>
                                        <p:strVal val="visible"/>
                                      </p:to>
                                    </p:set>
                                    <p:anim calcmode="lin" valueType="num">
                                      <p:cBhvr additive="base">
                                        <p:cTn id="36" dur="500" fill="hold"/>
                                        <p:tgtEl>
                                          <p:spTgt spid="43"/>
                                        </p:tgtEl>
                                        <p:attrNameLst>
                                          <p:attrName>ppt_x</p:attrName>
                                        </p:attrNameLst>
                                      </p:cBhvr>
                                      <p:tavLst>
                                        <p:tav tm="0">
                                          <p:val>
                                            <p:strVal val="0-#ppt_w/2"/>
                                          </p:val>
                                        </p:tav>
                                        <p:tav tm="100000">
                                          <p:val>
                                            <p:strVal val="#ppt_x"/>
                                          </p:val>
                                        </p:tav>
                                      </p:tavLst>
                                    </p:anim>
                                    <p:anim calcmode="lin" valueType="num">
                                      <p:cBhvr additive="base">
                                        <p:cTn id="37" dur="500" fill="hold"/>
                                        <p:tgtEl>
                                          <p:spTgt spid="43"/>
                                        </p:tgtEl>
                                        <p:attrNameLst>
                                          <p:attrName>ppt_y</p:attrName>
                                        </p:attrNameLst>
                                      </p:cBhvr>
                                      <p:tavLst>
                                        <p:tav tm="0">
                                          <p:val>
                                            <p:strVal val="#ppt_y"/>
                                          </p:val>
                                        </p:tav>
                                        <p:tav tm="100000">
                                          <p:val>
                                            <p:strVal val="#ppt_y"/>
                                          </p:val>
                                        </p:tav>
                                      </p:tavLst>
                                    </p:anim>
                                  </p:childTnLst>
                                </p:cTn>
                              </p:par>
                              <p:par>
                                <p:cTn id="38" presetID="53" presetClass="entr" presetSubtype="16" fill="hold" grpId="0" nodeType="withEffect">
                                  <p:stCondLst>
                                    <p:cond delay="2500"/>
                                  </p:stCondLst>
                                  <p:childTnLst>
                                    <p:set>
                                      <p:cBhvr>
                                        <p:cTn id="39" dur="1" fill="hold">
                                          <p:stCondLst>
                                            <p:cond delay="0"/>
                                          </p:stCondLst>
                                        </p:cTn>
                                        <p:tgtEl>
                                          <p:spTgt spid="24"/>
                                        </p:tgtEl>
                                        <p:attrNameLst>
                                          <p:attrName>style.visibility</p:attrName>
                                        </p:attrNameLst>
                                      </p:cBhvr>
                                      <p:to>
                                        <p:strVal val="visible"/>
                                      </p:to>
                                    </p:set>
                                    <p:anim calcmode="lin" valueType="num">
                                      <p:cBhvr>
                                        <p:cTn id="40" dur="500" fill="hold"/>
                                        <p:tgtEl>
                                          <p:spTgt spid="24"/>
                                        </p:tgtEl>
                                        <p:attrNameLst>
                                          <p:attrName>ppt_w</p:attrName>
                                        </p:attrNameLst>
                                      </p:cBhvr>
                                      <p:tavLst>
                                        <p:tav tm="0">
                                          <p:val>
                                            <p:fltVal val="0"/>
                                          </p:val>
                                        </p:tav>
                                        <p:tav tm="100000">
                                          <p:val>
                                            <p:strVal val="#ppt_w"/>
                                          </p:val>
                                        </p:tav>
                                      </p:tavLst>
                                    </p:anim>
                                    <p:anim calcmode="lin" valueType="num">
                                      <p:cBhvr>
                                        <p:cTn id="41" dur="500" fill="hold"/>
                                        <p:tgtEl>
                                          <p:spTgt spid="24"/>
                                        </p:tgtEl>
                                        <p:attrNameLst>
                                          <p:attrName>ppt_h</p:attrName>
                                        </p:attrNameLst>
                                      </p:cBhvr>
                                      <p:tavLst>
                                        <p:tav tm="0">
                                          <p:val>
                                            <p:fltVal val="0"/>
                                          </p:val>
                                        </p:tav>
                                        <p:tav tm="100000">
                                          <p:val>
                                            <p:strVal val="#ppt_h"/>
                                          </p:val>
                                        </p:tav>
                                      </p:tavLst>
                                    </p:anim>
                                    <p:animEffect transition="in" filter="fade">
                                      <p:cBhvr>
                                        <p:cTn id="42" dur="500"/>
                                        <p:tgtEl>
                                          <p:spTgt spid="24"/>
                                        </p:tgtEl>
                                      </p:cBhvr>
                                    </p:animEffect>
                                  </p:childTnLst>
                                </p:cTn>
                              </p:par>
                              <p:par>
                                <p:cTn id="43" presetID="2" presetClass="entr" presetSubtype="2" fill="hold" grpId="0" nodeType="withEffect">
                                  <p:stCondLst>
                                    <p:cond delay="2600"/>
                                  </p:stCondLst>
                                  <p:iterate type="lt">
                                    <p:tmPct val="3000"/>
                                  </p:iterate>
                                  <p:childTnLst>
                                    <p:set>
                                      <p:cBhvr>
                                        <p:cTn id="44" dur="1" fill="hold">
                                          <p:stCondLst>
                                            <p:cond delay="0"/>
                                          </p:stCondLst>
                                        </p:cTn>
                                        <p:tgtEl>
                                          <p:spTgt spid="36"/>
                                        </p:tgtEl>
                                        <p:attrNameLst>
                                          <p:attrName>style.visibility</p:attrName>
                                        </p:attrNameLst>
                                      </p:cBhvr>
                                      <p:to>
                                        <p:strVal val="visible"/>
                                      </p:to>
                                    </p:set>
                                    <p:anim calcmode="lin" valueType="num">
                                      <p:cBhvr additive="base">
                                        <p:cTn id="45" dur="500" fill="hold"/>
                                        <p:tgtEl>
                                          <p:spTgt spid="36"/>
                                        </p:tgtEl>
                                        <p:attrNameLst>
                                          <p:attrName>ppt_x</p:attrName>
                                        </p:attrNameLst>
                                      </p:cBhvr>
                                      <p:tavLst>
                                        <p:tav tm="0">
                                          <p:val>
                                            <p:strVal val="1+#ppt_w/2"/>
                                          </p:val>
                                        </p:tav>
                                        <p:tav tm="100000">
                                          <p:val>
                                            <p:strVal val="#ppt_x"/>
                                          </p:val>
                                        </p:tav>
                                      </p:tavLst>
                                    </p:anim>
                                    <p:anim calcmode="lin" valueType="num">
                                      <p:cBhvr additive="base">
                                        <p:cTn id="46" dur="500" fill="hold"/>
                                        <p:tgtEl>
                                          <p:spTgt spid="36"/>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2700"/>
                                  </p:stCondLst>
                                  <p:iterate type="lt">
                                    <p:tmPct val="3000"/>
                                  </p:iterate>
                                  <p:childTnLst>
                                    <p:set>
                                      <p:cBhvr>
                                        <p:cTn id="48" dur="1" fill="hold">
                                          <p:stCondLst>
                                            <p:cond delay="0"/>
                                          </p:stCondLst>
                                        </p:cTn>
                                        <p:tgtEl>
                                          <p:spTgt spid="37"/>
                                        </p:tgtEl>
                                        <p:attrNameLst>
                                          <p:attrName>style.visibility</p:attrName>
                                        </p:attrNameLst>
                                      </p:cBhvr>
                                      <p:to>
                                        <p:strVal val="visible"/>
                                      </p:to>
                                    </p:set>
                                    <p:anim calcmode="lin" valueType="num">
                                      <p:cBhvr additive="base">
                                        <p:cTn id="49" dur="500" fill="hold"/>
                                        <p:tgtEl>
                                          <p:spTgt spid="37"/>
                                        </p:tgtEl>
                                        <p:attrNameLst>
                                          <p:attrName>ppt_x</p:attrName>
                                        </p:attrNameLst>
                                      </p:cBhvr>
                                      <p:tavLst>
                                        <p:tav tm="0">
                                          <p:val>
                                            <p:strVal val="1+#ppt_w/2"/>
                                          </p:val>
                                        </p:tav>
                                        <p:tav tm="100000">
                                          <p:val>
                                            <p:strVal val="#ppt_x"/>
                                          </p:val>
                                        </p:tav>
                                      </p:tavLst>
                                    </p:anim>
                                    <p:anim calcmode="lin" valueType="num">
                                      <p:cBhvr additive="base">
                                        <p:cTn id="50" dur="500" fill="hold"/>
                                        <p:tgtEl>
                                          <p:spTgt spid="37"/>
                                        </p:tgtEl>
                                        <p:attrNameLst>
                                          <p:attrName>ppt_y</p:attrName>
                                        </p:attrNameLst>
                                      </p:cBhvr>
                                      <p:tavLst>
                                        <p:tav tm="0">
                                          <p:val>
                                            <p:strVal val="#ppt_y"/>
                                          </p:val>
                                        </p:tav>
                                        <p:tav tm="100000">
                                          <p:val>
                                            <p:strVal val="#ppt_y"/>
                                          </p:val>
                                        </p:tav>
                                      </p:tavLst>
                                    </p:anim>
                                  </p:childTnLst>
                                </p:cTn>
                              </p:par>
                              <p:par>
                                <p:cTn id="51" presetID="53" presetClass="entr" presetSubtype="16" fill="hold" grpId="0" nodeType="withEffect">
                                  <p:stCondLst>
                                    <p:cond delay="3200"/>
                                  </p:stCondLst>
                                  <p:childTnLst>
                                    <p:set>
                                      <p:cBhvr>
                                        <p:cTn id="52" dur="1" fill="hold">
                                          <p:stCondLst>
                                            <p:cond delay="0"/>
                                          </p:stCondLst>
                                        </p:cTn>
                                        <p:tgtEl>
                                          <p:spTgt spid="27"/>
                                        </p:tgtEl>
                                        <p:attrNameLst>
                                          <p:attrName>style.visibility</p:attrName>
                                        </p:attrNameLst>
                                      </p:cBhvr>
                                      <p:to>
                                        <p:strVal val="visible"/>
                                      </p:to>
                                    </p:set>
                                    <p:anim calcmode="lin" valueType="num">
                                      <p:cBhvr>
                                        <p:cTn id="53" dur="500" fill="hold"/>
                                        <p:tgtEl>
                                          <p:spTgt spid="27"/>
                                        </p:tgtEl>
                                        <p:attrNameLst>
                                          <p:attrName>ppt_w</p:attrName>
                                        </p:attrNameLst>
                                      </p:cBhvr>
                                      <p:tavLst>
                                        <p:tav tm="0">
                                          <p:val>
                                            <p:fltVal val="0"/>
                                          </p:val>
                                        </p:tav>
                                        <p:tav tm="100000">
                                          <p:val>
                                            <p:strVal val="#ppt_w"/>
                                          </p:val>
                                        </p:tav>
                                      </p:tavLst>
                                    </p:anim>
                                    <p:anim calcmode="lin" valueType="num">
                                      <p:cBhvr>
                                        <p:cTn id="54" dur="500" fill="hold"/>
                                        <p:tgtEl>
                                          <p:spTgt spid="27"/>
                                        </p:tgtEl>
                                        <p:attrNameLst>
                                          <p:attrName>ppt_h</p:attrName>
                                        </p:attrNameLst>
                                      </p:cBhvr>
                                      <p:tavLst>
                                        <p:tav tm="0">
                                          <p:val>
                                            <p:fltVal val="0"/>
                                          </p:val>
                                        </p:tav>
                                        <p:tav tm="100000">
                                          <p:val>
                                            <p:strVal val="#ppt_h"/>
                                          </p:val>
                                        </p:tav>
                                      </p:tavLst>
                                    </p:anim>
                                    <p:animEffect transition="in" filter="fade">
                                      <p:cBhvr>
                                        <p:cTn id="55" dur="500"/>
                                        <p:tgtEl>
                                          <p:spTgt spid="27"/>
                                        </p:tgtEl>
                                      </p:cBhvr>
                                    </p:animEffect>
                                  </p:childTnLst>
                                </p:cTn>
                              </p:par>
                              <p:par>
                                <p:cTn id="56" presetID="2" presetClass="entr" presetSubtype="8" fill="hold" grpId="0" nodeType="withEffect">
                                  <p:stCondLst>
                                    <p:cond delay="3300"/>
                                  </p:stCondLst>
                                  <p:iterate type="lt">
                                    <p:tmPct val="3000"/>
                                  </p:iterate>
                                  <p:childTnLst>
                                    <p:set>
                                      <p:cBhvr>
                                        <p:cTn id="57" dur="1" fill="hold">
                                          <p:stCondLst>
                                            <p:cond delay="0"/>
                                          </p:stCondLst>
                                        </p:cTn>
                                        <p:tgtEl>
                                          <p:spTgt spid="39"/>
                                        </p:tgtEl>
                                        <p:attrNameLst>
                                          <p:attrName>style.visibility</p:attrName>
                                        </p:attrNameLst>
                                      </p:cBhvr>
                                      <p:to>
                                        <p:strVal val="visible"/>
                                      </p:to>
                                    </p:set>
                                    <p:anim calcmode="lin" valueType="num">
                                      <p:cBhvr additive="base">
                                        <p:cTn id="58" dur="500" fill="hold"/>
                                        <p:tgtEl>
                                          <p:spTgt spid="39"/>
                                        </p:tgtEl>
                                        <p:attrNameLst>
                                          <p:attrName>ppt_x</p:attrName>
                                        </p:attrNameLst>
                                      </p:cBhvr>
                                      <p:tavLst>
                                        <p:tav tm="0">
                                          <p:val>
                                            <p:strVal val="0-#ppt_w/2"/>
                                          </p:val>
                                        </p:tav>
                                        <p:tav tm="100000">
                                          <p:val>
                                            <p:strVal val="#ppt_x"/>
                                          </p:val>
                                        </p:tav>
                                      </p:tavLst>
                                    </p:anim>
                                    <p:anim calcmode="lin" valueType="num">
                                      <p:cBhvr additive="base">
                                        <p:cTn id="59" dur="500" fill="hold"/>
                                        <p:tgtEl>
                                          <p:spTgt spid="39"/>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3400"/>
                                  </p:stCondLst>
                                  <p:iterate type="lt">
                                    <p:tmPct val="3000"/>
                                  </p:iterate>
                                  <p:childTnLst>
                                    <p:set>
                                      <p:cBhvr>
                                        <p:cTn id="61" dur="1" fill="hold">
                                          <p:stCondLst>
                                            <p:cond delay="0"/>
                                          </p:stCondLst>
                                        </p:cTn>
                                        <p:tgtEl>
                                          <p:spTgt spid="40"/>
                                        </p:tgtEl>
                                        <p:attrNameLst>
                                          <p:attrName>style.visibility</p:attrName>
                                        </p:attrNameLst>
                                      </p:cBhvr>
                                      <p:to>
                                        <p:strVal val="visible"/>
                                      </p:to>
                                    </p:set>
                                    <p:anim calcmode="lin" valueType="num">
                                      <p:cBhvr additive="base">
                                        <p:cTn id="62" dur="500" fill="hold"/>
                                        <p:tgtEl>
                                          <p:spTgt spid="40"/>
                                        </p:tgtEl>
                                        <p:attrNameLst>
                                          <p:attrName>ppt_x</p:attrName>
                                        </p:attrNameLst>
                                      </p:cBhvr>
                                      <p:tavLst>
                                        <p:tav tm="0">
                                          <p:val>
                                            <p:strVal val="0-#ppt_w/2"/>
                                          </p:val>
                                        </p:tav>
                                        <p:tav tm="100000">
                                          <p:val>
                                            <p:strVal val="#ppt_x"/>
                                          </p:val>
                                        </p:tav>
                                      </p:tavLst>
                                    </p:anim>
                                    <p:anim calcmode="lin" valueType="num">
                                      <p:cBhvr additive="base">
                                        <p:cTn id="63" dur="500" fill="hold"/>
                                        <p:tgtEl>
                                          <p:spTgt spid="40"/>
                                        </p:tgtEl>
                                        <p:attrNameLst>
                                          <p:attrName>ppt_y</p:attrName>
                                        </p:attrNameLst>
                                      </p:cBhvr>
                                      <p:tavLst>
                                        <p:tav tm="0">
                                          <p:val>
                                            <p:strVal val="#ppt_y"/>
                                          </p:val>
                                        </p:tav>
                                        <p:tav tm="100000">
                                          <p:val>
                                            <p:strVal val="#ppt_y"/>
                                          </p:val>
                                        </p:tav>
                                      </p:tavLst>
                                    </p:anim>
                                  </p:childTnLst>
                                </p:cTn>
                              </p:par>
                              <p:par>
                                <p:cTn id="64" presetID="53" presetClass="entr" presetSubtype="16" fill="hold" grpId="0" nodeType="withEffect">
                                  <p:stCondLst>
                                    <p:cond delay="3900"/>
                                  </p:stCondLst>
                                  <p:childTnLst>
                                    <p:set>
                                      <p:cBhvr>
                                        <p:cTn id="65" dur="1" fill="hold">
                                          <p:stCondLst>
                                            <p:cond delay="0"/>
                                          </p:stCondLst>
                                        </p:cTn>
                                        <p:tgtEl>
                                          <p:spTgt spid="26"/>
                                        </p:tgtEl>
                                        <p:attrNameLst>
                                          <p:attrName>style.visibility</p:attrName>
                                        </p:attrNameLst>
                                      </p:cBhvr>
                                      <p:to>
                                        <p:strVal val="visible"/>
                                      </p:to>
                                    </p:set>
                                    <p:anim calcmode="lin" valueType="num">
                                      <p:cBhvr>
                                        <p:cTn id="66" dur="500" fill="hold"/>
                                        <p:tgtEl>
                                          <p:spTgt spid="26"/>
                                        </p:tgtEl>
                                        <p:attrNameLst>
                                          <p:attrName>ppt_w</p:attrName>
                                        </p:attrNameLst>
                                      </p:cBhvr>
                                      <p:tavLst>
                                        <p:tav tm="0">
                                          <p:val>
                                            <p:fltVal val="0"/>
                                          </p:val>
                                        </p:tav>
                                        <p:tav tm="100000">
                                          <p:val>
                                            <p:strVal val="#ppt_w"/>
                                          </p:val>
                                        </p:tav>
                                      </p:tavLst>
                                    </p:anim>
                                    <p:anim calcmode="lin" valueType="num">
                                      <p:cBhvr>
                                        <p:cTn id="67" dur="500" fill="hold"/>
                                        <p:tgtEl>
                                          <p:spTgt spid="26"/>
                                        </p:tgtEl>
                                        <p:attrNameLst>
                                          <p:attrName>ppt_h</p:attrName>
                                        </p:attrNameLst>
                                      </p:cBhvr>
                                      <p:tavLst>
                                        <p:tav tm="0">
                                          <p:val>
                                            <p:fltVal val="0"/>
                                          </p:val>
                                        </p:tav>
                                        <p:tav tm="100000">
                                          <p:val>
                                            <p:strVal val="#ppt_h"/>
                                          </p:val>
                                        </p:tav>
                                      </p:tavLst>
                                    </p:anim>
                                    <p:animEffect transition="in" filter="fade">
                                      <p:cBhvr>
                                        <p:cTn id="68" dur="500"/>
                                        <p:tgtEl>
                                          <p:spTgt spid="26"/>
                                        </p:tgtEl>
                                      </p:cBhvr>
                                    </p:animEffect>
                                  </p:childTnLst>
                                </p:cTn>
                              </p:par>
                              <p:par>
                                <p:cTn id="69" presetID="2" presetClass="entr" presetSubtype="2" fill="hold" grpId="0" nodeType="withEffect">
                                  <p:stCondLst>
                                    <p:cond delay="4000"/>
                                  </p:stCondLst>
                                  <p:iterate type="wd">
                                    <p:tmPct val="3000"/>
                                  </p:iterate>
                                  <p:childTnLst>
                                    <p:set>
                                      <p:cBhvr>
                                        <p:cTn id="70" dur="1" fill="hold">
                                          <p:stCondLst>
                                            <p:cond delay="0"/>
                                          </p:stCondLst>
                                        </p:cTn>
                                        <p:tgtEl>
                                          <p:spTgt spid="33"/>
                                        </p:tgtEl>
                                        <p:attrNameLst>
                                          <p:attrName>style.visibility</p:attrName>
                                        </p:attrNameLst>
                                      </p:cBhvr>
                                      <p:to>
                                        <p:strVal val="visible"/>
                                      </p:to>
                                    </p:set>
                                    <p:anim calcmode="lin" valueType="num">
                                      <p:cBhvr additive="base">
                                        <p:cTn id="71" dur="500" fill="hold"/>
                                        <p:tgtEl>
                                          <p:spTgt spid="33"/>
                                        </p:tgtEl>
                                        <p:attrNameLst>
                                          <p:attrName>ppt_x</p:attrName>
                                        </p:attrNameLst>
                                      </p:cBhvr>
                                      <p:tavLst>
                                        <p:tav tm="0">
                                          <p:val>
                                            <p:strVal val="1+#ppt_w/2"/>
                                          </p:val>
                                        </p:tav>
                                        <p:tav tm="100000">
                                          <p:val>
                                            <p:strVal val="#ppt_x"/>
                                          </p:val>
                                        </p:tav>
                                      </p:tavLst>
                                    </p:anim>
                                    <p:anim calcmode="lin" valueType="num">
                                      <p:cBhvr additive="base">
                                        <p:cTn id="72" dur="500" fill="hold"/>
                                        <p:tgtEl>
                                          <p:spTgt spid="33"/>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4100"/>
                                  </p:stCondLst>
                                  <p:iterate type="wd">
                                    <p:tmPct val="3000"/>
                                  </p:iterate>
                                  <p:childTnLst>
                                    <p:set>
                                      <p:cBhvr>
                                        <p:cTn id="74" dur="1" fill="hold">
                                          <p:stCondLst>
                                            <p:cond delay="0"/>
                                          </p:stCondLst>
                                        </p:cTn>
                                        <p:tgtEl>
                                          <p:spTgt spid="34"/>
                                        </p:tgtEl>
                                        <p:attrNameLst>
                                          <p:attrName>style.visibility</p:attrName>
                                        </p:attrNameLst>
                                      </p:cBhvr>
                                      <p:to>
                                        <p:strVal val="visible"/>
                                      </p:to>
                                    </p:set>
                                    <p:anim calcmode="lin" valueType="num">
                                      <p:cBhvr additive="base">
                                        <p:cTn id="75" dur="500" fill="hold"/>
                                        <p:tgtEl>
                                          <p:spTgt spid="34"/>
                                        </p:tgtEl>
                                        <p:attrNameLst>
                                          <p:attrName>ppt_x</p:attrName>
                                        </p:attrNameLst>
                                      </p:cBhvr>
                                      <p:tavLst>
                                        <p:tav tm="0">
                                          <p:val>
                                            <p:strVal val="1+#ppt_w/2"/>
                                          </p:val>
                                        </p:tav>
                                        <p:tav tm="100000">
                                          <p:val>
                                            <p:strVal val="#ppt_x"/>
                                          </p:val>
                                        </p:tav>
                                      </p:tavLst>
                                    </p:anim>
                                    <p:anim calcmode="lin" valueType="num">
                                      <p:cBhvr additive="base">
                                        <p:cTn id="76"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33" grpId="0"/>
      <p:bldP spid="34" grpId="0"/>
      <p:bldP spid="36" grpId="0"/>
      <p:bldP spid="37" grpId="0"/>
      <p:bldP spid="39" grpId="0"/>
      <p:bldP spid="40" grpId="0"/>
      <p:bldP spid="42" grpId="0"/>
      <p:bldP spid="4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文本框 75"/>
          <p:cNvSpPr txBox="1"/>
          <p:nvPr/>
        </p:nvSpPr>
        <p:spPr>
          <a:xfrm>
            <a:off x="2765966" y="2809183"/>
            <a:ext cx="2562225" cy="284693"/>
          </a:xfrm>
          <a:prstGeom prst="rect">
            <a:avLst/>
          </a:prstGeom>
          <a:noFill/>
        </p:spPr>
        <p:txBody>
          <a:bodyPr lIns="68580" tIns="34290" rIns="68580" bIns="34290">
            <a:spAutoFit/>
          </a:bodyPr>
          <a:lstStyle/>
          <a:p>
            <a:pPr lvl="0" algn="r"/>
            <a:r>
              <a:rPr lang="zh-CN" altLang="en-US" sz="700" dirty="0">
                <a:solidFill>
                  <a:schemeClr val="bg1">
                    <a:lumMod val="65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500" dirty="0">
              <a:solidFill>
                <a:schemeClr val="bg1">
                  <a:lumMod val="65000"/>
                </a:schemeClr>
              </a:solidFill>
              <a:latin typeface="微软雅黑" panose="020B0503020204020204" pitchFamily="34" charset="-122"/>
              <a:ea typeface="微软雅黑" panose="020B0503020204020204" pitchFamily="34" charset="-122"/>
              <a:cs typeface="+mn-ea"/>
            </a:endParaRPr>
          </a:p>
        </p:txBody>
      </p:sp>
      <p:sp>
        <p:nvSpPr>
          <p:cNvPr id="10" name="MH_Entry_1"/>
          <p:cNvSpPr/>
          <p:nvPr>
            <p:custDataLst>
              <p:tags r:id="rId1"/>
            </p:custDataLst>
          </p:nvPr>
        </p:nvSpPr>
        <p:spPr>
          <a:xfrm>
            <a:off x="3329276" y="2157772"/>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成功项目展示</a:t>
            </a:r>
            <a:endParaRPr lang="en-US" altLang="zh-CN"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MH_Number_1"/>
          <p:cNvSpPr txBox="1">
            <a:spLocks noChangeArrowheads="1"/>
          </p:cNvSpPr>
          <p:nvPr>
            <p:custDataLst>
              <p:tags r:id="rId2"/>
            </p:custDataLst>
          </p:nvPr>
        </p:nvSpPr>
        <p:spPr bwMode="auto">
          <a:xfrm>
            <a:off x="5185589" y="2157773"/>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MH_Others_1"/>
          <p:cNvGrpSpPr/>
          <p:nvPr>
            <p:custDataLst>
              <p:tags r:id="rId3"/>
            </p:custDataLst>
          </p:nvPr>
        </p:nvGrpSpPr>
        <p:grpSpPr>
          <a:xfrm>
            <a:off x="5681102" y="664332"/>
            <a:ext cx="295054" cy="4131558"/>
            <a:chOff x="4349750" y="1062266"/>
            <a:chExt cx="393426" cy="5508000"/>
          </a:xfrm>
        </p:grpSpPr>
        <p:pic>
          <p:nvPicPr>
            <p:cNvPr id="14" name="Picture 3"/>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p:cNvPicPr>
              <a:picLocks noChangeAspect="1" noChangeArrowheads="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animEffect transition="in" filter="fade">
                                      <p:cBhvr>
                                        <p:cTn id="18" dur="500"/>
                                        <p:tgtEl>
                                          <p:spTgt spid="12"/>
                                        </p:tgtEl>
                                      </p:cBhvr>
                                    </p:animEffect>
                                  </p:childTnLst>
                                </p:cTn>
                              </p:par>
                              <p:par>
                                <p:cTn id="19" presetID="22" presetClass="entr" presetSubtype="2" fill="hold" grpId="0" nodeType="withEffect">
                                  <p:stCondLst>
                                    <p:cond delay="250"/>
                                  </p:stCondLst>
                                  <p:childTnLst>
                                    <p:set>
                                      <p:cBhvr>
                                        <p:cTn id="20" dur="1" fill="hold">
                                          <p:stCondLst>
                                            <p:cond delay="0"/>
                                          </p:stCondLst>
                                        </p:cTn>
                                        <p:tgtEl>
                                          <p:spTgt spid="10"/>
                                        </p:tgtEl>
                                        <p:attrNameLst>
                                          <p:attrName>style.visibility</p:attrName>
                                        </p:attrNameLst>
                                      </p:cBhvr>
                                      <p:to>
                                        <p:strVal val="visible"/>
                                      </p:to>
                                    </p:set>
                                    <p:animEffect transition="in" filter="wipe(right)">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0" grpId="0" animBg="1"/>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582782" y="1216630"/>
            <a:ext cx="1413027" cy="378159"/>
            <a:chOff x="5735166" y="1628800"/>
            <a:chExt cx="1883791" cy="504056"/>
          </a:xfrm>
        </p:grpSpPr>
        <p:cxnSp>
          <p:nvCxnSpPr>
            <p:cNvPr id="4" name="直接连接符 3"/>
            <p:cNvCxnSpPr/>
            <p:nvPr/>
          </p:nvCxnSpPr>
          <p:spPr>
            <a:xfrm>
              <a:off x="7160988" y="1880828"/>
              <a:ext cx="36004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五边形 4"/>
            <p:cNvSpPr/>
            <p:nvPr/>
          </p:nvSpPr>
          <p:spPr>
            <a:xfrm>
              <a:off x="5735166" y="1628800"/>
              <a:ext cx="1440160" cy="504056"/>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微软雅黑" panose="020B0503020204020204" pitchFamily="34" charset="-122"/>
                  <a:ea typeface="微软雅黑" panose="020B0503020204020204" pitchFamily="34" charset="-122"/>
                </a:rPr>
                <a:t>2011</a:t>
              </a:r>
              <a:r>
                <a:rPr lang="zh-CN" altLang="en-US" sz="1200" dirty="0">
                  <a:latin typeface="微软雅黑" panose="020B0503020204020204" pitchFamily="34" charset="-122"/>
                  <a:ea typeface="微软雅黑" panose="020B0503020204020204" pitchFamily="34" charset="-122"/>
                </a:rPr>
                <a:t>年</a:t>
              </a:r>
            </a:p>
          </p:txBody>
        </p:sp>
        <p:sp>
          <p:nvSpPr>
            <p:cNvPr id="6" name="燕尾形 5"/>
            <p:cNvSpPr/>
            <p:nvPr/>
          </p:nvSpPr>
          <p:spPr>
            <a:xfrm>
              <a:off x="7423099" y="1796075"/>
              <a:ext cx="195858" cy="169506"/>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7" name="TextBox 6"/>
          <p:cNvSpPr txBox="1"/>
          <p:nvPr/>
        </p:nvSpPr>
        <p:spPr>
          <a:xfrm>
            <a:off x="6095147" y="1259702"/>
            <a:ext cx="2322560" cy="567858"/>
          </a:xfrm>
          <a:prstGeom prst="rect">
            <a:avLst/>
          </a:prstGeom>
          <a:noFill/>
        </p:spPr>
        <p:txBody>
          <a:bodyPr wrap="square" lIns="68589" tIns="34295" rIns="68589" bIns="34295" rtlCol="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输入内容，或复制内容后右键选择只保留文本粘贴内容。输入内容。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4582782" y="1862026"/>
            <a:ext cx="1413027" cy="378159"/>
            <a:chOff x="5735166" y="1628800"/>
            <a:chExt cx="1883791" cy="504056"/>
          </a:xfrm>
          <a:solidFill>
            <a:schemeClr val="accent2"/>
          </a:solidFill>
        </p:grpSpPr>
        <p:cxnSp>
          <p:nvCxnSpPr>
            <p:cNvPr id="9" name="直接连接符 8"/>
            <p:cNvCxnSpPr/>
            <p:nvPr/>
          </p:nvCxnSpPr>
          <p:spPr>
            <a:xfrm>
              <a:off x="7160988" y="1880828"/>
              <a:ext cx="360040" cy="0"/>
            </a:xfrm>
            <a:prstGeom prst="line">
              <a:avLst/>
            </a:prstGeom>
            <a:grpFill/>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五边形 9"/>
            <p:cNvSpPr/>
            <p:nvPr/>
          </p:nvSpPr>
          <p:spPr>
            <a:xfrm>
              <a:off x="5735166" y="1628800"/>
              <a:ext cx="1440160" cy="504056"/>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微软雅黑" panose="020B0503020204020204" pitchFamily="34" charset="-122"/>
                  <a:ea typeface="微软雅黑" panose="020B0503020204020204" pitchFamily="34" charset="-122"/>
                </a:rPr>
                <a:t>2013</a:t>
              </a:r>
              <a:r>
                <a:rPr lang="zh-CN" altLang="en-US" sz="1200" dirty="0">
                  <a:latin typeface="微软雅黑" panose="020B0503020204020204" pitchFamily="34" charset="-122"/>
                  <a:ea typeface="微软雅黑" panose="020B0503020204020204" pitchFamily="34" charset="-122"/>
                </a:rPr>
                <a:t>年</a:t>
              </a:r>
            </a:p>
          </p:txBody>
        </p:sp>
        <p:sp>
          <p:nvSpPr>
            <p:cNvPr id="11" name="燕尾形 10"/>
            <p:cNvSpPr/>
            <p:nvPr/>
          </p:nvSpPr>
          <p:spPr>
            <a:xfrm>
              <a:off x="7423099" y="1796075"/>
              <a:ext cx="195858" cy="169506"/>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12" name="TextBox 11"/>
          <p:cNvSpPr txBox="1"/>
          <p:nvPr/>
        </p:nvSpPr>
        <p:spPr>
          <a:xfrm>
            <a:off x="6095147" y="1846690"/>
            <a:ext cx="2322560" cy="567858"/>
          </a:xfrm>
          <a:prstGeom prst="rect">
            <a:avLst/>
          </a:prstGeom>
          <a:noFill/>
        </p:spPr>
        <p:txBody>
          <a:bodyPr wrap="square" lIns="68589" tIns="34295" rIns="68589" bIns="34295" rtlCol="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输入内容，或复制内容后右键选择只保留文本粘贴内容。输入内容。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4584849" y="2534618"/>
            <a:ext cx="1413027" cy="378159"/>
            <a:chOff x="5735166" y="1628800"/>
            <a:chExt cx="1883791" cy="504056"/>
          </a:xfrm>
          <a:solidFill>
            <a:schemeClr val="accent3"/>
          </a:solidFill>
        </p:grpSpPr>
        <p:cxnSp>
          <p:nvCxnSpPr>
            <p:cNvPr id="14" name="直接连接符 13"/>
            <p:cNvCxnSpPr/>
            <p:nvPr/>
          </p:nvCxnSpPr>
          <p:spPr>
            <a:xfrm>
              <a:off x="7160988" y="1880828"/>
              <a:ext cx="360040" cy="0"/>
            </a:xfrm>
            <a:prstGeom prst="line">
              <a:avLst/>
            </a:prstGeom>
            <a:grpFill/>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五边形 14"/>
            <p:cNvSpPr/>
            <p:nvPr/>
          </p:nvSpPr>
          <p:spPr>
            <a:xfrm>
              <a:off x="5735166" y="1628800"/>
              <a:ext cx="1440160" cy="504056"/>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微软雅黑" panose="020B0503020204020204" pitchFamily="34" charset="-122"/>
                  <a:ea typeface="微软雅黑" panose="020B0503020204020204" pitchFamily="34" charset="-122"/>
                </a:rPr>
                <a:t>2015</a:t>
              </a:r>
              <a:r>
                <a:rPr lang="zh-CN" altLang="en-US" sz="1200" dirty="0">
                  <a:latin typeface="微软雅黑" panose="020B0503020204020204" pitchFamily="34" charset="-122"/>
                  <a:ea typeface="微软雅黑" panose="020B0503020204020204" pitchFamily="34" charset="-122"/>
                </a:rPr>
                <a:t>年</a:t>
              </a:r>
            </a:p>
          </p:txBody>
        </p:sp>
        <p:sp>
          <p:nvSpPr>
            <p:cNvPr id="16" name="燕尾形 15"/>
            <p:cNvSpPr/>
            <p:nvPr/>
          </p:nvSpPr>
          <p:spPr>
            <a:xfrm>
              <a:off x="7423099" y="1796075"/>
              <a:ext cx="195858" cy="169506"/>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17" name="TextBox 16"/>
          <p:cNvSpPr txBox="1"/>
          <p:nvPr/>
        </p:nvSpPr>
        <p:spPr>
          <a:xfrm>
            <a:off x="6097213" y="2519282"/>
            <a:ext cx="2322560" cy="567858"/>
          </a:xfrm>
          <a:prstGeom prst="rect">
            <a:avLst/>
          </a:prstGeom>
          <a:noFill/>
        </p:spPr>
        <p:txBody>
          <a:bodyPr wrap="square" lIns="68589" tIns="34295" rIns="68589" bIns="34295" rtlCol="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输入内容，或复制内容后右键选择只保留文本粘贴内容。输入内容。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4582782" y="3215469"/>
            <a:ext cx="1413027" cy="378159"/>
            <a:chOff x="5735166" y="1628800"/>
            <a:chExt cx="1883791" cy="504056"/>
          </a:xfrm>
          <a:solidFill>
            <a:schemeClr val="accent4"/>
          </a:solidFill>
        </p:grpSpPr>
        <p:cxnSp>
          <p:nvCxnSpPr>
            <p:cNvPr id="19" name="直接连接符 18"/>
            <p:cNvCxnSpPr/>
            <p:nvPr/>
          </p:nvCxnSpPr>
          <p:spPr>
            <a:xfrm>
              <a:off x="7160988" y="1880828"/>
              <a:ext cx="360040" cy="0"/>
            </a:xfrm>
            <a:prstGeom prst="line">
              <a:avLst/>
            </a:prstGeom>
            <a:grpFill/>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五边形 19"/>
            <p:cNvSpPr/>
            <p:nvPr/>
          </p:nvSpPr>
          <p:spPr>
            <a:xfrm>
              <a:off x="5735166" y="1628800"/>
              <a:ext cx="1440160" cy="504056"/>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微软雅黑" panose="020B0503020204020204" pitchFamily="34" charset="-122"/>
                  <a:ea typeface="微软雅黑" panose="020B0503020204020204" pitchFamily="34" charset="-122"/>
                </a:rPr>
                <a:t>2016</a:t>
              </a:r>
              <a:r>
                <a:rPr lang="zh-CN" altLang="en-US" sz="1200" dirty="0">
                  <a:latin typeface="微软雅黑" panose="020B0503020204020204" pitchFamily="34" charset="-122"/>
                  <a:ea typeface="微软雅黑" panose="020B0503020204020204" pitchFamily="34" charset="-122"/>
                </a:rPr>
                <a:t>年</a:t>
              </a:r>
            </a:p>
          </p:txBody>
        </p:sp>
        <p:sp>
          <p:nvSpPr>
            <p:cNvPr id="21" name="燕尾形 20"/>
            <p:cNvSpPr/>
            <p:nvPr/>
          </p:nvSpPr>
          <p:spPr>
            <a:xfrm>
              <a:off x="7423099" y="1796075"/>
              <a:ext cx="195858" cy="169506"/>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22" name="TextBox 21"/>
          <p:cNvSpPr txBox="1"/>
          <p:nvPr/>
        </p:nvSpPr>
        <p:spPr>
          <a:xfrm>
            <a:off x="6095147" y="3200133"/>
            <a:ext cx="2322560" cy="567858"/>
          </a:xfrm>
          <a:prstGeom prst="rect">
            <a:avLst/>
          </a:prstGeom>
          <a:noFill/>
        </p:spPr>
        <p:txBody>
          <a:bodyPr wrap="square" lIns="68589" tIns="34295" rIns="68589" bIns="34295" rtlCol="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输入内容，或复制内容后右键选择只保留文本粘贴内容。输入内容。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4582782" y="3905304"/>
            <a:ext cx="1413027" cy="378159"/>
            <a:chOff x="5735166" y="1628800"/>
            <a:chExt cx="1883791" cy="504056"/>
          </a:xfrm>
          <a:solidFill>
            <a:schemeClr val="accent1"/>
          </a:solidFill>
        </p:grpSpPr>
        <p:cxnSp>
          <p:nvCxnSpPr>
            <p:cNvPr id="24" name="直接连接符 23"/>
            <p:cNvCxnSpPr/>
            <p:nvPr/>
          </p:nvCxnSpPr>
          <p:spPr>
            <a:xfrm>
              <a:off x="7160988" y="1880828"/>
              <a:ext cx="360040" cy="0"/>
            </a:xfrm>
            <a:prstGeom prst="line">
              <a:avLst/>
            </a:prstGeom>
            <a:grpFill/>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5" name="五边形 24"/>
            <p:cNvSpPr/>
            <p:nvPr/>
          </p:nvSpPr>
          <p:spPr>
            <a:xfrm>
              <a:off x="5735166" y="1628800"/>
              <a:ext cx="1440160" cy="504056"/>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微软雅黑" panose="020B0503020204020204" pitchFamily="34" charset="-122"/>
                  <a:ea typeface="微软雅黑" panose="020B0503020204020204" pitchFamily="34" charset="-122"/>
                </a:rPr>
                <a:t>2017</a:t>
              </a:r>
              <a:r>
                <a:rPr lang="zh-CN" altLang="en-US" sz="1200" dirty="0">
                  <a:latin typeface="微软雅黑" panose="020B0503020204020204" pitchFamily="34" charset="-122"/>
                  <a:ea typeface="微软雅黑" panose="020B0503020204020204" pitchFamily="34" charset="-122"/>
                </a:rPr>
                <a:t>年</a:t>
              </a:r>
            </a:p>
          </p:txBody>
        </p:sp>
        <p:sp>
          <p:nvSpPr>
            <p:cNvPr id="26" name="燕尾形 25"/>
            <p:cNvSpPr/>
            <p:nvPr/>
          </p:nvSpPr>
          <p:spPr>
            <a:xfrm>
              <a:off x="7423099" y="1796075"/>
              <a:ext cx="195858" cy="169506"/>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27" name="TextBox 26"/>
          <p:cNvSpPr txBox="1"/>
          <p:nvPr/>
        </p:nvSpPr>
        <p:spPr>
          <a:xfrm>
            <a:off x="6095147" y="3889968"/>
            <a:ext cx="2322560" cy="567858"/>
          </a:xfrm>
          <a:prstGeom prst="rect">
            <a:avLst/>
          </a:prstGeom>
          <a:noFill/>
        </p:spPr>
        <p:txBody>
          <a:bodyPr wrap="square" lIns="68589" tIns="34295" rIns="68589" bIns="34295" rtlCol="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输入内容，或复制内容后右键选择只保留文本粘贴内容。输入内容。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Oval 8"/>
          <p:cNvSpPr>
            <a:spLocks noChangeAspect="1" noChangeArrowheads="1"/>
          </p:cNvSpPr>
          <p:nvPr/>
        </p:nvSpPr>
        <p:spPr bwMode="auto">
          <a:xfrm>
            <a:off x="2829411" y="2732119"/>
            <a:ext cx="1136393" cy="1139106"/>
          </a:xfrm>
          <a:prstGeom prst="flowChartDecision">
            <a:avLst/>
          </a:prstGeom>
          <a:blipFill dpi="0" rotWithShape="1">
            <a:blip r:embed="rId3" cstate="print">
              <a:extLst>
                <a:ext uri="{28A0092B-C50C-407E-A947-70E740481C1C}">
                  <a14:useLocalDpi xmlns:a14="http://schemas.microsoft.com/office/drawing/2010/main" val="0"/>
                </a:ext>
              </a:extLst>
            </a:blip>
            <a:srcRect/>
            <a:stretch>
              <a:fillRect/>
            </a:stretch>
          </a:blipFill>
          <a:ln w="57150">
            <a:noFill/>
          </a:ln>
          <a:effectLst/>
        </p:spPr>
        <p:txBody>
          <a:bodyPr lIns="68589" tIns="34295" rIns="68589" bIns="34295"/>
          <a:lstStyle/>
          <a:p>
            <a:endParaRPr lang="zh-CN" altLang="en-US" sz="15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9" name="Oval 8"/>
          <p:cNvSpPr>
            <a:spLocks noChangeAspect="1" noChangeArrowheads="1"/>
          </p:cNvSpPr>
          <p:nvPr/>
        </p:nvSpPr>
        <p:spPr bwMode="auto">
          <a:xfrm>
            <a:off x="1839199" y="1673913"/>
            <a:ext cx="1448334" cy="1451793"/>
          </a:xfrm>
          <a:prstGeom prst="flowChartDecision">
            <a:avLst/>
          </a:prstGeom>
          <a:blipFill dpi="0" rotWithShape="1">
            <a:blip r:embed="rId4"/>
            <a:srcRect/>
            <a:stretch>
              <a:fillRect/>
            </a:stretch>
          </a:blipFill>
          <a:ln w="57150">
            <a:noFill/>
          </a:ln>
          <a:effectLst/>
        </p:spPr>
        <p:txBody>
          <a:bodyPr lIns="68589" tIns="34295" rIns="68589" bIns="34295"/>
          <a:lstStyle/>
          <a:p>
            <a:endParaRPr lang="zh-CN" altLang="en-US" sz="15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0" name="Oval 8"/>
          <p:cNvSpPr>
            <a:spLocks noChangeAspect="1" noChangeArrowheads="1"/>
          </p:cNvSpPr>
          <p:nvPr/>
        </p:nvSpPr>
        <p:spPr bwMode="auto">
          <a:xfrm>
            <a:off x="612972" y="2632139"/>
            <a:ext cx="2063471" cy="2068398"/>
          </a:xfrm>
          <a:prstGeom prst="flowChartDecision">
            <a:avLst/>
          </a:prstGeom>
          <a:blipFill dpi="0" rotWithShape="1">
            <a:blip r:embed="rId5" cstate="print">
              <a:extLst>
                <a:ext uri="{28A0092B-C50C-407E-A947-70E740481C1C}">
                  <a14:useLocalDpi xmlns:a14="http://schemas.microsoft.com/office/drawing/2010/main" val="0"/>
                </a:ext>
              </a:extLst>
            </a:blip>
            <a:srcRect/>
            <a:stretch>
              <a:fillRect/>
            </a:stretch>
          </a:blipFill>
          <a:ln w="57150">
            <a:noFill/>
          </a:ln>
          <a:effectLst/>
        </p:spPr>
        <p:txBody>
          <a:bodyPr lIns="68589" tIns="34295" rIns="68589" bIns="34295"/>
          <a:lstStyle/>
          <a:p>
            <a:endParaRPr lang="zh-CN" altLang="en-US" sz="1500" dirty="0">
              <a:solidFill>
                <a:schemeClr val="bg1">
                  <a:lumMod val="95000"/>
                </a:schemeClr>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889734" y="803991"/>
            <a:ext cx="1512133" cy="1478482"/>
            <a:chOff x="766614" y="1733383"/>
            <a:chExt cx="2015915" cy="1970701"/>
          </a:xfrm>
          <a:effectLst/>
        </p:grpSpPr>
        <p:sp>
          <p:nvSpPr>
            <p:cNvPr id="32" name="流程图: 决策 31"/>
            <p:cNvSpPr/>
            <p:nvPr/>
          </p:nvSpPr>
          <p:spPr>
            <a:xfrm>
              <a:off x="766614" y="1733383"/>
              <a:ext cx="2015915" cy="1970701"/>
            </a:xfrm>
            <a:prstGeom prst="flowChartDecision">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464"/>
            <p:cNvSpPr>
              <a:spLocks noEditPoints="1"/>
            </p:cNvSpPr>
            <p:nvPr/>
          </p:nvSpPr>
          <p:spPr bwMode="auto">
            <a:xfrm>
              <a:off x="1343720" y="2312414"/>
              <a:ext cx="861702" cy="950083"/>
            </a:xfrm>
            <a:custGeom>
              <a:avLst/>
              <a:gdLst>
                <a:gd name="T0" fmla="*/ 35 w 117"/>
                <a:gd name="T1" fmla="*/ 114 h 129"/>
                <a:gd name="T2" fmla="*/ 46 w 117"/>
                <a:gd name="T3" fmla="*/ 101 h 129"/>
                <a:gd name="T4" fmla="*/ 51 w 117"/>
                <a:gd name="T5" fmla="*/ 87 h 129"/>
                <a:gd name="T6" fmla="*/ 48 w 117"/>
                <a:gd name="T7" fmla="*/ 79 h 129"/>
                <a:gd name="T8" fmla="*/ 72 w 117"/>
                <a:gd name="T9" fmla="*/ 87 h 129"/>
                <a:gd name="T10" fmla="*/ 68 w 117"/>
                <a:gd name="T11" fmla="*/ 87 h 129"/>
                <a:gd name="T12" fmla="*/ 73 w 117"/>
                <a:gd name="T13" fmla="*/ 101 h 129"/>
                <a:gd name="T14" fmla="*/ 86 w 117"/>
                <a:gd name="T15" fmla="*/ 114 h 129"/>
                <a:gd name="T16" fmla="*/ 97 w 117"/>
                <a:gd name="T17" fmla="*/ 129 h 129"/>
                <a:gd name="T18" fmla="*/ 22 w 117"/>
                <a:gd name="T19" fmla="*/ 114 h 129"/>
                <a:gd name="T20" fmla="*/ 35 w 117"/>
                <a:gd name="T21" fmla="*/ 114 h 129"/>
                <a:gd name="T22" fmla="*/ 46 w 117"/>
                <a:gd name="T23" fmla="*/ 61 h 129"/>
                <a:gd name="T24" fmla="*/ 44 w 117"/>
                <a:gd name="T25" fmla="*/ 66 h 129"/>
                <a:gd name="T26" fmla="*/ 37 w 117"/>
                <a:gd name="T27" fmla="*/ 61 h 129"/>
                <a:gd name="T28" fmla="*/ 33 w 117"/>
                <a:gd name="T29" fmla="*/ 55 h 129"/>
                <a:gd name="T30" fmla="*/ 33 w 117"/>
                <a:gd name="T31" fmla="*/ 54 h 129"/>
                <a:gd name="T32" fmla="*/ 39 w 117"/>
                <a:gd name="T33" fmla="*/ 33 h 129"/>
                <a:gd name="T34" fmla="*/ 42 w 117"/>
                <a:gd name="T35" fmla="*/ 11 h 129"/>
                <a:gd name="T36" fmla="*/ 48 w 117"/>
                <a:gd name="T37" fmla="*/ 11 h 129"/>
                <a:gd name="T38" fmla="*/ 24 w 117"/>
                <a:gd name="T39" fmla="*/ 19 h 129"/>
                <a:gd name="T40" fmla="*/ 9 w 117"/>
                <a:gd name="T41" fmla="*/ 13 h 129"/>
                <a:gd name="T42" fmla="*/ 13 w 117"/>
                <a:gd name="T43" fmla="*/ 24 h 129"/>
                <a:gd name="T44" fmla="*/ 16 w 117"/>
                <a:gd name="T45" fmla="*/ 33 h 129"/>
                <a:gd name="T46" fmla="*/ 29 w 117"/>
                <a:gd name="T47" fmla="*/ 46 h 129"/>
                <a:gd name="T48" fmla="*/ 33 w 117"/>
                <a:gd name="T49" fmla="*/ 30 h 129"/>
                <a:gd name="T50" fmla="*/ 35 w 117"/>
                <a:gd name="T51" fmla="*/ 13 h 129"/>
                <a:gd name="T52" fmla="*/ 31 w 117"/>
                <a:gd name="T53" fmla="*/ 21 h 129"/>
                <a:gd name="T54" fmla="*/ 24 w 117"/>
                <a:gd name="T55" fmla="*/ 6 h 129"/>
                <a:gd name="T56" fmla="*/ 0 w 117"/>
                <a:gd name="T57" fmla="*/ 6 h 129"/>
                <a:gd name="T58" fmla="*/ 2 w 117"/>
                <a:gd name="T59" fmla="*/ 11 h 129"/>
                <a:gd name="T60" fmla="*/ 11 w 117"/>
                <a:gd name="T61" fmla="*/ 37 h 129"/>
                <a:gd name="T62" fmla="*/ 18 w 117"/>
                <a:gd name="T63" fmla="*/ 46 h 129"/>
                <a:gd name="T64" fmla="*/ 27 w 117"/>
                <a:gd name="T65" fmla="*/ 54 h 129"/>
                <a:gd name="T66" fmla="*/ 26 w 117"/>
                <a:gd name="T67" fmla="*/ 57 h 129"/>
                <a:gd name="T68" fmla="*/ 39 w 117"/>
                <a:gd name="T69" fmla="*/ 72 h 129"/>
                <a:gd name="T70" fmla="*/ 59 w 117"/>
                <a:gd name="T71" fmla="*/ 76 h 129"/>
                <a:gd name="T72" fmla="*/ 79 w 117"/>
                <a:gd name="T73" fmla="*/ 72 h 129"/>
                <a:gd name="T74" fmla="*/ 94 w 117"/>
                <a:gd name="T75" fmla="*/ 57 h 129"/>
                <a:gd name="T76" fmla="*/ 90 w 117"/>
                <a:gd name="T77" fmla="*/ 54 h 129"/>
                <a:gd name="T78" fmla="*/ 99 w 117"/>
                <a:gd name="T79" fmla="*/ 46 h 129"/>
                <a:gd name="T80" fmla="*/ 106 w 117"/>
                <a:gd name="T81" fmla="*/ 37 h 129"/>
                <a:gd name="T82" fmla="*/ 116 w 117"/>
                <a:gd name="T83" fmla="*/ 11 h 129"/>
                <a:gd name="T84" fmla="*/ 112 w 117"/>
                <a:gd name="T85" fmla="*/ 6 h 129"/>
                <a:gd name="T86" fmla="*/ 94 w 117"/>
                <a:gd name="T87" fmla="*/ 6 h 129"/>
                <a:gd name="T88" fmla="*/ 79 w 117"/>
                <a:gd name="T89" fmla="*/ 0 h 129"/>
                <a:gd name="T90" fmla="*/ 20 w 117"/>
                <a:gd name="T91" fmla="*/ 0 h 129"/>
                <a:gd name="T92" fmla="*/ 24 w 117"/>
                <a:gd name="T93" fmla="*/ 6 h 129"/>
                <a:gd name="T94" fmla="*/ 84 w 117"/>
                <a:gd name="T95" fmla="*/ 13 h 129"/>
                <a:gd name="T96" fmla="*/ 94 w 117"/>
                <a:gd name="T97" fmla="*/ 19 h 129"/>
                <a:gd name="T98" fmla="*/ 108 w 117"/>
                <a:gd name="T99" fmla="*/ 13 h 129"/>
                <a:gd name="T100" fmla="*/ 105 w 117"/>
                <a:gd name="T101" fmla="*/ 24 h 129"/>
                <a:gd name="T102" fmla="*/ 101 w 117"/>
                <a:gd name="T103" fmla="*/ 33 h 129"/>
                <a:gd name="T104" fmla="*/ 88 w 117"/>
                <a:gd name="T105" fmla="*/ 46 h 129"/>
                <a:gd name="T106" fmla="*/ 84 w 117"/>
                <a:gd name="T107" fmla="*/ 30 h 129"/>
                <a:gd name="T108" fmla="*/ 84 w 117"/>
                <a:gd name="T109" fmla="*/ 13 h 129"/>
                <a:gd name="T110" fmla="*/ 84 w 117"/>
                <a:gd name="T111" fmla="*/ 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7" h="129">
                  <a:moveTo>
                    <a:pt x="35" y="114"/>
                  </a:moveTo>
                  <a:lnTo>
                    <a:pt x="35" y="114"/>
                  </a:lnTo>
                  <a:lnTo>
                    <a:pt x="40" y="109"/>
                  </a:lnTo>
                  <a:lnTo>
                    <a:pt x="46" y="101"/>
                  </a:lnTo>
                  <a:lnTo>
                    <a:pt x="50" y="94"/>
                  </a:lnTo>
                  <a:lnTo>
                    <a:pt x="51" y="87"/>
                  </a:lnTo>
                  <a:lnTo>
                    <a:pt x="48" y="87"/>
                  </a:lnTo>
                  <a:lnTo>
                    <a:pt x="48" y="79"/>
                  </a:lnTo>
                  <a:lnTo>
                    <a:pt x="72" y="79"/>
                  </a:lnTo>
                  <a:lnTo>
                    <a:pt x="72" y="87"/>
                  </a:lnTo>
                  <a:lnTo>
                    <a:pt x="68" y="87"/>
                  </a:lnTo>
                  <a:lnTo>
                    <a:pt x="68" y="87"/>
                  </a:lnTo>
                  <a:lnTo>
                    <a:pt x="70" y="94"/>
                  </a:lnTo>
                  <a:lnTo>
                    <a:pt x="73" y="101"/>
                  </a:lnTo>
                  <a:lnTo>
                    <a:pt x="79" y="109"/>
                  </a:lnTo>
                  <a:lnTo>
                    <a:pt x="86" y="114"/>
                  </a:lnTo>
                  <a:lnTo>
                    <a:pt x="97" y="114"/>
                  </a:lnTo>
                  <a:lnTo>
                    <a:pt x="97" y="129"/>
                  </a:lnTo>
                  <a:lnTo>
                    <a:pt x="22" y="129"/>
                  </a:lnTo>
                  <a:lnTo>
                    <a:pt x="22" y="114"/>
                  </a:lnTo>
                  <a:lnTo>
                    <a:pt x="35" y="114"/>
                  </a:lnTo>
                  <a:lnTo>
                    <a:pt x="35" y="114"/>
                  </a:lnTo>
                  <a:close/>
                  <a:moveTo>
                    <a:pt x="48" y="11"/>
                  </a:moveTo>
                  <a:lnTo>
                    <a:pt x="46" y="61"/>
                  </a:lnTo>
                  <a:lnTo>
                    <a:pt x="44" y="66"/>
                  </a:lnTo>
                  <a:lnTo>
                    <a:pt x="44" y="66"/>
                  </a:lnTo>
                  <a:lnTo>
                    <a:pt x="37" y="61"/>
                  </a:lnTo>
                  <a:lnTo>
                    <a:pt x="37" y="61"/>
                  </a:lnTo>
                  <a:lnTo>
                    <a:pt x="35" y="59"/>
                  </a:lnTo>
                  <a:lnTo>
                    <a:pt x="33" y="55"/>
                  </a:lnTo>
                  <a:lnTo>
                    <a:pt x="33" y="55"/>
                  </a:lnTo>
                  <a:lnTo>
                    <a:pt x="33" y="54"/>
                  </a:lnTo>
                  <a:lnTo>
                    <a:pt x="33" y="54"/>
                  </a:lnTo>
                  <a:lnTo>
                    <a:pt x="39" y="33"/>
                  </a:lnTo>
                  <a:lnTo>
                    <a:pt x="39" y="33"/>
                  </a:lnTo>
                  <a:lnTo>
                    <a:pt x="42" y="11"/>
                  </a:lnTo>
                  <a:lnTo>
                    <a:pt x="48" y="11"/>
                  </a:lnTo>
                  <a:lnTo>
                    <a:pt x="48" y="11"/>
                  </a:lnTo>
                  <a:close/>
                  <a:moveTo>
                    <a:pt x="31" y="21"/>
                  </a:moveTo>
                  <a:lnTo>
                    <a:pt x="24" y="19"/>
                  </a:lnTo>
                  <a:lnTo>
                    <a:pt x="24" y="13"/>
                  </a:lnTo>
                  <a:lnTo>
                    <a:pt x="9" y="13"/>
                  </a:lnTo>
                  <a:lnTo>
                    <a:pt x="9" y="13"/>
                  </a:lnTo>
                  <a:lnTo>
                    <a:pt x="13" y="24"/>
                  </a:lnTo>
                  <a:lnTo>
                    <a:pt x="16" y="33"/>
                  </a:lnTo>
                  <a:lnTo>
                    <a:pt x="16" y="33"/>
                  </a:lnTo>
                  <a:lnTo>
                    <a:pt x="22" y="39"/>
                  </a:lnTo>
                  <a:lnTo>
                    <a:pt x="29" y="46"/>
                  </a:lnTo>
                  <a:lnTo>
                    <a:pt x="29" y="46"/>
                  </a:lnTo>
                  <a:lnTo>
                    <a:pt x="33" y="30"/>
                  </a:lnTo>
                  <a:lnTo>
                    <a:pt x="35" y="13"/>
                  </a:lnTo>
                  <a:lnTo>
                    <a:pt x="35" y="13"/>
                  </a:lnTo>
                  <a:lnTo>
                    <a:pt x="33" y="13"/>
                  </a:lnTo>
                  <a:lnTo>
                    <a:pt x="31" y="21"/>
                  </a:lnTo>
                  <a:lnTo>
                    <a:pt x="31" y="21"/>
                  </a:lnTo>
                  <a:close/>
                  <a:moveTo>
                    <a:pt x="24" y="6"/>
                  </a:moveTo>
                  <a:lnTo>
                    <a:pt x="5" y="6"/>
                  </a:lnTo>
                  <a:lnTo>
                    <a:pt x="0" y="6"/>
                  </a:lnTo>
                  <a:lnTo>
                    <a:pt x="2" y="11"/>
                  </a:lnTo>
                  <a:lnTo>
                    <a:pt x="2" y="11"/>
                  </a:lnTo>
                  <a:lnTo>
                    <a:pt x="5" y="24"/>
                  </a:lnTo>
                  <a:lnTo>
                    <a:pt x="11" y="37"/>
                  </a:lnTo>
                  <a:lnTo>
                    <a:pt x="11" y="37"/>
                  </a:lnTo>
                  <a:lnTo>
                    <a:pt x="18" y="46"/>
                  </a:lnTo>
                  <a:lnTo>
                    <a:pt x="27" y="54"/>
                  </a:lnTo>
                  <a:lnTo>
                    <a:pt x="27" y="54"/>
                  </a:lnTo>
                  <a:lnTo>
                    <a:pt x="26" y="57"/>
                  </a:lnTo>
                  <a:lnTo>
                    <a:pt x="26" y="57"/>
                  </a:lnTo>
                  <a:lnTo>
                    <a:pt x="31" y="66"/>
                  </a:lnTo>
                  <a:lnTo>
                    <a:pt x="39" y="72"/>
                  </a:lnTo>
                  <a:lnTo>
                    <a:pt x="50" y="76"/>
                  </a:lnTo>
                  <a:lnTo>
                    <a:pt x="59" y="76"/>
                  </a:lnTo>
                  <a:lnTo>
                    <a:pt x="70" y="76"/>
                  </a:lnTo>
                  <a:lnTo>
                    <a:pt x="79" y="72"/>
                  </a:lnTo>
                  <a:lnTo>
                    <a:pt x="86" y="66"/>
                  </a:lnTo>
                  <a:lnTo>
                    <a:pt x="94" y="57"/>
                  </a:lnTo>
                  <a:lnTo>
                    <a:pt x="94" y="57"/>
                  </a:lnTo>
                  <a:lnTo>
                    <a:pt x="90" y="54"/>
                  </a:lnTo>
                  <a:lnTo>
                    <a:pt x="90" y="54"/>
                  </a:lnTo>
                  <a:lnTo>
                    <a:pt x="99" y="46"/>
                  </a:lnTo>
                  <a:lnTo>
                    <a:pt x="106" y="37"/>
                  </a:lnTo>
                  <a:lnTo>
                    <a:pt x="106" y="37"/>
                  </a:lnTo>
                  <a:lnTo>
                    <a:pt x="112" y="24"/>
                  </a:lnTo>
                  <a:lnTo>
                    <a:pt x="116" y="11"/>
                  </a:lnTo>
                  <a:lnTo>
                    <a:pt x="117" y="6"/>
                  </a:lnTo>
                  <a:lnTo>
                    <a:pt x="112" y="6"/>
                  </a:lnTo>
                  <a:lnTo>
                    <a:pt x="94" y="6"/>
                  </a:lnTo>
                  <a:lnTo>
                    <a:pt x="94" y="6"/>
                  </a:lnTo>
                  <a:lnTo>
                    <a:pt x="97" y="0"/>
                  </a:lnTo>
                  <a:lnTo>
                    <a:pt x="79" y="0"/>
                  </a:lnTo>
                  <a:lnTo>
                    <a:pt x="39" y="0"/>
                  </a:lnTo>
                  <a:lnTo>
                    <a:pt x="20" y="0"/>
                  </a:lnTo>
                  <a:lnTo>
                    <a:pt x="20" y="0"/>
                  </a:lnTo>
                  <a:lnTo>
                    <a:pt x="24" y="6"/>
                  </a:lnTo>
                  <a:lnTo>
                    <a:pt x="24" y="6"/>
                  </a:lnTo>
                  <a:close/>
                  <a:moveTo>
                    <a:pt x="84" y="13"/>
                  </a:moveTo>
                  <a:lnTo>
                    <a:pt x="88" y="21"/>
                  </a:lnTo>
                  <a:lnTo>
                    <a:pt x="94" y="19"/>
                  </a:lnTo>
                  <a:lnTo>
                    <a:pt x="94" y="13"/>
                  </a:lnTo>
                  <a:lnTo>
                    <a:pt x="108" y="13"/>
                  </a:lnTo>
                  <a:lnTo>
                    <a:pt x="108" y="13"/>
                  </a:lnTo>
                  <a:lnTo>
                    <a:pt x="105" y="24"/>
                  </a:lnTo>
                  <a:lnTo>
                    <a:pt x="101" y="33"/>
                  </a:lnTo>
                  <a:lnTo>
                    <a:pt x="101" y="33"/>
                  </a:lnTo>
                  <a:lnTo>
                    <a:pt x="95" y="39"/>
                  </a:lnTo>
                  <a:lnTo>
                    <a:pt x="88" y="46"/>
                  </a:lnTo>
                  <a:lnTo>
                    <a:pt x="88" y="46"/>
                  </a:lnTo>
                  <a:lnTo>
                    <a:pt x="84" y="30"/>
                  </a:lnTo>
                  <a:lnTo>
                    <a:pt x="84" y="13"/>
                  </a:lnTo>
                  <a:lnTo>
                    <a:pt x="84" y="13"/>
                  </a:lnTo>
                  <a:lnTo>
                    <a:pt x="84" y="13"/>
                  </a:lnTo>
                  <a:lnTo>
                    <a:pt x="84" y="13"/>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34" name="组合 33"/>
          <p:cNvGrpSpPr/>
          <p:nvPr/>
        </p:nvGrpSpPr>
        <p:grpSpPr>
          <a:xfrm>
            <a:off x="2401867" y="3770702"/>
            <a:ext cx="868225" cy="903512"/>
            <a:chOff x="3799767" y="4888985"/>
            <a:chExt cx="1157483" cy="1204311"/>
          </a:xfrm>
          <a:effectLst/>
        </p:grpSpPr>
        <p:sp>
          <p:nvSpPr>
            <p:cNvPr id="35" name="流程图: 决策 34"/>
            <p:cNvSpPr/>
            <p:nvPr/>
          </p:nvSpPr>
          <p:spPr>
            <a:xfrm>
              <a:off x="3799767" y="4888985"/>
              <a:ext cx="1157483" cy="1204311"/>
            </a:xfrm>
            <a:prstGeom prst="flowChartDecisi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452"/>
            <p:cNvSpPr>
              <a:spLocks noEditPoints="1"/>
            </p:cNvSpPr>
            <p:nvPr/>
          </p:nvSpPr>
          <p:spPr bwMode="auto">
            <a:xfrm>
              <a:off x="4142570" y="5264845"/>
              <a:ext cx="526975" cy="471696"/>
            </a:xfrm>
            <a:custGeom>
              <a:avLst/>
              <a:gdLst>
                <a:gd name="T0" fmla="*/ 88 w 143"/>
                <a:gd name="T1" fmla="*/ 20 h 128"/>
                <a:gd name="T2" fmla="*/ 94 w 143"/>
                <a:gd name="T3" fmla="*/ 25 h 128"/>
                <a:gd name="T4" fmla="*/ 130 w 143"/>
                <a:gd name="T5" fmla="*/ 35 h 128"/>
                <a:gd name="T6" fmla="*/ 136 w 143"/>
                <a:gd name="T7" fmla="*/ 31 h 128"/>
                <a:gd name="T8" fmla="*/ 141 w 143"/>
                <a:gd name="T9" fmla="*/ 38 h 128"/>
                <a:gd name="T10" fmla="*/ 141 w 143"/>
                <a:gd name="T11" fmla="*/ 49 h 128"/>
                <a:gd name="T12" fmla="*/ 138 w 143"/>
                <a:gd name="T13" fmla="*/ 58 h 128"/>
                <a:gd name="T14" fmla="*/ 130 w 143"/>
                <a:gd name="T15" fmla="*/ 62 h 128"/>
                <a:gd name="T16" fmla="*/ 99 w 143"/>
                <a:gd name="T17" fmla="*/ 53 h 128"/>
                <a:gd name="T18" fmla="*/ 90 w 143"/>
                <a:gd name="T19" fmla="*/ 57 h 128"/>
                <a:gd name="T20" fmla="*/ 83 w 143"/>
                <a:gd name="T21" fmla="*/ 64 h 128"/>
                <a:gd name="T22" fmla="*/ 86 w 143"/>
                <a:gd name="T23" fmla="*/ 75 h 128"/>
                <a:gd name="T24" fmla="*/ 81 w 143"/>
                <a:gd name="T25" fmla="*/ 79 h 128"/>
                <a:gd name="T26" fmla="*/ 75 w 143"/>
                <a:gd name="T27" fmla="*/ 84 h 128"/>
                <a:gd name="T28" fmla="*/ 61 w 143"/>
                <a:gd name="T29" fmla="*/ 128 h 128"/>
                <a:gd name="T30" fmla="*/ 46 w 143"/>
                <a:gd name="T31" fmla="*/ 128 h 128"/>
                <a:gd name="T32" fmla="*/ 50 w 143"/>
                <a:gd name="T33" fmla="*/ 75 h 128"/>
                <a:gd name="T34" fmla="*/ 50 w 143"/>
                <a:gd name="T35" fmla="*/ 64 h 128"/>
                <a:gd name="T36" fmla="*/ 46 w 143"/>
                <a:gd name="T37" fmla="*/ 55 h 128"/>
                <a:gd name="T38" fmla="*/ 39 w 143"/>
                <a:gd name="T39" fmla="*/ 46 h 128"/>
                <a:gd name="T40" fmla="*/ 13 w 143"/>
                <a:gd name="T41" fmla="*/ 44 h 128"/>
                <a:gd name="T42" fmla="*/ 4 w 143"/>
                <a:gd name="T43" fmla="*/ 40 h 128"/>
                <a:gd name="T44" fmla="*/ 0 w 143"/>
                <a:gd name="T45" fmla="*/ 27 h 128"/>
                <a:gd name="T46" fmla="*/ 4 w 143"/>
                <a:gd name="T47" fmla="*/ 13 h 128"/>
                <a:gd name="T48" fmla="*/ 13 w 143"/>
                <a:gd name="T49" fmla="*/ 2 h 128"/>
                <a:gd name="T50" fmla="*/ 22 w 143"/>
                <a:gd name="T51" fmla="*/ 3 h 128"/>
                <a:gd name="T52" fmla="*/ 103 w 143"/>
                <a:gd name="T53" fmla="*/ 36 h 128"/>
                <a:gd name="T54" fmla="*/ 128 w 143"/>
                <a:gd name="T55" fmla="*/ 38 h 128"/>
                <a:gd name="T56" fmla="*/ 103 w 143"/>
                <a:gd name="T57" fmla="*/ 36 h 128"/>
                <a:gd name="T58" fmla="*/ 84 w 143"/>
                <a:gd name="T59" fmla="*/ 25 h 128"/>
                <a:gd name="T60" fmla="*/ 26 w 143"/>
                <a:gd name="T61" fmla="*/ 14 h 128"/>
                <a:gd name="T62" fmla="*/ 79 w 143"/>
                <a:gd name="T63" fmla="*/ 31 h 128"/>
                <a:gd name="T64" fmla="*/ 84 w 143"/>
                <a:gd name="T65" fmla="*/ 25 h 128"/>
                <a:gd name="T66" fmla="*/ 94 w 143"/>
                <a:gd name="T67" fmla="*/ 35 h 128"/>
                <a:gd name="T68" fmla="*/ 86 w 143"/>
                <a:gd name="T69" fmla="*/ 35 h 128"/>
                <a:gd name="T70" fmla="*/ 84 w 143"/>
                <a:gd name="T71" fmla="*/ 40 h 128"/>
                <a:gd name="T72" fmla="*/ 90 w 143"/>
                <a:gd name="T73" fmla="*/ 47 h 128"/>
                <a:gd name="T74" fmla="*/ 94 w 143"/>
                <a:gd name="T75" fmla="*/ 46 h 128"/>
                <a:gd name="T76" fmla="*/ 94 w 143"/>
                <a:gd name="T77" fmla="*/ 35 h 128"/>
                <a:gd name="T78" fmla="*/ 134 w 143"/>
                <a:gd name="T79" fmla="*/ 36 h 128"/>
                <a:gd name="T80" fmla="*/ 132 w 143"/>
                <a:gd name="T81" fmla="*/ 53 h 128"/>
                <a:gd name="T82" fmla="*/ 132 w 143"/>
                <a:gd name="T83" fmla="*/ 58 h 128"/>
                <a:gd name="T84" fmla="*/ 134 w 143"/>
                <a:gd name="T85" fmla="*/ 57 h 128"/>
                <a:gd name="T86" fmla="*/ 138 w 143"/>
                <a:gd name="T87" fmla="*/ 38 h 128"/>
                <a:gd name="T88" fmla="*/ 136 w 143"/>
                <a:gd name="T89" fmla="*/ 36 h 128"/>
                <a:gd name="T90" fmla="*/ 134 w 143"/>
                <a:gd name="T91" fmla="*/ 36 h 128"/>
                <a:gd name="T92" fmla="*/ 18 w 143"/>
                <a:gd name="T93" fmla="*/ 9 h 128"/>
                <a:gd name="T94" fmla="*/ 15 w 143"/>
                <a:gd name="T95" fmla="*/ 7 h 128"/>
                <a:gd name="T96" fmla="*/ 9 w 143"/>
                <a:gd name="T97" fmla="*/ 14 h 128"/>
                <a:gd name="T98" fmla="*/ 7 w 143"/>
                <a:gd name="T99" fmla="*/ 27 h 128"/>
                <a:gd name="T100" fmla="*/ 9 w 143"/>
                <a:gd name="T101" fmla="*/ 36 h 128"/>
                <a:gd name="T102" fmla="*/ 13 w 143"/>
                <a:gd name="T103" fmla="*/ 36 h 128"/>
                <a:gd name="T104" fmla="*/ 16 w 143"/>
                <a:gd name="T105" fmla="*/ 29 h 128"/>
                <a:gd name="T106" fmla="*/ 20 w 143"/>
                <a:gd name="T107" fmla="*/ 1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3" h="128">
                  <a:moveTo>
                    <a:pt x="26" y="9"/>
                  </a:moveTo>
                  <a:lnTo>
                    <a:pt x="88" y="20"/>
                  </a:lnTo>
                  <a:lnTo>
                    <a:pt x="88" y="20"/>
                  </a:lnTo>
                  <a:lnTo>
                    <a:pt x="90" y="25"/>
                  </a:lnTo>
                  <a:lnTo>
                    <a:pt x="90" y="25"/>
                  </a:lnTo>
                  <a:lnTo>
                    <a:pt x="94" y="25"/>
                  </a:lnTo>
                  <a:lnTo>
                    <a:pt x="97" y="27"/>
                  </a:lnTo>
                  <a:lnTo>
                    <a:pt x="130" y="35"/>
                  </a:lnTo>
                  <a:lnTo>
                    <a:pt x="130" y="35"/>
                  </a:lnTo>
                  <a:lnTo>
                    <a:pt x="132" y="33"/>
                  </a:lnTo>
                  <a:lnTo>
                    <a:pt x="136" y="31"/>
                  </a:lnTo>
                  <a:lnTo>
                    <a:pt x="136" y="31"/>
                  </a:lnTo>
                  <a:lnTo>
                    <a:pt x="139" y="35"/>
                  </a:lnTo>
                  <a:lnTo>
                    <a:pt x="141" y="38"/>
                  </a:lnTo>
                  <a:lnTo>
                    <a:pt x="141" y="38"/>
                  </a:lnTo>
                  <a:lnTo>
                    <a:pt x="143" y="44"/>
                  </a:lnTo>
                  <a:lnTo>
                    <a:pt x="141" y="49"/>
                  </a:lnTo>
                  <a:lnTo>
                    <a:pt x="141" y="49"/>
                  </a:lnTo>
                  <a:lnTo>
                    <a:pt x="141" y="55"/>
                  </a:lnTo>
                  <a:lnTo>
                    <a:pt x="138" y="58"/>
                  </a:lnTo>
                  <a:lnTo>
                    <a:pt x="138" y="58"/>
                  </a:lnTo>
                  <a:lnTo>
                    <a:pt x="134" y="62"/>
                  </a:lnTo>
                  <a:lnTo>
                    <a:pt x="130" y="62"/>
                  </a:lnTo>
                  <a:lnTo>
                    <a:pt x="130" y="62"/>
                  </a:lnTo>
                  <a:lnTo>
                    <a:pt x="127" y="60"/>
                  </a:lnTo>
                  <a:lnTo>
                    <a:pt x="125" y="58"/>
                  </a:lnTo>
                  <a:lnTo>
                    <a:pt x="99" y="53"/>
                  </a:lnTo>
                  <a:lnTo>
                    <a:pt x="99" y="53"/>
                  </a:lnTo>
                  <a:lnTo>
                    <a:pt x="95" y="55"/>
                  </a:lnTo>
                  <a:lnTo>
                    <a:pt x="90" y="57"/>
                  </a:lnTo>
                  <a:lnTo>
                    <a:pt x="90" y="57"/>
                  </a:lnTo>
                  <a:lnTo>
                    <a:pt x="83" y="55"/>
                  </a:lnTo>
                  <a:lnTo>
                    <a:pt x="83" y="64"/>
                  </a:lnTo>
                  <a:lnTo>
                    <a:pt x="86" y="64"/>
                  </a:lnTo>
                  <a:lnTo>
                    <a:pt x="86" y="69"/>
                  </a:lnTo>
                  <a:lnTo>
                    <a:pt x="86" y="75"/>
                  </a:lnTo>
                  <a:lnTo>
                    <a:pt x="81" y="75"/>
                  </a:lnTo>
                  <a:lnTo>
                    <a:pt x="81" y="79"/>
                  </a:lnTo>
                  <a:lnTo>
                    <a:pt x="81" y="79"/>
                  </a:lnTo>
                  <a:lnTo>
                    <a:pt x="94" y="128"/>
                  </a:lnTo>
                  <a:lnTo>
                    <a:pt x="84" y="128"/>
                  </a:lnTo>
                  <a:lnTo>
                    <a:pt x="75" y="84"/>
                  </a:lnTo>
                  <a:lnTo>
                    <a:pt x="72" y="84"/>
                  </a:lnTo>
                  <a:lnTo>
                    <a:pt x="72" y="128"/>
                  </a:lnTo>
                  <a:lnTo>
                    <a:pt x="61" y="128"/>
                  </a:lnTo>
                  <a:lnTo>
                    <a:pt x="61" y="84"/>
                  </a:lnTo>
                  <a:lnTo>
                    <a:pt x="57" y="84"/>
                  </a:lnTo>
                  <a:lnTo>
                    <a:pt x="46" y="128"/>
                  </a:lnTo>
                  <a:lnTo>
                    <a:pt x="39" y="128"/>
                  </a:lnTo>
                  <a:lnTo>
                    <a:pt x="50" y="80"/>
                  </a:lnTo>
                  <a:lnTo>
                    <a:pt x="50" y="75"/>
                  </a:lnTo>
                  <a:lnTo>
                    <a:pt x="44" y="75"/>
                  </a:lnTo>
                  <a:lnTo>
                    <a:pt x="44" y="64"/>
                  </a:lnTo>
                  <a:lnTo>
                    <a:pt x="50" y="64"/>
                  </a:lnTo>
                  <a:lnTo>
                    <a:pt x="50" y="57"/>
                  </a:lnTo>
                  <a:lnTo>
                    <a:pt x="50" y="57"/>
                  </a:lnTo>
                  <a:lnTo>
                    <a:pt x="46" y="55"/>
                  </a:lnTo>
                  <a:lnTo>
                    <a:pt x="42" y="51"/>
                  </a:lnTo>
                  <a:lnTo>
                    <a:pt x="42" y="51"/>
                  </a:lnTo>
                  <a:lnTo>
                    <a:pt x="39" y="46"/>
                  </a:lnTo>
                  <a:lnTo>
                    <a:pt x="16" y="42"/>
                  </a:lnTo>
                  <a:lnTo>
                    <a:pt x="16" y="42"/>
                  </a:lnTo>
                  <a:lnTo>
                    <a:pt x="13" y="44"/>
                  </a:lnTo>
                  <a:lnTo>
                    <a:pt x="9" y="44"/>
                  </a:lnTo>
                  <a:lnTo>
                    <a:pt x="9" y="44"/>
                  </a:lnTo>
                  <a:lnTo>
                    <a:pt x="4" y="40"/>
                  </a:lnTo>
                  <a:lnTo>
                    <a:pt x="2" y="35"/>
                  </a:lnTo>
                  <a:lnTo>
                    <a:pt x="2" y="35"/>
                  </a:lnTo>
                  <a:lnTo>
                    <a:pt x="0" y="27"/>
                  </a:lnTo>
                  <a:lnTo>
                    <a:pt x="2" y="20"/>
                  </a:lnTo>
                  <a:lnTo>
                    <a:pt x="2" y="20"/>
                  </a:lnTo>
                  <a:lnTo>
                    <a:pt x="4" y="13"/>
                  </a:lnTo>
                  <a:lnTo>
                    <a:pt x="7" y="5"/>
                  </a:lnTo>
                  <a:lnTo>
                    <a:pt x="7" y="5"/>
                  </a:lnTo>
                  <a:lnTo>
                    <a:pt x="13" y="2"/>
                  </a:lnTo>
                  <a:lnTo>
                    <a:pt x="18" y="0"/>
                  </a:lnTo>
                  <a:lnTo>
                    <a:pt x="18" y="0"/>
                  </a:lnTo>
                  <a:lnTo>
                    <a:pt x="22" y="3"/>
                  </a:lnTo>
                  <a:lnTo>
                    <a:pt x="26" y="9"/>
                  </a:lnTo>
                  <a:lnTo>
                    <a:pt x="26" y="9"/>
                  </a:lnTo>
                  <a:close/>
                  <a:moveTo>
                    <a:pt x="103" y="36"/>
                  </a:moveTo>
                  <a:lnTo>
                    <a:pt x="130" y="42"/>
                  </a:lnTo>
                  <a:lnTo>
                    <a:pt x="130" y="42"/>
                  </a:lnTo>
                  <a:lnTo>
                    <a:pt x="128" y="38"/>
                  </a:lnTo>
                  <a:lnTo>
                    <a:pt x="101" y="33"/>
                  </a:lnTo>
                  <a:lnTo>
                    <a:pt x="101" y="33"/>
                  </a:lnTo>
                  <a:lnTo>
                    <a:pt x="103" y="36"/>
                  </a:lnTo>
                  <a:lnTo>
                    <a:pt x="103" y="36"/>
                  </a:lnTo>
                  <a:close/>
                  <a:moveTo>
                    <a:pt x="84" y="25"/>
                  </a:moveTo>
                  <a:lnTo>
                    <a:pt x="84" y="25"/>
                  </a:lnTo>
                  <a:lnTo>
                    <a:pt x="84" y="25"/>
                  </a:lnTo>
                  <a:lnTo>
                    <a:pt x="26" y="14"/>
                  </a:lnTo>
                  <a:lnTo>
                    <a:pt x="26" y="14"/>
                  </a:lnTo>
                  <a:lnTo>
                    <a:pt x="26" y="20"/>
                  </a:lnTo>
                  <a:lnTo>
                    <a:pt x="79" y="31"/>
                  </a:lnTo>
                  <a:lnTo>
                    <a:pt x="79" y="31"/>
                  </a:lnTo>
                  <a:lnTo>
                    <a:pt x="79" y="29"/>
                  </a:lnTo>
                  <a:lnTo>
                    <a:pt x="79" y="29"/>
                  </a:lnTo>
                  <a:lnTo>
                    <a:pt x="84" y="25"/>
                  </a:lnTo>
                  <a:lnTo>
                    <a:pt x="84" y="25"/>
                  </a:lnTo>
                  <a:close/>
                  <a:moveTo>
                    <a:pt x="94" y="35"/>
                  </a:moveTo>
                  <a:lnTo>
                    <a:pt x="94" y="35"/>
                  </a:lnTo>
                  <a:lnTo>
                    <a:pt x="90" y="33"/>
                  </a:lnTo>
                  <a:lnTo>
                    <a:pt x="90" y="33"/>
                  </a:lnTo>
                  <a:lnTo>
                    <a:pt x="86" y="35"/>
                  </a:lnTo>
                  <a:lnTo>
                    <a:pt x="86" y="35"/>
                  </a:lnTo>
                  <a:lnTo>
                    <a:pt x="84" y="40"/>
                  </a:lnTo>
                  <a:lnTo>
                    <a:pt x="84" y="40"/>
                  </a:lnTo>
                  <a:lnTo>
                    <a:pt x="86" y="46"/>
                  </a:lnTo>
                  <a:lnTo>
                    <a:pt x="86" y="46"/>
                  </a:lnTo>
                  <a:lnTo>
                    <a:pt x="90" y="47"/>
                  </a:lnTo>
                  <a:lnTo>
                    <a:pt x="90" y="47"/>
                  </a:lnTo>
                  <a:lnTo>
                    <a:pt x="94" y="46"/>
                  </a:lnTo>
                  <a:lnTo>
                    <a:pt x="94" y="46"/>
                  </a:lnTo>
                  <a:lnTo>
                    <a:pt x="94" y="40"/>
                  </a:lnTo>
                  <a:lnTo>
                    <a:pt x="94" y="40"/>
                  </a:lnTo>
                  <a:lnTo>
                    <a:pt x="94" y="35"/>
                  </a:lnTo>
                  <a:lnTo>
                    <a:pt x="94" y="35"/>
                  </a:lnTo>
                  <a:close/>
                  <a:moveTo>
                    <a:pt x="134" y="36"/>
                  </a:moveTo>
                  <a:lnTo>
                    <a:pt x="134" y="36"/>
                  </a:lnTo>
                  <a:lnTo>
                    <a:pt x="134" y="42"/>
                  </a:lnTo>
                  <a:lnTo>
                    <a:pt x="134" y="47"/>
                  </a:lnTo>
                  <a:lnTo>
                    <a:pt x="132" y="53"/>
                  </a:lnTo>
                  <a:lnTo>
                    <a:pt x="130" y="57"/>
                  </a:lnTo>
                  <a:lnTo>
                    <a:pt x="130" y="57"/>
                  </a:lnTo>
                  <a:lnTo>
                    <a:pt x="132" y="58"/>
                  </a:lnTo>
                  <a:lnTo>
                    <a:pt x="132" y="58"/>
                  </a:lnTo>
                  <a:lnTo>
                    <a:pt x="134" y="57"/>
                  </a:lnTo>
                  <a:lnTo>
                    <a:pt x="134" y="57"/>
                  </a:lnTo>
                  <a:lnTo>
                    <a:pt x="138" y="47"/>
                  </a:lnTo>
                  <a:lnTo>
                    <a:pt x="138" y="47"/>
                  </a:lnTo>
                  <a:lnTo>
                    <a:pt x="138" y="38"/>
                  </a:lnTo>
                  <a:lnTo>
                    <a:pt x="138" y="38"/>
                  </a:lnTo>
                  <a:lnTo>
                    <a:pt x="136" y="36"/>
                  </a:lnTo>
                  <a:lnTo>
                    <a:pt x="136" y="36"/>
                  </a:lnTo>
                  <a:lnTo>
                    <a:pt x="134" y="36"/>
                  </a:lnTo>
                  <a:lnTo>
                    <a:pt x="134" y="36"/>
                  </a:lnTo>
                  <a:lnTo>
                    <a:pt x="134" y="36"/>
                  </a:lnTo>
                  <a:close/>
                  <a:moveTo>
                    <a:pt x="18" y="11"/>
                  </a:moveTo>
                  <a:lnTo>
                    <a:pt x="18" y="11"/>
                  </a:lnTo>
                  <a:lnTo>
                    <a:pt x="18" y="9"/>
                  </a:lnTo>
                  <a:lnTo>
                    <a:pt x="16" y="7"/>
                  </a:lnTo>
                  <a:lnTo>
                    <a:pt x="16" y="7"/>
                  </a:lnTo>
                  <a:lnTo>
                    <a:pt x="15" y="7"/>
                  </a:lnTo>
                  <a:lnTo>
                    <a:pt x="13" y="11"/>
                  </a:lnTo>
                  <a:lnTo>
                    <a:pt x="13" y="11"/>
                  </a:lnTo>
                  <a:lnTo>
                    <a:pt x="9" y="14"/>
                  </a:lnTo>
                  <a:lnTo>
                    <a:pt x="7" y="22"/>
                  </a:lnTo>
                  <a:lnTo>
                    <a:pt x="7" y="22"/>
                  </a:lnTo>
                  <a:lnTo>
                    <a:pt x="7" y="27"/>
                  </a:lnTo>
                  <a:lnTo>
                    <a:pt x="7" y="33"/>
                  </a:lnTo>
                  <a:lnTo>
                    <a:pt x="7" y="33"/>
                  </a:lnTo>
                  <a:lnTo>
                    <a:pt x="9" y="36"/>
                  </a:lnTo>
                  <a:lnTo>
                    <a:pt x="11" y="36"/>
                  </a:lnTo>
                  <a:lnTo>
                    <a:pt x="11" y="36"/>
                  </a:lnTo>
                  <a:lnTo>
                    <a:pt x="13" y="36"/>
                  </a:lnTo>
                  <a:lnTo>
                    <a:pt x="15" y="35"/>
                  </a:lnTo>
                  <a:lnTo>
                    <a:pt x="15" y="35"/>
                  </a:lnTo>
                  <a:lnTo>
                    <a:pt x="16" y="29"/>
                  </a:lnTo>
                  <a:lnTo>
                    <a:pt x="18" y="24"/>
                  </a:lnTo>
                  <a:lnTo>
                    <a:pt x="18" y="24"/>
                  </a:lnTo>
                  <a:lnTo>
                    <a:pt x="20" y="16"/>
                  </a:lnTo>
                  <a:lnTo>
                    <a:pt x="18" y="11"/>
                  </a:lnTo>
                  <a:lnTo>
                    <a:pt x="18" y="1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37" name="流程图: 决策 36"/>
          <p:cNvSpPr/>
          <p:nvPr/>
        </p:nvSpPr>
        <p:spPr>
          <a:xfrm>
            <a:off x="854062" y="2147179"/>
            <a:ext cx="673966" cy="701358"/>
          </a:xfrm>
          <a:prstGeom prst="flowChartDecisi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38" name="流程图: 决策 37"/>
          <p:cNvSpPr/>
          <p:nvPr/>
        </p:nvSpPr>
        <p:spPr>
          <a:xfrm>
            <a:off x="3060624" y="1586066"/>
            <a:ext cx="673966" cy="701358"/>
          </a:xfrm>
          <a:prstGeom prst="flowChartDecisi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250" fill="hold"/>
                                        <p:tgtEl>
                                          <p:spTgt spid="31"/>
                                        </p:tgtEl>
                                        <p:attrNameLst>
                                          <p:attrName>ppt_w</p:attrName>
                                        </p:attrNameLst>
                                      </p:cBhvr>
                                      <p:tavLst>
                                        <p:tav tm="0">
                                          <p:val>
                                            <p:strVal val="4/3*#ppt_w"/>
                                          </p:val>
                                        </p:tav>
                                        <p:tav tm="100000">
                                          <p:val>
                                            <p:strVal val="#ppt_w"/>
                                          </p:val>
                                        </p:tav>
                                      </p:tavLst>
                                    </p:anim>
                                    <p:anim calcmode="lin" valueType="num">
                                      <p:cBhvr>
                                        <p:cTn id="8" dur="250" fill="hold"/>
                                        <p:tgtEl>
                                          <p:spTgt spid="31"/>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23" presetClass="entr" presetSubtype="288" fill="hold" grpId="0"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250" fill="hold"/>
                                        <p:tgtEl>
                                          <p:spTgt spid="37"/>
                                        </p:tgtEl>
                                        <p:attrNameLst>
                                          <p:attrName>ppt_w</p:attrName>
                                        </p:attrNameLst>
                                      </p:cBhvr>
                                      <p:tavLst>
                                        <p:tav tm="0">
                                          <p:val>
                                            <p:strVal val="4/3*#ppt_w"/>
                                          </p:val>
                                        </p:tav>
                                        <p:tav tm="100000">
                                          <p:val>
                                            <p:strVal val="#ppt_w"/>
                                          </p:val>
                                        </p:tav>
                                      </p:tavLst>
                                    </p:anim>
                                    <p:anim calcmode="lin" valueType="num">
                                      <p:cBhvr>
                                        <p:cTn id="13" dur="250" fill="hold"/>
                                        <p:tgtEl>
                                          <p:spTgt spid="37"/>
                                        </p:tgtEl>
                                        <p:attrNameLst>
                                          <p:attrName>ppt_h</p:attrName>
                                        </p:attrNameLst>
                                      </p:cBhvr>
                                      <p:tavLst>
                                        <p:tav tm="0">
                                          <p:val>
                                            <p:strVal val="4/3*#ppt_h"/>
                                          </p:val>
                                        </p:tav>
                                        <p:tav tm="100000">
                                          <p:val>
                                            <p:strVal val="#ppt_h"/>
                                          </p:val>
                                        </p:tav>
                                      </p:tavLst>
                                    </p:anim>
                                  </p:childTnLst>
                                </p:cTn>
                              </p:par>
                            </p:childTnLst>
                          </p:cTn>
                        </p:par>
                        <p:par>
                          <p:cTn id="14" fill="hold">
                            <p:stCondLst>
                              <p:cond delay="1000"/>
                            </p:stCondLst>
                            <p:childTnLst>
                              <p:par>
                                <p:cTn id="15" presetID="23" presetClass="entr" presetSubtype="288"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250" fill="hold"/>
                                        <p:tgtEl>
                                          <p:spTgt spid="29"/>
                                        </p:tgtEl>
                                        <p:attrNameLst>
                                          <p:attrName>ppt_w</p:attrName>
                                        </p:attrNameLst>
                                      </p:cBhvr>
                                      <p:tavLst>
                                        <p:tav tm="0">
                                          <p:val>
                                            <p:strVal val="4/3*#ppt_w"/>
                                          </p:val>
                                        </p:tav>
                                        <p:tav tm="100000">
                                          <p:val>
                                            <p:strVal val="#ppt_w"/>
                                          </p:val>
                                        </p:tav>
                                      </p:tavLst>
                                    </p:anim>
                                    <p:anim calcmode="lin" valueType="num">
                                      <p:cBhvr>
                                        <p:cTn id="18" dur="250" fill="hold"/>
                                        <p:tgtEl>
                                          <p:spTgt spid="29"/>
                                        </p:tgtEl>
                                        <p:attrNameLst>
                                          <p:attrName>ppt_h</p:attrName>
                                        </p:attrNameLst>
                                      </p:cBhvr>
                                      <p:tavLst>
                                        <p:tav tm="0">
                                          <p:val>
                                            <p:strVal val="4/3*#ppt_h"/>
                                          </p:val>
                                        </p:tav>
                                        <p:tav tm="100000">
                                          <p:val>
                                            <p:strVal val="#ppt_h"/>
                                          </p:val>
                                        </p:tav>
                                      </p:tavLst>
                                    </p:anim>
                                  </p:childTnLst>
                                </p:cTn>
                              </p:par>
                            </p:childTnLst>
                          </p:cTn>
                        </p:par>
                        <p:par>
                          <p:cTn id="19" fill="hold">
                            <p:stCondLst>
                              <p:cond delay="1500"/>
                            </p:stCondLst>
                            <p:childTnLst>
                              <p:par>
                                <p:cTn id="20" presetID="23" presetClass="entr" presetSubtype="288" fill="hold" grpId="0" nodeType="after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p:cTn id="22" dur="250" fill="hold"/>
                                        <p:tgtEl>
                                          <p:spTgt spid="38"/>
                                        </p:tgtEl>
                                        <p:attrNameLst>
                                          <p:attrName>ppt_w</p:attrName>
                                        </p:attrNameLst>
                                      </p:cBhvr>
                                      <p:tavLst>
                                        <p:tav tm="0">
                                          <p:val>
                                            <p:strVal val="4/3*#ppt_w"/>
                                          </p:val>
                                        </p:tav>
                                        <p:tav tm="100000">
                                          <p:val>
                                            <p:strVal val="#ppt_w"/>
                                          </p:val>
                                        </p:tav>
                                      </p:tavLst>
                                    </p:anim>
                                    <p:anim calcmode="lin" valueType="num">
                                      <p:cBhvr>
                                        <p:cTn id="23" dur="250" fill="hold"/>
                                        <p:tgtEl>
                                          <p:spTgt spid="38"/>
                                        </p:tgtEl>
                                        <p:attrNameLst>
                                          <p:attrName>ppt_h</p:attrName>
                                        </p:attrNameLst>
                                      </p:cBhvr>
                                      <p:tavLst>
                                        <p:tav tm="0">
                                          <p:val>
                                            <p:strVal val="4/3*#ppt_h"/>
                                          </p:val>
                                        </p:tav>
                                        <p:tav tm="100000">
                                          <p:val>
                                            <p:strVal val="#ppt_h"/>
                                          </p:val>
                                        </p:tav>
                                      </p:tavLst>
                                    </p:anim>
                                  </p:childTnLst>
                                </p:cTn>
                              </p:par>
                            </p:childTnLst>
                          </p:cTn>
                        </p:par>
                        <p:par>
                          <p:cTn id="24" fill="hold">
                            <p:stCondLst>
                              <p:cond delay="2000"/>
                            </p:stCondLst>
                            <p:childTnLst>
                              <p:par>
                                <p:cTn id="25" presetID="23" presetClass="entr" presetSubtype="288"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p:cTn id="27" dur="250" fill="hold"/>
                                        <p:tgtEl>
                                          <p:spTgt spid="30"/>
                                        </p:tgtEl>
                                        <p:attrNameLst>
                                          <p:attrName>ppt_w</p:attrName>
                                        </p:attrNameLst>
                                      </p:cBhvr>
                                      <p:tavLst>
                                        <p:tav tm="0">
                                          <p:val>
                                            <p:strVal val="4/3*#ppt_w"/>
                                          </p:val>
                                        </p:tav>
                                        <p:tav tm="100000">
                                          <p:val>
                                            <p:strVal val="#ppt_w"/>
                                          </p:val>
                                        </p:tav>
                                      </p:tavLst>
                                    </p:anim>
                                    <p:anim calcmode="lin" valueType="num">
                                      <p:cBhvr>
                                        <p:cTn id="28" dur="250" fill="hold"/>
                                        <p:tgtEl>
                                          <p:spTgt spid="30"/>
                                        </p:tgtEl>
                                        <p:attrNameLst>
                                          <p:attrName>ppt_h</p:attrName>
                                        </p:attrNameLst>
                                      </p:cBhvr>
                                      <p:tavLst>
                                        <p:tav tm="0">
                                          <p:val>
                                            <p:strVal val="4/3*#ppt_h"/>
                                          </p:val>
                                        </p:tav>
                                        <p:tav tm="100000">
                                          <p:val>
                                            <p:strVal val="#ppt_h"/>
                                          </p:val>
                                        </p:tav>
                                      </p:tavLst>
                                    </p:anim>
                                  </p:childTnLst>
                                </p:cTn>
                              </p:par>
                            </p:childTnLst>
                          </p:cTn>
                        </p:par>
                        <p:par>
                          <p:cTn id="29" fill="hold">
                            <p:stCondLst>
                              <p:cond delay="2500"/>
                            </p:stCondLst>
                            <p:childTnLst>
                              <p:par>
                                <p:cTn id="30" presetID="23" presetClass="entr" presetSubtype="288"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250" fill="hold"/>
                                        <p:tgtEl>
                                          <p:spTgt spid="28"/>
                                        </p:tgtEl>
                                        <p:attrNameLst>
                                          <p:attrName>ppt_w</p:attrName>
                                        </p:attrNameLst>
                                      </p:cBhvr>
                                      <p:tavLst>
                                        <p:tav tm="0">
                                          <p:val>
                                            <p:strVal val="4/3*#ppt_w"/>
                                          </p:val>
                                        </p:tav>
                                        <p:tav tm="100000">
                                          <p:val>
                                            <p:strVal val="#ppt_w"/>
                                          </p:val>
                                        </p:tav>
                                      </p:tavLst>
                                    </p:anim>
                                    <p:anim calcmode="lin" valueType="num">
                                      <p:cBhvr>
                                        <p:cTn id="33" dur="250" fill="hold"/>
                                        <p:tgtEl>
                                          <p:spTgt spid="28"/>
                                        </p:tgtEl>
                                        <p:attrNameLst>
                                          <p:attrName>ppt_h</p:attrName>
                                        </p:attrNameLst>
                                      </p:cBhvr>
                                      <p:tavLst>
                                        <p:tav tm="0">
                                          <p:val>
                                            <p:strVal val="4/3*#ppt_h"/>
                                          </p:val>
                                        </p:tav>
                                        <p:tav tm="100000">
                                          <p:val>
                                            <p:strVal val="#ppt_h"/>
                                          </p:val>
                                        </p:tav>
                                      </p:tavLst>
                                    </p:anim>
                                  </p:childTnLst>
                                </p:cTn>
                              </p:par>
                            </p:childTnLst>
                          </p:cTn>
                        </p:par>
                        <p:par>
                          <p:cTn id="34" fill="hold">
                            <p:stCondLst>
                              <p:cond delay="3000"/>
                            </p:stCondLst>
                            <p:childTnLst>
                              <p:par>
                                <p:cTn id="35" presetID="23" presetClass="entr" presetSubtype="288"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p:cTn id="37" dur="250" fill="hold"/>
                                        <p:tgtEl>
                                          <p:spTgt spid="34"/>
                                        </p:tgtEl>
                                        <p:attrNameLst>
                                          <p:attrName>ppt_w</p:attrName>
                                        </p:attrNameLst>
                                      </p:cBhvr>
                                      <p:tavLst>
                                        <p:tav tm="0">
                                          <p:val>
                                            <p:strVal val="4/3*#ppt_w"/>
                                          </p:val>
                                        </p:tav>
                                        <p:tav tm="100000">
                                          <p:val>
                                            <p:strVal val="#ppt_w"/>
                                          </p:val>
                                        </p:tav>
                                      </p:tavLst>
                                    </p:anim>
                                    <p:anim calcmode="lin" valueType="num">
                                      <p:cBhvr>
                                        <p:cTn id="38" dur="250" fill="hold"/>
                                        <p:tgtEl>
                                          <p:spTgt spid="34"/>
                                        </p:tgtEl>
                                        <p:attrNameLst>
                                          <p:attrName>ppt_h</p:attrName>
                                        </p:attrNameLst>
                                      </p:cBhvr>
                                      <p:tavLst>
                                        <p:tav tm="0">
                                          <p:val>
                                            <p:strVal val="4/3*#ppt_h"/>
                                          </p:val>
                                        </p:tav>
                                        <p:tav tm="100000">
                                          <p:val>
                                            <p:strVal val="#ppt_h"/>
                                          </p:val>
                                        </p:tav>
                                      </p:tavLst>
                                    </p:anim>
                                  </p:childTnLst>
                                </p:cTn>
                              </p:par>
                            </p:childTnLst>
                          </p:cTn>
                        </p:par>
                        <p:par>
                          <p:cTn id="39" fill="hold">
                            <p:stCondLst>
                              <p:cond delay="3500"/>
                            </p:stCondLst>
                            <p:childTnLst>
                              <p:par>
                                <p:cTn id="40" presetID="2" presetClass="entr" presetSubtype="8"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500" fill="hold"/>
                                        <p:tgtEl>
                                          <p:spTgt spid="3"/>
                                        </p:tgtEl>
                                        <p:attrNameLst>
                                          <p:attrName>ppt_x</p:attrName>
                                        </p:attrNameLst>
                                      </p:cBhvr>
                                      <p:tavLst>
                                        <p:tav tm="0">
                                          <p:val>
                                            <p:strVal val="0-#ppt_w/2"/>
                                          </p:val>
                                        </p:tav>
                                        <p:tav tm="100000">
                                          <p:val>
                                            <p:strVal val="#ppt_x"/>
                                          </p:val>
                                        </p:tav>
                                      </p:tavLst>
                                    </p:anim>
                                    <p:anim calcmode="lin" valueType="num">
                                      <p:cBhvr additive="base">
                                        <p:cTn id="43" dur="500" fill="hold"/>
                                        <p:tgtEl>
                                          <p:spTgt spid="3"/>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par>
                          <p:cTn id="48" fill="hold">
                            <p:stCondLst>
                              <p:cond delay="4500"/>
                            </p:stCondLst>
                            <p:childTnLst>
                              <p:par>
                                <p:cTn id="49" presetID="2" presetClass="entr" presetSubtype="8" fill="hold" nodeType="after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0-#ppt_w/2"/>
                                          </p:val>
                                        </p:tav>
                                        <p:tav tm="100000">
                                          <p:val>
                                            <p:strVal val="#ppt_x"/>
                                          </p:val>
                                        </p:tav>
                                      </p:tavLst>
                                    </p:anim>
                                    <p:anim calcmode="lin" valueType="num">
                                      <p:cBhvr additive="base">
                                        <p:cTn id="52" dur="500" fill="hold"/>
                                        <p:tgtEl>
                                          <p:spTgt spid="8"/>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22" presetClass="entr" presetSubtype="8"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wipe(left)">
                                      <p:cBhvr>
                                        <p:cTn id="56" dur="500"/>
                                        <p:tgtEl>
                                          <p:spTgt spid="12"/>
                                        </p:tgtEl>
                                      </p:cBhvr>
                                    </p:animEffect>
                                  </p:childTnLst>
                                </p:cTn>
                              </p:par>
                            </p:childTnLst>
                          </p:cTn>
                        </p:par>
                        <p:par>
                          <p:cTn id="57" fill="hold">
                            <p:stCondLst>
                              <p:cond delay="5500"/>
                            </p:stCondLst>
                            <p:childTnLst>
                              <p:par>
                                <p:cTn id="58" presetID="2" presetClass="entr" presetSubtype="8" fill="hold" nodeType="afterEffect">
                                  <p:stCondLst>
                                    <p:cond delay="0"/>
                                  </p:stCondLst>
                                  <p:childTnLst>
                                    <p:set>
                                      <p:cBhvr>
                                        <p:cTn id="59" dur="1" fill="hold">
                                          <p:stCondLst>
                                            <p:cond delay="0"/>
                                          </p:stCondLst>
                                        </p:cTn>
                                        <p:tgtEl>
                                          <p:spTgt spid="13"/>
                                        </p:tgtEl>
                                        <p:attrNameLst>
                                          <p:attrName>style.visibility</p:attrName>
                                        </p:attrNameLst>
                                      </p:cBhvr>
                                      <p:to>
                                        <p:strVal val="visible"/>
                                      </p:to>
                                    </p:set>
                                    <p:anim calcmode="lin" valueType="num">
                                      <p:cBhvr additive="base">
                                        <p:cTn id="60" dur="500" fill="hold"/>
                                        <p:tgtEl>
                                          <p:spTgt spid="13"/>
                                        </p:tgtEl>
                                        <p:attrNameLst>
                                          <p:attrName>ppt_x</p:attrName>
                                        </p:attrNameLst>
                                      </p:cBhvr>
                                      <p:tavLst>
                                        <p:tav tm="0">
                                          <p:val>
                                            <p:strVal val="0-#ppt_w/2"/>
                                          </p:val>
                                        </p:tav>
                                        <p:tav tm="100000">
                                          <p:val>
                                            <p:strVal val="#ppt_x"/>
                                          </p:val>
                                        </p:tav>
                                      </p:tavLst>
                                    </p:anim>
                                    <p:anim calcmode="lin" valueType="num">
                                      <p:cBhvr additive="base">
                                        <p:cTn id="61" dur="500" fill="hold"/>
                                        <p:tgtEl>
                                          <p:spTgt spid="13"/>
                                        </p:tgtEl>
                                        <p:attrNameLst>
                                          <p:attrName>ppt_y</p:attrName>
                                        </p:attrNameLst>
                                      </p:cBhvr>
                                      <p:tavLst>
                                        <p:tav tm="0">
                                          <p:val>
                                            <p:strVal val="#ppt_y"/>
                                          </p:val>
                                        </p:tav>
                                        <p:tav tm="100000">
                                          <p:val>
                                            <p:strVal val="#ppt_y"/>
                                          </p:val>
                                        </p:tav>
                                      </p:tavLst>
                                    </p:anim>
                                  </p:childTnLst>
                                </p:cTn>
                              </p:par>
                            </p:childTnLst>
                          </p:cTn>
                        </p:par>
                        <p:par>
                          <p:cTn id="62" fill="hold">
                            <p:stCondLst>
                              <p:cond delay="6000"/>
                            </p:stCondLst>
                            <p:childTnLst>
                              <p:par>
                                <p:cTn id="63" presetID="22" presetClass="entr" presetSubtype="8" fill="hold" grpId="0" nodeType="after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wipe(left)">
                                      <p:cBhvr>
                                        <p:cTn id="65" dur="500"/>
                                        <p:tgtEl>
                                          <p:spTgt spid="17"/>
                                        </p:tgtEl>
                                      </p:cBhvr>
                                    </p:animEffect>
                                  </p:childTnLst>
                                </p:cTn>
                              </p:par>
                            </p:childTnLst>
                          </p:cTn>
                        </p:par>
                        <p:par>
                          <p:cTn id="66" fill="hold">
                            <p:stCondLst>
                              <p:cond delay="6500"/>
                            </p:stCondLst>
                            <p:childTnLst>
                              <p:par>
                                <p:cTn id="67" presetID="2" presetClass="entr" presetSubtype="8" fill="hold" nodeType="after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additive="base">
                                        <p:cTn id="69" dur="500" fill="hold"/>
                                        <p:tgtEl>
                                          <p:spTgt spid="18"/>
                                        </p:tgtEl>
                                        <p:attrNameLst>
                                          <p:attrName>ppt_x</p:attrName>
                                        </p:attrNameLst>
                                      </p:cBhvr>
                                      <p:tavLst>
                                        <p:tav tm="0">
                                          <p:val>
                                            <p:strVal val="0-#ppt_w/2"/>
                                          </p:val>
                                        </p:tav>
                                        <p:tav tm="100000">
                                          <p:val>
                                            <p:strVal val="#ppt_x"/>
                                          </p:val>
                                        </p:tav>
                                      </p:tavLst>
                                    </p:anim>
                                    <p:anim calcmode="lin" valueType="num">
                                      <p:cBhvr additive="base">
                                        <p:cTn id="70" dur="500" fill="hold"/>
                                        <p:tgtEl>
                                          <p:spTgt spid="18"/>
                                        </p:tgtEl>
                                        <p:attrNameLst>
                                          <p:attrName>ppt_y</p:attrName>
                                        </p:attrNameLst>
                                      </p:cBhvr>
                                      <p:tavLst>
                                        <p:tav tm="0">
                                          <p:val>
                                            <p:strVal val="#ppt_y"/>
                                          </p:val>
                                        </p:tav>
                                        <p:tav tm="100000">
                                          <p:val>
                                            <p:strVal val="#ppt_y"/>
                                          </p:val>
                                        </p:tav>
                                      </p:tavLst>
                                    </p:anim>
                                  </p:childTnLst>
                                </p:cTn>
                              </p:par>
                            </p:childTnLst>
                          </p:cTn>
                        </p:par>
                        <p:par>
                          <p:cTn id="71" fill="hold">
                            <p:stCondLst>
                              <p:cond delay="7000"/>
                            </p:stCondLst>
                            <p:childTnLst>
                              <p:par>
                                <p:cTn id="72" presetID="22" presetClass="entr" presetSubtype="8" fill="hold" grpId="0" nodeType="after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wipe(left)">
                                      <p:cBhvr>
                                        <p:cTn id="74" dur="500"/>
                                        <p:tgtEl>
                                          <p:spTgt spid="22"/>
                                        </p:tgtEl>
                                      </p:cBhvr>
                                    </p:animEffect>
                                  </p:childTnLst>
                                </p:cTn>
                              </p:par>
                            </p:childTnLst>
                          </p:cTn>
                        </p:par>
                        <p:par>
                          <p:cTn id="75" fill="hold">
                            <p:stCondLst>
                              <p:cond delay="7500"/>
                            </p:stCondLst>
                            <p:childTnLst>
                              <p:par>
                                <p:cTn id="76" presetID="2" presetClass="entr" presetSubtype="8" fill="hold" nodeType="afterEffect">
                                  <p:stCondLst>
                                    <p:cond delay="0"/>
                                  </p:stCondLst>
                                  <p:childTnLst>
                                    <p:set>
                                      <p:cBhvr>
                                        <p:cTn id="77" dur="1" fill="hold">
                                          <p:stCondLst>
                                            <p:cond delay="0"/>
                                          </p:stCondLst>
                                        </p:cTn>
                                        <p:tgtEl>
                                          <p:spTgt spid="23"/>
                                        </p:tgtEl>
                                        <p:attrNameLst>
                                          <p:attrName>style.visibility</p:attrName>
                                        </p:attrNameLst>
                                      </p:cBhvr>
                                      <p:to>
                                        <p:strVal val="visible"/>
                                      </p:to>
                                    </p:set>
                                    <p:anim calcmode="lin" valueType="num">
                                      <p:cBhvr additive="base">
                                        <p:cTn id="78" dur="500" fill="hold"/>
                                        <p:tgtEl>
                                          <p:spTgt spid="23"/>
                                        </p:tgtEl>
                                        <p:attrNameLst>
                                          <p:attrName>ppt_x</p:attrName>
                                        </p:attrNameLst>
                                      </p:cBhvr>
                                      <p:tavLst>
                                        <p:tav tm="0">
                                          <p:val>
                                            <p:strVal val="0-#ppt_w/2"/>
                                          </p:val>
                                        </p:tav>
                                        <p:tav tm="100000">
                                          <p:val>
                                            <p:strVal val="#ppt_x"/>
                                          </p:val>
                                        </p:tav>
                                      </p:tavLst>
                                    </p:anim>
                                    <p:anim calcmode="lin" valueType="num">
                                      <p:cBhvr additive="base">
                                        <p:cTn id="79" dur="500" fill="hold"/>
                                        <p:tgtEl>
                                          <p:spTgt spid="23"/>
                                        </p:tgtEl>
                                        <p:attrNameLst>
                                          <p:attrName>ppt_y</p:attrName>
                                        </p:attrNameLst>
                                      </p:cBhvr>
                                      <p:tavLst>
                                        <p:tav tm="0">
                                          <p:val>
                                            <p:strVal val="#ppt_y"/>
                                          </p:val>
                                        </p:tav>
                                        <p:tav tm="100000">
                                          <p:val>
                                            <p:strVal val="#ppt_y"/>
                                          </p:val>
                                        </p:tav>
                                      </p:tavLst>
                                    </p:anim>
                                  </p:childTnLst>
                                </p:cTn>
                              </p:par>
                            </p:childTnLst>
                          </p:cTn>
                        </p:par>
                        <p:par>
                          <p:cTn id="80" fill="hold">
                            <p:stCondLst>
                              <p:cond delay="8000"/>
                            </p:stCondLst>
                            <p:childTnLst>
                              <p:par>
                                <p:cTn id="81" presetID="22" presetClass="entr" presetSubtype="8" fill="hold" grpId="0" nodeType="afterEffect">
                                  <p:stCondLst>
                                    <p:cond delay="0"/>
                                  </p:stCondLst>
                                  <p:childTnLst>
                                    <p:set>
                                      <p:cBhvr>
                                        <p:cTn id="82" dur="1" fill="hold">
                                          <p:stCondLst>
                                            <p:cond delay="0"/>
                                          </p:stCondLst>
                                        </p:cTn>
                                        <p:tgtEl>
                                          <p:spTgt spid="27"/>
                                        </p:tgtEl>
                                        <p:attrNameLst>
                                          <p:attrName>style.visibility</p:attrName>
                                        </p:attrNameLst>
                                      </p:cBhvr>
                                      <p:to>
                                        <p:strVal val="visible"/>
                                      </p:to>
                                    </p:set>
                                    <p:animEffect transition="in" filter="wipe(left)">
                                      <p:cBhvr>
                                        <p:cTn id="8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7" grpId="0"/>
      <p:bldP spid="22" grpId="0"/>
      <p:bldP spid="27" grpId="0"/>
      <p:bldP spid="28" grpId="0" animBg="1"/>
      <p:bldP spid="29" grpId="0" animBg="1"/>
      <p:bldP spid="30" grpId="0" animBg="1"/>
      <p:bldP spid="37" grpId="0" animBg="1"/>
      <p:bldP spid="3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5"/>
          <p:cNvGraphicFramePr>
            <a:graphicFrameLocks noChangeAspect="1"/>
          </p:cNvGraphicFramePr>
          <p:nvPr/>
        </p:nvGraphicFramePr>
        <p:xfrm>
          <a:off x="1298328" y="1583218"/>
          <a:ext cx="1697853" cy="1698383"/>
        </p:xfrm>
        <a:graphic>
          <a:graphicData uri="http://schemas.openxmlformats.org/drawingml/2006/chart">
            <c:chart xmlns:c="http://schemas.openxmlformats.org/drawingml/2006/chart" xmlns:r="http://schemas.openxmlformats.org/officeDocument/2006/relationships" r:id="rId3"/>
          </a:graphicData>
        </a:graphic>
      </p:graphicFrame>
      <p:sp>
        <p:nvSpPr>
          <p:cNvPr id="64518" name="AutoShape 6"/>
          <p:cNvSpPr/>
          <p:nvPr/>
        </p:nvSpPr>
        <p:spPr bwMode="auto">
          <a:xfrm>
            <a:off x="1590147" y="1902096"/>
            <a:ext cx="1086095" cy="1086095"/>
          </a:xfrm>
          <a:custGeom>
            <a:avLst/>
            <a:gdLst>
              <a:gd name="T0" fmla="*/ 1624724 w 19679"/>
              <a:gd name="T1" fmla="*/ 1783415 h 19679"/>
              <a:gd name="T2" fmla="*/ 1624724 w 19679"/>
              <a:gd name="T3" fmla="*/ 1783415 h 19679"/>
              <a:gd name="T4" fmla="*/ 1624724 w 19679"/>
              <a:gd name="T5" fmla="*/ 1783415 h 19679"/>
              <a:gd name="T6" fmla="*/ 1624724 w 19679"/>
              <a:gd name="T7" fmla="*/ 178341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3" y="20638"/>
                  <a:pt x="2881" y="16796"/>
                </a:cubicBezTo>
                <a:cubicBezTo>
                  <a:pt x="-961" y="12953"/>
                  <a:pt x="-961" y="6724"/>
                  <a:pt x="2881" y="2881"/>
                </a:cubicBezTo>
                <a:cubicBezTo>
                  <a:pt x="6723" y="-961"/>
                  <a:pt x="12953" y="-961"/>
                  <a:pt x="16796" y="2881"/>
                </a:cubicBezTo>
              </a:path>
            </a:pathLst>
          </a:custGeom>
          <a:solidFill>
            <a:srgbClr val="F1F2F1"/>
          </a:solidFill>
          <a:ln w="25400" cap="flat" cmpd="sng">
            <a:solidFill>
              <a:srgbClr val="000000">
                <a:alpha val="0"/>
              </a:srgbClr>
            </a:solidFill>
            <a:prstDash val="solid"/>
            <a:miter lim="0"/>
          </a:ln>
          <a:effectLst/>
        </p:spPr>
        <p:txBody>
          <a:bodyPr lIns="0" tIns="0" rIns="0" bIns="0" anchor="ctr"/>
          <a:lstStyle/>
          <a:p>
            <a:endParaRPr lang="zh-CN" altLang="en-US" sz="1140">
              <a:latin typeface="Arial" panose="020B0604020202020204" pitchFamily="34" charset="0"/>
              <a:ea typeface="微软雅黑" panose="020B0503020204020204" pitchFamily="34" charset="-122"/>
              <a:sym typeface="Arial" panose="020B0604020202020204" pitchFamily="34" charset="0"/>
            </a:endParaRPr>
          </a:p>
        </p:txBody>
      </p:sp>
      <p:sp>
        <p:nvSpPr>
          <p:cNvPr id="64519" name="AutoShape 7"/>
          <p:cNvSpPr/>
          <p:nvPr/>
        </p:nvSpPr>
        <p:spPr bwMode="auto">
          <a:xfrm>
            <a:off x="1499947" y="3347890"/>
            <a:ext cx="1265962" cy="1532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ctr">
            <a:spAutoFit/>
          </a:bodyP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r>
              <a:rPr lang="zh-CN" altLang="en-US" sz="995"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520" name="AutoShape 8"/>
          <p:cNvSpPr/>
          <p:nvPr/>
        </p:nvSpPr>
        <p:spPr bwMode="auto">
          <a:xfrm>
            <a:off x="1499947" y="3527258"/>
            <a:ext cx="1265962" cy="3152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spAutoFit/>
          </a:bodyPr>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lnSpc>
                <a:spcPct val="120000"/>
              </a:lnSpc>
              <a:spcBef>
                <a:spcPts val="570"/>
              </a:spcBef>
            </a:pPr>
            <a:r>
              <a:rPr lang="en-US" altLang="zh-CN" sz="57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57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3" name="Object 9"/>
          <p:cNvGraphicFramePr>
            <a:graphicFrameLocks noChangeAspect="1"/>
          </p:cNvGraphicFramePr>
          <p:nvPr/>
        </p:nvGraphicFramePr>
        <p:xfrm>
          <a:off x="2957450" y="1605503"/>
          <a:ext cx="1675569" cy="1675569"/>
        </p:xfrm>
        <a:graphic>
          <a:graphicData uri="http://schemas.openxmlformats.org/drawingml/2006/chart">
            <c:chart xmlns:c="http://schemas.openxmlformats.org/drawingml/2006/chart" xmlns:r="http://schemas.openxmlformats.org/officeDocument/2006/relationships" r:id="rId4"/>
          </a:graphicData>
        </a:graphic>
      </p:graphicFrame>
      <p:sp>
        <p:nvSpPr>
          <p:cNvPr id="64522" name="AutoShape 10"/>
          <p:cNvSpPr/>
          <p:nvPr/>
        </p:nvSpPr>
        <p:spPr bwMode="auto">
          <a:xfrm>
            <a:off x="3252451" y="1906871"/>
            <a:ext cx="1085565" cy="1086095"/>
          </a:xfrm>
          <a:custGeom>
            <a:avLst/>
            <a:gdLst>
              <a:gd name="T0" fmla="*/ 1623930 w 19679"/>
              <a:gd name="T1" fmla="*/ 1783414 h 19679"/>
              <a:gd name="T2" fmla="*/ 1623930 w 19679"/>
              <a:gd name="T3" fmla="*/ 1783414 h 19679"/>
              <a:gd name="T4" fmla="*/ 1623930 w 19679"/>
              <a:gd name="T5" fmla="*/ 1783414 h 19679"/>
              <a:gd name="T6" fmla="*/ 1623930 w 19679"/>
              <a:gd name="T7" fmla="*/ 178341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1F2F1"/>
          </a:solidFill>
          <a:ln w="25400" cap="flat" cmpd="sng">
            <a:solidFill>
              <a:srgbClr val="000000">
                <a:alpha val="0"/>
              </a:srgbClr>
            </a:solidFill>
            <a:prstDash val="solid"/>
            <a:miter lim="0"/>
          </a:ln>
          <a:effectLst/>
        </p:spPr>
        <p:txBody>
          <a:bodyPr lIns="0" tIns="0" rIns="0" bIns="0" anchor="ctr"/>
          <a:lstStyle/>
          <a:p>
            <a:endParaRPr lang="zh-CN" altLang="en-US" sz="1140">
              <a:latin typeface="Arial" panose="020B0604020202020204" pitchFamily="34" charset="0"/>
              <a:ea typeface="微软雅黑" panose="020B0503020204020204" pitchFamily="34" charset="-122"/>
              <a:sym typeface="Arial" panose="020B0604020202020204" pitchFamily="34" charset="0"/>
            </a:endParaRPr>
          </a:p>
        </p:txBody>
      </p:sp>
      <p:sp>
        <p:nvSpPr>
          <p:cNvPr id="64523" name="AutoShape 11"/>
          <p:cNvSpPr/>
          <p:nvPr/>
        </p:nvSpPr>
        <p:spPr bwMode="auto">
          <a:xfrm>
            <a:off x="3162252" y="3347890"/>
            <a:ext cx="1265962" cy="1532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ctr">
            <a:spAutoFit/>
          </a:bodyP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r>
              <a:rPr lang="zh-CN" altLang="en-US" sz="995"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524" name="AutoShape 12"/>
          <p:cNvSpPr/>
          <p:nvPr/>
        </p:nvSpPr>
        <p:spPr bwMode="auto">
          <a:xfrm>
            <a:off x="3162252" y="3527258"/>
            <a:ext cx="1265962" cy="3152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spAutoFit/>
          </a:bodyPr>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lnSpc>
                <a:spcPct val="120000"/>
              </a:lnSpc>
              <a:spcBef>
                <a:spcPts val="570"/>
              </a:spcBef>
            </a:pPr>
            <a:r>
              <a:rPr lang="en-US" altLang="zh-CN" sz="57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57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4" name="Object 13"/>
          <p:cNvGraphicFramePr>
            <a:graphicFrameLocks noChangeAspect="1"/>
          </p:cNvGraphicFramePr>
          <p:nvPr/>
        </p:nvGraphicFramePr>
        <p:xfrm>
          <a:off x="4567755" y="1604439"/>
          <a:ext cx="1677692" cy="1677692"/>
        </p:xfrm>
        <a:graphic>
          <a:graphicData uri="http://schemas.openxmlformats.org/drawingml/2006/chart">
            <c:chart xmlns:c="http://schemas.openxmlformats.org/drawingml/2006/chart" xmlns:r="http://schemas.openxmlformats.org/officeDocument/2006/relationships" r:id="rId5"/>
          </a:graphicData>
        </a:graphic>
      </p:graphicFrame>
      <p:sp>
        <p:nvSpPr>
          <p:cNvPr id="64526" name="AutoShape 14"/>
          <p:cNvSpPr/>
          <p:nvPr/>
        </p:nvSpPr>
        <p:spPr bwMode="auto">
          <a:xfrm>
            <a:off x="4863290" y="1906871"/>
            <a:ext cx="1086095" cy="1086095"/>
          </a:xfrm>
          <a:custGeom>
            <a:avLst/>
            <a:gdLst>
              <a:gd name="T0" fmla="*/ 1624723 w 19679"/>
              <a:gd name="T1" fmla="*/ 1783414 h 19679"/>
              <a:gd name="T2" fmla="*/ 1624723 w 19679"/>
              <a:gd name="T3" fmla="*/ 1783414 h 19679"/>
              <a:gd name="T4" fmla="*/ 1624723 w 19679"/>
              <a:gd name="T5" fmla="*/ 1783414 h 19679"/>
              <a:gd name="T6" fmla="*/ 1624723 w 19679"/>
              <a:gd name="T7" fmla="*/ 178341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1F2F1"/>
          </a:solidFill>
          <a:ln w="25400" cap="flat" cmpd="sng">
            <a:solidFill>
              <a:srgbClr val="000000">
                <a:alpha val="0"/>
              </a:srgbClr>
            </a:solidFill>
            <a:prstDash val="solid"/>
            <a:miter lim="0"/>
          </a:ln>
          <a:effectLst/>
        </p:spPr>
        <p:txBody>
          <a:bodyPr lIns="0" tIns="0" rIns="0" bIns="0" anchor="ctr"/>
          <a:lstStyle/>
          <a:p>
            <a:endParaRPr lang="zh-CN" altLang="en-US" sz="1140">
              <a:latin typeface="Arial" panose="020B0604020202020204" pitchFamily="34" charset="0"/>
              <a:ea typeface="微软雅黑" panose="020B0503020204020204" pitchFamily="34" charset="-122"/>
              <a:sym typeface="Arial" panose="020B0604020202020204" pitchFamily="34" charset="0"/>
            </a:endParaRPr>
          </a:p>
        </p:txBody>
      </p:sp>
      <p:sp>
        <p:nvSpPr>
          <p:cNvPr id="64527" name="AutoShape 15"/>
          <p:cNvSpPr/>
          <p:nvPr/>
        </p:nvSpPr>
        <p:spPr bwMode="auto">
          <a:xfrm>
            <a:off x="4773620" y="3347890"/>
            <a:ext cx="1265962" cy="1532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ctr">
            <a:spAutoFit/>
          </a:bodyP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r>
              <a:rPr lang="zh-CN" altLang="en-US" sz="995"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528" name="AutoShape 16"/>
          <p:cNvSpPr/>
          <p:nvPr/>
        </p:nvSpPr>
        <p:spPr bwMode="auto">
          <a:xfrm>
            <a:off x="4773620" y="3527258"/>
            <a:ext cx="1265962" cy="3152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spAutoFit/>
          </a:bodyPr>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lnSpc>
                <a:spcPct val="120000"/>
              </a:lnSpc>
              <a:spcBef>
                <a:spcPts val="570"/>
              </a:spcBef>
            </a:pPr>
            <a:r>
              <a:rPr lang="en-US" altLang="zh-CN" sz="57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57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5" name="Object 17"/>
          <p:cNvGraphicFramePr>
            <a:graphicFrameLocks noChangeAspect="1"/>
          </p:cNvGraphicFramePr>
          <p:nvPr/>
        </p:nvGraphicFramePr>
        <p:xfrm>
          <a:off x="6147820" y="1581095"/>
          <a:ext cx="1724383" cy="1724383"/>
        </p:xfrm>
        <a:graphic>
          <a:graphicData uri="http://schemas.openxmlformats.org/drawingml/2006/chart">
            <c:chart xmlns:c="http://schemas.openxmlformats.org/drawingml/2006/chart" xmlns:r="http://schemas.openxmlformats.org/officeDocument/2006/relationships" r:id="rId6"/>
          </a:graphicData>
        </a:graphic>
      </p:graphicFrame>
      <p:sp>
        <p:nvSpPr>
          <p:cNvPr id="64530" name="AutoShape 18"/>
          <p:cNvSpPr/>
          <p:nvPr/>
        </p:nvSpPr>
        <p:spPr bwMode="auto">
          <a:xfrm>
            <a:off x="6467229" y="1894668"/>
            <a:ext cx="1086095" cy="1086095"/>
          </a:xfrm>
          <a:custGeom>
            <a:avLst/>
            <a:gdLst>
              <a:gd name="T0" fmla="*/ 1624724 w 19679"/>
              <a:gd name="T1" fmla="*/ 1783415 h 19679"/>
              <a:gd name="T2" fmla="*/ 1624724 w 19679"/>
              <a:gd name="T3" fmla="*/ 1783415 h 19679"/>
              <a:gd name="T4" fmla="*/ 1624724 w 19679"/>
              <a:gd name="T5" fmla="*/ 1783415 h 19679"/>
              <a:gd name="T6" fmla="*/ 1624724 w 19679"/>
              <a:gd name="T7" fmla="*/ 178341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1F2F1"/>
          </a:solidFill>
          <a:ln w="25400" cap="flat" cmpd="sng">
            <a:solidFill>
              <a:srgbClr val="000000">
                <a:alpha val="0"/>
              </a:srgbClr>
            </a:solidFill>
            <a:prstDash val="solid"/>
            <a:miter lim="0"/>
          </a:ln>
          <a:effectLst/>
        </p:spPr>
        <p:txBody>
          <a:bodyPr lIns="0" tIns="0" rIns="0" bIns="0" anchor="ctr"/>
          <a:lstStyle/>
          <a:p>
            <a:endParaRPr lang="zh-CN" altLang="en-US" sz="1140">
              <a:latin typeface="Arial" panose="020B0604020202020204" pitchFamily="34" charset="0"/>
              <a:ea typeface="微软雅黑" panose="020B0503020204020204" pitchFamily="34" charset="-122"/>
              <a:sym typeface="Arial" panose="020B0604020202020204" pitchFamily="34" charset="0"/>
            </a:endParaRPr>
          </a:p>
        </p:txBody>
      </p:sp>
      <p:sp>
        <p:nvSpPr>
          <p:cNvPr id="64531" name="AutoShape 19"/>
          <p:cNvSpPr/>
          <p:nvPr/>
        </p:nvSpPr>
        <p:spPr bwMode="auto">
          <a:xfrm>
            <a:off x="6377030" y="3347890"/>
            <a:ext cx="1265962" cy="1532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ctr">
            <a:spAutoFit/>
          </a:bodyP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r>
              <a:rPr lang="zh-CN" altLang="en-US" sz="995"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532" name="AutoShape 20"/>
          <p:cNvSpPr/>
          <p:nvPr/>
        </p:nvSpPr>
        <p:spPr bwMode="auto">
          <a:xfrm>
            <a:off x="6377030" y="3527258"/>
            <a:ext cx="1265962" cy="3152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spAutoFit/>
          </a:bodyPr>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lnSpc>
                <a:spcPct val="120000"/>
              </a:lnSpc>
              <a:spcBef>
                <a:spcPts val="570"/>
              </a:spcBef>
            </a:pPr>
            <a:r>
              <a:rPr lang="en-US" altLang="zh-CN" sz="57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57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 name="Group 21"/>
          <p:cNvGrpSpPr/>
          <p:nvPr/>
        </p:nvGrpSpPr>
        <p:grpSpPr bwMode="auto">
          <a:xfrm>
            <a:off x="1957839" y="2274562"/>
            <a:ext cx="5229387" cy="326837"/>
            <a:chOff x="0" y="-1"/>
            <a:chExt cx="15646569" cy="977781"/>
          </a:xfrm>
        </p:grpSpPr>
        <p:sp>
          <p:nvSpPr>
            <p:cNvPr id="64534" name="AutoShape 22"/>
            <p:cNvSpPr/>
            <p:nvPr/>
          </p:nvSpPr>
          <p:spPr bwMode="auto">
            <a:xfrm>
              <a:off x="5087992" y="63491"/>
              <a:ext cx="889010" cy="888892"/>
            </a:xfrm>
            <a:custGeom>
              <a:avLst/>
              <a:gdLst>
                <a:gd name="T0" fmla="*/ 444505 w 21376"/>
                <a:gd name="T1" fmla="*/ 444446 h 21600"/>
                <a:gd name="T2" fmla="*/ 444505 w 21376"/>
                <a:gd name="T3" fmla="*/ 444446 h 21600"/>
                <a:gd name="T4" fmla="*/ 444505 w 21376"/>
                <a:gd name="T5" fmla="*/ 444446 h 21600"/>
                <a:gd name="T6" fmla="*/ 444505 w 21376"/>
                <a:gd name="T7" fmla="*/ 4444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76" h="21600">
                  <a:moveTo>
                    <a:pt x="21036" y="18604"/>
                  </a:moveTo>
                  <a:cubicBezTo>
                    <a:pt x="21454" y="19261"/>
                    <a:pt x="21485"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2734" tIns="12734" rIns="12734" bIns="12734" anchor="ctr"/>
            <a:lstStyle/>
            <a:p>
              <a:endParaRPr lang="zh-CN" altLang="en-US" sz="1140">
                <a:latin typeface="Arial" panose="020B0604020202020204" pitchFamily="34" charset="0"/>
                <a:ea typeface="微软雅黑" panose="020B0503020204020204" pitchFamily="34" charset="-122"/>
                <a:sym typeface="Arial" panose="020B0604020202020204" pitchFamily="34" charset="0"/>
              </a:endParaRPr>
            </a:p>
          </p:txBody>
        </p:sp>
        <p:sp>
          <p:nvSpPr>
            <p:cNvPr id="64535" name="AutoShape 23"/>
            <p:cNvSpPr/>
            <p:nvPr/>
          </p:nvSpPr>
          <p:spPr bwMode="auto">
            <a:xfrm>
              <a:off x="9966433" y="-1"/>
              <a:ext cx="889010" cy="888892"/>
            </a:xfrm>
            <a:custGeom>
              <a:avLst/>
              <a:gdLst>
                <a:gd name="T0" fmla="*/ 444505 w 21600"/>
                <a:gd name="T1" fmla="*/ 444425 h 21579"/>
                <a:gd name="T2" fmla="*/ 444505 w 21600"/>
                <a:gd name="T3" fmla="*/ 444425 h 21579"/>
                <a:gd name="T4" fmla="*/ 444505 w 21600"/>
                <a:gd name="T5" fmla="*/ 444425 h 21579"/>
                <a:gd name="T6" fmla="*/ 444505 w 21600"/>
                <a:gd name="T7" fmla="*/ 444425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600" y="9391"/>
                  </a:moveTo>
                  <a:cubicBezTo>
                    <a:pt x="21600" y="9887"/>
                    <a:pt x="21472" y="10321"/>
                    <a:pt x="21218" y="10697"/>
                  </a:cubicBezTo>
                  <a:cubicBezTo>
                    <a:pt x="20963" y="11072"/>
                    <a:pt x="20647" y="11313"/>
                    <a:pt x="20263" y="11427"/>
                  </a:cubicBezTo>
                  <a:lnTo>
                    <a:pt x="20263" y="16610"/>
                  </a:lnTo>
                  <a:cubicBezTo>
                    <a:pt x="20263" y="17200"/>
                    <a:pt x="20087" y="17708"/>
                    <a:pt x="19729" y="18127"/>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600" y="8895"/>
                    <a:pt x="21600" y="9391"/>
                  </a:cubicBezTo>
                  <a:moveTo>
                    <a:pt x="18459" y="2855"/>
                  </a:moveTo>
                  <a:cubicBezTo>
                    <a:pt x="17864" y="3407"/>
                    <a:pt x="17215" y="3941"/>
                    <a:pt x="16512" y="4451"/>
                  </a:cubicBezTo>
                  <a:cubicBezTo>
                    <a:pt x="15810" y="4962"/>
                    <a:pt x="15065" y="5423"/>
                    <a:pt x="14280" y="5834"/>
                  </a:cubicBezTo>
                  <a:cubicBezTo>
                    <a:pt x="13494" y="6245"/>
                    <a:pt x="12693" y="6608"/>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accent3"/>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2734" tIns="12734" rIns="12734" bIns="12734" anchor="ctr"/>
            <a:lstStyle/>
            <a:p>
              <a:endParaRPr lang="zh-CN" altLang="en-US" sz="1140">
                <a:latin typeface="Arial" panose="020B0604020202020204" pitchFamily="34" charset="0"/>
                <a:ea typeface="微软雅黑" panose="020B0503020204020204" pitchFamily="34" charset="-122"/>
                <a:sym typeface="Arial" panose="020B0604020202020204" pitchFamily="34" charset="0"/>
              </a:endParaRPr>
            </a:p>
          </p:txBody>
        </p:sp>
        <p:sp>
          <p:nvSpPr>
            <p:cNvPr id="64536" name="AutoShape 24"/>
            <p:cNvSpPr/>
            <p:nvPr/>
          </p:nvSpPr>
          <p:spPr bwMode="auto">
            <a:xfrm>
              <a:off x="14757559" y="41269"/>
              <a:ext cx="889010" cy="777780"/>
            </a:xfrm>
            <a:custGeom>
              <a:avLst/>
              <a:gdLst>
                <a:gd name="T0" fmla="*/ 444505 w 21600"/>
                <a:gd name="T1" fmla="*/ 388890 h 21600"/>
                <a:gd name="T2" fmla="*/ 444505 w 21600"/>
                <a:gd name="T3" fmla="*/ 388890 h 21600"/>
                <a:gd name="T4" fmla="*/ 444505 w 21600"/>
                <a:gd name="T5" fmla="*/ 388890 h 21600"/>
                <a:gd name="T6" fmla="*/ 444505 w 21600"/>
                <a:gd name="T7" fmla="*/ 3888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0"/>
                  </a:moveTo>
                  <a:cubicBezTo>
                    <a:pt x="20630" y="0"/>
                    <a:pt x="20946" y="161"/>
                    <a:pt x="21208" y="481"/>
                  </a:cubicBezTo>
                  <a:cubicBezTo>
                    <a:pt x="21470" y="798"/>
                    <a:pt x="21600" y="1177"/>
                    <a:pt x="21600" y="1618"/>
                  </a:cubicBezTo>
                  <a:lnTo>
                    <a:pt x="21600" y="19981"/>
                  </a:lnTo>
                  <a:cubicBezTo>
                    <a:pt x="21600" y="20422"/>
                    <a:pt x="21470" y="20801"/>
                    <a:pt x="21208" y="21121"/>
                  </a:cubicBezTo>
                  <a:cubicBezTo>
                    <a:pt x="20946" y="21441"/>
                    <a:pt x="20630" y="21600"/>
                    <a:pt x="20263" y="21600"/>
                  </a:cubicBezTo>
                  <a:lnTo>
                    <a:pt x="1346" y="21600"/>
                  </a:lnTo>
                  <a:cubicBezTo>
                    <a:pt x="979" y="21600"/>
                    <a:pt x="663" y="21441"/>
                    <a:pt x="399" y="21121"/>
                  </a:cubicBezTo>
                  <a:cubicBezTo>
                    <a:pt x="132" y="20801"/>
                    <a:pt x="0" y="20422"/>
                    <a:pt x="0" y="19981"/>
                  </a:cubicBezTo>
                  <a:lnTo>
                    <a:pt x="0" y="1618"/>
                  </a:lnTo>
                  <a:cubicBezTo>
                    <a:pt x="0" y="1177"/>
                    <a:pt x="132" y="798"/>
                    <a:pt x="399" y="481"/>
                  </a:cubicBezTo>
                  <a:cubicBezTo>
                    <a:pt x="663" y="161"/>
                    <a:pt x="979" y="0"/>
                    <a:pt x="1346" y="0"/>
                  </a:cubicBezTo>
                  <a:lnTo>
                    <a:pt x="20263" y="0"/>
                  </a:lnTo>
                  <a:close/>
                  <a:moveTo>
                    <a:pt x="19805" y="2252"/>
                  </a:moveTo>
                  <a:lnTo>
                    <a:pt x="8590" y="2252"/>
                  </a:lnTo>
                  <a:lnTo>
                    <a:pt x="8426" y="3545"/>
                  </a:lnTo>
                  <a:lnTo>
                    <a:pt x="1804" y="3545"/>
                  </a:lnTo>
                  <a:lnTo>
                    <a:pt x="1804" y="5501"/>
                  </a:lnTo>
                  <a:lnTo>
                    <a:pt x="19805" y="5501"/>
                  </a:lnTo>
                  <a:lnTo>
                    <a:pt x="19805" y="2252"/>
                  </a:lnTo>
                  <a:close/>
                  <a:moveTo>
                    <a:pt x="19805" y="17746"/>
                  </a:moveTo>
                  <a:lnTo>
                    <a:pt x="1804" y="17746"/>
                  </a:lnTo>
                  <a:lnTo>
                    <a:pt x="1804" y="19350"/>
                  </a:lnTo>
                  <a:lnTo>
                    <a:pt x="19805" y="19350"/>
                  </a:lnTo>
                  <a:lnTo>
                    <a:pt x="19805" y="17746"/>
                  </a:lnTo>
                  <a:close/>
                  <a:moveTo>
                    <a:pt x="3116" y="2743"/>
                  </a:moveTo>
                  <a:lnTo>
                    <a:pt x="6820" y="2743"/>
                  </a:lnTo>
                  <a:lnTo>
                    <a:pt x="6820" y="1436"/>
                  </a:lnTo>
                  <a:lnTo>
                    <a:pt x="3116" y="1436"/>
                  </a:lnTo>
                  <a:lnTo>
                    <a:pt x="3116" y="2743"/>
                  </a:lnTo>
                  <a:close/>
                  <a:moveTo>
                    <a:pt x="6529" y="11631"/>
                  </a:moveTo>
                  <a:cubicBezTo>
                    <a:pt x="6529" y="12342"/>
                    <a:pt x="6639" y="13011"/>
                    <a:pt x="6862" y="13634"/>
                  </a:cubicBezTo>
                  <a:cubicBezTo>
                    <a:pt x="7084" y="14257"/>
                    <a:pt x="7388" y="14800"/>
                    <a:pt x="7775" y="15264"/>
                  </a:cubicBezTo>
                  <a:cubicBezTo>
                    <a:pt x="8162" y="15731"/>
                    <a:pt x="8617" y="16095"/>
                    <a:pt x="9134" y="16359"/>
                  </a:cubicBezTo>
                  <a:cubicBezTo>
                    <a:pt x="9655" y="16630"/>
                    <a:pt x="10211" y="16762"/>
                    <a:pt x="10806" y="16762"/>
                  </a:cubicBezTo>
                  <a:cubicBezTo>
                    <a:pt x="11398" y="16762"/>
                    <a:pt x="11954" y="16630"/>
                    <a:pt x="12470" y="16359"/>
                  </a:cubicBezTo>
                  <a:cubicBezTo>
                    <a:pt x="12984" y="16095"/>
                    <a:pt x="13435" y="15731"/>
                    <a:pt x="13824" y="15264"/>
                  </a:cubicBezTo>
                  <a:cubicBezTo>
                    <a:pt x="14211" y="14800"/>
                    <a:pt x="14515" y="14257"/>
                    <a:pt x="14737" y="13634"/>
                  </a:cubicBezTo>
                  <a:cubicBezTo>
                    <a:pt x="14960" y="13011"/>
                    <a:pt x="15070" y="12342"/>
                    <a:pt x="15070" y="11631"/>
                  </a:cubicBezTo>
                  <a:cubicBezTo>
                    <a:pt x="15070" y="10917"/>
                    <a:pt x="14960" y="10250"/>
                    <a:pt x="14737" y="9625"/>
                  </a:cubicBezTo>
                  <a:cubicBezTo>
                    <a:pt x="14515" y="9002"/>
                    <a:pt x="14211" y="8461"/>
                    <a:pt x="13824" y="8003"/>
                  </a:cubicBezTo>
                  <a:cubicBezTo>
                    <a:pt x="13435" y="7542"/>
                    <a:pt x="12982" y="7178"/>
                    <a:pt x="12463" y="6914"/>
                  </a:cubicBezTo>
                  <a:cubicBezTo>
                    <a:pt x="11944" y="6646"/>
                    <a:pt x="11391" y="6511"/>
                    <a:pt x="10806" y="6511"/>
                  </a:cubicBezTo>
                  <a:cubicBezTo>
                    <a:pt x="10211" y="6511"/>
                    <a:pt x="9655" y="6646"/>
                    <a:pt x="9134" y="6914"/>
                  </a:cubicBezTo>
                  <a:cubicBezTo>
                    <a:pt x="8617" y="7178"/>
                    <a:pt x="8162" y="7542"/>
                    <a:pt x="7775" y="8003"/>
                  </a:cubicBezTo>
                  <a:cubicBezTo>
                    <a:pt x="7388" y="8461"/>
                    <a:pt x="7084" y="9002"/>
                    <a:pt x="6862" y="9625"/>
                  </a:cubicBezTo>
                  <a:cubicBezTo>
                    <a:pt x="6639" y="10250"/>
                    <a:pt x="6529" y="10917"/>
                    <a:pt x="6529" y="11631"/>
                  </a:cubicBezTo>
                  <a:moveTo>
                    <a:pt x="13724" y="11631"/>
                  </a:moveTo>
                  <a:cubicBezTo>
                    <a:pt x="13724" y="12109"/>
                    <a:pt x="13648" y="12565"/>
                    <a:pt x="13501" y="12999"/>
                  </a:cubicBezTo>
                  <a:cubicBezTo>
                    <a:pt x="13352" y="13434"/>
                    <a:pt x="13146" y="13813"/>
                    <a:pt x="12879" y="14127"/>
                  </a:cubicBezTo>
                  <a:cubicBezTo>
                    <a:pt x="12612" y="14439"/>
                    <a:pt x="12301" y="14688"/>
                    <a:pt x="11942" y="14870"/>
                  </a:cubicBezTo>
                  <a:cubicBezTo>
                    <a:pt x="11582" y="15052"/>
                    <a:pt x="11205" y="15144"/>
                    <a:pt x="10806" y="15144"/>
                  </a:cubicBezTo>
                  <a:cubicBezTo>
                    <a:pt x="10407" y="15144"/>
                    <a:pt x="10025" y="15052"/>
                    <a:pt x="9662" y="14870"/>
                  </a:cubicBezTo>
                  <a:cubicBezTo>
                    <a:pt x="9300" y="14688"/>
                    <a:pt x="8987" y="14439"/>
                    <a:pt x="8725" y="14127"/>
                  </a:cubicBezTo>
                  <a:cubicBezTo>
                    <a:pt x="8463" y="13813"/>
                    <a:pt x="8257" y="13440"/>
                    <a:pt x="8103" y="13008"/>
                  </a:cubicBezTo>
                  <a:cubicBezTo>
                    <a:pt x="7951" y="12579"/>
                    <a:pt x="7875" y="12118"/>
                    <a:pt x="7875" y="11631"/>
                  </a:cubicBezTo>
                  <a:cubicBezTo>
                    <a:pt x="7875" y="11152"/>
                    <a:pt x="7951" y="10700"/>
                    <a:pt x="8103" y="10265"/>
                  </a:cubicBezTo>
                  <a:cubicBezTo>
                    <a:pt x="8257" y="9836"/>
                    <a:pt x="8463" y="9460"/>
                    <a:pt x="8725" y="9140"/>
                  </a:cubicBezTo>
                  <a:cubicBezTo>
                    <a:pt x="8987" y="8823"/>
                    <a:pt x="9298" y="8576"/>
                    <a:pt x="9657" y="8394"/>
                  </a:cubicBezTo>
                  <a:cubicBezTo>
                    <a:pt x="10015" y="8218"/>
                    <a:pt x="10399" y="8130"/>
                    <a:pt x="10806" y="8130"/>
                  </a:cubicBezTo>
                  <a:cubicBezTo>
                    <a:pt x="11205" y="8130"/>
                    <a:pt x="11582" y="8218"/>
                    <a:pt x="11942" y="8394"/>
                  </a:cubicBezTo>
                  <a:cubicBezTo>
                    <a:pt x="12301" y="8576"/>
                    <a:pt x="12612" y="8823"/>
                    <a:pt x="12879" y="9140"/>
                  </a:cubicBezTo>
                  <a:cubicBezTo>
                    <a:pt x="13146" y="9460"/>
                    <a:pt x="13352" y="9836"/>
                    <a:pt x="13501" y="10265"/>
                  </a:cubicBezTo>
                  <a:cubicBezTo>
                    <a:pt x="13648" y="10700"/>
                    <a:pt x="13724" y="11152"/>
                    <a:pt x="13724" y="11631"/>
                  </a:cubicBezTo>
                  <a:moveTo>
                    <a:pt x="9692" y="11631"/>
                  </a:moveTo>
                  <a:cubicBezTo>
                    <a:pt x="9692" y="11246"/>
                    <a:pt x="9799" y="10929"/>
                    <a:pt x="10020" y="10682"/>
                  </a:cubicBezTo>
                  <a:cubicBezTo>
                    <a:pt x="10238" y="10432"/>
                    <a:pt x="10500" y="10309"/>
                    <a:pt x="10806" y="10309"/>
                  </a:cubicBezTo>
                  <a:lnTo>
                    <a:pt x="10806" y="10280"/>
                  </a:lnTo>
                  <a:cubicBezTo>
                    <a:pt x="10945" y="10280"/>
                    <a:pt x="11065" y="10224"/>
                    <a:pt x="11163" y="10109"/>
                  </a:cubicBezTo>
                  <a:cubicBezTo>
                    <a:pt x="11261" y="9998"/>
                    <a:pt x="11310" y="9862"/>
                    <a:pt x="11310" y="9704"/>
                  </a:cubicBezTo>
                  <a:cubicBezTo>
                    <a:pt x="11310" y="9533"/>
                    <a:pt x="11261" y="9392"/>
                    <a:pt x="11163" y="9275"/>
                  </a:cubicBezTo>
                  <a:cubicBezTo>
                    <a:pt x="11065" y="9157"/>
                    <a:pt x="10945" y="9096"/>
                    <a:pt x="10806" y="9096"/>
                  </a:cubicBezTo>
                  <a:cubicBezTo>
                    <a:pt x="10228" y="9096"/>
                    <a:pt x="9733" y="9348"/>
                    <a:pt x="9322" y="9848"/>
                  </a:cubicBezTo>
                  <a:cubicBezTo>
                    <a:pt x="8913" y="10350"/>
                    <a:pt x="8708" y="10943"/>
                    <a:pt x="8708" y="11628"/>
                  </a:cubicBezTo>
                  <a:cubicBezTo>
                    <a:pt x="8708" y="11777"/>
                    <a:pt x="8757" y="11913"/>
                    <a:pt x="8854" y="12027"/>
                  </a:cubicBezTo>
                  <a:cubicBezTo>
                    <a:pt x="8952" y="12147"/>
                    <a:pt x="9063" y="12206"/>
                    <a:pt x="9187" y="12206"/>
                  </a:cubicBezTo>
                  <a:cubicBezTo>
                    <a:pt x="9329" y="12206"/>
                    <a:pt x="9447" y="12148"/>
                    <a:pt x="9545" y="12027"/>
                  </a:cubicBezTo>
                  <a:cubicBezTo>
                    <a:pt x="9643" y="11916"/>
                    <a:pt x="9692" y="11780"/>
                    <a:pt x="9692" y="11631"/>
                  </a:cubicBezTo>
                </a:path>
              </a:pathLst>
            </a:custGeom>
            <a:solidFill>
              <a:schemeClr val="accent4"/>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2734" tIns="12734" rIns="12734" bIns="12734" anchor="ctr"/>
            <a:lstStyle/>
            <a:p>
              <a:endParaRPr lang="zh-CN" altLang="en-US" sz="1140">
                <a:latin typeface="Arial" panose="020B0604020202020204" pitchFamily="34" charset="0"/>
                <a:ea typeface="微软雅黑" panose="020B0503020204020204" pitchFamily="34" charset="-122"/>
                <a:sym typeface="Arial" panose="020B0604020202020204" pitchFamily="34" charset="0"/>
              </a:endParaRPr>
            </a:p>
          </p:txBody>
        </p:sp>
        <p:sp>
          <p:nvSpPr>
            <p:cNvPr id="64537" name="AutoShape 25"/>
            <p:cNvSpPr/>
            <p:nvPr/>
          </p:nvSpPr>
          <p:spPr bwMode="auto">
            <a:xfrm>
              <a:off x="0" y="88888"/>
              <a:ext cx="889010" cy="888892"/>
            </a:xfrm>
            <a:custGeom>
              <a:avLst/>
              <a:gdLst>
                <a:gd name="T0" fmla="*/ 444505 w 21600"/>
                <a:gd name="T1" fmla="*/ 444446 h 21588"/>
                <a:gd name="T2" fmla="*/ 444505 w 21600"/>
                <a:gd name="T3" fmla="*/ 444446 h 21588"/>
                <a:gd name="T4" fmla="*/ 444505 w 21600"/>
                <a:gd name="T5" fmla="*/ 444446 h 21588"/>
                <a:gd name="T6" fmla="*/ 444505 w 21600"/>
                <a:gd name="T7" fmla="*/ 444446 h 215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88">
                  <a:moveTo>
                    <a:pt x="17530" y="7696"/>
                  </a:moveTo>
                  <a:cubicBezTo>
                    <a:pt x="17530" y="8751"/>
                    <a:pt x="17302" y="9747"/>
                    <a:pt x="16843" y="10684"/>
                  </a:cubicBezTo>
                  <a:cubicBezTo>
                    <a:pt x="16386" y="11620"/>
                    <a:pt x="15760" y="12436"/>
                    <a:pt x="14969" y="13127"/>
                  </a:cubicBezTo>
                  <a:cubicBezTo>
                    <a:pt x="14176" y="13821"/>
                    <a:pt x="13249" y="14371"/>
                    <a:pt x="12185" y="14775"/>
                  </a:cubicBezTo>
                  <a:cubicBezTo>
                    <a:pt x="11121" y="15181"/>
                    <a:pt x="9982" y="15384"/>
                    <a:pt x="8765" y="15384"/>
                  </a:cubicBezTo>
                  <a:cubicBezTo>
                    <a:pt x="8487" y="15384"/>
                    <a:pt x="8212" y="15370"/>
                    <a:pt x="7936" y="15342"/>
                  </a:cubicBezTo>
                  <a:cubicBezTo>
                    <a:pt x="7663" y="15316"/>
                    <a:pt x="7395" y="15283"/>
                    <a:pt x="7131" y="15249"/>
                  </a:cubicBezTo>
                  <a:cubicBezTo>
                    <a:pt x="6027" y="16264"/>
                    <a:pt x="4766" y="16967"/>
                    <a:pt x="3346" y="17339"/>
                  </a:cubicBezTo>
                  <a:cubicBezTo>
                    <a:pt x="3196" y="17379"/>
                    <a:pt x="3043" y="17413"/>
                    <a:pt x="2890" y="17444"/>
                  </a:cubicBezTo>
                  <a:cubicBezTo>
                    <a:pt x="2735" y="17475"/>
                    <a:pt x="2572" y="17509"/>
                    <a:pt x="2398" y="17545"/>
                  </a:cubicBezTo>
                  <a:cubicBezTo>
                    <a:pt x="2308" y="17562"/>
                    <a:pt x="2228" y="17534"/>
                    <a:pt x="2155" y="17455"/>
                  </a:cubicBezTo>
                  <a:cubicBezTo>
                    <a:pt x="2085" y="17379"/>
                    <a:pt x="2033" y="17297"/>
                    <a:pt x="2005" y="17207"/>
                  </a:cubicBezTo>
                  <a:lnTo>
                    <a:pt x="2005" y="17181"/>
                  </a:lnTo>
                  <a:cubicBezTo>
                    <a:pt x="1974" y="17071"/>
                    <a:pt x="1986" y="16984"/>
                    <a:pt x="2038" y="16916"/>
                  </a:cubicBezTo>
                  <a:cubicBezTo>
                    <a:pt x="2090" y="16851"/>
                    <a:pt x="2158" y="16769"/>
                    <a:pt x="2240" y="16679"/>
                  </a:cubicBezTo>
                  <a:cubicBezTo>
                    <a:pt x="2377" y="16518"/>
                    <a:pt x="2506" y="16355"/>
                    <a:pt x="2629" y="16188"/>
                  </a:cubicBezTo>
                  <a:cubicBezTo>
                    <a:pt x="2753" y="16022"/>
                    <a:pt x="2864" y="15830"/>
                    <a:pt x="2963" y="15621"/>
                  </a:cubicBezTo>
                  <a:cubicBezTo>
                    <a:pt x="3059" y="15410"/>
                    <a:pt x="3151" y="15159"/>
                    <a:pt x="3238" y="14871"/>
                  </a:cubicBezTo>
                  <a:cubicBezTo>
                    <a:pt x="3325" y="14580"/>
                    <a:pt x="3398" y="14225"/>
                    <a:pt x="3457" y="13801"/>
                  </a:cubicBezTo>
                  <a:cubicBezTo>
                    <a:pt x="2398" y="13102"/>
                    <a:pt x="1558" y="12222"/>
                    <a:pt x="934" y="11164"/>
                  </a:cubicBezTo>
                  <a:cubicBezTo>
                    <a:pt x="310" y="10106"/>
                    <a:pt x="0" y="8952"/>
                    <a:pt x="0" y="7696"/>
                  </a:cubicBezTo>
                  <a:cubicBezTo>
                    <a:pt x="0" y="6627"/>
                    <a:pt x="230" y="5625"/>
                    <a:pt x="691" y="4694"/>
                  </a:cubicBezTo>
                  <a:cubicBezTo>
                    <a:pt x="1153" y="3763"/>
                    <a:pt x="1781" y="2948"/>
                    <a:pt x="2574" y="2257"/>
                  </a:cubicBezTo>
                  <a:cubicBezTo>
                    <a:pt x="3365" y="1565"/>
                    <a:pt x="4290" y="1012"/>
                    <a:pt x="5352" y="609"/>
                  </a:cubicBezTo>
                  <a:cubicBezTo>
                    <a:pt x="6409" y="203"/>
                    <a:pt x="7548" y="0"/>
                    <a:pt x="8765" y="0"/>
                  </a:cubicBezTo>
                  <a:cubicBezTo>
                    <a:pt x="9982" y="0"/>
                    <a:pt x="11121" y="203"/>
                    <a:pt x="12185" y="609"/>
                  </a:cubicBezTo>
                  <a:cubicBezTo>
                    <a:pt x="13249" y="1012"/>
                    <a:pt x="14176" y="1565"/>
                    <a:pt x="14969" y="2257"/>
                  </a:cubicBezTo>
                  <a:cubicBezTo>
                    <a:pt x="15760" y="2948"/>
                    <a:pt x="16386" y="3763"/>
                    <a:pt x="16843" y="4694"/>
                  </a:cubicBezTo>
                  <a:cubicBezTo>
                    <a:pt x="17302" y="5625"/>
                    <a:pt x="17530" y="6627"/>
                    <a:pt x="17530" y="7696"/>
                  </a:cubicBezTo>
                  <a:moveTo>
                    <a:pt x="21600" y="11736"/>
                  </a:moveTo>
                  <a:cubicBezTo>
                    <a:pt x="21600" y="12986"/>
                    <a:pt x="21286" y="14146"/>
                    <a:pt x="20665" y="15204"/>
                  </a:cubicBezTo>
                  <a:cubicBezTo>
                    <a:pt x="20039" y="16261"/>
                    <a:pt x="19199" y="17139"/>
                    <a:pt x="18140" y="17841"/>
                  </a:cubicBezTo>
                  <a:cubicBezTo>
                    <a:pt x="18201" y="18265"/>
                    <a:pt x="18271" y="18620"/>
                    <a:pt x="18354" y="18908"/>
                  </a:cubicBezTo>
                  <a:cubicBezTo>
                    <a:pt x="18436" y="19199"/>
                    <a:pt x="18533" y="19444"/>
                    <a:pt x="18641" y="19661"/>
                  </a:cubicBezTo>
                  <a:cubicBezTo>
                    <a:pt x="18752" y="19870"/>
                    <a:pt x="18862" y="20059"/>
                    <a:pt x="18980" y="20226"/>
                  </a:cubicBezTo>
                  <a:cubicBezTo>
                    <a:pt x="19095" y="20392"/>
                    <a:pt x="19222" y="20556"/>
                    <a:pt x="19356" y="20719"/>
                  </a:cubicBezTo>
                  <a:cubicBezTo>
                    <a:pt x="19432" y="20809"/>
                    <a:pt x="19498" y="20891"/>
                    <a:pt x="19554" y="20968"/>
                  </a:cubicBezTo>
                  <a:cubicBezTo>
                    <a:pt x="19611" y="21047"/>
                    <a:pt x="19622" y="21128"/>
                    <a:pt x="19592" y="21219"/>
                  </a:cubicBezTo>
                  <a:lnTo>
                    <a:pt x="19592" y="21247"/>
                  </a:lnTo>
                  <a:cubicBezTo>
                    <a:pt x="19578" y="21351"/>
                    <a:pt x="19533" y="21439"/>
                    <a:pt x="19453" y="21509"/>
                  </a:cubicBezTo>
                  <a:cubicBezTo>
                    <a:pt x="19373" y="21577"/>
                    <a:pt x="19291" y="21600"/>
                    <a:pt x="19199" y="21583"/>
                  </a:cubicBezTo>
                  <a:cubicBezTo>
                    <a:pt x="19027" y="21549"/>
                    <a:pt x="18862" y="21512"/>
                    <a:pt x="18709" y="21481"/>
                  </a:cubicBezTo>
                  <a:cubicBezTo>
                    <a:pt x="18556" y="21450"/>
                    <a:pt x="18403" y="21419"/>
                    <a:pt x="18253" y="21379"/>
                  </a:cubicBezTo>
                  <a:cubicBezTo>
                    <a:pt x="17530" y="21199"/>
                    <a:pt x="16854" y="20931"/>
                    <a:pt x="16224" y="20570"/>
                  </a:cubicBezTo>
                  <a:cubicBezTo>
                    <a:pt x="15593" y="20211"/>
                    <a:pt x="15007" y="19783"/>
                    <a:pt x="14468" y="19286"/>
                  </a:cubicBezTo>
                  <a:cubicBezTo>
                    <a:pt x="14204" y="19323"/>
                    <a:pt x="13936" y="19354"/>
                    <a:pt x="13660" y="19382"/>
                  </a:cubicBezTo>
                  <a:cubicBezTo>
                    <a:pt x="13387" y="19407"/>
                    <a:pt x="13112" y="19424"/>
                    <a:pt x="12832" y="19424"/>
                  </a:cubicBezTo>
                  <a:cubicBezTo>
                    <a:pt x="11773" y="19424"/>
                    <a:pt x="10777" y="19263"/>
                    <a:pt x="9847" y="18950"/>
                  </a:cubicBezTo>
                  <a:cubicBezTo>
                    <a:pt x="8915" y="18634"/>
                    <a:pt x="8070" y="18211"/>
                    <a:pt x="7312" y="17678"/>
                  </a:cubicBezTo>
                  <a:cubicBezTo>
                    <a:pt x="7357" y="17644"/>
                    <a:pt x="7407" y="17607"/>
                    <a:pt x="7463" y="17571"/>
                  </a:cubicBezTo>
                  <a:cubicBezTo>
                    <a:pt x="7520" y="17537"/>
                    <a:pt x="7571" y="17500"/>
                    <a:pt x="7616" y="17463"/>
                  </a:cubicBezTo>
                  <a:cubicBezTo>
                    <a:pt x="8000" y="17517"/>
                    <a:pt x="8381" y="17545"/>
                    <a:pt x="8765" y="17545"/>
                  </a:cubicBezTo>
                  <a:cubicBezTo>
                    <a:pt x="10245" y="17545"/>
                    <a:pt x="11632" y="17291"/>
                    <a:pt x="12921" y="16781"/>
                  </a:cubicBezTo>
                  <a:cubicBezTo>
                    <a:pt x="14214" y="16270"/>
                    <a:pt x="15334" y="15576"/>
                    <a:pt x="16280" y="14690"/>
                  </a:cubicBezTo>
                  <a:cubicBezTo>
                    <a:pt x="17229" y="13801"/>
                    <a:pt x="17972" y="12757"/>
                    <a:pt x="18516" y="11558"/>
                  </a:cubicBezTo>
                  <a:cubicBezTo>
                    <a:pt x="19062" y="10365"/>
                    <a:pt x="19335" y="9075"/>
                    <a:pt x="19335" y="7696"/>
                  </a:cubicBezTo>
                  <a:cubicBezTo>
                    <a:pt x="19335" y="7326"/>
                    <a:pt x="19312" y="6954"/>
                    <a:pt x="19267" y="6564"/>
                  </a:cubicBezTo>
                  <a:cubicBezTo>
                    <a:pt x="19987" y="7267"/>
                    <a:pt x="20557" y="8054"/>
                    <a:pt x="20973" y="8926"/>
                  </a:cubicBezTo>
                  <a:cubicBezTo>
                    <a:pt x="21392" y="9801"/>
                    <a:pt x="21600" y="10737"/>
                    <a:pt x="21600" y="11736"/>
                  </a:cubicBezTo>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2734" tIns="12734" rIns="12734" bIns="12734" anchor="ctr"/>
            <a:lstStyle/>
            <a:p>
              <a:endParaRPr lang="zh-CN" altLang="en-US" sz="1140">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2" fill="hold" grpId="0" nodeType="afterEffect">
                                  <p:stCondLst>
                                    <p:cond delay="100"/>
                                  </p:stCondLst>
                                  <p:childTnLst>
                                    <p:set>
                                      <p:cBhvr>
                                        <p:cTn id="11" dur="1" fill="hold">
                                          <p:stCondLst>
                                            <p:cond delay="0"/>
                                          </p:stCondLst>
                                        </p:cTn>
                                        <p:tgtEl>
                                          <p:spTgt spid="64519"/>
                                        </p:tgtEl>
                                        <p:attrNameLst>
                                          <p:attrName>style.visibility</p:attrName>
                                        </p:attrNameLst>
                                      </p:cBhvr>
                                      <p:to>
                                        <p:strVal val="visible"/>
                                      </p:to>
                                    </p:set>
                                    <p:anim calcmode="lin" valueType="num">
                                      <p:cBhvr additive="base">
                                        <p:cTn id="12" dur="500" fill="hold"/>
                                        <p:tgtEl>
                                          <p:spTgt spid="64519"/>
                                        </p:tgtEl>
                                        <p:attrNameLst>
                                          <p:attrName>ppt_x</p:attrName>
                                        </p:attrNameLst>
                                      </p:cBhvr>
                                      <p:tavLst>
                                        <p:tav tm="0">
                                          <p:val>
                                            <p:strVal val="1+#ppt_w/2"/>
                                          </p:val>
                                        </p:tav>
                                        <p:tav tm="100000">
                                          <p:val>
                                            <p:strVal val="#ppt_x"/>
                                          </p:val>
                                        </p:tav>
                                      </p:tavLst>
                                    </p:anim>
                                    <p:anim calcmode="lin" valueType="num">
                                      <p:cBhvr additive="base">
                                        <p:cTn id="13" dur="500" fill="hold"/>
                                        <p:tgtEl>
                                          <p:spTgt spid="64519"/>
                                        </p:tgtEl>
                                        <p:attrNameLst>
                                          <p:attrName>ppt_y</p:attrName>
                                        </p:attrNameLst>
                                      </p:cBhvr>
                                      <p:tavLst>
                                        <p:tav tm="0">
                                          <p:val>
                                            <p:strVal val="#ppt_y"/>
                                          </p:val>
                                        </p:tav>
                                        <p:tav tm="100000">
                                          <p:val>
                                            <p:strVal val="#ppt_y"/>
                                          </p:val>
                                        </p:tav>
                                      </p:tavLst>
                                    </p:anim>
                                  </p:childTnLst>
                                </p:cTn>
                              </p:par>
                            </p:childTnLst>
                          </p:cTn>
                        </p:par>
                        <p:par>
                          <p:cTn id="14" fill="hold">
                            <p:stCondLst>
                              <p:cond delay="1100"/>
                            </p:stCondLst>
                            <p:childTnLst>
                              <p:par>
                                <p:cTn id="15" presetID="2" presetClass="entr" presetSubtype="2" fill="hold" grpId="0" nodeType="afterEffect">
                                  <p:stCondLst>
                                    <p:cond delay="200"/>
                                  </p:stCondLst>
                                  <p:childTnLst>
                                    <p:set>
                                      <p:cBhvr>
                                        <p:cTn id="16" dur="1" fill="hold">
                                          <p:stCondLst>
                                            <p:cond delay="0"/>
                                          </p:stCondLst>
                                        </p:cTn>
                                        <p:tgtEl>
                                          <p:spTgt spid="64520"/>
                                        </p:tgtEl>
                                        <p:attrNameLst>
                                          <p:attrName>style.visibility</p:attrName>
                                        </p:attrNameLst>
                                      </p:cBhvr>
                                      <p:to>
                                        <p:strVal val="visible"/>
                                      </p:to>
                                    </p:set>
                                    <p:anim calcmode="lin" valueType="num">
                                      <p:cBhvr additive="base">
                                        <p:cTn id="17" dur="500" fill="hold"/>
                                        <p:tgtEl>
                                          <p:spTgt spid="64520"/>
                                        </p:tgtEl>
                                        <p:attrNameLst>
                                          <p:attrName>ppt_x</p:attrName>
                                        </p:attrNameLst>
                                      </p:cBhvr>
                                      <p:tavLst>
                                        <p:tav tm="0">
                                          <p:val>
                                            <p:strVal val="1+#ppt_w/2"/>
                                          </p:val>
                                        </p:tav>
                                        <p:tav tm="100000">
                                          <p:val>
                                            <p:strVal val="#ppt_x"/>
                                          </p:val>
                                        </p:tav>
                                      </p:tavLst>
                                    </p:anim>
                                    <p:anim calcmode="lin" valueType="num">
                                      <p:cBhvr additive="base">
                                        <p:cTn id="18" dur="500" fill="hold"/>
                                        <p:tgtEl>
                                          <p:spTgt spid="64520"/>
                                        </p:tgtEl>
                                        <p:attrNameLst>
                                          <p:attrName>ppt_y</p:attrName>
                                        </p:attrNameLst>
                                      </p:cBhvr>
                                      <p:tavLst>
                                        <p:tav tm="0">
                                          <p:val>
                                            <p:strVal val="#ppt_y"/>
                                          </p:val>
                                        </p:tav>
                                        <p:tav tm="100000">
                                          <p:val>
                                            <p:strVal val="#ppt_y"/>
                                          </p:val>
                                        </p:tav>
                                      </p:tavLst>
                                    </p:anim>
                                  </p:childTnLst>
                                </p:cTn>
                              </p:par>
                            </p:childTnLst>
                          </p:cTn>
                        </p:par>
                        <p:par>
                          <p:cTn id="19" fill="hold">
                            <p:stCondLst>
                              <p:cond delay="1800"/>
                            </p:stCondLst>
                            <p:childTnLst>
                              <p:par>
                                <p:cTn id="20" presetID="23" presetClass="entr" presetSubtype="16"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childTnLst>
                                </p:cTn>
                              </p:par>
                            </p:childTnLst>
                          </p:cTn>
                        </p:par>
                        <p:par>
                          <p:cTn id="24" fill="hold">
                            <p:stCondLst>
                              <p:cond delay="2300"/>
                            </p:stCondLst>
                            <p:childTnLst>
                              <p:par>
                                <p:cTn id="25" presetID="2" presetClass="entr" presetSubtype="2" fill="hold" grpId="0" nodeType="afterEffect">
                                  <p:stCondLst>
                                    <p:cond delay="100"/>
                                  </p:stCondLst>
                                  <p:childTnLst>
                                    <p:set>
                                      <p:cBhvr>
                                        <p:cTn id="26" dur="1" fill="hold">
                                          <p:stCondLst>
                                            <p:cond delay="0"/>
                                          </p:stCondLst>
                                        </p:cTn>
                                        <p:tgtEl>
                                          <p:spTgt spid="64523"/>
                                        </p:tgtEl>
                                        <p:attrNameLst>
                                          <p:attrName>style.visibility</p:attrName>
                                        </p:attrNameLst>
                                      </p:cBhvr>
                                      <p:to>
                                        <p:strVal val="visible"/>
                                      </p:to>
                                    </p:set>
                                    <p:anim calcmode="lin" valueType="num">
                                      <p:cBhvr additive="base">
                                        <p:cTn id="27" dur="500" fill="hold"/>
                                        <p:tgtEl>
                                          <p:spTgt spid="64523"/>
                                        </p:tgtEl>
                                        <p:attrNameLst>
                                          <p:attrName>ppt_x</p:attrName>
                                        </p:attrNameLst>
                                      </p:cBhvr>
                                      <p:tavLst>
                                        <p:tav tm="0">
                                          <p:val>
                                            <p:strVal val="1+#ppt_w/2"/>
                                          </p:val>
                                        </p:tav>
                                        <p:tav tm="100000">
                                          <p:val>
                                            <p:strVal val="#ppt_x"/>
                                          </p:val>
                                        </p:tav>
                                      </p:tavLst>
                                    </p:anim>
                                    <p:anim calcmode="lin" valueType="num">
                                      <p:cBhvr additive="base">
                                        <p:cTn id="28" dur="500" fill="hold"/>
                                        <p:tgtEl>
                                          <p:spTgt spid="64523"/>
                                        </p:tgtEl>
                                        <p:attrNameLst>
                                          <p:attrName>ppt_y</p:attrName>
                                        </p:attrNameLst>
                                      </p:cBhvr>
                                      <p:tavLst>
                                        <p:tav tm="0">
                                          <p:val>
                                            <p:strVal val="#ppt_y"/>
                                          </p:val>
                                        </p:tav>
                                        <p:tav tm="100000">
                                          <p:val>
                                            <p:strVal val="#ppt_y"/>
                                          </p:val>
                                        </p:tav>
                                      </p:tavLst>
                                    </p:anim>
                                  </p:childTnLst>
                                </p:cTn>
                              </p:par>
                            </p:childTnLst>
                          </p:cTn>
                        </p:par>
                        <p:par>
                          <p:cTn id="29" fill="hold">
                            <p:stCondLst>
                              <p:cond delay="2900"/>
                            </p:stCondLst>
                            <p:childTnLst>
                              <p:par>
                                <p:cTn id="30" presetID="2" presetClass="entr" presetSubtype="2" fill="hold" grpId="0" nodeType="afterEffect">
                                  <p:stCondLst>
                                    <p:cond delay="200"/>
                                  </p:stCondLst>
                                  <p:childTnLst>
                                    <p:set>
                                      <p:cBhvr>
                                        <p:cTn id="31" dur="1" fill="hold">
                                          <p:stCondLst>
                                            <p:cond delay="0"/>
                                          </p:stCondLst>
                                        </p:cTn>
                                        <p:tgtEl>
                                          <p:spTgt spid="64524"/>
                                        </p:tgtEl>
                                        <p:attrNameLst>
                                          <p:attrName>style.visibility</p:attrName>
                                        </p:attrNameLst>
                                      </p:cBhvr>
                                      <p:to>
                                        <p:strVal val="visible"/>
                                      </p:to>
                                    </p:set>
                                    <p:anim calcmode="lin" valueType="num">
                                      <p:cBhvr additive="base">
                                        <p:cTn id="32" dur="500" fill="hold"/>
                                        <p:tgtEl>
                                          <p:spTgt spid="64524"/>
                                        </p:tgtEl>
                                        <p:attrNameLst>
                                          <p:attrName>ppt_x</p:attrName>
                                        </p:attrNameLst>
                                      </p:cBhvr>
                                      <p:tavLst>
                                        <p:tav tm="0">
                                          <p:val>
                                            <p:strVal val="1+#ppt_w/2"/>
                                          </p:val>
                                        </p:tav>
                                        <p:tav tm="100000">
                                          <p:val>
                                            <p:strVal val="#ppt_x"/>
                                          </p:val>
                                        </p:tav>
                                      </p:tavLst>
                                    </p:anim>
                                    <p:anim calcmode="lin" valueType="num">
                                      <p:cBhvr additive="base">
                                        <p:cTn id="33" dur="500" fill="hold"/>
                                        <p:tgtEl>
                                          <p:spTgt spid="64524"/>
                                        </p:tgtEl>
                                        <p:attrNameLst>
                                          <p:attrName>ppt_y</p:attrName>
                                        </p:attrNameLst>
                                      </p:cBhvr>
                                      <p:tavLst>
                                        <p:tav tm="0">
                                          <p:val>
                                            <p:strVal val="#ppt_y"/>
                                          </p:val>
                                        </p:tav>
                                        <p:tav tm="100000">
                                          <p:val>
                                            <p:strVal val="#ppt_y"/>
                                          </p:val>
                                        </p:tav>
                                      </p:tavLst>
                                    </p:anim>
                                  </p:childTnLst>
                                </p:cTn>
                              </p:par>
                            </p:childTnLst>
                          </p:cTn>
                        </p:par>
                        <p:par>
                          <p:cTn id="34" fill="hold">
                            <p:stCondLst>
                              <p:cond delay="3600"/>
                            </p:stCondLst>
                            <p:childTnLst>
                              <p:par>
                                <p:cTn id="35" presetID="23" presetClass="entr" presetSubtype="16"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childTnLst>
                                </p:cTn>
                              </p:par>
                            </p:childTnLst>
                          </p:cTn>
                        </p:par>
                        <p:par>
                          <p:cTn id="39" fill="hold">
                            <p:stCondLst>
                              <p:cond delay="4100"/>
                            </p:stCondLst>
                            <p:childTnLst>
                              <p:par>
                                <p:cTn id="40" presetID="2" presetClass="entr" presetSubtype="2" fill="hold" grpId="0" nodeType="afterEffect">
                                  <p:stCondLst>
                                    <p:cond delay="100"/>
                                  </p:stCondLst>
                                  <p:childTnLst>
                                    <p:set>
                                      <p:cBhvr>
                                        <p:cTn id="41" dur="1" fill="hold">
                                          <p:stCondLst>
                                            <p:cond delay="0"/>
                                          </p:stCondLst>
                                        </p:cTn>
                                        <p:tgtEl>
                                          <p:spTgt spid="64527"/>
                                        </p:tgtEl>
                                        <p:attrNameLst>
                                          <p:attrName>style.visibility</p:attrName>
                                        </p:attrNameLst>
                                      </p:cBhvr>
                                      <p:to>
                                        <p:strVal val="visible"/>
                                      </p:to>
                                    </p:set>
                                    <p:anim calcmode="lin" valueType="num">
                                      <p:cBhvr additive="base">
                                        <p:cTn id="42" dur="500" fill="hold"/>
                                        <p:tgtEl>
                                          <p:spTgt spid="64527"/>
                                        </p:tgtEl>
                                        <p:attrNameLst>
                                          <p:attrName>ppt_x</p:attrName>
                                        </p:attrNameLst>
                                      </p:cBhvr>
                                      <p:tavLst>
                                        <p:tav tm="0">
                                          <p:val>
                                            <p:strVal val="1+#ppt_w/2"/>
                                          </p:val>
                                        </p:tav>
                                        <p:tav tm="100000">
                                          <p:val>
                                            <p:strVal val="#ppt_x"/>
                                          </p:val>
                                        </p:tav>
                                      </p:tavLst>
                                    </p:anim>
                                    <p:anim calcmode="lin" valueType="num">
                                      <p:cBhvr additive="base">
                                        <p:cTn id="43" dur="500" fill="hold"/>
                                        <p:tgtEl>
                                          <p:spTgt spid="64527"/>
                                        </p:tgtEl>
                                        <p:attrNameLst>
                                          <p:attrName>ppt_y</p:attrName>
                                        </p:attrNameLst>
                                      </p:cBhvr>
                                      <p:tavLst>
                                        <p:tav tm="0">
                                          <p:val>
                                            <p:strVal val="#ppt_y"/>
                                          </p:val>
                                        </p:tav>
                                        <p:tav tm="100000">
                                          <p:val>
                                            <p:strVal val="#ppt_y"/>
                                          </p:val>
                                        </p:tav>
                                      </p:tavLst>
                                    </p:anim>
                                  </p:childTnLst>
                                </p:cTn>
                              </p:par>
                            </p:childTnLst>
                          </p:cTn>
                        </p:par>
                        <p:par>
                          <p:cTn id="44" fill="hold">
                            <p:stCondLst>
                              <p:cond delay="4700"/>
                            </p:stCondLst>
                            <p:childTnLst>
                              <p:par>
                                <p:cTn id="45" presetID="2" presetClass="entr" presetSubtype="2" fill="hold" grpId="0" nodeType="afterEffect">
                                  <p:stCondLst>
                                    <p:cond delay="200"/>
                                  </p:stCondLst>
                                  <p:childTnLst>
                                    <p:set>
                                      <p:cBhvr>
                                        <p:cTn id="46" dur="1" fill="hold">
                                          <p:stCondLst>
                                            <p:cond delay="0"/>
                                          </p:stCondLst>
                                        </p:cTn>
                                        <p:tgtEl>
                                          <p:spTgt spid="64528"/>
                                        </p:tgtEl>
                                        <p:attrNameLst>
                                          <p:attrName>style.visibility</p:attrName>
                                        </p:attrNameLst>
                                      </p:cBhvr>
                                      <p:to>
                                        <p:strVal val="visible"/>
                                      </p:to>
                                    </p:set>
                                    <p:anim calcmode="lin" valueType="num">
                                      <p:cBhvr additive="base">
                                        <p:cTn id="47" dur="500" fill="hold"/>
                                        <p:tgtEl>
                                          <p:spTgt spid="64528"/>
                                        </p:tgtEl>
                                        <p:attrNameLst>
                                          <p:attrName>ppt_x</p:attrName>
                                        </p:attrNameLst>
                                      </p:cBhvr>
                                      <p:tavLst>
                                        <p:tav tm="0">
                                          <p:val>
                                            <p:strVal val="1+#ppt_w/2"/>
                                          </p:val>
                                        </p:tav>
                                        <p:tav tm="100000">
                                          <p:val>
                                            <p:strVal val="#ppt_x"/>
                                          </p:val>
                                        </p:tav>
                                      </p:tavLst>
                                    </p:anim>
                                    <p:anim calcmode="lin" valueType="num">
                                      <p:cBhvr additive="base">
                                        <p:cTn id="48" dur="500" fill="hold"/>
                                        <p:tgtEl>
                                          <p:spTgt spid="64528"/>
                                        </p:tgtEl>
                                        <p:attrNameLst>
                                          <p:attrName>ppt_y</p:attrName>
                                        </p:attrNameLst>
                                      </p:cBhvr>
                                      <p:tavLst>
                                        <p:tav tm="0">
                                          <p:val>
                                            <p:strVal val="#ppt_y"/>
                                          </p:val>
                                        </p:tav>
                                        <p:tav tm="100000">
                                          <p:val>
                                            <p:strVal val="#ppt_y"/>
                                          </p:val>
                                        </p:tav>
                                      </p:tavLst>
                                    </p:anim>
                                  </p:childTnLst>
                                </p:cTn>
                              </p:par>
                            </p:childTnLst>
                          </p:cTn>
                        </p:par>
                        <p:par>
                          <p:cTn id="49" fill="hold">
                            <p:stCondLst>
                              <p:cond delay="5400"/>
                            </p:stCondLst>
                            <p:childTnLst>
                              <p:par>
                                <p:cTn id="50" presetID="23" presetClass="entr" presetSubtype="16" fill="hold" grpId="0" nodeType="afterEffect">
                                  <p:stCondLst>
                                    <p:cond delay="0"/>
                                  </p:stCondLst>
                                  <p:childTnLst>
                                    <p:set>
                                      <p:cBhvr>
                                        <p:cTn id="51" dur="1" fill="hold">
                                          <p:stCondLst>
                                            <p:cond delay="0"/>
                                          </p:stCondLst>
                                        </p:cTn>
                                        <p:tgtEl>
                                          <p:spTgt spid="5"/>
                                        </p:tgtEl>
                                        <p:attrNameLst>
                                          <p:attrName>style.visibility</p:attrName>
                                        </p:attrNameLst>
                                      </p:cBhvr>
                                      <p:to>
                                        <p:strVal val="visible"/>
                                      </p:to>
                                    </p:set>
                                    <p:anim calcmode="lin" valueType="num">
                                      <p:cBhvr>
                                        <p:cTn id="52" dur="500" fill="hold"/>
                                        <p:tgtEl>
                                          <p:spTgt spid="5"/>
                                        </p:tgtEl>
                                        <p:attrNameLst>
                                          <p:attrName>ppt_w</p:attrName>
                                        </p:attrNameLst>
                                      </p:cBhvr>
                                      <p:tavLst>
                                        <p:tav tm="0">
                                          <p:val>
                                            <p:fltVal val="0"/>
                                          </p:val>
                                        </p:tav>
                                        <p:tav tm="100000">
                                          <p:val>
                                            <p:strVal val="#ppt_w"/>
                                          </p:val>
                                        </p:tav>
                                      </p:tavLst>
                                    </p:anim>
                                    <p:anim calcmode="lin" valueType="num">
                                      <p:cBhvr>
                                        <p:cTn id="53" dur="500" fill="hold"/>
                                        <p:tgtEl>
                                          <p:spTgt spid="5"/>
                                        </p:tgtEl>
                                        <p:attrNameLst>
                                          <p:attrName>ppt_h</p:attrName>
                                        </p:attrNameLst>
                                      </p:cBhvr>
                                      <p:tavLst>
                                        <p:tav tm="0">
                                          <p:val>
                                            <p:fltVal val="0"/>
                                          </p:val>
                                        </p:tav>
                                        <p:tav tm="100000">
                                          <p:val>
                                            <p:strVal val="#ppt_h"/>
                                          </p:val>
                                        </p:tav>
                                      </p:tavLst>
                                    </p:anim>
                                  </p:childTnLst>
                                </p:cTn>
                              </p:par>
                            </p:childTnLst>
                          </p:cTn>
                        </p:par>
                        <p:par>
                          <p:cTn id="54" fill="hold">
                            <p:stCondLst>
                              <p:cond delay="5900"/>
                            </p:stCondLst>
                            <p:childTnLst>
                              <p:par>
                                <p:cTn id="55" presetID="2" presetClass="entr" presetSubtype="2" fill="hold" grpId="0" nodeType="afterEffect">
                                  <p:stCondLst>
                                    <p:cond delay="100"/>
                                  </p:stCondLst>
                                  <p:childTnLst>
                                    <p:set>
                                      <p:cBhvr>
                                        <p:cTn id="56" dur="1" fill="hold">
                                          <p:stCondLst>
                                            <p:cond delay="0"/>
                                          </p:stCondLst>
                                        </p:cTn>
                                        <p:tgtEl>
                                          <p:spTgt spid="64531"/>
                                        </p:tgtEl>
                                        <p:attrNameLst>
                                          <p:attrName>style.visibility</p:attrName>
                                        </p:attrNameLst>
                                      </p:cBhvr>
                                      <p:to>
                                        <p:strVal val="visible"/>
                                      </p:to>
                                    </p:set>
                                    <p:anim calcmode="lin" valueType="num">
                                      <p:cBhvr additive="base">
                                        <p:cTn id="57" dur="500" fill="hold"/>
                                        <p:tgtEl>
                                          <p:spTgt spid="64531"/>
                                        </p:tgtEl>
                                        <p:attrNameLst>
                                          <p:attrName>ppt_x</p:attrName>
                                        </p:attrNameLst>
                                      </p:cBhvr>
                                      <p:tavLst>
                                        <p:tav tm="0">
                                          <p:val>
                                            <p:strVal val="1+#ppt_w/2"/>
                                          </p:val>
                                        </p:tav>
                                        <p:tav tm="100000">
                                          <p:val>
                                            <p:strVal val="#ppt_x"/>
                                          </p:val>
                                        </p:tav>
                                      </p:tavLst>
                                    </p:anim>
                                    <p:anim calcmode="lin" valueType="num">
                                      <p:cBhvr additive="base">
                                        <p:cTn id="58" dur="500" fill="hold"/>
                                        <p:tgtEl>
                                          <p:spTgt spid="64531"/>
                                        </p:tgtEl>
                                        <p:attrNameLst>
                                          <p:attrName>ppt_y</p:attrName>
                                        </p:attrNameLst>
                                      </p:cBhvr>
                                      <p:tavLst>
                                        <p:tav tm="0">
                                          <p:val>
                                            <p:strVal val="#ppt_y"/>
                                          </p:val>
                                        </p:tav>
                                        <p:tav tm="100000">
                                          <p:val>
                                            <p:strVal val="#ppt_y"/>
                                          </p:val>
                                        </p:tav>
                                      </p:tavLst>
                                    </p:anim>
                                  </p:childTnLst>
                                </p:cTn>
                              </p:par>
                            </p:childTnLst>
                          </p:cTn>
                        </p:par>
                        <p:par>
                          <p:cTn id="59" fill="hold">
                            <p:stCondLst>
                              <p:cond delay="6500"/>
                            </p:stCondLst>
                            <p:childTnLst>
                              <p:par>
                                <p:cTn id="60" presetID="2" presetClass="entr" presetSubtype="2" fill="hold" grpId="0" nodeType="afterEffect">
                                  <p:stCondLst>
                                    <p:cond delay="200"/>
                                  </p:stCondLst>
                                  <p:childTnLst>
                                    <p:set>
                                      <p:cBhvr>
                                        <p:cTn id="61" dur="1" fill="hold">
                                          <p:stCondLst>
                                            <p:cond delay="0"/>
                                          </p:stCondLst>
                                        </p:cTn>
                                        <p:tgtEl>
                                          <p:spTgt spid="64532"/>
                                        </p:tgtEl>
                                        <p:attrNameLst>
                                          <p:attrName>style.visibility</p:attrName>
                                        </p:attrNameLst>
                                      </p:cBhvr>
                                      <p:to>
                                        <p:strVal val="visible"/>
                                      </p:to>
                                    </p:set>
                                    <p:anim calcmode="lin" valueType="num">
                                      <p:cBhvr additive="base">
                                        <p:cTn id="62" dur="500" fill="hold"/>
                                        <p:tgtEl>
                                          <p:spTgt spid="64532"/>
                                        </p:tgtEl>
                                        <p:attrNameLst>
                                          <p:attrName>ppt_x</p:attrName>
                                        </p:attrNameLst>
                                      </p:cBhvr>
                                      <p:tavLst>
                                        <p:tav tm="0">
                                          <p:val>
                                            <p:strVal val="1+#ppt_w/2"/>
                                          </p:val>
                                        </p:tav>
                                        <p:tav tm="100000">
                                          <p:val>
                                            <p:strVal val="#ppt_x"/>
                                          </p:val>
                                        </p:tav>
                                      </p:tavLst>
                                    </p:anim>
                                    <p:anim calcmode="lin" valueType="num">
                                      <p:cBhvr additive="base">
                                        <p:cTn id="63" dur="500" fill="hold"/>
                                        <p:tgtEl>
                                          <p:spTgt spid="64532"/>
                                        </p:tgtEl>
                                        <p:attrNameLst>
                                          <p:attrName>ppt_y</p:attrName>
                                        </p:attrNameLst>
                                      </p:cBhvr>
                                      <p:tavLst>
                                        <p:tav tm="0">
                                          <p:val>
                                            <p:strVal val="#ppt_y"/>
                                          </p:val>
                                        </p:tav>
                                        <p:tav tm="100000">
                                          <p:val>
                                            <p:strVal val="#ppt_y"/>
                                          </p:val>
                                        </p:tav>
                                      </p:tavLst>
                                    </p:anim>
                                  </p:childTnLst>
                                </p:cTn>
                              </p:par>
                            </p:childTnLst>
                          </p:cTn>
                        </p:par>
                        <p:par>
                          <p:cTn id="64" fill="hold">
                            <p:stCondLst>
                              <p:cond delay="7200"/>
                            </p:stCondLst>
                            <p:childTnLst>
                              <p:par>
                                <p:cTn id="65" presetID="2" presetClass="entr" presetSubtype="4" fill="hold" nodeType="after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additive="base">
                                        <p:cTn id="67" dur="500" fill="hold"/>
                                        <p:tgtEl>
                                          <p:spTgt spid="6"/>
                                        </p:tgtEl>
                                        <p:attrNameLst>
                                          <p:attrName>ppt_x</p:attrName>
                                        </p:attrNameLst>
                                      </p:cBhvr>
                                      <p:tavLst>
                                        <p:tav tm="0">
                                          <p:val>
                                            <p:strVal val="#ppt_x"/>
                                          </p:val>
                                        </p:tav>
                                        <p:tav tm="100000">
                                          <p:val>
                                            <p:strVal val="#ppt_x"/>
                                          </p:val>
                                        </p:tav>
                                      </p:tavLst>
                                    </p:anim>
                                    <p:anim calcmode="lin" valueType="num">
                                      <p:cBhvr additive="base">
                                        <p:cTn id="6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64519" grpId="0" autoUpdateAnimBg="0"/>
      <p:bldP spid="64520" grpId="0" autoUpdateAnimBg="0"/>
      <p:bldGraphic spid="3" grpId="0">
        <p:bldAsOne/>
      </p:bldGraphic>
      <p:bldP spid="64523" grpId="0" autoUpdateAnimBg="0"/>
      <p:bldP spid="64524" grpId="0" autoUpdateAnimBg="0"/>
      <p:bldGraphic spid="4" grpId="0">
        <p:bldAsOne/>
      </p:bldGraphic>
      <p:bldP spid="64527" grpId="0" autoUpdateAnimBg="0"/>
      <p:bldP spid="64528" grpId="0" autoUpdateAnimBg="0"/>
      <p:bldGraphic spid="5" grpId="0">
        <p:bldAsOne/>
      </p:bldGraphic>
      <p:bldP spid="64531" grpId="0" autoUpdateAnimBg="0"/>
      <p:bldP spid="64532"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Rectangle 2"/>
          <p:cNvSpPr>
            <a:spLocks noChangeArrowheads="1"/>
          </p:cNvSpPr>
          <p:nvPr/>
        </p:nvSpPr>
        <p:spPr bwMode="auto">
          <a:xfrm flipH="1">
            <a:off x="4621414" y="1537874"/>
            <a:ext cx="3041633" cy="1342674"/>
          </a:xfrm>
          <a:prstGeom prst="snip2DiagRect">
            <a:avLst/>
          </a:prstGeom>
          <a:blipFill dpi="0" rotWithShape="1">
            <a:blip r:embed="rId3"/>
            <a:srcRect/>
            <a:stretch>
              <a:fillRect/>
            </a:stretch>
          </a:blipFill>
          <a:ln w="9525">
            <a:noFill/>
            <a:miter lim="800000"/>
          </a:ln>
        </p:spPr>
        <p:txBody>
          <a:bodyPr lIns="68573" tIns="34286" rIns="68573" bIns="34286" anchor="ctr"/>
          <a:lstStyle/>
          <a:p>
            <a:endParaRPr lang="zh-CN" altLang="en-US">
              <a:solidFill>
                <a:srgbClr val="F2F2F2"/>
              </a:solidFill>
              <a:latin typeface="Calibri" panose="020F0502020204030204" pitchFamily="34" charset="0"/>
              <a:sym typeface="Calibri" panose="020F0502020204030204" pitchFamily="34" charset="0"/>
            </a:endParaRPr>
          </a:p>
        </p:txBody>
      </p:sp>
      <p:sp>
        <p:nvSpPr>
          <p:cNvPr id="84" name="Oval 4"/>
          <p:cNvSpPr>
            <a:spLocks noChangeArrowheads="1"/>
          </p:cNvSpPr>
          <p:nvPr/>
        </p:nvSpPr>
        <p:spPr bwMode="auto">
          <a:xfrm>
            <a:off x="1863128" y="3004726"/>
            <a:ext cx="524054" cy="526828"/>
          </a:xfrm>
          <a:prstGeom prst="ellipse">
            <a:avLst/>
          </a:prstGeom>
          <a:solidFill>
            <a:schemeClr val="accent1"/>
          </a:solidFill>
          <a:ln w="9525">
            <a:noFill/>
            <a:round/>
          </a:ln>
        </p:spPr>
        <p:txBody>
          <a:bodyPr lIns="68573" tIns="34286" rIns="68573" bIns="34286" anchor="ctr"/>
          <a:lstStyle/>
          <a:p>
            <a:endParaRPr lang="zh-CN" altLang="en-US" sz="2400">
              <a:solidFill>
                <a:srgbClr val="F2F2F2"/>
              </a:solidFill>
              <a:sym typeface="Calibri" panose="020F0502020204030204" pitchFamily="34" charset="0"/>
            </a:endParaRPr>
          </a:p>
        </p:txBody>
      </p:sp>
      <p:sp>
        <p:nvSpPr>
          <p:cNvPr id="86" name="Oval 12"/>
          <p:cNvSpPr>
            <a:spLocks noChangeArrowheads="1"/>
          </p:cNvSpPr>
          <p:nvPr/>
        </p:nvSpPr>
        <p:spPr bwMode="auto">
          <a:xfrm>
            <a:off x="3619946" y="3004726"/>
            <a:ext cx="524924" cy="526828"/>
          </a:xfrm>
          <a:prstGeom prst="ellipse">
            <a:avLst/>
          </a:prstGeom>
          <a:solidFill>
            <a:schemeClr val="accent2"/>
          </a:solidFill>
          <a:ln w="9525">
            <a:noFill/>
            <a:round/>
          </a:ln>
        </p:spPr>
        <p:txBody>
          <a:bodyPr lIns="68573" tIns="34286" rIns="68573" bIns="34286" anchor="ctr"/>
          <a:lstStyle/>
          <a:p>
            <a:endParaRPr lang="zh-CN" altLang="en-US" sz="2400">
              <a:solidFill>
                <a:srgbClr val="F2F2F2"/>
              </a:solidFill>
              <a:sym typeface="Calibri" panose="020F0502020204030204" pitchFamily="34" charset="0"/>
            </a:endParaRPr>
          </a:p>
        </p:txBody>
      </p:sp>
      <p:sp>
        <p:nvSpPr>
          <p:cNvPr id="87" name="Oval 14"/>
          <p:cNvSpPr>
            <a:spLocks noChangeArrowheads="1"/>
          </p:cNvSpPr>
          <p:nvPr/>
        </p:nvSpPr>
        <p:spPr bwMode="auto">
          <a:xfrm>
            <a:off x="5226496" y="3004726"/>
            <a:ext cx="524054" cy="526828"/>
          </a:xfrm>
          <a:prstGeom prst="ellipse">
            <a:avLst/>
          </a:prstGeom>
          <a:solidFill>
            <a:schemeClr val="accent3"/>
          </a:solidFill>
          <a:ln w="9525">
            <a:noFill/>
            <a:round/>
          </a:ln>
        </p:spPr>
        <p:txBody>
          <a:bodyPr lIns="68573" tIns="34286" rIns="68573" bIns="34286" anchor="ctr"/>
          <a:lstStyle/>
          <a:p>
            <a:endParaRPr lang="zh-CN" altLang="en-US" sz="2400">
              <a:solidFill>
                <a:srgbClr val="F2F2F2"/>
              </a:solidFill>
              <a:sym typeface="Calibri" panose="020F0502020204030204" pitchFamily="34" charset="0"/>
            </a:endParaRPr>
          </a:p>
        </p:txBody>
      </p:sp>
      <p:sp>
        <p:nvSpPr>
          <p:cNvPr id="88" name="Oval 16"/>
          <p:cNvSpPr>
            <a:spLocks noChangeArrowheads="1"/>
          </p:cNvSpPr>
          <p:nvPr/>
        </p:nvSpPr>
        <p:spPr bwMode="auto">
          <a:xfrm>
            <a:off x="6725224" y="3004726"/>
            <a:ext cx="523184" cy="526828"/>
          </a:xfrm>
          <a:prstGeom prst="ellipse">
            <a:avLst/>
          </a:prstGeom>
          <a:solidFill>
            <a:schemeClr val="accent4"/>
          </a:solidFill>
          <a:ln w="9525">
            <a:noFill/>
            <a:round/>
          </a:ln>
        </p:spPr>
        <p:txBody>
          <a:bodyPr lIns="68573" tIns="34286" rIns="68573" bIns="34286" anchor="ctr"/>
          <a:lstStyle/>
          <a:p>
            <a:endParaRPr lang="zh-CN" altLang="en-US" sz="2400">
              <a:solidFill>
                <a:srgbClr val="F2F2F2"/>
              </a:solidFill>
              <a:sym typeface="Calibri" panose="020F0502020204030204" pitchFamily="34" charset="0"/>
            </a:endParaRPr>
          </a:p>
        </p:txBody>
      </p:sp>
      <p:grpSp>
        <p:nvGrpSpPr>
          <p:cNvPr id="2" name="Group 20"/>
          <p:cNvGrpSpPr/>
          <p:nvPr/>
        </p:nvGrpSpPr>
        <p:grpSpPr bwMode="auto">
          <a:xfrm>
            <a:off x="1988187" y="3118392"/>
            <a:ext cx="293364" cy="296068"/>
            <a:chOff x="0" y="0"/>
            <a:chExt cx="401822" cy="404317"/>
          </a:xfrm>
        </p:grpSpPr>
        <p:sp>
          <p:nvSpPr>
            <p:cNvPr id="90" name="Freeform 42"/>
            <p:cNvSpPr>
              <a:spLocks noEditPoints="1" noChangeArrowheads="1"/>
            </p:cNvSpPr>
            <p:nvPr/>
          </p:nvSpPr>
          <p:spPr bwMode="auto">
            <a:xfrm>
              <a:off x="0" y="0"/>
              <a:ext cx="401822" cy="404317"/>
            </a:xfrm>
            <a:custGeom>
              <a:avLst/>
              <a:gdLst>
                <a:gd name="T0" fmla="*/ 199251 w 121"/>
                <a:gd name="T1" fmla="*/ 0 h 121"/>
                <a:gd name="T2" fmla="*/ 0 w 121"/>
                <a:gd name="T3" fmla="*/ 203829 h 121"/>
                <a:gd name="T4" fmla="*/ 199251 w 121"/>
                <a:gd name="T5" fmla="*/ 404317 h 121"/>
                <a:gd name="T6" fmla="*/ 401822 w 121"/>
                <a:gd name="T7" fmla="*/ 203829 h 121"/>
                <a:gd name="T8" fmla="*/ 199251 w 121"/>
                <a:gd name="T9" fmla="*/ 0 h 121"/>
                <a:gd name="T10" fmla="*/ 199251 w 121"/>
                <a:gd name="T11" fmla="*/ 370902 h 121"/>
                <a:gd name="T12" fmla="*/ 33208 w 121"/>
                <a:gd name="T13" fmla="*/ 203829 h 121"/>
                <a:gd name="T14" fmla="*/ 199251 w 121"/>
                <a:gd name="T15" fmla="*/ 33415 h 121"/>
                <a:gd name="T16" fmla="*/ 368614 w 121"/>
                <a:gd name="T17" fmla="*/ 203829 h 121"/>
                <a:gd name="T18" fmla="*/ 199251 w 121"/>
                <a:gd name="T19" fmla="*/ 370902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96" name="Freeform 43"/>
            <p:cNvSpPr>
              <a:spLocks noChangeArrowheads="1"/>
            </p:cNvSpPr>
            <p:nvPr/>
          </p:nvSpPr>
          <p:spPr bwMode="auto">
            <a:xfrm>
              <a:off x="107320" y="97336"/>
              <a:ext cx="139764" cy="199662"/>
            </a:xfrm>
            <a:custGeom>
              <a:avLst/>
              <a:gdLst>
                <a:gd name="T0" fmla="*/ 139764 w 42"/>
                <a:gd name="T1" fmla="*/ 199662 h 60"/>
                <a:gd name="T2" fmla="*/ 139764 w 42"/>
                <a:gd name="T3" fmla="*/ 0 h 60"/>
                <a:gd name="T4" fmla="*/ 0 w 42"/>
                <a:gd name="T5" fmla="*/ 139763 h 60"/>
                <a:gd name="T6" fmla="*/ 139764 w 42"/>
                <a:gd name="T7" fmla="*/ 199662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grpSp>
      <p:grpSp>
        <p:nvGrpSpPr>
          <p:cNvPr id="3" name="Group 23"/>
          <p:cNvGrpSpPr/>
          <p:nvPr/>
        </p:nvGrpSpPr>
        <p:grpSpPr bwMode="auto">
          <a:xfrm>
            <a:off x="3772078" y="3153198"/>
            <a:ext cx="284660" cy="248174"/>
            <a:chOff x="0" y="0"/>
            <a:chExt cx="389342" cy="339426"/>
          </a:xfrm>
        </p:grpSpPr>
        <p:sp>
          <p:nvSpPr>
            <p:cNvPr id="99" name="Freeform 110"/>
            <p:cNvSpPr>
              <a:spLocks noChangeArrowheads="1"/>
            </p:cNvSpPr>
            <p:nvPr/>
          </p:nvSpPr>
          <p:spPr bwMode="auto">
            <a:xfrm>
              <a:off x="259561" y="102327"/>
              <a:ext cx="102328" cy="102328"/>
            </a:xfrm>
            <a:custGeom>
              <a:avLst/>
              <a:gdLst>
                <a:gd name="T0" fmla="*/ 0 w 41"/>
                <a:gd name="T1" fmla="*/ 97336 h 41"/>
                <a:gd name="T2" fmla="*/ 7487 w 41"/>
                <a:gd name="T3" fmla="*/ 102328 h 41"/>
                <a:gd name="T4" fmla="*/ 102328 w 41"/>
                <a:gd name="T5" fmla="*/ 7487 h 41"/>
                <a:gd name="T6" fmla="*/ 97336 w 41"/>
                <a:gd name="T7" fmla="*/ 0 h 41"/>
                <a:gd name="T8" fmla="*/ 0 w 41"/>
                <a:gd name="T9" fmla="*/ 97336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00" name="Freeform 111"/>
            <p:cNvSpPr>
              <a:spLocks noChangeArrowheads="1"/>
            </p:cNvSpPr>
            <p:nvPr/>
          </p:nvSpPr>
          <p:spPr bwMode="auto">
            <a:xfrm>
              <a:off x="237098" y="74873"/>
              <a:ext cx="109814" cy="114806"/>
            </a:xfrm>
            <a:custGeom>
              <a:avLst/>
              <a:gdLst>
                <a:gd name="T0" fmla="*/ 92344 w 44"/>
                <a:gd name="T1" fmla="*/ 0 h 46"/>
                <a:gd name="T2" fmla="*/ 0 w 44"/>
                <a:gd name="T3" fmla="*/ 97336 h 46"/>
                <a:gd name="T4" fmla="*/ 14975 w 44"/>
                <a:gd name="T5" fmla="*/ 114806 h 46"/>
                <a:gd name="T6" fmla="*/ 109814 w 44"/>
                <a:gd name="T7" fmla="*/ 19966 h 46"/>
                <a:gd name="T8" fmla="*/ 92344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01" name="Freeform 112"/>
            <p:cNvSpPr>
              <a:spLocks noChangeArrowheads="1"/>
            </p:cNvSpPr>
            <p:nvPr/>
          </p:nvSpPr>
          <p:spPr bwMode="auto">
            <a:xfrm>
              <a:off x="217132" y="59898"/>
              <a:ext cx="104823" cy="104823"/>
            </a:xfrm>
            <a:custGeom>
              <a:avLst/>
              <a:gdLst>
                <a:gd name="T0" fmla="*/ 0 w 42"/>
                <a:gd name="T1" fmla="*/ 94840 h 42"/>
                <a:gd name="T2" fmla="*/ 9983 w 42"/>
                <a:gd name="T3" fmla="*/ 104823 h 42"/>
                <a:gd name="T4" fmla="*/ 104823 w 42"/>
                <a:gd name="T5" fmla="*/ 9983 h 42"/>
                <a:gd name="T6" fmla="*/ 94840 w 42"/>
                <a:gd name="T7" fmla="*/ 0 h 42"/>
                <a:gd name="T8" fmla="*/ 0 w 42"/>
                <a:gd name="T9" fmla="*/ 94840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02" name="Freeform 113"/>
            <p:cNvSpPr>
              <a:spLocks noChangeArrowheads="1"/>
            </p:cNvSpPr>
            <p:nvPr/>
          </p:nvSpPr>
          <p:spPr bwMode="auto">
            <a:xfrm>
              <a:off x="189679" y="162226"/>
              <a:ext cx="69882" cy="69882"/>
            </a:xfrm>
            <a:custGeom>
              <a:avLst/>
              <a:gdLst>
                <a:gd name="T0" fmla="*/ 69882 w 28"/>
                <a:gd name="T1" fmla="*/ 49916 h 28"/>
                <a:gd name="T2" fmla="*/ 19966 w 28"/>
                <a:gd name="T3" fmla="*/ 0 h 28"/>
                <a:gd name="T4" fmla="*/ 0 w 28"/>
                <a:gd name="T5" fmla="*/ 49916 h 28"/>
                <a:gd name="T6" fmla="*/ 22462 w 28"/>
                <a:gd name="T7" fmla="*/ 69882 h 28"/>
                <a:gd name="T8" fmla="*/ 69882 w 28"/>
                <a:gd name="T9" fmla="*/ 49916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09" name="Freeform 114"/>
            <p:cNvSpPr>
              <a:spLocks noChangeArrowheads="1"/>
            </p:cNvSpPr>
            <p:nvPr/>
          </p:nvSpPr>
          <p:spPr bwMode="auto">
            <a:xfrm>
              <a:off x="172208" y="219628"/>
              <a:ext cx="34941" cy="32446"/>
            </a:xfrm>
            <a:custGeom>
              <a:avLst/>
              <a:gdLst>
                <a:gd name="T0" fmla="*/ 0 w 14"/>
                <a:gd name="T1" fmla="*/ 32446 h 13"/>
                <a:gd name="T2" fmla="*/ 34941 w 14"/>
                <a:gd name="T3" fmla="*/ 14975 h 13"/>
                <a:gd name="T4" fmla="*/ 14975 w 14"/>
                <a:gd name="T5" fmla="*/ 0 h 13"/>
                <a:gd name="T6" fmla="*/ 0 w 14"/>
                <a:gd name="T7" fmla="*/ 32446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22" name="Freeform 115"/>
            <p:cNvSpPr>
              <a:spLocks noChangeArrowheads="1"/>
            </p:cNvSpPr>
            <p:nvPr/>
          </p:nvSpPr>
          <p:spPr bwMode="auto">
            <a:xfrm>
              <a:off x="319460" y="34941"/>
              <a:ext cx="69882" cy="69882"/>
            </a:xfrm>
            <a:custGeom>
              <a:avLst/>
              <a:gdLst>
                <a:gd name="T0" fmla="*/ 17471 w 28"/>
                <a:gd name="T1" fmla="*/ 0 h 28"/>
                <a:gd name="T2" fmla="*/ 0 w 28"/>
                <a:gd name="T3" fmla="*/ 19966 h 28"/>
                <a:gd name="T4" fmla="*/ 49916 w 28"/>
                <a:gd name="T5" fmla="*/ 69882 h 28"/>
                <a:gd name="T6" fmla="*/ 69882 w 28"/>
                <a:gd name="T7" fmla="*/ 49916 h 28"/>
                <a:gd name="T8" fmla="*/ 17471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23" name="Freeform 116"/>
            <p:cNvSpPr>
              <a:spLocks noChangeArrowheads="1"/>
            </p:cNvSpPr>
            <p:nvPr/>
          </p:nvSpPr>
          <p:spPr bwMode="auto">
            <a:xfrm>
              <a:off x="0" y="0"/>
              <a:ext cx="279527" cy="339426"/>
            </a:xfrm>
            <a:custGeom>
              <a:avLst/>
              <a:gdLst>
                <a:gd name="T0" fmla="*/ 259561 w 112"/>
                <a:gd name="T1" fmla="*/ 252074 h 136"/>
                <a:gd name="T2" fmla="*/ 207149 w 112"/>
                <a:gd name="T3" fmla="*/ 252074 h 136"/>
                <a:gd name="T4" fmla="*/ 207149 w 112"/>
                <a:gd name="T5" fmla="*/ 321956 h 136"/>
                <a:gd name="T6" fmla="*/ 17470 w 112"/>
                <a:gd name="T7" fmla="*/ 321956 h 136"/>
                <a:gd name="T8" fmla="*/ 17470 w 112"/>
                <a:gd name="T9" fmla="*/ 79865 h 136"/>
                <a:gd name="T10" fmla="*/ 259561 w 112"/>
                <a:gd name="T11" fmla="*/ 79865 h 136"/>
                <a:gd name="T12" fmla="*/ 259561 w 112"/>
                <a:gd name="T13" fmla="*/ 99831 h 136"/>
                <a:gd name="T14" fmla="*/ 279527 w 112"/>
                <a:gd name="T15" fmla="*/ 79865 h 136"/>
                <a:gd name="T16" fmla="*/ 279527 w 112"/>
                <a:gd name="T17" fmla="*/ 14975 h 136"/>
                <a:gd name="T18" fmla="*/ 242090 w 112"/>
                <a:gd name="T19" fmla="*/ 14975 h 136"/>
                <a:gd name="T20" fmla="*/ 242090 w 112"/>
                <a:gd name="T21" fmla="*/ 49916 h 136"/>
                <a:gd name="T22" fmla="*/ 237099 w 112"/>
                <a:gd name="T23" fmla="*/ 49916 h 136"/>
                <a:gd name="T24" fmla="*/ 237099 w 112"/>
                <a:gd name="T25" fmla="*/ 0 h 136"/>
                <a:gd name="T26" fmla="*/ 222124 w 112"/>
                <a:gd name="T27" fmla="*/ 0 h 136"/>
                <a:gd name="T28" fmla="*/ 222124 w 112"/>
                <a:gd name="T29" fmla="*/ 49916 h 136"/>
                <a:gd name="T30" fmla="*/ 217133 w 112"/>
                <a:gd name="T31" fmla="*/ 49916 h 136"/>
                <a:gd name="T32" fmla="*/ 217133 w 112"/>
                <a:gd name="T33" fmla="*/ 14975 h 136"/>
                <a:gd name="T34" fmla="*/ 197166 w 112"/>
                <a:gd name="T35" fmla="*/ 14975 h 136"/>
                <a:gd name="T36" fmla="*/ 197166 w 112"/>
                <a:gd name="T37" fmla="*/ 49916 h 136"/>
                <a:gd name="T38" fmla="*/ 189679 w 112"/>
                <a:gd name="T39" fmla="*/ 49916 h 136"/>
                <a:gd name="T40" fmla="*/ 189679 w 112"/>
                <a:gd name="T41" fmla="*/ 0 h 136"/>
                <a:gd name="T42" fmla="*/ 179696 w 112"/>
                <a:gd name="T43" fmla="*/ 0 h 136"/>
                <a:gd name="T44" fmla="*/ 179696 w 112"/>
                <a:gd name="T45" fmla="*/ 49916 h 136"/>
                <a:gd name="T46" fmla="*/ 169713 w 112"/>
                <a:gd name="T47" fmla="*/ 49916 h 136"/>
                <a:gd name="T48" fmla="*/ 169713 w 112"/>
                <a:gd name="T49" fmla="*/ 14975 h 136"/>
                <a:gd name="T50" fmla="*/ 149747 w 112"/>
                <a:gd name="T51" fmla="*/ 14975 h 136"/>
                <a:gd name="T52" fmla="*/ 149747 w 112"/>
                <a:gd name="T53" fmla="*/ 49916 h 136"/>
                <a:gd name="T54" fmla="*/ 142259 w 112"/>
                <a:gd name="T55" fmla="*/ 49916 h 136"/>
                <a:gd name="T56" fmla="*/ 142259 w 112"/>
                <a:gd name="T57" fmla="*/ 0 h 136"/>
                <a:gd name="T58" fmla="*/ 132276 w 112"/>
                <a:gd name="T59" fmla="*/ 0 h 136"/>
                <a:gd name="T60" fmla="*/ 132276 w 112"/>
                <a:gd name="T61" fmla="*/ 49916 h 136"/>
                <a:gd name="T62" fmla="*/ 127285 w 112"/>
                <a:gd name="T63" fmla="*/ 49916 h 136"/>
                <a:gd name="T64" fmla="*/ 127285 w 112"/>
                <a:gd name="T65" fmla="*/ 14975 h 136"/>
                <a:gd name="T66" fmla="*/ 107318 w 112"/>
                <a:gd name="T67" fmla="*/ 14975 h 136"/>
                <a:gd name="T68" fmla="*/ 107318 w 112"/>
                <a:gd name="T69" fmla="*/ 49916 h 136"/>
                <a:gd name="T70" fmla="*/ 99831 w 112"/>
                <a:gd name="T71" fmla="*/ 49916 h 136"/>
                <a:gd name="T72" fmla="*/ 99831 w 112"/>
                <a:gd name="T73" fmla="*/ 0 h 136"/>
                <a:gd name="T74" fmla="*/ 87352 w 112"/>
                <a:gd name="T75" fmla="*/ 0 h 136"/>
                <a:gd name="T76" fmla="*/ 87352 w 112"/>
                <a:gd name="T77" fmla="*/ 49916 h 136"/>
                <a:gd name="T78" fmla="*/ 79865 w 112"/>
                <a:gd name="T79" fmla="*/ 49916 h 136"/>
                <a:gd name="T80" fmla="*/ 79865 w 112"/>
                <a:gd name="T81" fmla="*/ 14975 h 136"/>
                <a:gd name="T82" fmla="*/ 62394 w 112"/>
                <a:gd name="T83" fmla="*/ 14975 h 136"/>
                <a:gd name="T84" fmla="*/ 62394 w 112"/>
                <a:gd name="T85" fmla="*/ 49916 h 136"/>
                <a:gd name="T86" fmla="*/ 57403 w 112"/>
                <a:gd name="T87" fmla="*/ 49916 h 136"/>
                <a:gd name="T88" fmla="*/ 57403 w 112"/>
                <a:gd name="T89" fmla="*/ 0 h 136"/>
                <a:gd name="T90" fmla="*/ 42428 w 112"/>
                <a:gd name="T91" fmla="*/ 0 h 136"/>
                <a:gd name="T92" fmla="*/ 42428 w 112"/>
                <a:gd name="T93" fmla="*/ 49916 h 136"/>
                <a:gd name="T94" fmla="*/ 37437 w 112"/>
                <a:gd name="T95" fmla="*/ 49916 h 136"/>
                <a:gd name="T96" fmla="*/ 37437 w 112"/>
                <a:gd name="T97" fmla="*/ 14975 h 136"/>
                <a:gd name="T98" fmla="*/ 0 w 112"/>
                <a:gd name="T99" fmla="*/ 14975 h 136"/>
                <a:gd name="T100" fmla="*/ 0 w 112"/>
                <a:gd name="T101" fmla="*/ 59899 h 136"/>
                <a:gd name="T102" fmla="*/ 0 w 112"/>
                <a:gd name="T103" fmla="*/ 69882 h 136"/>
                <a:gd name="T104" fmla="*/ 0 w 112"/>
                <a:gd name="T105" fmla="*/ 339426 h 136"/>
                <a:gd name="T106" fmla="*/ 222124 w 112"/>
                <a:gd name="T107" fmla="*/ 339426 h 136"/>
                <a:gd name="T108" fmla="*/ 279527 w 112"/>
                <a:gd name="T109" fmla="*/ 274536 h 136"/>
                <a:gd name="T110" fmla="*/ 279527 w 112"/>
                <a:gd name="T111" fmla="*/ 209645 h 136"/>
                <a:gd name="T112" fmla="*/ 259561 w 112"/>
                <a:gd name="T113" fmla="*/ 229612 h 136"/>
                <a:gd name="T114" fmla="*/ 259561 w 112"/>
                <a:gd name="T115" fmla="*/ 252074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24" name="Rectangle 117"/>
            <p:cNvSpPr>
              <a:spLocks noChangeArrowheads="1"/>
            </p:cNvSpPr>
            <p:nvPr/>
          </p:nvSpPr>
          <p:spPr bwMode="auto">
            <a:xfrm>
              <a:off x="49916" y="114806"/>
              <a:ext cx="109814" cy="17471"/>
            </a:xfrm>
            <a:prstGeom prst="rect">
              <a:avLst/>
            </a:pr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25" name="Rectangle 118"/>
            <p:cNvSpPr>
              <a:spLocks noChangeArrowheads="1"/>
            </p:cNvSpPr>
            <p:nvPr/>
          </p:nvSpPr>
          <p:spPr bwMode="auto">
            <a:xfrm>
              <a:off x="49916" y="154738"/>
              <a:ext cx="109814" cy="17471"/>
            </a:xfrm>
            <a:prstGeom prst="rect">
              <a:avLst/>
            </a:pr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26" name="Rectangle 119"/>
            <p:cNvSpPr>
              <a:spLocks noChangeArrowheads="1"/>
            </p:cNvSpPr>
            <p:nvPr/>
          </p:nvSpPr>
          <p:spPr bwMode="auto">
            <a:xfrm>
              <a:off x="49916" y="199662"/>
              <a:ext cx="109814" cy="14975"/>
            </a:xfrm>
            <a:prstGeom prst="rect">
              <a:avLst/>
            </a:pr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27" name="Rectangle 120"/>
            <p:cNvSpPr>
              <a:spLocks noChangeArrowheads="1"/>
            </p:cNvSpPr>
            <p:nvPr/>
          </p:nvSpPr>
          <p:spPr bwMode="auto">
            <a:xfrm>
              <a:off x="49916" y="242091"/>
              <a:ext cx="109814" cy="17471"/>
            </a:xfrm>
            <a:prstGeom prst="rect">
              <a:avLst/>
            </a:pr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grpSp>
      <p:grpSp>
        <p:nvGrpSpPr>
          <p:cNvPr id="4" name="Group 35"/>
          <p:cNvGrpSpPr/>
          <p:nvPr/>
        </p:nvGrpSpPr>
        <p:grpSpPr bwMode="auto">
          <a:xfrm>
            <a:off x="6847968" y="3124268"/>
            <a:ext cx="277697" cy="275170"/>
            <a:chOff x="0" y="0"/>
            <a:chExt cx="379359" cy="376864"/>
          </a:xfrm>
        </p:grpSpPr>
        <p:sp>
          <p:nvSpPr>
            <p:cNvPr id="129" name="Freeform 150"/>
            <p:cNvSpPr>
              <a:spLocks noEditPoints="1" noChangeArrowheads="1"/>
            </p:cNvSpPr>
            <p:nvPr/>
          </p:nvSpPr>
          <p:spPr bwMode="auto">
            <a:xfrm>
              <a:off x="0" y="0"/>
              <a:ext cx="379359" cy="376864"/>
            </a:xfrm>
            <a:custGeom>
              <a:avLst/>
              <a:gdLst>
                <a:gd name="T0" fmla="*/ 189680 w 114"/>
                <a:gd name="T1" fmla="*/ 0 h 114"/>
                <a:gd name="T2" fmla="*/ 0 w 114"/>
                <a:gd name="T3" fmla="*/ 188432 h 114"/>
                <a:gd name="T4" fmla="*/ 189680 w 114"/>
                <a:gd name="T5" fmla="*/ 376864 h 114"/>
                <a:gd name="T6" fmla="*/ 379359 w 114"/>
                <a:gd name="T7" fmla="*/ 188432 h 114"/>
                <a:gd name="T8" fmla="*/ 189680 w 114"/>
                <a:gd name="T9" fmla="*/ 0 h 114"/>
                <a:gd name="T10" fmla="*/ 189680 w 114"/>
                <a:gd name="T11" fmla="*/ 357029 h 114"/>
                <a:gd name="T12" fmla="*/ 19966 w 114"/>
                <a:gd name="T13" fmla="*/ 188432 h 114"/>
                <a:gd name="T14" fmla="*/ 189680 w 114"/>
                <a:gd name="T15" fmla="*/ 19835 h 114"/>
                <a:gd name="T16" fmla="*/ 359393 w 114"/>
                <a:gd name="T17" fmla="*/ 188432 h 114"/>
                <a:gd name="T18" fmla="*/ 189680 w 114"/>
                <a:gd name="T19" fmla="*/ 357029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30" name="Rectangle 151"/>
            <p:cNvSpPr>
              <a:spLocks noChangeArrowheads="1"/>
            </p:cNvSpPr>
            <p:nvPr/>
          </p:nvSpPr>
          <p:spPr bwMode="auto">
            <a:xfrm>
              <a:off x="144756" y="272040"/>
              <a:ext cx="22463" cy="42429"/>
            </a:xfrm>
            <a:prstGeom prst="rect">
              <a:avLst/>
            </a:pr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31" name="Rectangle 152"/>
            <p:cNvSpPr>
              <a:spLocks noChangeArrowheads="1"/>
            </p:cNvSpPr>
            <p:nvPr/>
          </p:nvSpPr>
          <p:spPr bwMode="auto">
            <a:xfrm>
              <a:off x="179697" y="272040"/>
              <a:ext cx="19966" cy="42429"/>
            </a:xfrm>
            <a:prstGeom prst="rect">
              <a:avLst/>
            </a:pr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32" name="Rectangle 153"/>
            <p:cNvSpPr>
              <a:spLocks noChangeArrowheads="1"/>
            </p:cNvSpPr>
            <p:nvPr/>
          </p:nvSpPr>
          <p:spPr bwMode="auto">
            <a:xfrm>
              <a:off x="214638" y="272040"/>
              <a:ext cx="19966" cy="42429"/>
            </a:xfrm>
            <a:prstGeom prst="rect">
              <a:avLst/>
            </a:pr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33" name="Freeform 154"/>
            <p:cNvSpPr>
              <a:spLocks noChangeArrowheads="1"/>
            </p:cNvSpPr>
            <p:nvPr/>
          </p:nvSpPr>
          <p:spPr bwMode="auto">
            <a:xfrm>
              <a:off x="117303" y="107318"/>
              <a:ext cx="82362" cy="84857"/>
            </a:xfrm>
            <a:custGeom>
              <a:avLst/>
              <a:gdLst>
                <a:gd name="T0" fmla="*/ 62595 w 25"/>
                <a:gd name="T1" fmla="*/ 74674 h 25"/>
                <a:gd name="T2" fmla="*/ 72479 w 25"/>
                <a:gd name="T3" fmla="*/ 84857 h 25"/>
                <a:gd name="T4" fmla="*/ 82362 w 25"/>
                <a:gd name="T5" fmla="*/ 74674 h 25"/>
                <a:gd name="T6" fmla="*/ 72479 w 25"/>
                <a:gd name="T7" fmla="*/ 64491 h 25"/>
                <a:gd name="T8" fmla="*/ 69184 w 25"/>
                <a:gd name="T9" fmla="*/ 64491 h 25"/>
                <a:gd name="T10" fmla="*/ 0 w 25"/>
                <a:gd name="T11" fmla="*/ 0 h 25"/>
                <a:gd name="T12" fmla="*/ 62595 w 25"/>
                <a:gd name="T13" fmla="*/ 74674 h 25"/>
                <a:gd name="T14" fmla="*/ 62595 w 25"/>
                <a:gd name="T15" fmla="*/ 74674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34" name="Freeform 155"/>
            <p:cNvSpPr>
              <a:spLocks noChangeArrowheads="1"/>
            </p:cNvSpPr>
            <p:nvPr/>
          </p:nvSpPr>
          <p:spPr bwMode="auto">
            <a:xfrm>
              <a:off x="67387" y="272040"/>
              <a:ext cx="22463" cy="19966"/>
            </a:xfrm>
            <a:custGeom>
              <a:avLst/>
              <a:gdLst>
                <a:gd name="T0" fmla="*/ 0 w 9"/>
                <a:gd name="T1" fmla="*/ 14974 h 8"/>
                <a:gd name="T2" fmla="*/ 7488 w 9"/>
                <a:gd name="T3" fmla="*/ 19966 h 8"/>
                <a:gd name="T4" fmla="*/ 22463 w 9"/>
                <a:gd name="T5" fmla="*/ 2496 h 8"/>
                <a:gd name="T6" fmla="*/ 17471 w 9"/>
                <a:gd name="T7" fmla="*/ 0 h 8"/>
                <a:gd name="T8" fmla="*/ 0 w 9"/>
                <a:gd name="T9" fmla="*/ 14974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35" name="Freeform 156"/>
            <p:cNvSpPr>
              <a:spLocks noChangeArrowheads="1"/>
            </p:cNvSpPr>
            <p:nvPr/>
          </p:nvSpPr>
          <p:spPr bwMode="auto">
            <a:xfrm>
              <a:off x="47421" y="227116"/>
              <a:ext cx="27454" cy="14975"/>
            </a:xfrm>
            <a:custGeom>
              <a:avLst/>
              <a:gdLst>
                <a:gd name="T0" fmla="*/ 22462 w 11"/>
                <a:gd name="T1" fmla="*/ 0 h 6"/>
                <a:gd name="T2" fmla="*/ 0 w 11"/>
                <a:gd name="T3" fmla="*/ 7488 h 6"/>
                <a:gd name="T4" fmla="*/ 2496 w 11"/>
                <a:gd name="T5" fmla="*/ 14975 h 6"/>
                <a:gd name="T6" fmla="*/ 27454 w 11"/>
                <a:gd name="T7" fmla="*/ 7488 h 6"/>
                <a:gd name="T8" fmla="*/ 22462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36" name="Freeform 157"/>
            <p:cNvSpPr>
              <a:spLocks noChangeArrowheads="1"/>
            </p:cNvSpPr>
            <p:nvPr/>
          </p:nvSpPr>
          <p:spPr bwMode="auto">
            <a:xfrm>
              <a:off x="79865" y="74874"/>
              <a:ext cx="19966" cy="22463"/>
            </a:xfrm>
            <a:custGeom>
              <a:avLst/>
              <a:gdLst>
                <a:gd name="T0" fmla="*/ 0 w 8"/>
                <a:gd name="T1" fmla="*/ 7488 h 9"/>
                <a:gd name="T2" fmla="*/ 17470 w 8"/>
                <a:gd name="T3" fmla="*/ 22463 h 9"/>
                <a:gd name="T4" fmla="*/ 19966 w 8"/>
                <a:gd name="T5" fmla="*/ 17471 h 9"/>
                <a:gd name="T6" fmla="*/ 4992 w 8"/>
                <a:gd name="T7" fmla="*/ 0 h 9"/>
                <a:gd name="T8" fmla="*/ 0 w 8"/>
                <a:gd name="T9" fmla="*/ 7488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37" name="Freeform 158"/>
            <p:cNvSpPr>
              <a:spLocks noChangeArrowheads="1"/>
            </p:cNvSpPr>
            <p:nvPr/>
          </p:nvSpPr>
          <p:spPr bwMode="auto">
            <a:xfrm>
              <a:off x="49916" y="124789"/>
              <a:ext cx="27454" cy="12480"/>
            </a:xfrm>
            <a:custGeom>
              <a:avLst/>
              <a:gdLst>
                <a:gd name="T0" fmla="*/ 27454 w 11"/>
                <a:gd name="T1" fmla="*/ 7488 h 5"/>
                <a:gd name="T2" fmla="*/ 4992 w 11"/>
                <a:gd name="T3" fmla="*/ 0 h 5"/>
                <a:gd name="T4" fmla="*/ 0 w 11"/>
                <a:gd name="T5" fmla="*/ 7488 h 5"/>
                <a:gd name="T6" fmla="*/ 24958 w 11"/>
                <a:gd name="T7" fmla="*/ 12480 h 5"/>
                <a:gd name="T8" fmla="*/ 27454 w 11"/>
                <a:gd name="T9" fmla="*/ 7488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38" name="Rectangle 159"/>
            <p:cNvSpPr>
              <a:spLocks noChangeArrowheads="1"/>
            </p:cNvSpPr>
            <p:nvPr/>
          </p:nvSpPr>
          <p:spPr bwMode="auto">
            <a:xfrm>
              <a:off x="187185" y="34941"/>
              <a:ext cx="7488" cy="22463"/>
            </a:xfrm>
            <a:prstGeom prst="rect">
              <a:avLst/>
            </a:pr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39" name="Freeform 160"/>
            <p:cNvSpPr>
              <a:spLocks noChangeArrowheads="1"/>
            </p:cNvSpPr>
            <p:nvPr/>
          </p:nvSpPr>
          <p:spPr bwMode="auto">
            <a:xfrm>
              <a:off x="119798" y="44924"/>
              <a:ext cx="17471" cy="22463"/>
            </a:xfrm>
            <a:custGeom>
              <a:avLst/>
              <a:gdLst>
                <a:gd name="T0" fmla="*/ 17471 w 7"/>
                <a:gd name="T1" fmla="*/ 19967 h 9"/>
                <a:gd name="T2" fmla="*/ 7488 w 7"/>
                <a:gd name="T3" fmla="*/ 0 h 9"/>
                <a:gd name="T4" fmla="*/ 0 w 7"/>
                <a:gd name="T5" fmla="*/ 4992 h 9"/>
                <a:gd name="T6" fmla="*/ 9983 w 7"/>
                <a:gd name="T7" fmla="*/ 22463 h 9"/>
                <a:gd name="T8" fmla="*/ 17471 w 7"/>
                <a:gd name="T9" fmla="*/ 19967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40" name="Freeform 161"/>
            <p:cNvSpPr>
              <a:spLocks noChangeArrowheads="1"/>
            </p:cNvSpPr>
            <p:nvPr/>
          </p:nvSpPr>
          <p:spPr bwMode="auto">
            <a:xfrm>
              <a:off x="234604" y="44924"/>
              <a:ext cx="12480" cy="27454"/>
            </a:xfrm>
            <a:custGeom>
              <a:avLst/>
              <a:gdLst>
                <a:gd name="T0" fmla="*/ 0 w 5"/>
                <a:gd name="T1" fmla="*/ 22462 h 11"/>
                <a:gd name="T2" fmla="*/ 4992 w 5"/>
                <a:gd name="T3" fmla="*/ 27454 h 11"/>
                <a:gd name="T4" fmla="*/ 12480 w 5"/>
                <a:gd name="T5" fmla="*/ 4992 h 11"/>
                <a:gd name="T6" fmla="*/ 4992 w 5"/>
                <a:gd name="T7" fmla="*/ 0 h 11"/>
                <a:gd name="T8" fmla="*/ 0 w 5"/>
                <a:gd name="T9" fmla="*/ 22462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41" name="Freeform 162"/>
            <p:cNvSpPr>
              <a:spLocks noChangeArrowheads="1"/>
            </p:cNvSpPr>
            <p:nvPr/>
          </p:nvSpPr>
          <p:spPr bwMode="auto">
            <a:xfrm>
              <a:off x="277033" y="272040"/>
              <a:ext cx="22463" cy="19966"/>
            </a:xfrm>
            <a:custGeom>
              <a:avLst/>
              <a:gdLst>
                <a:gd name="T0" fmla="*/ 0 w 9"/>
                <a:gd name="T1" fmla="*/ 2496 h 8"/>
                <a:gd name="T2" fmla="*/ 19967 w 9"/>
                <a:gd name="T3" fmla="*/ 19966 h 8"/>
                <a:gd name="T4" fmla="*/ 22463 w 9"/>
                <a:gd name="T5" fmla="*/ 14974 h 8"/>
                <a:gd name="T6" fmla="*/ 7488 w 9"/>
                <a:gd name="T7" fmla="*/ 0 h 8"/>
                <a:gd name="T8" fmla="*/ 0 w 9"/>
                <a:gd name="T9" fmla="*/ 2496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42" name="Freeform 163"/>
            <p:cNvSpPr>
              <a:spLocks noChangeArrowheads="1"/>
            </p:cNvSpPr>
            <p:nvPr/>
          </p:nvSpPr>
          <p:spPr bwMode="auto">
            <a:xfrm>
              <a:off x="304486" y="227116"/>
              <a:ext cx="24958" cy="14975"/>
            </a:xfrm>
            <a:custGeom>
              <a:avLst/>
              <a:gdLst>
                <a:gd name="T0" fmla="*/ 0 w 10"/>
                <a:gd name="T1" fmla="*/ 7488 h 6"/>
                <a:gd name="T2" fmla="*/ 22462 w 10"/>
                <a:gd name="T3" fmla="*/ 14975 h 6"/>
                <a:gd name="T4" fmla="*/ 24958 w 10"/>
                <a:gd name="T5" fmla="*/ 7488 h 6"/>
                <a:gd name="T6" fmla="*/ 2496 w 10"/>
                <a:gd name="T7" fmla="*/ 0 h 6"/>
                <a:gd name="T8" fmla="*/ 0 w 10"/>
                <a:gd name="T9" fmla="*/ 7488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43" name="Freeform 164"/>
            <p:cNvSpPr>
              <a:spLocks noChangeArrowheads="1"/>
            </p:cNvSpPr>
            <p:nvPr/>
          </p:nvSpPr>
          <p:spPr bwMode="auto">
            <a:xfrm>
              <a:off x="274536" y="74874"/>
              <a:ext cx="22463" cy="22463"/>
            </a:xfrm>
            <a:custGeom>
              <a:avLst/>
              <a:gdLst>
                <a:gd name="T0" fmla="*/ 22463 w 9"/>
                <a:gd name="T1" fmla="*/ 7488 h 9"/>
                <a:gd name="T2" fmla="*/ 19967 w 9"/>
                <a:gd name="T3" fmla="*/ 0 h 9"/>
                <a:gd name="T4" fmla="*/ 0 w 9"/>
                <a:gd name="T5" fmla="*/ 17471 h 9"/>
                <a:gd name="T6" fmla="*/ 4992 w 9"/>
                <a:gd name="T7" fmla="*/ 22463 h 9"/>
                <a:gd name="T8" fmla="*/ 22463 w 9"/>
                <a:gd name="T9" fmla="*/ 7488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44" name="Freeform 165"/>
            <p:cNvSpPr>
              <a:spLocks noChangeArrowheads="1"/>
            </p:cNvSpPr>
            <p:nvPr/>
          </p:nvSpPr>
          <p:spPr bwMode="auto">
            <a:xfrm>
              <a:off x="299494" y="124789"/>
              <a:ext cx="27454" cy="12480"/>
            </a:xfrm>
            <a:custGeom>
              <a:avLst/>
              <a:gdLst>
                <a:gd name="T0" fmla="*/ 24958 w 11"/>
                <a:gd name="T1" fmla="*/ 0 h 5"/>
                <a:gd name="T2" fmla="*/ 0 w 11"/>
                <a:gd name="T3" fmla="*/ 7488 h 5"/>
                <a:gd name="T4" fmla="*/ 4992 w 11"/>
                <a:gd name="T5" fmla="*/ 12480 h 5"/>
                <a:gd name="T6" fmla="*/ 27454 w 11"/>
                <a:gd name="T7" fmla="*/ 7488 h 5"/>
                <a:gd name="T8" fmla="*/ 24958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45" name="Rectangle 166"/>
            <p:cNvSpPr>
              <a:spLocks noChangeArrowheads="1"/>
            </p:cNvSpPr>
            <p:nvPr/>
          </p:nvSpPr>
          <p:spPr bwMode="auto">
            <a:xfrm>
              <a:off x="39933" y="174705"/>
              <a:ext cx="24958" cy="7488"/>
            </a:xfrm>
            <a:prstGeom prst="rect">
              <a:avLst/>
            </a:pr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46" name="Rectangle 167"/>
            <p:cNvSpPr>
              <a:spLocks noChangeArrowheads="1"/>
            </p:cNvSpPr>
            <p:nvPr/>
          </p:nvSpPr>
          <p:spPr bwMode="auto">
            <a:xfrm>
              <a:off x="316965" y="177200"/>
              <a:ext cx="27454" cy="7488"/>
            </a:xfrm>
            <a:prstGeom prst="rect">
              <a:avLst/>
            </a:pr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grpSp>
      <p:grpSp>
        <p:nvGrpSpPr>
          <p:cNvPr id="5" name="Group 54"/>
          <p:cNvGrpSpPr/>
          <p:nvPr/>
        </p:nvGrpSpPr>
        <p:grpSpPr bwMode="auto">
          <a:xfrm>
            <a:off x="5382269" y="3160060"/>
            <a:ext cx="219373" cy="284748"/>
            <a:chOff x="0" y="0"/>
            <a:chExt cx="299494" cy="389342"/>
          </a:xfrm>
        </p:grpSpPr>
        <p:sp>
          <p:nvSpPr>
            <p:cNvPr id="148" name="Freeform 170"/>
            <p:cNvSpPr>
              <a:spLocks noChangeArrowheads="1"/>
            </p:cNvSpPr>
            <p:nvPr/>
          </p:nvSpPr>
          <p:spPr bwMode="auto">
            <a:xfrm>
              <a:off x="0" y="112310"/>
              <a:ext cx="299494" cy="277032"/>
            </a:xfrm>
            <a:custGeom>
              <a:avLst/>
              <a:gdLst>
                <a:gd name="T0" fmla="*/ 149747 w 90"/>
                <a:gd name="T1" fmla="*/ 277032 h 83"/>
                <a:gd name="T2" fmla="*/ 299494 w 90"/>
                <a:gd name="T3" fmla="*/ 0 h 83"/>
                <a:gd name="T4" fmla="*/ 0 w 90"/>
                <a:gd name="T5" fmla="*/ 0 h 83"/>
                <a:gd name="T6" fmla="*/ 149747 w 90"/>
                <a:gd name="T7" fmla="*/ 277032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49" name="Freeform 171"/>
            <p:cNvSpPr>
              <a:spLocks noChangeArrowheads="1"/>
            </p:cNvSpPr>
            <p:nvPr/>
          </p:nvSpPr>
          <p:spPr bwMode="auto">
            <a:xfrm>
              <a:off x="0" y="0"/>
              <a:ext cx="299494" cy="94840"/>
            </a:xfrm>
            <a:custGeom>
              <a:avLst/>
              <a:gdLst>
                <a:gd name="T0" fmla="*/ 279528 w 90"/>
                <a:gd name="T1" fmla="*/ 0 h 29"/>
                <a:gd name="T2" fmla="*/ 226284 w 90"/>
                <a:gd name="T3" fmla="*/ 52326 h 29"/>
                <a:gd name="T4" fmla="*/ 173041 w 90"/>
                <a:gd name="T5" fmla="*/ 0 h 29"/>
                <a:gd name="T6" fmla="*/ 129781 w 90"/>
                <a:gd name="T7" fmla="*/ 0 h 29"/>
                <a:gd name="T8" fmla="*/ 76537 w 90"/>
                <a:gd name="T9" fmla="*/ 52326 h 29"/>
                <a:gd name="T10" fmla="*/ 23294 w 90"/>
                <a:gd name="T11" fmla="*/ 0 h 29"/>
                <a:gd name="T12" fmla="*/ 0 w 90"/>
                <a:gd name="T13" fmla="*/ 0 h 29"/>
                <a:gd name="T14" fmla="*/ 0 w 90"/>
                <a:gd name="T15" fmla="*/ 94840 h 29"/>
                <a:gd name="T16" fmla="*/ 299494 w 90"/>
                <a:gd name="T17" fmla="*/ 94840 h 29"/>
                <a:gd name="T18" fmla="*/ 299494 w 90"/>
                <a:gd name="T19" fmla="*/ 0 h 29"/>
                <a:gd name="T20" fmla="*/ 279528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grpSp>
      <p:sp>
        <p:nvSpPr>
          <p:cNvPr id="150" name="剪去对角的矩形 149"/>
          <p:cNvSpPr/>
          <p:nvPr/>
        </p:nvSpPr>
        <p:spPr>
          <a:xfrm>
            <a:off x="1327044" y="1593993"/>
            <a:ext cx="3224402" cy="1301510"/>
          </a:xfrm>
          <a:prstGeom prst="snip2Diag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rtlCol="0" anchor="ctr"/>
          <a:lstStyle/>
          <a:p>
            <a:pPr algn="ctr"/>
            <a:endParaRPr lang="zh-CN" altLang="en-US">
              <a:solidFill>
                <a:srgbClr val="007FDE"/>
              </a:solidFill>
            </a:endParaRPr>
          </a:p>
        </p:txBody>
      </p:sp>
      <p:sp>
        <p:nvSpPr>
          <p:cNvPr id="151" name="矩形 104"/>
          <p:cNvSpPr>
            <a:spLocks noChangeArrowheads="1"/>
          </p:cNvSpPr>
          <p:nvPr/>
        </p:nvSpPr>
        <p:spPr bwMode="auto">
          <a:xfrm>
            <a:off x="3189200" y="1768974"/>
            <a:ext cx="856619" cy="284679"/>
          </a:xfrm>
          <a:prstGeom prst="rect">
            <a:avLst/>
          </a:prstGeom>
          <a:noFill/>
          <a:ln w="9525">
            <a:noFill/>
            <a:miter lim="800000"/>
          </a:ln>
        </p:spPr>
        <p:txBody>
          <a:bodyPr wrap="none" lIns="68567" tIns="34283" rIns="68567" bIns="34283">
            <a:spAutoFit/>
          </a:bodyPr>
          <a:lstStyle/>
          <a:p>
            <a:pPr algn="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2" name="矩形 47"/>
          <p:cNvSpPr>
            <a:spLocks noChangeArrowheads="1"/>
          </p:cNvSpPr>
          <p:nvPr/>
        </p:nvSpPr>
        <p:spPr bwMode="auto">
          <a:xfrm>
            <a:off x="1714531" y="2092921"/>
            <a:ext cx="2603870" cy="422922"/>
          </a:xfrm>
          <a:prstGeom prst="rect">
            <a:avLst/>
          </a:prstGeom>
          <a:noFill/>
          <a:ln w="9525">
            <a:noFill/>
            <a:miter lim="800000"/>
          </a:ln>
        </p:spPr>
        <p:txBody>
          <a:bodyPr wrap="square" lIns="68567" tIns="34283" rIns="68567" bIns="34283">
            <a:spAutoFit/>
          </a:bodyPr>
          <a:lstStyle/>
          <a:p>
            <a:pPr algn="r">
              <a:lnSpc>
                <a:spcPct val="120000"/>
              </a:lnSpc>
            </a:pPr>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sp>
        <p:nvSpPr>
          <p:cNvPr id="153" name="TextBox 152"/>
          <p:cNvSpPr txBox="1"/>
          <p:nvPr/>
        </p:nvSpPr>
        <p:spPr>
          <a:xfrm>
            <a:off x="1441195" y="3918663"/>
            <a:ext cx="1330707" cy="411771"/>
          </a:xfrm>
          <a:prstGeom prst="rect">
            <a:avLst/>
          </a:prstGeom>
          <a:noFill/>
        </p:spPr>
        <p:txBody>
          <a:bodyPr wrap="square" lIns="68573" tIns="34286" rIns="68573" bIns="34286" rtlCol="0">
            <a:spAutoFit/>
          </a:bodyPr>
          <a:lstStyle/>
          <a:p>
            <a:pPr algn="ct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a:t>
            </a:r>
          </a:p>
        </p:txBody>
      </p:sp>
      <p:sp>
        <p:nvSpPr>
          <p:cNvPr id="174" name="TextBox 173"/>
          <p:cNvSpPr txBox="1"/>
          <p:nvPr/>
        </p:nvSpPr>
        <p:spPr>
          <a:xfrm>
            <a:off x="1441195" y="3572310"/>
            <a:ext cx="1330707" cy="244362"/>
          </a:xfrm>
          <a:prstGeom prst="rect">
            <a:avLst/>
          </a:prstGeom>
          <a:noFill/>
        </p:spPr>
        <p:txBody>
          <a:bodyPr wrap="square" lIns="68573" tIns="0" rIns="68573" bIns="0" rtlCol="0" anchor="t">
            <a:spAutoFit/>
          </a:bodyPr>
          <a:lstStyle/>
          <a:p>
            <a:pPr 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175" name="TextBox 174"/>
          <p:cNvSpPr txBox="1"/>
          <p:nvPr/>
        </p:nvSpPr>
        <p:spPr>
          <a:xfrm>
            <a:off x="3223508" y="3936618"/>
            <a:ext cx="1330707" cy="411771"/>
          </a:xfrm>
          <a:prstGeom prst="rect">
            <a:avLst/>
          </a:prstGeom>
          <a:noFill/>
        </p:spPr>
        <p:txBody>
          <a:bodyPr wrap="square" lIns="68573" tIns="34286" rIns="68573" bIns="34286" rtlCol="0">
            <a:spAutoFit/>
          </a:bodyPr>
          <a:lstStyle/>
          <a:p>
            <a:pPr algn="ct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a:t>
            </a:r>
          </a:p>
        </p:txBody>
      </p:sp>
      <p:sp>
        <p:nvSpPr>
          <p:cNvPr id="176" name="TextBox 175"/>
          <p:cNvSpPr txBox="1"/>
          <p:nvPr/>
        </p:nvSpPr>
        <p:spPr>
          <a:xfrm>
            <a:off x="3223508" y="3590267"/>
            <a:ext cx="1330707" cy="244362"/>
          </a:xfrm>
          <a:prstGeom prst="rect">
            <a:avLst/>
          </a:prstGeom>
          <a:noFill/>
        </p:spPr>
        <p:txBody>
          <a:bodyPr wrap="square" lIns="68573" tIns="0" rIns="68573" bIns="0" rtlCol="0" anchor="t">
            <a:spAutoFit/>
          </a:bodyPr>
          <a:lstStyle/>
          <a:p>
            <a:pPr 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177" name="TextBox 176"/>
          <p:cNvSpPr txBox="1"/>
          <p:nvPr/>
        </p:nvSpPr>
        <p:spPr>
          <a:xfrm>
            <a:off x="4826600" y="3926238"/>
            <a:ext cx="1330707" cy="411771"/>
          </a:xfrm>
          <a:prstGeom prst="rect">
            <a:avLst/>
          </a:prstGeom>
          <a:noFill/>
        </p:spPr>
        <p:txBody>
          <a:bodyPr wrap="square" lIns="68573" tIns="34286" rIns="68573" bIns="34286" rtlCol="0">
            <a:spAutoFit/>
          </a:bodyPr>
          <a:lstStyle/>
          <a:p>
            <a:pPr algn="ct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a:t>
            </a:r>
          </a:p>
        </p:txBody>
      </p:sp>
      <p:sp>
        <p:nvSpPr>
          <p:cNvPr id="178" name="TextBox 177"/>
          <p:cNvSpPr txBox="1"/>
          <p:nvPr/>
        </p:nvSpPr>
        <p:spPr>
          <a:xfrm>
            <a:off x="4826600" y="3579887"/>
            <a:ext cx="1330707" cy="244362"/>
          </a:xfrm>
          <a:prstGeom prst="rect">
            <a:avLst/>
          </a:prstGeom>
          <a:noFill/>
        </p:spPr>
        <p:txBody>
          <a:bodyPr wrap="square" lIns="68573" tIns="0" rIns="68573" bIns="0" rtlCol="0" anchor="t">
            <a:spAutoFit/>
          </a:bodyPr>
          <a:lstStyle/>
          <a:p>
            <a:pPr 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179" name="TextBox 178"/>
          <p:cNvSpPr txBox="1"/>
          <p:nvPr/>
        </p:nvSpPr>
        <p:spPr>
          <a:xfrm>
            <a:off x="6319637" y="3918075"/>
            <a:ext cx="1330707" cy="411771"/>
          </a:xfrm>
          <a:prstGeom prst="rect">
            <a:avLst/>
          </a:prstGeom>
          <a:noFill/>
        </p:spPr>
        <p:txBody>
          <a:bodyPr wrap="square" lIns="68573" tIns="34286" rIns="68573" bIns="34286" rtlCol="0">
            <a:spAutoFit/>
          </a:bodyPr>
          <a:lstStyle/>
          <a:p>
            <a:pPr algn="ct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a:t>
            </a:r>
          </a:p>
        </p:txBody>
      </p:sp>
      <p:sp>
        <p:nvSpPr>
          <p:cNvPr id="180" name="TextBox 179"/>
          <p:cNvSpPr txBox="1"/>
          <p:nvPr/>
        </p:nvSpPr>
        <p:spPr>
          <a:xfrm>
            <a:off x="6319637" y="3571721"/>
            <a:ext cx="1330707" cy="244362"/>
          </a:xfrm>
          <a:prstGeom prst="rect">
            <a:avLst/>
          </a:prstGeom>
          <a:noFill/>
        </p:spPr>
        <p:txBody>
          <a:bodyPr wrap="square" lIns="68573" tIns="0" rIns="68573" bIns="0" rtlCol="0" anchor="t">
            <a:spAutoFit/>
          </a:bodyPr>
          <a:lstStyle/>
          <a:p>
            <a:pPr 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500" fill="hold"/>
                                        <p:tgtEl>
                                          <p:spTgt spid="83"/>
                                        </p:tgtEl>
                                        <p:attrNameLst>
                                          <p:attrName>ppt_x</p:attrName>
                                        </p:attrNameLst>
                                      </p:cBhvr>
                                      <p:tavLst>
                                        <p:tav tm="0">
                                          <p:val>
                                            <p:strVal val="0-#ppt_w/2"/>
                                          </p:val>
                                        </p:tav>
                                        <p:tav tm="100000">
                                          <p:val>
                                            <p:strVal val="#ppt_x"/>
                                          </p:val>
                                        </p:tav>
                                      </p:tavLst>
                                    </p:anim>
                                    <p:anim calcmode="lin" valueType="num">
                                      <p:cBhvr additive="base">
                                        <p:cTn id="8" dur="500" fill="hold"/>
                                        <p:tgtEl>
                                          <p:spTgt spid="8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50"/>
                                        </p:tgtEl>
                                        <p:attrNameLst>
                                          <p:attrName>style.visibility</p:attrName>
                                        </p:attrNameLst>
                                      </p:cBhvr>
                                      <p:to>
                                        <p:strVal val="visible"/>
                                      </p:to>
                                    </p:set>
                                    <p:anim calcmode="lin" valueType="num">
                                      <p:cBhvr additive="base">
                                        <p:cTn id="12" dur="500" fill="hold"/>
                                        <p:tgtEl>
                                          <p:spTgt spid="150"/>
                                        </p:tgtEl>
                                        <p:attrNameLst>
                                          <p:attrName>ppt_x</p:attrName>
                                        </p:attrNameLst>
                                      </p:cBhvr>
                                      <p:tavLst>
                                        <p:tav tm="0">
                                          <p:val>
                                            <p:strVal val="1+#ppt_w/2"/>
                                          </p:val>
                                        </p:tav>
                                        <p:tav tm="100000">
                                          <p:val>
                                            <p:strVal val="#ppt_x"/>
                                          </p:val>
                                        </p:tav>
                                      </p:tavLst>
                                    </p:anim>
                                    <p:anim calcmode="lin" valueType="num">
                                      <p:cBhvr additive="base">
                                        <p:cTn id="13" dur="500" fill="hold"/>
                                        <p:tgtEl>
                                          <p:spTgt spid="15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152"/>
                                        </p:tgtEl>
                                        <p:attrNameLst>
                                          <p:attrName>style.visibility</p:attrName>
                                        </p:attrNameLst>
                                      </p:cBhvr>
                                      <p:to>
                                        <p:strVal val="visible"/>
                                      </p:to>
                                    </p:set>
                                    <p:animEffect transition="in" filter="randombar(horizontal)">
                                      <p:cBhvr>
                                        <p:cTn id="17" dur="300"/>
                                        <p:tgtEl>
                                          <p:spTgt spid="152"/>
                                        </p:tgtEl>
                                      </p:cBhvr>
                                    </p:animEffect>
                                  </p:childTnLst>
                                </p:cTn>
                              </p:par>
                            </p:childTnLst>
                          </p:cTn>
                        </p:par>
                        <p:par>
                          <p:cTn id="18" fill="hold">
                            <p:stCondLst>
                              <p:cond delay="1500"/>
                            </p:stCondLst>
                            <p:childTnLst>
                              <p:par>
                                <p:cTn id="19" presetID="22" presetClass="entr" presetSubtype="2" fill="hold" grpId="0" nodeType="afterEffect">
                                  <p:stCondLst>
                                    <p:cond delay="0"/>
                                  </p:stCondLst>
                                  <p:childTnLst>
                                    <p:set>
                                      <p:cBhvr>
                                        <p:cTn id="20" dur="1" fill="hold">
                                          <p:stCondLst>
                                            <p:cond delay="0"/>
                                          </p:stCondLst>
                                        </p:cTn>
                                        <p:tgtEl>
                                          <p:spTgt spid="151"/>
                                        </p:tgtEl>
                                        <p:attrNameLst>
                                          <p:attrName>style.visibility</p:attrName>
                                        </p:attrNameLst>
                                      </p:cBhvr>
                                      <p:to>
                                        <p:strVal val="visible"/>
                                      </p:to>
                                    </p:set>
                                    <p:animEffect transition="in" filter="wipe(right)">
                                      <p:cBhvr>
                                        <p:cTn id="21" dur="300"/>
                                        <p:tgtEl>
                                          <p:spTgt spid="151"/>
                                        </p:tgtEl>
                                      </p:cBhvr>
                                    </p:animEffect>
                                  </p:childTnLst>
                                </p:cTn>
                              </p:par>
                            </p:childTnLst>
                          </p:cTn>
                        </p:par>
                        <p:par>
                          <p:cTn id="22" fill="hold">
                            <p:stCondLst>
                              <p:cond delay="2000"/>
                            </p:stCondLst>
                            <p:childTnLst>
                              <p:par>
                                <p:cTn id="23" presetID="21" presetClass="entr" presetSubtype="1" fill="hold" grpId="0" nodeType="afterEffect">
                                  <p:stCondLst>
                                    <p:cond delay="0"/>
                                  </p:stCondLst>
                                  <p:childTnLst>
                                    <p:set>
                                      <p:cBhvr>
                                        <p:cTn id="24" dur="1" fill="hold">
                                          <p:stCondLst>
                                            <p:cond delay="0"/>
                                          </p:stCondLst>
                                        </p:cTn>
                                        <p:tgtEl>
                                          <p:spTgt spid="84"/>
                                        </p:tgtEl>
                                        <p:attrNameLst>
                                          <p:attrName>style.visibility</p:attrName>
                                        </p:attrNameLst>
                                      </p:cBhvr>
                                      <p:to>
                                        <p:strVal val="visible"/>
                                      </p:to>
                                    </p:set>
                                    <p:animEffect transition="in" filter="wheel(1)">
                                      <p:cBhvr>
                                        <p:cTn id="25" dur="500"/>
                                        <p:tgtEl>
                                          <p:spTgt spid="84"/>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86"/>
                                        </p:tgtEl>
                                        <p:attrNameLst>
                                          <p:attrName>style.visibility</p:attrName>
                                        </p:attrNameLst>
                                      </p:cBhvr>
                                      <p:to>
                                        <p:strVal val="visible"/>
                                      </p:to>
                                    </p:set>
                                    <p:animEffect transition="in" filter="wheel(1)">
                                      <p:cBhvr>
                                        <p:cTn id="28" dur="500"/>
                                        <p:tgtEl>
                                          <p:spTgt spid="86"/>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87"/>
                                        </p:tgtEl>
                                        <p:attrNameLst>
                                          <p:attrName>style.visibility</p:attrName>
                                        </p:attrNameLst>
                                      </p:cBhvr>
                                      <p:to>
                                        <p:strVal val="visible"/>
                                      </p:to>
                                    </p:set>
                                    <p:animEffect transition="in" filter="wheel(1)">
                                      <p:cBhvr>
                                        <p:cTn id="31" dur="500"/>
                                        <p:tgtEl>
                                          <p:spTgt spid="87"/>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88"/>
                                        </p:tgtEl>
                                        <p:attrNameLst>
                                          <p:attrName>style.visibility</p:attrName>
                                        </p:attrNameLst>
                                      </p:cBhvr>
                                      <p:to>
                                        <p:strVal val="visible"/>
                                      </p:to>
                                    </p:set>
                                    <p:animEffect transition="in" filter="wheel(1)">
                                      <p:cBhvr>
                                        <p:cTn id="34" dur="500"/>
                                        <p:tgtEl>
                                          <p:spTgt spid="88"/>
                                        </p:tgtEl>
                                      </p:cBhvr>
                                    </p:animEffect>
                                  </p:childTnLst>
                                </p:cTn>
                              </p:par>
                              <p:par>
                                <p:cTn id="35" presetID="21" presetClass="entr" presetSubtype="1" fill="hold" nodeType="with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heel(1)">
                                      <p:cBhvr>
                                        <p:cTn id="37" dur="500"/>
                                        <p:tgtEl>
                                          <p:spTgt spid="2"/>
                                        </p:tgtEl>
                                      </p:cBhvr>
                                    </p:animEffect>
                                  </p:childTnLst>
                                </p:cTn>
                              </p:par>
                              <p:par>
                                <p:cTn id="38" presetID="21" presetClass="entr" presetSubtype="1" fill="hold" nodeType="with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heel(1)">
                                      <p:cBhvr>
                                        <p:cTn id="40" dur="500"/>
                                        <p:tgtEl>
                                          <p:spTgt spid="3"/>
                                        </p:tgtEl>
                                      </p:cBhvr>
                                    </p:animEffect>
                                  </p:childTnLst>
                                </p:cTn>
                              </p:par>
                              <p:par>
                                <p:cTn id="41" presetID="21" presetClass="entr" presetSubtype="1" fill="hold" nodeType="with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heel(1)">
                                      <p:cBhvr>
                                        <p:cTn id="43" dur="500"/>
                                        <p:tgtEl>
                                          <p:spTgt spid="4"/>
                                        </p:tgtEl>
                                      </p:cBhvr>
                                    </p:animEffect>
                                  </p:childTnLst>
                                </p:cTn>
                              </p:par>
                              <p:par>
                                <p:cTn id="44" presetID="21" presetClass="entr" presetSubtype="1" fill="hold" nodeType="with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heel(1)">
                                      <p:cBhvr>
                                        <p:cTn id="46" dur="500"/>
                                        <p:tgtEl>
                                          <p:spTgt spid="5"/>
                                        </p:tgtEl>
                                      </p:cBhvr>
                                    </p:animEffect>
                                  </p:childTnLst>
                                </p:cTn>
                              </p:par>
                            </p:childTnLst>
                          </p:cTn>
                        </p:par>
                        <p:par>
                          <p:cTn id="47" fill="hold">
                            <p:stCondLst>
                              <p:cond delay="2500"/>
                            </p:stCondLst>
                            <p:childTnLst>
                              <p:par>
                                <p:cTn id="48" presetID="42" presetClass="entr" presetSubtype="0" fill="hold" grpId="0" nodeType="afterEffect">
                                  <p:stCondLst>
                                    <p:cond delay="0"/>
                                  </p:stCondLst>
                                  <p:childTnLst>
                                    <p:set>
                                      <p:cBhvr>
                                        <p:cTn id="49" dur="1" fill="hold">
                                          <p:stCondLst>
                                            <p:cond delay="0"/>
                                          </p:stCondLst>
                                        </p:cTn>
                                        <p:tgtEl>
                                          <p:spTgt spid="174"/>
                                        </p:tgtEl>
                                        <p:attrNameLst>
                                          <p:attrName>style.visibility</p:attrName>
                                        </p:attrNameLst>
                                      </p:cBhvr>
                                      <p:to>
                                        <p:strVal val="visible"/>
                                      </p:to>
                                    </p:set>
                                    <p:animEffect transition="in" filter="fade">
                                      <p:cBhvr>
                                        <p:cTn id="50" dur="500"/>
                                        <p:tgtEl>
                                          <p:spTgt spid="174"/>
                                        </p:tgtEl>
                                      </p:cBhvr>
                                    </p:animEffect>
                                    <p:anim calcmode="lin" valueType="num">
                                      <p:cBhvr>
                                        <p:cTn id="51" dur="500" fill="hold"/>
                                        <p:tgtEl>
                                          <p:spTgt spid="174"/>
                                        </p:tgtEl>
                                        <p:attrNameLst>
                                          <p:attrName>ppt_x</p:attrName>
                                        </p:attrNameLst>
                                      </p:cBhvr>
                                      <p:tavLst>
                                        <p:tav tm="0">
                                          <p:val>
                                            <p:strVal val="#ppt_x"/>
                                          </p:val>
                                        </p:tav>
                                        <p:tav tm="100000">
                                          <p:val>
                                            <p:strVal val="#ppt_x"/>
                                          </p:val>
                                        </p:tav>
                                      </p:tavLst>
                                    </p:anim>
                                    <p:anim calcmode="lin" valueType="num">
                                      <p:cBhvr>
                                        <p:cTn id="52" dur="500" fill="hold"/>
                                        <p:tgtEl>
                                          <p:spTgt spid="174"/>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76"/>
                                        </p:tgtEl>
                                        <p:attrNameLst>
                                          <p:attrName>style.visibility</p:attrName>
                                        </p:attrNameLst>
                                      </p:cBhvr>
                                      <p:to>
                                        <p:strVal val="visible"/>
                                      </p:to>
                                    </p:set>
                                    <p:animEffect transition="in" filter="fade">
                                      <p:cBhvr>
                                        <p:cTn id="55" dur="500"/>
                                        <p:tgtEl>
                                          <p:spTgt spid="176"/>
                                        </p:tgtEl>
                                      </p:cBhvr>
                                    </p:animEffect>
                                    <p:anim calcmode="lin" valueType="num">
                                      <p:cBhvr>
                                        <p:cTn id="56" dur="500" fill="hold"/>
                                        <p:tgtEl>
                                          <p:spTgt spid="176"/>
                                        </p:tgtEl>
                                        <p:attrNameLst>
                                          <p:attrName>ppt_x</p:attrName>
                                        </p:attrNameLst>
                                      </p:cBhvr>
                                      <p:tavLst>
                                        <p:tav tm="0">
                                          <p:val>
                                            <p:strVal val="#ppt_x"/>
                                          </p:val>
                                        </p:tav>
                                        <p:tav tm="100000">
                                          <p:val>
                                            <p:strVal val="#ppt_x"/>
                                          </p:val>
                                        </p:tav>
                                      </p:tavLst>
                                    </p:anim>
                                    <p:anim calcmode="lin" valueType="num">
                                      <p:cBhvr>
                                        <p:cTn id="57" dur="500" fill="hold"/>
                                        <p:tgtEl>
                                          <p:spTgt spid="176"/>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78"/>
                                        </p:tgtEl>
                                        <p:attrNameLst>
                                          <p:attrName>style.visibility</p:attrName>
                                        </p:attrNameLst>
                                      </p:cBhvr>
                                      <p:to>
                                        <p:strVal val="visible"/>
                                      </p:to>
                                    </p:set>
                                    <p:animEffect transition="in" filter="fade">
                                      <p:cBhvr>
                                        <p:cTn id="60" dur="500"/>
                                        <p:tgtEl>
                                          <p:spTgt spid="178"/>
                                        </p:tgtEl>
                                      </p:cBhvr>
                                    </p:animEffect>
                                    <p:anim calcmode="lin" valueType="num">
                                      <p:cBhvr>
                                        <p:cTn id="61" dur="500" fill="hold"/>
                                        <p:tgtEl>
                                          <p:spTgt spid="178"/>
                                        </p:tgtEl>
                                        <p:attrNameLst>
                                          <p:attrName>ppt_x</p:attrName>
                                        </p:attrNameLst>
                                      </p:cBhvr>
                                      <p:tavLst>
                                        <p:tav tm="0">
                                          <p:val>
                                            <p:strVal val="#ppt_x"/>
                                          </p:val>
                                        </p:tav>
                                        <p:tav tm="100000">
                                          <p:val>
                                            <p:strVal val="#ppt_x"/>
                                          </p:val>
                                        </p:tav>
                                      </p:tavLst>
                                    </p:anim>
                                    <p:anim calcmode="lin" valueType="num">
                                      <p:cBhvr>
                                        <p:cTn id="62" dur="500" fill="hold"/>
                                        <p:tgtEl>
                                          <p:spTgt spid="178"/>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180"/>
                                        </p:tgtEl>
                                        <p:attrNameLst>
                                          <p:attrName>style.visibility</p:attrName>
                                        </p:attrNameLst>
                                      </p:cBhvr>
                                      <p:to>
                                        <p:strVal val="visible"/>
                                      </p:to>
                                    </p:set>
                                    <p:animEffect transition="in" filter="fade">
                                      <p:cBhvr>
                                        <p:cTn id="65" dur="500"/>
                                        <p:tgtEl>
                                          <p:spTgt spid="180"/>
                                        </p:tgtEl>
                                      </p:cBhvr>
                                    </p:animEffect>
                                    <p:anim calcmode="lin" valueType="num">
                                      <p:cBhvr>
                                        <p:cTn id="66" dur="500" fill="hold"/>
                                        <p:tgtEl>
                                          <p:spTgt spid="180"/>
                                        </p:tgtEl>
                                        <p:attrNameLst>
                                          <p:attrName>ppt_x</p:attrName>
                                        </p:attrNameLst>
                                      </p:cBhvr>
                                      <p:tavLst>
                                        <p:tav tm="0">
                                          <p:val>
                                            <p:strVal val="#ppt_x"/>
                                          </p:val>
                                        </p:tav>
                                        <p:tav tm="100000">
                                          <p:val>
                                            <p:strVal val="#ppt_x"/>
                                          </p:val>
                                        </p:tav>
                                      </p:tavLst>
                                    </p:anim>
                                    <p:anim calcmode="lin" valueType="num">
                                      <p:cBhvr>
                                        <p:cTn id="67" dur="500" fill="hold"/>
                                        <p:tgtEl>
                                          <p:spTgt spid="180"/>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14" presetClass="entr" presetSubtype="10" fill="hold" grpId="0" nodeType="afterEffect">
                                  <p:stCondLst>
                                    <p:cond delay="0"/>
                                  </p:stCondLst>
                                  <p:childTnLst>
                                    <p:set>
                                      <p:cBhvr>
                                        <p:cTn id="70" dur="1" fill="hold">
                                          <p:stCondLst>
                                            <p:cond delay="0"/>
                                          </p:stCondLst>
                                        </p:cTn>
                                        <p:tgtEl>
                                          <p:spTgt spid="153"/>
                                        </p:tgtEl>
                                        <p:attrNameLst>
                                          <p:attrName>style.visibility</p:attrName>
                                        </p:attrNameLst>
                                      </p:cBhvr>
                                      <p:to>
                                        <p:strVal val="visible"/>
                                      </p:to>
                                    </p:set>
                                    <p:animEffect transition="in" filter="randombar(horizontal)">
                                      <p:cBhvr>
                                        <p:cTn id="71" dur="500"/>
                                        <p:tgtEl>
                                          <p:spTgt spid="153"/>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175"/>
                                        </p:tgtEl>
                                        <p:attrNameLst>
                                          <p:attrName>style.visibility</p:attrName>
                                        </p:attrNameLst>
                                      </p:cBhvr>
                                      <p:to>
                                        <p:strVal val="visible"/>
                                      </p:to>
                                    </p:set>
                                    <p:animEffect transition="in" filter="randombar(horizontal)">
                                      <p:cBhvr>
                                        <p:cTn id="74" dur="500"/>
                                        <p:tgtEl>
                                          <p:spTgt spid="175"/>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177"/>
                                        </p:tgtEl>
                                        <p:attrNameLst>
                                          <p:attrName>style.visibility</p:attrName>
                                        </p:attrNameLst>
                                      </p:cBhvr>
                                      <p:to>
                                        <p:strVal val="visible"/>
                                      </p:to>
                                    </p:set>
                                    <p:animEffect transition="in" filter="randombar(horizontal)">
                                      <p:cBhvr>
                                        <p:cTn id="77" dur="500"/>
                                        <p:tgtEl>
                                          <p:spTgt spid="177"/>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179"/>
                                        </p:tgtEl>
                                        <p:attrNameLst>
                                          <p:attrName>style.visibility</p:attrName>
                                        </p:attrNameLst>
                                      </p:cBhvr>
                                      <p:to>
                                        <p:strVal val="visible"/>
                                      </p:to>
                                    </p:set>
                                    <p:animEffect transition="in" filter="randombar(horizontal)">
                                      <p:cBhvr>
                                        <p:cTn id="80" dur="500"/>
                                        <p:tgtEl>
                                          <p:spTgt spid="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6" grpId="0" animBg="1"/>
      <p:bldP spid="87" grpId="0" animBg="1"/>
      <p:bldP spid="88" grpId="0" animBg="1"/>
      <p:bldP spid="150" grpId="0" animBg="1"/>
      <p:bldP spid="151" grpId="0"/>
      <p:bldP spid="152" grpId="0"/>
      <p:bldP spid="153" grpId="0"/>
      <p:bldP spid="174" grpId="0"/>
      <p:bldP spid="175" grpId="0"/>
      <p:bldP spid="176" grpId="0"/>
      <p:bldP spid="177" grpId="0"/>
      <p:bldP spid="178" grpId="0"/>
      <p:bldP spid="179" grpId="0"/>
      <p:bldP spid="18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24"/>
          <p:cNvSpPr txBox="1"/>
          <p:nvPr/>
        </p:nvSpPr>
        <p:spPr>
          <a:xfrm>
            <a:off x="521494" y="865565"/>
            <a:ext cx="8109590" cy="512961"/>
          </a:xfrm>
          <a:prstGeom prst="rect">
            <a:avLst/>
          </a:prstGeom>
          <a:noFill/>
        </p:spPr>
        <p:txBody>
          <a:bodyPr wrap="square" lIns="0" tIns="0" rIns="0" bIns="0" rtlCol="0">
            <a:spAutoFit/>
          </a:bodyPr>
          <a:lstStyle/>
          <a:p>
            <a:pPr algn="just">
              <a:lnSpc>
                <a:spcPts val="1950"/>
              </a:lnSpc>
            </a:pPr>
            <a:r>
              <a:rPr lang="zh-CN" altLang="en-US" sz="855" dirty="0">
                <a:solidFill>
                  <a:schemeClr val="bg1">
                    <a:lumMod val="50000"/>
                  </a:schemeClr>
                </a:solidFill>
                <a:latin typeface="微软雅黑 Light" panose="020B0502040204020203" pitchFamily="34" charset="-122"/>
                <a:ea typeface="微软雅黑 Light" panose="020B0502040204020203" pitchFamily="34" charset="-122"/>
              </a:rPr>
              <a:t>点击输入简要文字内容，文字内容需概括精炼，不用多余的文字修饰，言简意赅的说明分项内容。点击输入简要文字内容，文字内容需概括精炼，言简意赅的说明分项内容</a:t>
            </a:r>
            <a:r>
              <a:rPr lang="en-US" altLang="zh-CN" sz="855"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sz="855" dirty="0">
                <a:solidFill>
                  <a:schemeClr val="bg1">
                    <a:lumMod val="50000"/>
                  </a:schemeClr>
                </a:solidFill>
                <a:latin typeface="微软雅黑" panose="020B0503020204020204" pitchFamily="34" charset="-122"/>
                <a:ea typeface="微软雅黑" panose="020B0503020204020204" pitchFamily="34" charset="-122"/>
              </a:rPr>
              <a:t>专业设计</a:t>
            </a:r>
            <a:r>
              <a:rPr lang="en-US" altLang="zh-CN" sz="855" dirty="0">
                <a:solidFill>
                  <a:schemeClr val="bg1">
                    <a:lumMod val="50000"/>
                  </a:schemeClr>
                </a:solidFill>
                <a:latin typeface="微软雅黑 Light" panose="020B0502040204020203" pitchFamily="34" charset="-122"/>
                <a:ea typeface="微软雅黑 Light" panose="020B0502040204020203" pitchFamily="34" charset="-122"/>
              </a:rPr>
              <a:t>……</a:t>
            </a:r>
          </a:p>
        </p:txBody>
      </p:sp>
      <p:sp>
        <p:nvSpPr>
          <p:cNvPr id="6" name="椭圆 5"/>
          <p:cNvSpPr/>
          <p:nvPr/>
        </p:nvSpPr>
        <p:spPr>
          <a:xfrm>
            <a:off x="3769826" y="2437382"/>
            <a:ext cx="1600200" cy="160011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280"/>
          </a:p>
        </p:txBody>
      </p:sp>
      <p:sp>
        <p:nvSpPr>
          <p:cNvPr id="37" name="TextBox 19"/>
          <p:cNvSpPr txBox="1"/>
          <p:nvPr/>
        </p:nvSpPr>
        <p:spPr>
          <a:xfrm>
            <a:off x="4136133" y="2775798"/>
            <a:ext cx="867586" cy="919354"/>
          </a:xfrm>
          <a:prstGeom prst="rect">
            <a:avLst/>
          </a:prstGeom>
          <a:noFill/>
        </p:spPr>
        <p:txBody>
          <a:bodyPr wrap="square" lIns="0" tIns="0" rIns="0" bIns="0" rtlCol="0">
            <a:spAutoFit/>
          </a:bodyPr>
          <a:lstStyle/>
          <a:p>
            <a:pPr algn="ctr"/>
            <a:r>
              <a:rPr lang="zh-CN" altLang="en-US" sz="2985" b="1" dirty="0">
                <a:solidFill>
                  <a:schemeClr val="bg1"/>
                </a:solidFill>
                <a:latin typeface="微软雅黑" panose="020B0503020204020204" pitchFamily="34" charset="-122"/>
                <a:ea typeface="微软雅黑" panose="020B0503020204020204" pitchFamily="34" charset="-122"/>
              </a:rPr>
              <a:t>四点建议 </a:t>
            </a:r>
          </a:p>
        </p:txBody>
      </p:sp>
      <p:sp>
        <p:nvSpPr>
          <p:cNvPr id="45" name="任意多边形 44"/>
          <p:cNvSpPr/>
          <p:nvPr/>
        </p:nvSpPr>
        <p:spPr>
          <a:xfrm>
            <a:off x="521496" y="1654494"/>
            <a:ext cx="3919271" cy="1464183"/>
          </a:xfrm>
          <a:custGeom>
            <a:avLst/>
            <a:gdLst>
              <a:gd name="connsiteX0" fmla="*/ 206207 w 5225694"/>
              <a:gd name="connsiteY0" fmla="*/ 0 h 1952352"/>
              <a:gd name="connsiteX1" fmla="*/ 5019487 w 5225694"/>
              <a:gd name="connsiteY1" fmla="*/ 0 h 1952352"/>
              <a:gd name="connsiteX2" fmla="*/ 5225694 w 5225694"/>
              <a:gd name="connsiteY2" fmla="*/ 206207 h 1952352"/>
              <a:gd name="connsiteX3" fmla="*/ 5225694 w 5225694"/>
              <a:gd name="connsiteY3" fmla="*/ 825272 h 1952352"/>
              <a:gd name="connsiteX4" fmla="*/ 5136284 w 5225694"/>
              <a:gd name="connsiteY4" fmla="*/ 838917 h 1952352"/>
              <a:gd name="connsiteX5" fmla="*/ 4126117 w 5225694"/>
              <a:gd name="connsiteY5" fmla="*/ 1849083 h 1952352"/>
              <a:gd name="connsiteX6" fmla="*/ 4115707 w 5225694"/>
              <a:gd name="connsiteY6" fmla="*/ 1952352 h 1952352"/>
              <a:gd name="connsiteX7" fmla="*/ 206207 w 5225694"/>
              <a:gd name="connsiteY7" fmla="*/ 1952352 h 1952352"/>
              <a:gd name="connsiteX8" fmla="*/ 0 w 5225694"/>
              <a:gd name="connsiteY8" fmla="*/ 1746145 h 1952352"/>
              <a:gd name="connsiteX9" fmla="*/ 0 w 5225694"/>
              <a:gd name="connsiteY9" fmla="*/ 206207 h 1952352"/>
              <a:gd name="connsiteX10" fmla="*/ 206207 w 5225694"/>
              <a:gd name="connsiteY10" fmla="*/ 0 h 1952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5694" h="1952352">
                <a:moveTo>
                  <a:pt x="206207" y="0"/>
                </a:moveTo>
                <a:lnTo>
                  <a:pt x="5019487" y="0"/>
                </a:lnTo>
                <a:cubicBezTo>
                  <a:pt x="5133372" y="0"/>
                  <a:pt x="5225694" y="92322"/>
                  <a:pt x="5225694" y="206207"/>
                </a:cubicBezTo>
                <a:lnTo>
                  <a:pt x="5225694" y="825272"/>
                </a:lnTo>
                <a:lnTo>
                  <a:pt x="5136284" y="838917"/>
                </a:lnTo>
                <a:cubicBezTo>
                  <a:pt x="4629239" y="942674"/>
                  <a:pt x="4229874" y="1342039"/>
                  <a:pt x="4126117" y="1849083"/>
                </a:cubicBezTo>
                <a:lnTo>
                  <a:pt x="4115707" y="1952352"/>
                </a:lnTo>
                <a:lnTo>
                  <a:pt x="206207" y="1952352"/>
                </a:lnTo>
                <a:cubicBezTo>
                  <a:pt x="92322" y="1952352"/>
                  <a:pt x="0" y="1860030"/>
                  <a:pt x="0" y="1746145"/>
                </a:cubicBezTo>
                <a:lnTo>
                  <a:pt x="0" y="206207"/>
                </a:lnTo>
                <a:cubicBezTo>
                  <a:pt x="0" y="92322"/>
                  <a:pt x="92322" y="0"/>
                  <a:pt x="206207" y="0"/>
                </a:cubicBezTo>
                <a:close/>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280"/>
          </a:p>
        </p:txBody>
      </p:sp>
      <p:sp>
        <p:nvSpPr>
          <p:cNvPr id="46" name="任意多边形 45"/>
          <p:cNvSpPr/>
          <p:nvPr/>
        </p:nvSpPr>
        <p:spPr>
          <a:xfrm>
            <a:off x="4699089" y="1654494"/>
            <a:ext cx="3919271" cy="1464183"/>
          </a:xfrm>
          <a:custGeom>
            <a:avLst/>
            <a:gdLst>
              <a:gd name="connsiteX0" fmla="*/ 206207 w 5225694"/>
              <a:gd name="connsiteY0" fmla="*/ 0 h 1952352"/>
              <a:gd name="connsiteX1" fmla="*/ 5019487 w 5225694"/>
              <a:gd name="connsiteY1" fmla="*/ 0 h 1952352"/>
              <a:gd name="connsiteX2" fmla="*/ 5225694 w 5225694"/>
              <a:gd name="connsiteY2" fmla="*/ 206207 h 1952352"/>
              <a:gd name="connsiteX3" fmla="*/ 5225694 w 5225694"/>
              <a:gd name="connsiteY3" fmla="*/ 1746145 h 1952352"/>
              <a:gd name="connsiteX4" fmla="*/ 5019487 w 5225694"/>
              <a:gd name="connsiteY4" fmla="*/ 1952352 h 1952352"/>
              <a:gd name="connsiteX5" fmla="*/ 1109988 w 5225694"/>
              <a:gd name="connsiteY5" fmla="*/ 1952352 h 1952352"/>
              <a:gd name="connsiteX6" fmla="*/ 1099577 w 5225694"/>
              <a:gd name="connsiteY6" fmla="*/ 1849083 h 1952352"/>
              <a:gd name="connsiteX7" fmla="*/ 89411 w 5225694"/>
              <a:gd name="connsiteY7" fmla="*/ 838917 h 1952352"/>
              <a:gd name="connsiteX8" fmla="*/ 0 w 5225694"/>
              <a:gd name="connsiteY8" fmla="*/ 825272 h 1952352"/>
              <a:gd name="connsiteX9" fmla="*/ 0 w 5225694"/>
              <a:gd name="connsiteY9" fmla="*/ 206207 h 1952352"/>
              <a:gd name="connsiteX10" fmla="*/ 206207 w 5225694"/>
              <a:gd name="connsiteY10" fmla="*/ 0 h 1952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5694" h="1952352">
                <a:moveTo>
                  <a:pt x="206207" y="0"/>
                </a:moveTo>
                <a:lnTo>
                  <a:pt x="5019487" y="0"/>
                </a:lnTo>
                <a:cubicBezTo>
                  <a:pt x="5133372" y="0"/>
                  <a:pt x="5225694" y="92322"/>
                  <a:pt x="5225694" y="206207"/>
                </a:cubicBezTo>
                <a:lnTo>
                  <a:pt x="5225694" y="1746145"/>
                </a:lnTo>
                <a:cubicBezTo>
                  <a:pt x="5225694" y="1860030"/>
                  <a:pt x="5133372" y="1952352"/>
                  <a:pt x="5019487" y="1952352"/>
                </a:cubicBezTo>
                <a:lnTo>
                  <a:pt x="1109988" y="1952352"/>
                </a:lnTo>
                <a:lnTo>
                  <a:pt x="1099577" y="1849083"/>
                </a:lnTo>
                <a:cubicBezTo>
                  <a:pt x="995821" y="1342039"/>
                  <a:pt x="596456" y="942674"/>
                  <a:pt x="89411" y="838917"/>
                </a:cubicBezTo>
                <a:lnTo>
                  <a:pt x="0" y="825272"/>
                </a:lnTo>
                <a:lnTo>
                  <a:pt x="0" y="206207"/>
                </a:lnTo>
                <a:cubicBezTo>
                  <a:pt x="0" y="92322"/>
                  <a:pt x="92322" y="0"/>
                  <a:pt x="206207" y="0"/>
                </a:cubicBezTo>
                <a:close/>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280"/>
          </a:p>
        </p:txBody>
      </p:sp>
      <p:sp>
        <p:nvSpPr>
          <p:cNvPr id="48" name="任意多边形 47"/>
          <p:cNvSpPr/>
          <p:nvPr/>
        </p:nvSpPr>
        <p:spPr>
          <a:xfrm>
            <a:off x="521496" y="3356200"/>
            <a:ext cx="3919271" cy="1464183"/>
          </a:xfrm>
          <a:custGeom>
            <a:avLst/>
            <a:gdLst>
              <a:gd name="connsiteX0" fmla="*/ 206207 w 5225694"/>
              <a:gd name="connsiteY0" fmla="*/ 0 h 1952352"/>
              <a:gd name="connsiteX1" fmla="*/ 4115707 w 5225694"/>
              <a:gd name="connsiteY1" fmla="*/ 0 h 1952352"/>
              <a:gd name="connsiteX2" fmla="*/ 4126117 w 5225694"/>
              <a:gd name="connsiteY2" fmla="*/ 103268 h 1952352"/>
              <a:gd name="connsiteX3" fmla="*/ 5136284 w 5225694"/>
              <a:gd name="connsiteY3" fmla="*/ 1113434 h 1952352"/>
              <a:gd name="connsiteX4" fmla="*/ 5225694 w 5225694"/>
              <a:gd name="connsiteY4" fmla="*/ 1127080 h 1952352"/>
              <a:gd name="connsiteX5" fmla="*/ 5225694 w 5225694"/>
              <a:gd name="connsiteY5" fmla="*/ 1746145 h 1952352"/>
              <a:gd name="connsiteX6" fmla="*/ 5019487 w 5225694"/>
              <a:gd name="connsiteY6" fmla="*/ 1952352 h 1952352"/>
              <a:gd name="connsiteX7" fmla="*/ 206207 w 5225694"/>
              <a:gd name="connsiteY7" fmla="*/ 1952352 h 1952352"/>
              <a:gd name="connsiteX8" fmla="*/ 0 w 5225694"/>
              <a:gd name="connsiteY8" fmla="*/ 1746145 h 1952352"/>
              <a:gd name="connsiteX9" fmla="*/ 0 w 5225694"/>
              <a:gd name="connsiteY9" fmla="*/ 206207 h 1952352"/>
              <a:gd name="connsiteX10" fmla="*/ 206207 w 5225694"/>
              <a:gd name="connsiteY10" fmla="*/ 0 h 1952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5694" h="1952352">
                <a:moveTo>
                  <a:pt x="206207" y="0"/>
                </a:moveTo>
                <a:lnTo>
                  <a:pt x="4115707" y="0"/>
                </a:lnTo>
                <a:lnTo>
                  <a:pt x="4126117" y="103268"/>
                </a:lnTo>
                <a:cubicBezTo>
                  <a:pt x="4229874" y="610313"/>
                  <a:pt x="4629239" y="1009678"/>
                  <a:pt x="5136284" y="1113434"/>
                </a:cubicBezTo>
                <a:lnTo>
                  <a:pt x="5225694" y="1127080"/>
                </a:lnTo>
                <a:lnTo>
                  <a:pt x="5225694" y="1746145"/>
                </a:lnTo>
                <a:cubicBezTo>
                  <a:pt x="5225694" y="1860030"/>
                  <a:pt x="5133372" y="1952352"/>
                  <a:pt x="5019487" y="1952352"/>
                </a:cubicBezTo>
                <a:lnTo>
                  <a:pt x="206207" y="1952352"/>
                </a:lnTo>
                <a:cubicBezTo>
                  <a:pt x="92322" y="1952352"/>
                  <a:pt x="0" y="1860030"/>
                  <a:pt x="0" y="1746145"/>
                </a:cubicBezTo>
                <a:lnTo>
                  <a:pt x="0" y="206207"/>
                </a:lnTo>
                <a:cubicBezTo>
                  <a:pt x="0" y="92322"/>
                  <a:pt x="92322" y="0"/>
                  <a:pt x="206207" y="0"/>
                </a:cubicBezTo>
                <a:close/>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280"/>
          </a:p>
        </p:txBody>
      </p:sp>
      <p:sp>
        <p:nvSpPr>
          <p:cNvPr id="47" name="任意多边形 46"/>
          <p:cNvSpPr/>
          <p:nvPr/>
        </p:nvSpPr>
        <p:spPr>
          <a:xfrm>
            <a:off x="4699089" y="3356200"/>
            <a:ext cx="3919271" cy="1464183"/>
          </a:xfrm>
          <a:custGeom>
            <a:avLst/>
            <a:gdLst>
              <a:gd name="connsiteX0" fmla="*/ 1109987 w 5225694"/>
              <a:gd name="connsiteY0" fmla="*/ 0 h 1952352"/>
              <a:gd name="connsiteX1" fmla="*/ 5019487 w 5225694"/>
              <a:gd name="connsiteY1" fmla="*/ 0 h 1952352"/>
              <a:gd name="connsiteX2" fmla="*/ 5225694 w 5225694"/>
              <a:gd name="connsiteY2" fmla="*/ 206207 h 1952352"/>
              <a:gd name="connsiteX3" fmla="*/ 5225694 w 5225694"/>
              <a:gd name="connsiteY3" fmla="*/ 1746145 h 1952352"/>
              <a:gd name="connsiteX4" fmla="*/ 5019487 w 5225694"/>
              <a:gd name="connsiteY4" fmla="*/ 1952352 h 1952352"/>
              <a:gd name="connsiteX5" fmla="*/ 206207 w 5225694"/>
              <a:gd name="connsiteY5" fmla="*/ 1952352 h 1952352"/>
              <a:gd name="connsiteX6" fmla="*/ 0 w 5225694"/>
              <a:gd name="connsiteY6" fmla="*/ 1746145 h 1952352"/>
              <a:gd name="connsiteX7" fmla="*/ 0 w 5225694"/>
              <a:gd name="connsiteY7" fmla="*/ 1127080 h 1952352"/>
              <a:gd name="connsiteX8" fmla="*/ 89411 w 5225694"/>
              <a:gd name="connsiteY8" fmla="*/ 1113434 h 1952352"/>
              <a:gd name="connsiteX9" fmla="*/ 1099577 w 5225694"/>
              <a:gd name="connsiteY9" fmla="*/ 103268 h 1952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25694" h="1952352">
                <a:moveTo>
                  <a:pt x="1109987" y="0"/>
                </a:moveTo>
                <a:lnTo>
                  <a:pt x="5019487" y="0"/>
                </a:lnTo>
                <a:cubicBezTo>
                  <a:pt x="5133372" y="0"/>
                  <a:pt x="5225694" y="92322"/>
                  <a:pt x="5225694" y="206207"/>
                </a:cubicBezTo>
                <a:lnTo>
                  <a:pt x="5225694" y="1746145"/>
                </a:lnTo>
                <a:cubicBezTo>
                  <a:pt x="5225694" y="1860030"/>
                  <a:pt x="5133372" y="1952352"/>
                  <a:pt x="5019487" y="1952352"/>
                </a:cubicBezTo>
                <a:lnTo>
                  <a:pt x="206207" y="1952352"/>
                </a:lnTo>
                <a:cubicBezTo>
                  <a:pt x="92322" y="1952352"/>
                  <a:pt x="0" y="1860030"/>
                  <a:pt x="0" y="1746145"/>
                </a:cubicBezTo>
                <a:lnTo>
                  <a:pt x="0" y="1127080"/>
                </a:lnTo>
                <a:lnTo>
                  <a:pt x="89411" y="1113434"/>
                </a:lnTo>
                <a:cubicBezTo>
                  <a:pt x="596456" y="1009678"/>
                  <a:pt x="995821" y="610313"/>
                  <a:pt x="1099577" y="103268"/>
                </a:cubicBezTo>
                <a:close/>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280"/>
          </a:p>
        </p:txBody>
      </p:sp>
      <p:sp>
        <p:nvSpPr>
          <p:cNvPr id="49" name="TextBox 29"/>
          <p:cNvSpPr txBox="1"/>
          <p:nvPr/>
        </p:nvSpPr>
        <p:spPr>
          <a:xfrm>
            <a:off x="845586" y="2319942"/>
            <a:ext cx="2484276" cy="384721"/>
          </a:xfrm>
          <a:prstGeom prst="rect">
            <a:avLst/>
          </a:prstGeom>
          <a:noFill/>
        </p:spPr>
        <p:txBody>
          <a:bodyPr wrap="square" lIns="0" tIns="0" rIns="0" bIns="0" rtlCol="0">
            <a:spAutoFit/>
          </a:bodyPr>
          <a:lstStyle/>
          <a:p>
            <a:pPr algn="just">
              <a:lnSpc>
                <a:spcPts val="1500"/>
              </a:lnSpc>
            </a:pPr>
            <a:r>
              <a:rPr lang="zh-CN" altLang="en-US" sz="855" dirty="0">
                <a:solidFill>
                  <a:schemeClr val="bg1">
                    <a:lumMod val="50000"/>
                  </a:schemeClr>
                </a:solidFill>
                <a:latin typeface="微软雅黑" panose="020B0503020204020204" pitchFamily="34" charset="-122"/>
                <a:ea typeface="微软雅黑" panose="020B0503020204020204" pitchFamily="34" charset="-122"/>
              </a:rPr>
              <a:t>点击输入简要文字内容，文字内容需概括精炼，言简意赅的说明分项内容</a:t>
            </a:r>
            <a:r>
              <a:rPr lang="en-US" altLang="zh-CN" sz="855"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sz="855" dirty="0">
                <a:solidFill>
                  <a:schemeClr val="bg1">
                    <a:lumMod val="50000"/>
                  </a:schemeClr>
                </a:solidFill>
                <a:latin typeface="微软雅黑" panose="020B0503020204020204" pitchFamily="34" charset="-122"/>
                <a:ea typeface="微软雅黑" panose="020B0503020204020204" pitchFamily="34" charset="-122"/>
              </a:rPr>
              <a:t>专业设计</a:t>
            </a:r>
            <a:r>
              <a:rPr lang="en-US" altLang="zh-CN" sz="855"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50" name="TextBox 30"/>
          <p:cNvSpPr txBox="1"/>
          <p:nvPr/>
        </p:nvSpPr>
        <p:spPr>
          <a:xfrm>
            <a:off x="845586" y="1850122"/>
            <a:ext cx="1397126" cy="218842"/>
          </a:xfrm>
          <a:prstGeom prst="rect">
            <a:avLst/>
          </a:prstGeom>
          <a:noFill/>
        </p:spPr>
        <p:txBody>
          <a:bodyPr wrap="square" lIns="0" tIns="0" rIns="0" bIns="0" rtlCol="0">
            <a:spAutoFit/>
          </a:bodyPr>
          <a:lstStyle/>
          <a:p>
            <a:r>
              <a:rPr lang="zh-CN" altLang="en-US" sz="1420" b="1" dirty="0">
                <a:solidFill>
                  <a:schemeClr val="accent1"/>
                </a:solidFill>
                <a:latin typeface="微软雅黑" panose="020B0503020204020204" pitchFamily="34" charset="-122"/>
                <a:ea typeface="微软雅黑" panose="020B0503020204020204" pitchFamily="34" charset="-122"/>
              </a:rPr>
              <a:t>建议之一</a:t>
            </a:r>
          </a:p>
        </p:txBody>
      </p:sp>
      <p:sp>
        <p:nvSpPr>
          <p:cNvPr id="51" name="TextBox 29"/>
          <p:cNvSpPr txBox="1"/>
          <p:nvPr/>
        </p:nvSpPr>
        <p:spPr>
          <a:xfrm>
            <a:off x="5803181" y="2319942"/>
            <a:ext cx="2484276" cy="384721"/>
          </a:xfrm>
          <a:prstGeom prst="rect">
            <a:avLst/>
          </a:prstGeom>
          <a:noFill/>
        </p:spPr>
        <p:txBody>
          <a:bodyPr wrap="square" lIns="0" tIns="0" rIns="0" bIns="0" rtlCol="0">
            <a:spAutoFit/>
          </a:bodyPr>
          <a:lstStyle/>
          <a:p>
            <a:pPr algn="just">
              <a:lnSpc>
                <a:spcPts val="1500"/>
              </a:lnSpc>
            </a:pPr>
            <a:r>
              <a:rPr lang="zh-CN" altLang="en-US" sz="855" dirty="0">
                <a:solidFill>
                  <a:schemeClr val="bg1">
                    <a:lumMod val="50000"/>
                  </a:schemeClr>
                </a:solidFill>
                <a:latin typeface="微软雅黑" panose="020B0503020204020204" pitchFamily="34" charset="-122"/>
                <a:ea typeface="微软雅黑" panose="020B0503020204020204" pitchFamily="34" charset="-122"/>
              </a:rPr>
              <a:t>点击输入简要文字内容，文字内容需概括精炼，言简意赅的说明分项内容</a:t>
            </a:r>
            <a:r>
              <a:rPr lang="en-US" altLang="zh-CN" sz="855"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sz="855" dirty="0">
                <a:solidFill>
                  <a:schemeClr val="bg1">
                    <a:lumMod val="50000"/>
                  </a:schemeClr>
                </a:solidFill>
                <a:latin typeface="微软雅黑" panose="020B0503020204020204" pitchFamily="34" charset="-122"/>
                <a:ea typeface="微软雅黑" panose="020B0503020204020204" pitchFamily="34" charset="-122"/>
              </a:rPr>
              <a:t>专业设计</a:t>
            </a:r>
            <a:r>
              <a:rPr lang="en-US" altLang="zh-CN" sz="855"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52" name="TextBox 30"/>
          <p:cNvSpPr txBox="1"/>
          <p:nvPr/>
        </p:nvSpPr>
        <p:spPr>
          <a:xfrm>
            <a:off x="5803180" y="1850122"/>
            <a:ext cx="1397126" cy="218842"/>
          </a:xfrm>
          <a:prstGeom prst="rect">
            <a:avLst/>
          </a:prstGeom>
          <a:noFill/>
        </p:spPr>
        <p:txBody>
          <a:bodyPr wrap="square" lIns="0" tIns="0" rIns="0" bIns="0" rtlCol="0">
            <a:spAutoFit/>
          </a:bodyPr>
          <a:lstStyle/>
          <a:p>
            <a:r>
              <a:rPr lang="zh-CN" altLang="en-US" sz="1420" b="1" dirty="0">
                <a:solidFill>
                  <a:schemeClr val="accent1"/>
                </a:solidFill>
                <a:latin typeface="微软雅黑" panose="020B0503020204020204" pitchFamily="34" charset="-122"/>
                <a:ea typeface="微软雅黑" panose="020B0503020204020204" pitchFamily="34" charset="-122"/>
              </a:rPr>
              <a:t>建议之二</a:t>
            </a:r>
          </a:p>
        </p:txBody>
      </p:sp>
      <p:sp>
        <p:nvSpPr>
          <p:cNvPr id="53" name="TextBox 29"/>
          <p:cNvSpPr txBox="1"/>
          <p:nvPr/>
        </p:nvSpPr>
        <p:spPr>
          <a:xfrm>
            <a:off x="845586" y="4048635"/>
            <a:ext cx="2484276" cy="384721"/>
          </a:xfrm>
          <a:prstGeom prst="rect">
            <a:avLst/>
          </a:prstGeom>
          <a:noFill/>
        </p:spPr>
        <p:txBody>
          <a:bodyPr wrap="square" lIns="0" tIns="0" rIns="0" bIns="0" rtlCol="0">
            <a:spAutoFit/>
          </a:bodyPr>
          <a:lstStyle/>
          <a:p>
            <a:pPr algn="just">
              <a:lnSpc>
                <a:spcPts val="1500"/>
              </a:lnSpc>
            </a:pPr>
            <a:r>
              <a:rPr lang="zh-CN" altLang="en-US" sz="855" dirty="0">
                <a:solidFill>
                  <a:schemeClr val="bg1">
                    <a:lumMod val="50000"/>
                  </a:schemeClr>
                </a:solidFill>
                <a:latin typeface="微软雅黑" panose="020B0503020204020204" pitchFamily="34" charset="-122"/>
                <a:ea typeface="微软雅黑" panose="020B0503020204020204" pitchFamily="34" charset="-122"/>
              </a:rPr>
              <a:t>点击输入简要文字内容，文字内容需概括精炼，言简意赅的说明分项内容</a:t>
            </a:r>
            <a:r>
              <a:rPr lang="en-US" altLang="zh-CN" sz="855"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sz="855" dirty="0">
                <a:solidFill>
                  <a:schemeClr val="bg1">
                    <a:lumMod val="50000"/>
                  </a:schemeClr>
                </a:solidFill>
                <a:latin typeface="微软雅黑" panose="020B0503020204020204" pitchFamily="34" charset="-122"/>
                <a:ea typeface="微软雅黑" panose="020B0503020204020204" pitchFamily="34" charset="-122"/>
              </a:rPr>
              <a:t>专业设计</a:t>
            </a:r>
            <a:r>
              <a:rPr lang="en-US" altLang="zh-CN" sz="855"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54" name="TextBox 30"/>
          <p:cNvSpPr txBox="1"/>
          <p:nvPr/>
        </p:nvSpPr>
        <p:spPr>
          <a:xfrm>
            <a:off x="845586" y="3578817"/>
            <a:ext cx="1397126" cy="328231"/>
          </a:xfrm>
          <a:prstGeom prst="rect">
            <a:avLst/>
          </a:prstGeom>
          <a:noFill/>
        </p:spPr>
        <p:txBody>
          <a:bodyPr wrap="square" lIns="0" tIns="0" rIns="0" bIns="0" rtlCol="0">
            <a:spAutoFit/>
          </a:bodyPr>
          <a:lstStyle/>
          <a:p>
            <a:r>
              <a:rPr lang="zh-CN" altLang="en-US" sz="2135" b="1" dirty="0">
                <a:solidFill>
                  <a:schemeClr val="accent1"/>
                </a:solidFill>
                <a:latin typeface="微软雅黑" panose="020B0503020204020204" pitchFamily="34" charset="-122"/>
                <a:ea typeface="微软雅黑" panose="020B0503020204020204" pitchFamily="34" charset="-122"/>
              </a:rPr>
              <a:t>建议之三</a:t>
            </a:r>
          </a:p>
        </p:txBody>
      </p:sp>
      <p:sp>
        <p:nvSpPr>
          <p:cNvPr id="55" name="TextBox 29"/>
          <p:cNvSpPr txBox="1"/>
          <p:nvPr/>
        </p:nvSpPr>
        <p:spPr>
          <a:xfrm>
            <a:off x="5803181" y="4048635"/>
            <a:ext cx="2484276" cy="384721"/>
          </a:xfrm>
          <a:prstGeom prst="rect">
            <a:avLst/>
          </a:prstGeom>
          <a:noFill/>
        </p:spPr>
        <p:txBody>
          <a:bodyPr wrap="square" lIns="0" tIns="0" rIns="0" bIns="0" rtlCol="0">
            <a:spAutoFit/>
          </a:bodyPr>
          <a:lstStyle/>
          <a:p>
            <a:pPr algn="just">
              <a:lnSpc>
                <a:spcPts val="1500"/>
              </a:lnSpc>
            </a:pPr>
            <a:r>
              <a:rPr lang="zh-CN" altLang="en-US" sz="855" dirty="0">
                <a:solidFill>
                  <a:schemeClr val="bg1">
                    <a:lumMod val="50000"/>
                  </a:schemeClr>
                </a:solidFill>
                <a:latin typeface="微软雅黑" panose="020B0503020204020204" pitchFamily="34" charset="-122"/>
                <a:ea typeface="微软雅黑" panose="020B0503020204020204" pitchFamily="34" charset="-122"/>
              </a:rPr>
              <a:t>点击输入简要文字内容，文字内容需概括精炼，言简意赅的说明分项内容</a:t>
            </a:r>
            <a:r>
              <a:rPr lang="en-US" altLang="zh-CN" sz="855"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sz="855" dirty="0">
                <a:solidFill>
                  <a:schemeClr val="bg1">
                    <a:lumMod val="50000"/>
                  </a:schemeClr>
                </a:solidFill>
                <a:latin typeface="微软雅黑" panose="020B0503020204020204" pitchFamily="34" charset="-122"/>
                <a:ea typeface="微软雅黑" panose="020B0503020204020204" pitchFamily="34" charset="-122"/>
              </a:rPr>
              <a:t>专业设计</a:t>
            </a:r>
            <a:r>
              <a:rPr lang="en-US" altLang="zh-CN" sz="855"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56" name="TextBox 30"/>
          <p:cNvSpPr txBox="1"/>
          <p:nvPr/>
        </p:nvSpPr>
        <p:spPr>
          <a:xfrm>
            <a:off x="5803180" y="3578815"/>
            <a:ext cx="1397126" cy="218842"/>
          </a:xfrm>
          <a:prstGeom prst="rect">
            <a:avLst/>
          </a:prstGeom>
          <a:noFill/>
        </p:spPr>
        <p:txBody>
          <a:bodyPr wrap="square" lIns="0" tIns="0" rIns="0" bIns="0" rtlCol="0">
            <a:spAutoFit/>
          </a:bodyPr>
          <a:lstStyle/>
          <a:p>
            <a:r>
              <a:rPr lang="zh-CN" altLang="en-US" sz="1420" b="1" dirty="0">
                <a:solidFill>
                  <a:schemeClr val="accent1"/>
                </a:solidFill>
                <a:latin typeface="微软雅黑" panose="020B0503020204020204" pitchFamily="34" charset="-122"/>
                <a:ea typeface="微软雅黑" panose="020B0503020204020204" pitchFamily="34" charset="-122"/>
              </a:rPr>
              <a:t>建议之四</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inVertical)">
                                      <p:cBhvr>
                                        <p:cTn id="7" dur="500"/>
                                        <p:tgtEl>
                                          <p:spTgt spid="3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p:cTn id="11" dur="500" fill="hold"/>
                                        <p:tgtEl>
                                          <p:spTgt spid="37"/>
                                        </p:tgtEl>
                                        <p:attrNameLst>
                                          <p:attrName>ppt_w</p:attrName>
                                        </p:attrNameLst>
                                      </p:cBhvr>
                                      <p:tavLst>
                                        <p:tav tm="0">
                                          <p:val>
                                            <p:fltVal val="0"/>
                                          </p:val>
                                        </p:tav>
                                        <p:tav tm="100000">
                                          <p:val>
                                            <p:strVal val="#ppt_w"/>
                                          </p:val>
                                        </p:tav>
                                      </p:tavLst>
                                    </p:anim>
                                    <p:anim calcmode="lin" valueType="num">
                                      <p:cBhvr>
                                        <p:cTn id="12" dur="500" fill="hold"/>
                                        <p:tgtEl>
                                          <p:spTgt spid="37"/>
                                        </p:tgtEl>
                                        <p:attrNameLst>
                                          <p:attrName>ppt_h</p:attrName>
                                        </p:attrNameLst>
                                      </p:cBhvr>
                                      <p:tavLst>
                                        <p:tav tm="0">
                                          <p:val>
                                            <p:fltVal val="0"/>
                                          </p:val>
                                        </p:tav>
                                        <p:tav tm="100000">
                                          <p:val>
                                            <p:strVal val="#ppt_h"/>
                                          </p:val>
                                        </p:tav>
                                      </p:tavLst>
                                    </p:anim>
                                    <p:animEffect transition="in" filter="fade">
                                      <p:cBhvr>
                                        <p:cTn id="13" dur="500"/>
                                        <p:tgtEl>
                                          <p:spTgt spid="37"/>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par>
                          <p:cTn id="19" fill="hold">
                            <p:stCondLst>
                              <p:cond delay="1000"/>
                            </p:stCondLst>
                            <p:childTnLst>
                              <p:par>
                                <p:cTn id="20" presetID="52" presetClass="entr" presetSubtype="0" fill="hold" grpId="0" nodeType="afterEffect">
                                  <p:stCondLst>
                                    <p:cond delay="0"/>
                                  </p:stCondLst>
                                  <p:childTnLst>
                                    <p:set>
                                      <p:cBhvr>
                                        <p:cTn id="21" dur="1" fill="hold">
                                          <p:stCondLst>
                                            <p:cond delay="0"/>
                                          </p:stCondLst>
                                        </p:cTn>
                                        <p:tgtEl>
                                          <p:spTgt spid="50"/>
                                        </p:tgtEl>
                                        <p:attrNameLst>
                                          <p:attrName>style.visibility</p:attrName>
                                        </p:attrNameLst>
                                      </p:cBhvr>
                                      <p:to>
                                        <p:strVal val="visible"/>
                                      </p:to>
                                    </p:set>
                                    <p:animScale>
                                      <p:cBhvr>
                                        <p:cTn id="22" dur="1000" decel="50000" fill="hold">
                                          <p:stCondLst>
                                            <p:cond delay="0"/>
                                          </p:stCondLst>
                                        </p:cTn>
                                        <p:tgtEl>
                                          <p:spTgt spid="5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50"/>
                                        </p:tgtEl>
                                        <p:attrNameLst>
                                          <p:attrName>ppt_x</p:attrName>
                                          <p:attrName>ppt_y</p:attrName>
                                        </p:attrNameLst>
                                      </p:cBhvr>
                                    </p:animMotion>
                                    <p:animEffect transition="in" filter="fade">
                                      <p:cBhvr>
                                        <p:cTn id="24" dur="1000"/>
                                        <p:tgtEl>
                                          <p:spTgt spid="50"/>
                                        </p:tgtEl>
                                      </p:cBhvr>
                                    </p:animEffect>
                                  </p:childTnLst>
                                </p:cTn>
                              </p:par>
                              <p:par>
                                <p:cTn id="25" presetID="52" presetClass="entr" presetSubtype="0" fill="hold" grpId="0" nodeType="withEffect">
                                  <p:stCondLst>
                                    <p:cond delay="0"/>
                                  </p:stCondLst>
                                  <p:childTnLst>
                                    <p:set>
                                      <p:cBhvr>
                                        <p:cTn id="26" dur="1" fill="hold">
                                          <p:stCondLst>
                                            <p:cond delay="0"/>
                                          </p:stCondLst>
                                        </p:cTn>
                                        <p:tgtEl>
                                          <p:spTgt spid="49"/>
                                        </p:tgtEl>
                                        <p:attrNameLst>
                                          <p:attrName>style.visibility</p:attrName>
                                        </p:attrNameLst>
                                      </p:cBhvr>
                                      <p:to>
                                        <p:strVal val="visible"/>
                                      </p:to>
                                    </p:set>
                                    <p:animScale>
                                      <p:cBhvr>
                                        <p:cTn id="27" dur="1000" decel="50000" fill="hold">
                                          <p:stCondLst>
                                            <p:cond delay="0"/>
                                          </p:stCondLst>
                                        </p:cTn>
                                        <p:tgtEl>
                                          <p:spTgt spid="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49"/>
                                        </p:tgtEl>
                                        <p:attrNameLst>
                                          <p:attrName>ppt_x</p:attrName>
                                          <p:attrName>ppt_y</p:attrName>
                                        </p:attrNameLst>
                                      </p:cBhvr>
                                    </p:animMotion>
                                    <p:animEffect transition="in" filter="fade">
                                      <p:cBhvr>
                                        <p:cTn id="29" dur="1000"/>
                                        <p:tgtEl>
                                          <p:spTgt spid="49"/>
                                        </p:tgtEl>
                                      </p:cBhvr>
                                    </p:animEffect>
                                  </p:childTnLst>
                                </p:cTn>
                              </p:par>
                              <p:par>
                                <p:cTn id="30" presetID="52" presetClass="entr" presetSubtype="0" fill="hold" grpId="0" nodeType="withEffect">
                                  <p:stCondLst>
                                    <p:cond delay="0"/>
                                  </p:stCondLst>
                                  <p:childTnLst>
                                    <p:set>
                                      <p:cBhvr>
                                        <p:cTn id="31" dur="1" fill="hold">
                                          <p:stCondLst>
                                            <p:cond delay="0"/>
                                          </p:stCondLst>
                                        </p:cTn>
                                        <p:tgtEl>
                                          <p:spTgt spid="45"/>
                                        </p:tgtEl>
                                        <p:attrNameLst>
                                          <p:attrName>style.visibility</p:attrName>
                                        </p:attrNameLst>
                                      </p:cBhvr>
                                      <p:to>
                                        <p:strVal val="visible"/>
                                      </p:to>
                                    </p:set>
                                    <p:animScale>
                                      <p:cBhvr>
                                        <p:cTn id="32" dur="10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45"/>
                                        </p:tgtEl>
                                        <p:attrNameLst>
                                          <p:attrName>ppt_x</p:attrName>
                                          <p:attrName>ppt_y</p:attrName>
                                        </p:attrNameLst>
                                      </p:cBhvr>
                                    </p:animMotion>
                                    <p:animEffect transition="in" filter="fade">
                                      <p:cBhvr>
                                        <p:cTn id="34" dur="1000"/>
                                        <p:tgtEl>
                                          <p:spTgt spid="45"/>
                                        </p:tgtEl>
                                      </p:cBhvr>
                                    </p:animEffect>
                                  </p:childTnLst>
                                </p:cTn>
                              </p:par>
                              <p:par>
                                <p:cTn id="35" presetID="52" presetClass="entr" presetSubtype="0" fill="hold" grpId="0" nodeType="withEffect">
                                  <p:stCondLst>
                                    <p:cond delay="800"/>
                                  </p:stCondLst>
                                  <p:childTnLst>
                                    <p:set>
                                      <p:cBhvr>
                                        <p:cTn id="36" dur="1" fill="hold">
                                          <p:stCondLst>
                                            <p:cond delay="0"/>
                                          </p:stCondLst>
                                        </p:cTn>
                                        <p:tgtEl>
                                          <p:spTgt spid="52"/>
                                        </p:tgtEl>
                                        <p:attrNameLst>
                                          <p:attrName>style.visibility</p:attrName>
                                        </p:attrNameLst>
                                      </p:cBhvr>
                                      <p:to>
                                        <p:strVal val="visible"/>
                                      </p:to>
                                    </p:set>
                                    <p:animScale>
                                      <p:cBhvr>
                                        <p:cTn id="37" dur="1000" decel="50000" fill="hold">
                                          <p:stCondLst>
                                            <p:cond delay="0"/>
                                          </p:stCondLst>
                                        </p:cTn>
                                        <p:tgtEl>
                                          <p:spTgt spid="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52"/>
                                        </p:tgtEl>
                                        <p:attrNameLst>
                                          <p:attrName>ppt_x</p:attrName>
                                          <p:attrName>ppt_y</p:attrName>
                                        </p:attrNameLst>
                                      </p:cBhvr>
                                    </p:animMotion>
                                    <p:animEffect transition="in" filter="fade">
                                      <p:cBhvr>
                                        <p:cTn id="39" dur="1000"/>
                                        <p:tgtEl>
                                          <p:spTgt spid="52"/>
                                        </p:tgtEl>
                                      </p:cBhvr>
                                    </p:animEffect>
                                  </p:childTnLst>
                                </p:cTn>
                              </p:par>
                              <p:par>
                                <p:cTn id="40" presetID="52" presetClass="entr" presetSubtype="0" fill="hold" grpId="0" nodeType="withEffect">
                                  <p:stCondLst>
                                    <p:cond delay="800"/>
                                  </p:stCondLst>
                                  <p:childTnLst>
                                    <p:set>
                                      <p:cBhvr>
                                        <p:cTn id="41" dur="1" fill="hold">
                                          <p:stCondLst>
                                            <p:cond delay="0"/>
                                          </p:stCondLst>
                                        </p:cTn>
                                        <p:tgtEl>
                                          <p:spTgt spid="51"/>
                                        </p:tgtEl>
                                        <p:attrNameLst>
                                          <p:attrName>style.visibility</p:attrName>
                                        </p:attrNameLst>
                                      </p:cBhvr>
                                      <p:to>
                                        <p:strVal val="visible"/>
                                      </p:to>
                                    </p:set>
                                    <p:animScale>
                                      <p:cBhvr>
                                        <p:cTn id="42" dur="1000" decel="50000" fill="hold">
                                          <p:stCondLst>
                                            <p:cond delay="0"/>
                                          </p:stCondLst>
                                        </p:cTn>
                                        <p:tgtEl>
                                          <p:spTgt spid="5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51"/>
                                        </p:tgtEl>
                                        <p:attrNameLst>
                                          <p:attrName>ppt_x</p:attrName>
                                          <p:attrName>ppt_y</p:attrName>
                                        </p:attrNameLst>
                                      </p:cBhvr>
                                    </p:animMotion>
                                    <p:animEffect transition="in" filter="fade">
                                      <p:cBhvr>
                                        <p:cTn id="44" dur="1000"/>
                                        <p:tgtEl>
                                          <p:spTgt spid="51"/>
                                        </p:tgtEl>
                                      </p:cBhvr>
                                    </p:animEffect>
                                  </p:childTnLst>
                                </p:cTn>
                              </p:par>
                              <p:par>
                                <p:cTn id="45" presetID="52" presetClass="entr" presetSubtype="0" fill="hold" grpId="0" nodeType="withEffect">
                                  <p:stCondLst>
                                    <p:cond delay="800"/>
                                  </p:stCondLst>
                                  <p:childTnLst>
                                    <p:set>
                                      <p:cBhvr>
                                        <p:cTn id="46" dur="1" fill="hold">
                                          <p:stCondLst>
                                            <p:cond delay="0"/>
                                          </p:stCondLst>
                                        </p:cTn>
                                        <p:tgtEl>
                                          <p:spTgt spid="46"/>
                                        </p:tgtEl>
                                        <p:attrNameLst>
                                          <p:attrName>style.visibility</p:attrName>
                                        </p:attrNameLst>
                                      </p:cBhvr>
                                      <p:to>
                                        <p:strVal val="visible"/>
                                      </p:to>
                                    </p:set>
                                    <p:animScale>
                                      <p:cBhvr>
                                        <p:cTn id="47"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46"/>
                                        </p:tgtEl>
                                        <p:attrNameLst>
                                          <p:attrName>ppt_x</p:attrName>
                                          <p:attrName>ppt_y</p:attrName>
                                        </p:attrNameLst>
                                      </p:cBhvr>
                                    </p:animMotion>
                                    <p:animEffect transition="in" filter="fade">
                                      <p:cBhvr>
                                        <p:cTn id="49" dur="1000"/>
                                        <p:tgtEl>
                                          <p:spTgt spid="46"/>
                                        </p:tgtEl>
                                      </p:cBhvr>
                                    </p:animEffect>
                                  </p:childTnLst>
                                </p:cTn>
                              </p:par>
                              <p:par>
                                <p:cTn id="50" presetID="52" presetClass="entr" presetSubtype="0" fill="hold" grpId="0" nodeType="withEffect">
                                  <p:stCondLst>
                                    <p:cond delay="400"/>
                                  </p:stCondLst>
                                  <p:childTnLst>
                                    <p:set>
                                      <p:cBhvr>
                                        <p:cTn id="51" dur="1" fill="hold">
                                          <p:stCondLst>
                                            <p:cond delay="0"/>
                                          </p:stCondLst>
                                        </p:cTn>
                                        <p:tgtEl>
                                          <p:spTgt spid="54"/>
                                        </p:tgtEl>
                                        <p:attrNameLst>
                                          <p:attrName>style.visibility</p:attrName>
                                        </p:attrNameLst>
                                      </p:cBhvr>
                                      <p:to>
                                        <p:strVal val="visible"/>
                                      </p:to>
                                    </p:set>
                                    <p:animScale>
                                      <p:cBhvr>
                                        <p:cTn id="52" dur="1000" decel="50000" fill="hold">
                                          <p:stCondLst>
                                            <p:cond delay="0"/>
                                          </p:stCondLst>
                                        </p:cTn>
                                        <p:tgtEl>
                                          <p:spTgt spid="5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54"/>
                                        </p:tgtEl>
                                        <p:attrNameLst>
                                          <p:attrName>ppt_x</p:attrName>
                                          <p:attrName>ppt_y</p:attrName>
                                        </p:attrNameLst>
                                      </p:cBhvr>
                                    </p:animMotion>
                                    <p:animEffect transition="in" filter="fade">
                                      <p:cBhvr>
                                        <p:cTn id="54" dur="1000"/>
                                        <p:tgtEl>
                                          <p:spTgt spid="54"/>
                                        </p:tgtEl>
                                      </p:cBhvr>
                                    </p:animEffect>
                                  </p:childTnLst>
                                </p:cTn>
                              </p:par>
                              <p:par>
                                <p:cTn id="55" presetID="52" presetClass="entr" presetSubtype="0" fill="hold" grpId="0" nodeType="withEffect">
                                  <p:stCondLst>
                                    <p:cond delay="400"/>
                                  </p:stCondLst>
                                  <p:childTnLst>
                                    <p:set>
                                      <p:cBhvr>
                                        <p:cTn id="56" dur="1" fill="hold">
                                          <p:stCondLst>
                                            <p:cond delay="0"/>
                                          </p:stCondLst>
                                        </p:cTn>
                                        <p:tgtEl>
                                          <p:spTgt spid="53"/>
                                        </p:tgtEl>
                                        <p:attrNameLst>
                                          <p:attrName>style.visibility</p:attrName>
                                        </p:attrNameLst>
                                      </p:cBhvr>
                                      <p:to>
                                        <p:strVal val="visible"/>
                                      </p:to>
                                    </p:set>
                                    <p:animScale>
                                      <p:cBhvr>
                                        <p:cTn id="57" dur="1000" decel="50000" fill="hold">
                                          <p:stCondLst>
                                            <p:cond delay="0"/>
                                          </p:stCondLst>
                                        </p:cTn>
                                        <p:tgtEl>
                                          <p:spTgt spid="5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1000" decel="50000" fill="hold">
                                          <p:stCondLst>
                                            <p:cond delay="0"/>
                                          </p:stCondLst>
                                        </p:cTn>
                                        <p:tgtEl>
                                          <p:spTgt spid="53"/>
                                        </p:tgtEl>
                                        <p:attrNameLst>
                                          <p:attrName>ppt_x</p:attrName>
                                          <p:attrName>ppt_y</p:attrName>
                                        </p:attrNameLst>
                                      </p:cBhvr>
                                    </p:animMotion>
                                    <p:animEffect transition="in" filter="fade">
                                      <p:cBhvr>
                                        <p:cTn id="59" dur="1000"/>
                                        <p:tgtEl>
                                          <p:spTgt spid="53"/>
                                        </p:tgtEl>
                                      </p:cBhvr>
                                    </p:animEffect>
                                  </p:childTnLst>
                                </p:cTn>
                              </p:par>
                              <p:par>
                                <p:cTn id="60" presetID="52" presetClass="entr" presetSubtype="0" fill="hold" grpId="0" nodeType="withEffect">
                                  <p:stCondLst>
                                    <p:cond delay="400"/>
                                  </p:stCondLst>
                                  <p:childTnLst>
                                    <p:set>
                                      <p:cBhvr>
                                        <p:cTn id="61" dur="1" fill="hold">
                                          <p:stCondLst>
                                            <p:cond delay="0"/>
                                          </p:stCondLst>
                                        </p:cTn>
                                        <p:tgtEl>
                                          <p:spTgt spid="48"/>
                                        </p:tgtEl>
                                        <p:attrNameLst>
                                          <p:attrName>style.visibility</p:attrName>
                                        </p:attrNameLst>
                                      </p:cBhvr>
                                      <p:to>
                                        <p:strVal val="visible"/>
                                      </p:to>
                                    </p:set>
                                    <p:animScale>
                                      <p:cBhvr>
                                        <p:cTn id="62" dur="1000" decel="50000" fill="hold">
                                          <p:stCondLst>
                                            <p:cond delay="0"/>
                                          </p:stCondLst>
                                        </p:cTn>
                                        <p:tgtEl>
                                          <p:spTgt spid="4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3" dur="1000" decel="50000" fill="hold">
                                          <p:stCondLst>
                                            <p:cond delay="0"/>
                                          </p:stCondLst>
                                        </p:cTn>
                                        <p:tgtEl>
                                          <p:spTgt spid="48"/>
                                        </p:tgtEl>
                                        <p:attrNameLst>
                                          <p:attrName>ppt_x</p:attrName>
                                          <p:attrName>ppt_y</p:attrName>
                                        </p:attrNameLst>
                                      </p:cBhvr>
                                    </p:animMotion>
                                    <p:animEffect transition="in" filter="fade">
                                      <p:cBhvr>
                                        <p:cTn id="64" dur="1000"/>
                                        <p:tgtEl>
                                          <p:spTgt spid="48"/>
                                        </p:tgtEl>
                                      </p:cBhvr>
                                    </p:animEffect>
                                  </p:childTnLst>
                                </p:cTn>
                              </p:par>
                              <p:par>
                                <p:cTn id="65" presetID="52" presetClass="entr" presetSubtype="0" fill="hold" grpId="0" nodeType="withEffect">
                                  <p:stCondLst>
                                    <p:cond delay="1200"/>
                                  </p:stCondLst>
                                  <p:childTnLst>
                                    <p:set>
                                      <p:cBhvr>
                                        <p:cTn id="66" dur="1" fill="hold">
                                          <p:stCondLst>
                                            <p:cond delay="0"/>
                                          </p:stCondLst>
                                        </p:cTn>
                                        <p:tgtEl>
                                          <p:spTgt spid="56"/>
                                        </p:tgtEl>
                                        <p:attrNameLst>
                                          <p:attrName>style.visibility</p:attrName>
                                        </p:attrNameLst>
                                      </p:cBhvr>
                                      <p:to>
                                        <p:strVal val="visible"/>
                                      </p:to>
                                    </p:set>
                                    <p:animScale>
                                      <p:cBhvr>
                                        <p:cTn id="67" dur="1000" decel="50000" fill="hold">
                                          <p:stCondLst>
                                            <p:cond delay="0"/>
                                          </p:stCondLst>
                                        </p:cTn>
                                        <p:tgtEl>
                                          <p:spTgt spid="5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8" dur="1000" decel="50000" fill="hold">
                                          <p:stCondLst>
                                            <p:cond delay="0"/>
                                          </p:stCondLst>
                                        </p:cTn>
                                        <p:tgtEl>
                                          <p:spTgt spid="56"/>
                                        </p:tgtEl>
                                        <p:attrNameLst>
                                          <p:attrName>ppt_x</p:attrName>
                                          <p:attrName>ppt_y</p:attrName>
                                        </p:attrNameLst>
                                      </p:cBhvr>
                                    </p:animMotion>
                                    <p:animEffect transition="in" filter="fade">
                                      <p:cBhvr>
                                        <p:cTn id="69" dur="1000"/>
                                        <p:tgtEl>
                                          <p:spTgt spid="56"/>
                                        </p:tgtEl>
                                      </p:cBhvr>
                                    </p:animEffect>
                                  </p:childTnLst>
                                </p:cTn>
                              </p:par>
                              <p:par>
                                <p:cTn id="70" presetID="52" presetClass="entr" presetSubtype="0" fill="hold" grpId="0" nodeType="withEffect">
                                  <p:stCondLst>
                                    <p:cond delay="1200"/>
                                  </p:stCondLst>
                                  <p:childTnLst>
                                    <p:set>
                                      <p:cBhvr>
                                        <p:cTn id="71" dur="1" fill="hold">
                                          <p:stCondLst>
                                            <p:cond delay="0"/>
                                          </p:stCondLst>
                                        </p:cTn>
                                        <p:tgtEl>
                                          <p:spTgt spid="55"/>
                                        </p:tgtEl>
                                        <p:attrNameLst>
                                          <p:attrName>style.visibility</p:attrName>
                                        </p:attrNameLst>
                                      </p:cBhvr>
                                      <p:to>
                                        <p:strVal val="visible"/>
                                      </p:to>
                                    </p:set>
                                    <p:animScale>
                                      <p:cBhvr>
                                        <p:cTn id="72" dur="1000" decel="50000" fill="hold">
                                          <p:stCondLst>
                                            <p:cond delay="0"/>
                                          </p:stCondLst>
                                        </p:cTn>
                                        <p:tgtEl>
                                          <p:spTgt spid="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3" dur="1000" decel="50000" fill="hold">
                                          <p:stCondLst>
                                            <p:cond delay="0"/>
                                          </p:stCondLst>
                                        </p:cTn>
                                        <p:tgtEl>
                                          <p:spTgt spid="55"/>
                                        </p:tgtEl>
                                        <p:attrNameLst>
                                          <p:attrName>ppt_x</p:attrName>
                                          <p:attrName>ppt_y</p:attrName>
                                        </p:attrNameLst>
                                      </p:cBhvr>
                                    </p:animMotion>
                                    <p:animEffect transition="in" filter="fade">
                                      <p:cBhvr>
                                        <p:cTn id="74" dur="1000"/>
                                        <p:tgtEl>
                                          <p:spTgt spid="55"/>
                                        </p:tgtEl>
                                      </p:cBhvr>
                                    </p:animEffect>
                                  </p:childTnLst>
                                </p:cTn>
                              </p:par>
                              <p:par>
                                <p:cTn id="75" presetID="52" presetClass="entr" presetSubtype="0" fill="hold" grpId="0" nodeType="withEffect">
                                  <p:stCondLst>
                                    <p:cond delay="1200"/>
                                  </p:stCondLst>
                                  <p:childTnLst>
                                    <p:set>
                                      <p:cBhvr>
                                        <p:cTn id="76" dur="1" fill="hold">
                                          <p:stCondLst>
                                            <p:cond delay="0"/>
                                          </p:stCondLst>
                                        </p:cTn>
                                        <p:tgtEl>
                                          <p:spTgt spid="47"/>
                                        </p:tgtEl>
                                        <p:attrNameLst>
                                          <p:attrName>style.visibility</p:attrName>
                                        </p:attrNameLst>
                                      </p:cBhvr>
                                      <p:to>
                                        <p:strVal val="visible"/>
                                      </p:to>
                                    </p:set>
                                    <p:animScale>
                                      <p:cBhvr>
                                        <p:cTn id="77" dur="1000" decel="50000" fill="hold">
                                          <p:stCondLst>
                                            <p:cond delay="0"/>
                                          </p:stCondLst>
                                        </p:cTn>
                                        <p:tgtEl>
                                          <p:spTgt spid="4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8" dur="1000" decel="50000" fill="hold">
                                          <p:stCondLst>
                                            <p:cond delay="0"/>
                                          </p:stCondLst>
                                        </p:cTn>
                                        <p:tgtEl>
                                          <p:spTgt spid="47"/>
                                        </p:tgtEl>
                                        <p:attrNameLst>
                                          <p:attrName>ppt_x</p:attrName>
                                          <p:attrName>ppt_y</p:attrName>
                                        </p:attrNameLst>
                                      </p:cBhvr>
                                    </p:animMotion>
                                    <p:animEffect transition="in" filter="fade">
                                      <p:cBhvr>
                                        <p:cTn id="79" dur="1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6" grpId="0" animBg="1"/>
      <p:bldP spid="37" grpId="0"/>
      <p:bldP spid="45" grpId="0" animBg="1"/>
      <p:bldP spid="46" grpId="0" animBg="1"/>
      <p:bldP spid="48" grpId="0" animBg="1"/>
      <p:bldP spid="47" grpId="0" animBg="1"/>
      <p:bldP spid="49" grpId="0"/>
      <p:bldP spid="50" grpId="0"/>
      <p:bldP spid="51" grpId="0"/>
      <p:bldP spid="52" grpId="0"/>
      <p:bldP spid="53" grpId="0"/>
      <p:bldP spid="54" grpId="0"/>
      <p:bldP spid="55" grpId="0"/>
      <p:bldP spid="5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30"/>
          <p:cNvSpPr txBox="1"/>
          <p:nvPr/>
        </p:nvSpPr>
        <p:spPr>
          <a:xfrm>
            <a:off x="635794" y="2727834"/>
            <a:ext cx="1712286" cy="328231"/>
          </a:xfrm>
          <a:prstGeom prst="rect">
            <a:avLst/>
          </a:prstGeom>
          <a:noFill/>
        </p:spPr>
        <p:txBody>
          <a:bodyPr wrap="square" lIns="0" tIns="0" rIns="0" bIns="0" rtlCol="0">
            <a:spAutoFit/>
          </a:bodyPr>
          <a:lstStyle/>
          <a:p>
            <a:pPr algn="ctr"/>
            <a:r>
              <a:rPr lang="zh-CN" altLang="en-US" sz="2135" b="1" dirty="0">
                <a:solidFill>
                  <a:schemeClr val="bg1">
                    <a:lumMod val="50000"/>
                  </a:schemeClr>
                </a:solidFill>
                <a:latin typeface="微软雅黑" panose="020B0503020204020204" pitchFamily="34" charset="-122"/>
                <a:ea typeface="微软雅黑" panose="020B0503020204020204" pitchFamily="34" charset="-122"/>
              </a:rPr>
              <a:t>预计参与人群</a:t>
            </a:r>
          </a:p>
        </p:txBody>
      </p:sp>
      <p:sp>
        <p:nvSpPr>
          <p:cNvPr id="31" name="TextBox 30"/>
          <p:cNvSpPr txBox="1"/>
          <p:nvPr/>
        </p:nvSpPr>
        <p:spPr>
          <a:xfrm>
            <a:off x="2263595" y="1207636"/>
            <a:ext cx="1397126" cy="328231"/>
          </a:xfrm>
          <a:prstGeom prst="rect">
            <a:avLst/>
          </a:prstGeom>
          <a:noFill/>
        </p:spPr>
        <p:txBody>
          <a:bodyPr wrap="square" lIns="0" tIns="0" rIns="0" bIns="0" rtlCol="0">
            <a:spAutoFit/>
          </a:bodyPr>
          <a:lstStyle/>
          <a:p>
            <a:pPr algn="ctr"/>
            <a:r>
              <a:rPr lang="zh-CN" altLang="en-US" sz="2135" b="1" dirty="0">
                <a:solidFill>
                  <a:schemeClr val="bg1">
                    <a:lumMod val="50000"/>
                  </a:schemeClr>
                </a:solidFill>
                <a:latin typeface="微软雅黑" panose="020B0503020204020204" pitchFamily="34" charset="-122"/>
                <a:ea typeface="微软雅黑" panose="020B0503020204020204" pitchFamily="34" charset="-122"/>
              </a:rPr>
              <a:t>用户满意度</a:t>
            </a:r>
          </a:p>
        </p:txBody>
      </p:sp>
      <p:sp>
        <p:nvSpPr>
          <p:cNvPr id="33" name="TextBox 30"/>
          <p:cNvSpPr txBox="1"/>
          <p:nvPr/>
        </p:nvSpPr>
        <p:spPr>
          <a:xfrm>
            <a:off x="5593965" y="1207636"/>
            <a:ext cx="1397126" cy="328231"/>
          </a:xfrm>
          <a:prstGeom prst="rect">
            <a:avLst/>
          </a:prstGeom>
          <a:noFill/>
        </p:spPr>
        <p:txBody>
          <a:bodyPr wrap="square" lIns="0" tIns="0" rIns="0" bIns="0" rtlCol="0">
            <a:spAutoFit/>
          </a:bodyPr>
          <a:lstStyle/>
          <a:p>
            <a:pPr algn="ctr"/>
            <a:r>
              <a:rPr lang="zh-CN" altLang="en-US" sz="2135" b="1" dirty="0">
                <a:solidFill>
                  <a:schemeClr val="bg1">
                    <a:lumMod val="50000"/>
                  </a:schemeClr>
                </a:solidFill>
                <a:latin typeface="微软雅黑" panose="020B0503020204020204" pitchFamily="34" charset="-122"/>
                <a:ea typeface="微软雅黑" panose="020B0503020204020204" pitchFamily="34" charset="-122"/>
              </a:rPr>
              <a:t>活动期收益</a:t>
            </a:r>
          </a:p>
        </p:txBody>
      </p:sp>
      <p:sp>
        <p:nvSpPr>
          <p:cNvPr id="35" name="TextBox 30"/>
          <p:cNvSpPr txBox="1"/>
          <p:nvPr/>
        </p:nvSpPr>
        <p:spPr>
          <a:xfrm>
            <a:off x="6950114" y="2727834"/>
            <a:ext cx="1397126" cy="328231"/>
          </a:xfrm>
          <a:prstGeom prst="rect">
            <a:avLst/>
          </a:prstGeom>
          <a:noFill/>
        </p:spPr>
        <p:txBody>
          <a:bodyPr wrap="square" lIns="0" tIns="0" rIns="0" bIns="0" rtlCol="0">
            <a:spAutoFit/>
          </a:bodyPr>
          <a:lstStyle/>
          <a:p>
            <a:pPr algn="ctr"/>
            <a:r>
              <a:rPr lang="zh-CN" altLang="en-US" sz="2135" b="1" dirty="0">
                <a:solidFill>
                  <a:schemeClr val="bg1">
                    <a:lumMod val="50000"/>
                  </a:schemeClr>
                </a:solidFill>
                <a:latin typeface="微软雅黑" panose="020B0503020204020204" pitchFamily="34" charset="-122"/>
                <a:ea typeface="微软雅黑" panose="020B0503020204020204" pitchFamily="34" charset="-122"/>
              </a:rPr>
              <a:t>增强影响力</a:t>
            </a:r>
          </a:p>
        </p:txBody>
      </p:sp>
      <p:sp>
        <p:nvSpPr>
          <p:cNvPr id="22" name="Freeform 12"/>
          <p:cNvSpPr/>
          <p:nvPr/>
        </p:nvSpPr>
        <p:spPr bwMode="auto">
          <a:xfrm>
            <a:off x="2717767" y="3104725"/>
            <a:ext cx="1451372" cy="2039428"/>
          </a:xfrm>
          <a:custGeom>
            <a:avLst/>
            <a:gdLst>
              <a:gd name="T0" fmla="*/ 2757 w 2757"/>
              <a:gd name="T1" fmla="*/ 3864 h 3864"/>
              <a:gd name="T2" fmla="*/ 2757 w 2757"/>
              <a:gd name="T3" fmla="*/ 3056 h 3864"/>
              <a:gd name="T4" fmla="*/ 1462 w 2757"/>
              <a:gd name="T5" fmla="*/ 661 h 3864"/>
              <a:gd name="T6" fmla="*/ 722 w 2757"/>
              <a:gd name="T7" fmla="*/ 202 h 3864"/>
              <a:gd name="T8" fmla="*/ 805 w 2757"/>
              <a:gd name="T9" fmla="*/ 67 h 3864"/>
              <a:gd name="T10" fmla="*/ 759 w 2757"/>
              <a:gd name="T11" fmla="*/ 2 h 3864"/>
              <a:gd name="T12" fmla="*/ 51 w 2757"/>
              <a:gd name="T13" fmla="*/ 34 h 3864"/>
              <a:gd name="T14" fmla="*/ 12 w 2757"/>
              <a:gd name="T15" fmla="*/ 97 h 3864"/>
              <a:gd name="T16" fmla="*/ 307 w 2757"/>
              <a:gd name="T17" fmla="*/ 737 h 3864"/>
              <a:gd name="T18" fmla="*/ 384 w 2757"/>
              <a:gd name="T19" fmla="*/ 752 h 3864"/>
              <a:gd name="T20" fmla="*/ 480 w 2757"/>
              <a:gd name="T21" fmla="*/ 595 h 3864"/>
              <a:gd name="T22" fmla="*/ 1161 w 2757"/>
              <a:gd name="T23" fmla="*/ 1018 h 3864"/>
              <a:gd name="T24" fmla="*/ 2295 w 2757"/>
              <a:gd name="T25" fmla="*/ 3002 h 3864"/>
              <a:gd name="T26" fmla="*/ 2295 w 2757"/>
              <a:gd name="T27" fmla="*/ 3864 h 3864"/>
              <a:gd name="T28" fmla="*/ 2757 w 2757"/>
              <a:gd name="T29" fmla="*/ 3864 h 3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57" h="3864">
                <a:moveTo>
                  <a:pt x="2757" y="3864"/>
                </a:moveTo>
                <a:lnTo>
                  <a:pt x="2757" y="3056"/>
                </a:lnTo>
                <a:cubicBezTo>
                  <a:pt x="2757" y="2031"/>
                  <a:pt x="2444" y="1270"/>
                  <a:pt x="1462" y="661"/>
                </a:cubicBezTo>
                <a:lnTo>
                  <a:pt x="722" y="202"/>
                </a:lnTo>
                <a:lnTo>
                  <a:pt x="805" y="67"/>
                </a:lnTo>
                <a:cubicBezTo>
                  <a:pt x="825" y="36"/>
                  <a:pt x="802" y="0"/>
                  <a:pt x="759" y="2"/>
                </a:cubicBezTo>
                <a:lnTo>
                  <a:pt x="51" y="34"/>
                </a:lnTo>
                <a:cubicBezTo>
                  <a:pt x="22" y="35"/>
                  <a:pt x="0" y="71"/>
                  <a:pt x="12" y="97"/>
                </a:cubicBezTo>
                <a:lnTo>
                  <a:pt x="307" y="737"/>
                </a:lnTo>
                <a:cubicBezTo>
                  <a:pt x="322" y="770"/>
                  <a:pt x="364" y="785"/>
                  <a:pt x="384" y="752"/>
                </a:cubicBezTo>
                <a:lnTo>
                  <a:pt x="480" y="595"/>
                </a:lnTo>
                <a:lnTo>
                  <a:pt x="1161" y="1018"/>
                </a:lnTo>
                <a:cubicBezTo>
                  <a:pt x="1976" y="1522"/>
                  <a:pt x="2295" y="2037"/>
                  <a:pt x="2295" y="3002"/>
                </a:cubicBezTo>
                <a:lnTo>
                  <a:pt x="2295" y="3864"/>
                </a:lnTo>
                <a:lnTo>
                  <a:pt x="2757" y="3864"/>
                </a:lnTo>
                <a:close/>
              </a:path>
            </a:pathLst>
          </a:custGeom>
          <a:solidFill>
            <a:schemeClr val="accent1"/>
          </a:solidFill>
          <a:ln>
            <a:noFill/>
          </a:ln>
        </p:spPr>
        <p:txBody>
          <a:bodyPr vert="horz" wrap="square" lIns="68577" tIns="34289" rIns="68577" bIns="34289" numCol="1" anchor="t" anchorCtr="0" compatLnSpc="1"/>
          <a:lstStyle/>
          <a:p>
            <a:endParaRPr lang="zh-CN" altLang="en-US" sz="1280"/>
          </a:p>
        </p:txBody>
      </p:sp>
      <p:sp>
        <p:nvSpPr>
          <p:cNvPr id="23" name="Freeform 13"/>
          <p:cNvSpPr/>
          <p:nvPr/>
        </p:nvSpPr>
        <p:spPr bwMode="auto">
          <a:xfrm>
            <a:off x="3608356" y="2314194"/>
            <a:ext cx="912019" cy="2829960"/>
          </a:xfrm>
          <a:custGeom>
            <a:avLst/>
            <a:gdLst>
              <a:gd name="T0" fmla="*/ 1270 w 1732"/>
              <a:gd name="T1" fmla="*/ 5362 h 5362"/>
              <a:gd name="T2" fmla="*/ 1732 w 1732"/>
              <a:gd name="T3" fmla="*/ 5362 h 5362"/>
              <a:gd name="T4" fmla="*/ 1732 w 1732"/>
              <a:gd name="T5" fmla="*/ 4676 h 5362"/>
              <a:gd name="T6" fmla="*/ 1128 w 1732"/>
              <a:gd name="T7" fmla="*/ 1513 h 5362"/>
              <a:gd name="T8" fmla="*/ 647 w 1732"/>
              <a:gd name="T9" fmla="*/ 526 h 5362"/>
              <a:gd name="T10" fmla="*/ 791 w 1732"/>
              <a:gd name="T11" fmla="*/ 459 h 5362"/>
              <a:gd name="T12" fmla="*/ 789 w 1732"/>
              <a:gd name="T13" fmla="*/ 379 h 5362"/>
              <a:gd name="T14" fmla="*/ 181 w 1732"/>
              <a:gd name="T15" fmla="*/ 14 h 5362"/>
              <a:gd name="T16" fmla="*/ 114 w 1732"/>
              <a:gd name="T17" fmla="*/ 45 h 5362"/>
              <a:gd name="T18" fmla="*/ 5 w 1732"/>
              <a:gd name="T19" fmla="*/ 742 h 5362"/>
              <a:gd name="T20" fmla="*/ 61 w 1732"/>
              <a:gd name="T21" fmla="*/ 797 h 5362"/>
              <a:gd name="T22" fmla="*/ 227 w 1732"/>
              <a:gd name="T23" fmla="*/ 720 h 5362"/>
              <a:gd name="T24" fmla="*/ 734 w 1732"/>
              <a:gd name="T25" fmla="*/ 1758 h 5362"/>
              <a:gd name="T26" fmla="*/ 1270 w 1732"/>
              <a:gd name="T27" fmla="*/ 4472 h 5362"/>
              <a:gd name="T28" fmla="*/ 1270 w 1732"/>
              <a:gd name="T29" fmla="*/ 5362 h 5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32" h="5362">
                <a:moveTo>
                  <a:pt x="1270" y="5362"/>
                </a:moveTo>
                <a:lnTo>
                  <a:pt x="1732" y="5362"/>
                </a:lnTo>
                <a:lnTo>
                  <a:pt x="1732" y="4676"/>
                </a:lnTo>
                <a:cubicBezTo>
                  <a:pt x="1732" y="3345"/>
                  <a:pt x="1631" y="2545"/>
                  <a:pt x="1128" y="1513"/>
                </a:cubicBezTo>
                <a:lnTo>
                  <a:pt x="647" y="526"/>
                </a:lnTo>
                <a:lnTo>
                  <a:pt x="791" y="459"/>
                </a:lnTo>
                <a:cubicBezTo>
                  <a:pt x="825" y="443"/>
                  <a:pt x="825" y="401"/>
                  <a:pt x="789" y="379"/>
                </a:cubicBezTo>
                <a:lnTo>
                  <a:pt x="181" y="14"/>
                </a:lnTo>
                <a:cubicBezTo>
                  <a:pt x="156" y="0"/>
                  <a:pt x="118" y="17"/>
                  <a:pt x="114" y="45"/>
                </a:cubicBezTo>
                <a:lnTo>
                  <a:pt x="5" y="742"/>
                </a:lnTo>
                <a:cubicBezTo>
                  <a:pt x="0" y="777"/>
                  <a:pt x="26" y="813"/>
                  <a:pt x="61" y="797"/>
                </a:cubicBezTo>
                <a:lnTo>
                  <a:pt x="227" y="720"/>
                </a:lnTo>
                <a:lnTo>
                  <a:pt x="734" y="1758"/>
                </a:lnTo>
                <a:cubicBezTo>
                  <a:pt x="1167" y="2647"/>
                  <a:pt x="1270" y="3321"/>
                  <a:pt x="1270" y="4472"/>
                </a:cubicBezTo>
                <a:lnTo>
                  <a:pt x="1270" y="5362"/>
                </a:lnTo>
                <a:close/>
              </a:path>
            </a:pathLst>
          </a:custGeom>
          <a:solidFill>
            <a:schemeClr val="accent2"/>
          </a:solidFill>
          <a:ln>
            <a:noFill/>
          </a:ln>
        </p:spPr>
        <p:txBody>
          <a:bodyPr vert="horz" wrap="square" lIns="68577" tIns="34289" rIns="68577" bIns="34289" numCol="1" anchor="t" anchorCtr="0" compatLnSpc="1"/>
          <a:lstStyle/>
          <a:p>
            <a:endParaRPr lang="zh-CN" altLang="en-US" sz="1280"/>
          </a:p>
        </p:txBody>
      </p:sp>
      <p:sp>
        <p:nvSpPr>
          <p:cNvPr id="24" name="Freeform 14"/>
          <p:cNvSpPr/>
          <p:nvPr/>
        </p:nvSpPr>
        <p:spPr bwMode="auto">
          <a:xfrm>
            <a:off x="5007341" y="3104725"/>
            <a:ext cx="1450181" cy="2039428"/>
          </a:xfrm>
          <a:custGeom>
            <a:avLst/>
            <a:gdLst>
              <a:gd name="T0" fmla="*/ 0 w 2757"/>
              <a:gd name="T1" fmla="*/ 3864 h 3864"/>
              <a:gd name="T2" fmla="*/ 0 w 2757"/>
              <a:gd name="T3" fmla="*/ 3056 h 3864"/>
              <a:gd name="T4" fmla="*/ 1295 w 2757"/>
              <a:gd name="T5" fmla="*/ 661 h 3864"/>
              <a:gd name="T6" fmla="*/ 2035 w 2757"/>
              <a:gd name="T7" fmla="*/ 202 h 3864"/>
              <a:gd name="T8" fmla="*/ 1952 w 2757"/>
              <a:gd name="T9" fmla="*/ 67 h 3864"/>
              <a:gd name="T10" fmla="*/ 1998 w 2757"/>
              <a:gd name="T11" fmla="*/ 2 h 3864"/>
              <a:gd name="T12" fmla="*/ 2706 w 2757"/>
              <a:gd name="T13" fmla="*/ 34 h 3864"/>
              <a:gd name="T14" fmla="*/ 2745 w 2757"/>
              <a:gd name="T15" fmla="*/ 97 h 3864"/>
              <a:gd name="T16" fmla="*/ 2450 w 2757"/>
              <a:gd name="T17" fmla="*/ 737 h 3864"/>
              <a:gd name="T18" fmla="*/ 2373 w 2757"/>
              <a:gd name="T19" fmla="*/ 752 h 3864"/>
              <a:gd name="T20" fmla="*/ 2277 w 2757"/>
              <a:gd name="T21" fmla="*/ 595 h 3864"/>
              <a:gd name="T22" fmla="*/ 1596 w 2757"/>
              <a:gd name="T23" fmla="*/ 1018 h 3864"/>
              <a:gd name="T24" fmla="*/ 462 w 2757"/>
              <a:gd name="T25" fmla="*/ 3002 h 3864"/>
              <a:gd name="T26" fmla="*/ 462 w 2757"/>
              <a:gd name="T27" fmla="*/ 3864 h 3864"/>
              <a:gd name="T28" fmla="*/ 0 w 2757"/>
              <a:gd name="T29" fmla="*/ 3864 h 3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57" h="3864">
                <a:moveTo>
                  <a:pt x="0" y="3864"/>
                </a:moveTo>
                <a:lnTo>
                  <a:pt x="0" y="3056"/>
                </a:lnTo>
                <a:cubicBezTo>
                  <a:pt x="0" y="2031"/>
                  <a:pt x="313" y="1270"/>
                  <a:pt x="1295" y="661"/>
                </a:cubicBezTo>
                <a:lnTo>
                  <a:pt x="2035" y="202"/>
                </a:lnTo>
                <a:lnTo>
                  <a:pt x="1952" y="67"/>
                </a:lnTo>
                <a:cubicBezTo>
                  <a:pt x="1933" y="36"/>
                  <a:pt x="1955" y="0"/>
                  <a:pt x="1998" y="2"/>
                </a:cubicBezTo>
                <a:lnTo>
                  <a:pt x="2706" y="34"/>
                </a:lnTo>
                <a:cubicBezTo>
                  <a:pt x="2735" y="35"/>
                  <a:pt x="2757" y="71"/>
                  <a:pt x="2745" y="97"/>
                </a:cubicBezTo>
                <a:lnTo>
                  <a:pt x="2450" y="737"/>
                </a:lnTo>
                <a:cubicBezTo>
                  <a:pt x="2435" y="770"/>
                  <a:pt x="2394" y="785"/>
                  <a:pt x="2373" y="752"/>
                </a:cubicBezTo>
                <a:lnTo>
                  <a:pt x="2277" y="595"/>
                </a:lnTo>
                <a:lnTo>
                  <a:pt x="1596" y="1018"/>
                </a:lnTo>
                <a:cubicBezTo>
                  <a:pt x="781" y="1522"/>
                  <a:pt x="462" y="2037"/>
                  <a:pt x="462" y="3002"/>
                </a:cubicBezTo>
                <a:lnTo>
                  <a:pt x="462" y="3864"/>
                </a:lnTo>
                <a:lnTo>
                  <a:pt x="0" y="3864"/>
                </a:lnTo>
                <a:close/>
              </a:path>
            </a:pathLst>
          </a:custGeom>
          <a:solidFill>
            <a:schemeClr val="accent2"/>
          </a:solidFill>
          <a:ln>
            <a:noFill/>
          </a:ln>
        </p:spPr>
        <p:txBody>
          <a:bodyPr vert="horz" wrap="square" lIns="68577" tIns="34289" rIns="68577" bIns="34289" numCol="1" anchor="t" anchorCtr="0" compatLnSpc="1"/>
          <a:lstStyle/>
          <a:p>
            <a:endParaRPr lang="zh-CN" altLang="en-US" sz="1280"/>
          </a:p>
        </p:txBody>
      </p:sp>
      <p:sp>
        <p:nvSpPr>
          <p:cNvPr id="36" name="Freeform 15"/>
          <p:cNvSpPr/>
          <p:nvPr/>
        </p:nvSpPr>
        <p:spPr bwMode="auto">
          <a:xfrm>
            <a:off x="4656105" y="2314194"/>
            <a:ext cx="910829" cy="2829960"/>
          </a:xfrm>
          <a:custGeom>
            <a:avLst/>
            <a:gdLst>
              <a:gd name="T0" fmla="*/ 462 w 1732"/>
              <a:gd name="T1" fmla="*/ 5362 h 5362"/>
              <a:gd name="T2" fmla="*/ 0 w 1732"/>
              <a:gd name="T3" fmla="*/ 5362 h 5362"/>
              <a:gd name="T4" fmla="*/ 0 w 1732"/>
              <a:gd name="T5" fmla="*/ 4676 h 5362"/>
              <a:gd name="T6" fmla="*/ 604 w 1732"/>
              <a:gd name="T7" fmla="*/ 1513 h 5362"/>
              <a:gd name="T8" fmla="*/ 1086 w 1732"/>
              <a:gd name="T9" fmla="*/ 526 h 5362"/>
              <a:gd name="T10" fmla="*/ 941 w 1732"/>
              <a:gd name="T11" fmla="*/ 459 h 5362"/>
              <a:gd name="T12" fmla="*/ 944 w 1732"/>
              <a:gd name="T13" fmla="*/ 379 h 5362"/>
              <a:gd name="T14" fmla="*/ 1552 w 1732"/>
              <a:gd name="T15" fmla="*/ 14 h 5362"/>
              <a:gd name="T16" fmla="*/ 1618 w 1732"/>
              <a:gd name="T17" fmla="*/ 45 h 5362"/>
              <a:gd name="T18" fmla="*/ 1727 w 1732"/>
              <a:gd name="T19" fmla="*/ 742 h 5362"/>
              <a:gd name="T20" fmla="*/ 1671 w 1732"/>
              <a:gd name="T21" fmla="*/ 797 h 5362"/>
              <a:gd name="T22" fmla="*/ 1505 w 1732"/>
              <a:gd name="T23" fmla="*/ 720 h 5362"/>
              <a:gd name="T24" fmla="*/ 999 w 1732"/>
              <a:gd name="T25" fmla="*/ 1758 h 5362"/>
              <a:gd name="T26" fmla="*/ 462 w 1732"/>
              <a:gd name="T27" fmla="*/ 4472 h 5362"/>
              <a:gd name="T28" fmla="*/ 462 w 1732"/>
              <a:gd name="T29" fmla="*/ 5362 h 5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32" h="5362">
                <a:moveTo>
                  <a:pt x="462" y="5362"/>
                </a:moveTo>
                <a:lnTo>
                  <a:pt x="0" y="5362"/>
                </a:lnTo>
                <a:lnTo>
                  <a:pt x="0" y="4676"/>
                </a:lnTo>
                <a:cubicBezTo>
                  <a:pt x="0" y="3345"/>
                  <a:pt x="101" y="2545"/>
                  <a:pt x="604" y="1513"/>
                </a:cubicBezTo>
                <a:lnTo>
                  <a:pt x="1086" y="526"/>
                </a:lnTo>
                <a:lnTo>
                  <a:pt x="941" y="459"/>
                </a:lnTo>
                <a:cubicBezTo>
                  <a:pt x="908" y="443"/>
                  <a:pt x="907" y="401"/>
                  <a:pt x="944" y="379"/>
                </a:cubicBezTo>
                <a:lnTo>
                  <a:pt x="1552" y="14"/>
                </a:lnTo>
                <a:cubicBezTo>
                  <a:pt x="1576" y="0"/>
                  <a:pt x="1614" y="17"/>
                  <a:pt x="1618" y="45"/>
                </a:cubicBezTo>
                <a:lnTo>
                  <a:pt x="1727" y="742"/>
                </a:lnTo>
                <a:cubicBezTo>
                  <a:pt x="1732" y="777"/>
                  <a:pt x="1706" y="813"/>
                  <a:pt x="1671" y="797"/>
                </a:cubicBezTo>
                <a:lnTo>
                  <a:pt x="1505" y="720"/>
                </a:lnTo>
                <a:lnTo>
                  <a:pt x="999" y="1758"/>
                </a:lnTo>
                <a:cubicBezTo>
                  <a:pt x="565" y="2647"/>
                  <a:pt x="462" y="3321"/>
                  <a:pt x="462" y="4472"/>
                </a:cubicBezTo>
                <a:lnTo>
                  <a:pt x="462" y="5362"/>
                </a:lnTo>
                <a:close/>
              </a:path>
            </a:pathLst>
          </a:custGeom>
          <a:solidFill>
            <a:schemeClr val="accent3"/>
          </a:solidFill>
          <a:ln>
            <a:noFill/>
          </a:ln>
        </p:spPr>
        <p:txBody>
          <a:bodyPr vert="horz" wrap="square" lIns="68577" tIns="34289" rIns="68577" bIns="34289" numCol="1" anchor="t" anchorCtr="0" compatLnSpc="1"/>
          <a:lstStyle/>
          <a:p>
            <a:endParaRPr lang="zh-CN" altLang="en-US" sz="1280"/>
          </a:p>
        </p:txBody>
      </p:sp>
      <p:sp>
        <p:nvSpPr>
          <p:cNvPr id="43" name="TextBox 29"/>
          <p:cNvSpPr txBox="1"/>
          <p:nvPr/>
        </p:nvSpPr>
        <p:spPr>
          <a:xfrm>
            <a:off x="518109" y="3147022"/>
            <a:ext cx="1947658" cy="384721"/>
          </a:xfrm>
          <a:prstGeom prst="rect">
            <a:avLst/>
          </a:prstGeom>
          <a:noFill/>
        </p:spPr>
        <p:txBody>
          <a:bodyPr wrap="square" lIns="0" tIns="0" rIns="0" bIns="0" rtlCol="0">
            <a:spAutoFit/>
          </a:bodyPr>
          <a:lstStyle/>
          <a:p>
            <a:pPr algn="just">
              <a:lnSpc>
                <a:spcPts val="1500"/>
              </a:lnSpc>
            </a:pPr>
            <a:r>
              <a:rPr lang="zh-CN" altLang="en-US" sz="855" dirty="0">
                <a:solidFill>
                  <a:schemeClr val="bg1">
                    <a:lumMod val="50000"/>
                  </a:schemeClr>
                </a:solidFill>
                <a:latin typeface="微软雅黑" panose="020B0503020204020204" pitchFamily="34" charset="-122"/>
                <a:ea typeface="微软雅黑" panose="020B0503020204020204" pitchFamily="34" charset="-122"/>
              </a:rPr>
              <a:t>点击输入简要文字内容，概括精炼言简意赅的说明分项内容</a:t>
            </a:r>
            <a:r>
              <a:rPr lang="en-US" altLang="zh-CN" sz="855"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sz="855" dirty="0">
                <a:solidFill>
                  <a:schemeClr val="bg1">
                    <a:lumMod val="50000"/>
                  </a:schemeClr>
                </a:solidFill>
                <a:latin typeface="微软雅黑" panose="020B0503020204020204" pitchFamily="34" charset="-122"/>
                <a:ea typeface="微软雅黑" panose="020B0503020204020204" pitchFamily="34" charset="-122"/>
              </a:rPr>
              <a:t>专业设计</a:t>
            </a:r>
            <a:r>
              <a:rPr lang="en-US" altLang="zh-CN" sz="855"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44" name="TextBox 29"/>
          <p:cNvSpPr txBox="1"/>
          <p:nvPr/>
        </p:nvSpPr>
        <p:spPr>
          <a:xfrm>
            <a:off x="6674849" y="3147022"/>
            <a:ext cx="1947658" cy="384721"/>
          </a:xfrm>
          <a:prstGeom prst="rect">
            <a:avLst/>
          </a:prstGeom>
          <a:noFill/>
        </p:spPr>
        <p:txBody>
          <a:bodyPr wrap="square" lIns="0" tIns="0" rIns="0" bIns="0" rtlCol="0">
            <a:spAutoFit/>
          </a:bodyPr>
          <a:lstStyle/>
          <a:p>
            <a:pPr algn="just">
              <a:lnSpc>
                <a:spcPts val="1500"/>
              </a:lnSpc>
            </a:pPr>
            <a:r>
              <a:rPr lang="zh-CN" altLang="en-US" sz="855" dirty="0">
                <a:solidFill>
                  <a:schemeClr val="bg1">
                    <a:lumMod val="50000"/>
                  </a:schemeClr>
                </a:solidFill>
                <a:latin typeface="微软雅黑" panose="020B0503020204020204" pitchFamily="34" charset="-122"/>
                <a:ea typeface="微软雅黑" panose="020B0503020204020204" pitchFamily="34" charset="-122"/>
              </a:rPr>
              <a:t>点击输入简要文字内容，概括精炼言简意赅的说明分项内容</a:t>
            </a:r>
            <a:r>
              <a:rPr lang="en-US" altLang="zh-CN" sz="855"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sz="855" dirty="0">
                <a:solidFill>
                  <a:schemeClr val="bg1">
                    <a:lumMod val="50000"/>
                  </a:schemeClr>
                </a:solidFill>
                <a:latin typeface="微软雅黑" panose="020B0503020204020204" pitchFamily="34" charset="-122"/>
                <a:ea typeface="微软雅黑" panose="020B0503020204020204" pitchFamily="34" charset="-122"/>
              </a:rPr>
              <a:t>专业设计</a:t>
            </a:r>
            <a:r>
              <a:rPr lang="en-US" altLang="zh-CN" sz="855"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45" name="TextBox 29"/>
          <p:cNvSpPr txBox="1"/>
          <p:nvPr/>
        </p:nvSpPr>
        <p:spPr>
          <a:xfrm>
            <a:off x="1755180" y="1626825"/>
            <a:ext cx="2413961" cy="384721"/>
          </a:xfrm>
          <a:prstGeom prst="rect">
            <a:avLst/>
          </a:prstGeom>
          <a:noFill/>
        </p:spPr>
        <p:txBody>
          <a:bodyPr wrap="square" lIns="0" tIns="0" rIns="0" bIns="0" rtlCol="0">
            <a:spAutoFit/>
          </a:bodyPr>
          <a:lstStyle/>
          <a:p>
            <a:pPr algn="just">
              <a:lnSpc>
                <a:spcPts val="1500"/>
              </a:lnSpc>
            </a:pPr>
            <a:r>
              <a:rPr lang="zh-CN" altLang="en-US" sz="855" dirty="0">
                <a:solidFill>
                  <a:schemeClr val="bg1">
                    <a:lumMod val="50000"/>
                  </a:schemeClr>
                </a:solidFill>
                <a:latin typeface="微软雅黑" panose="020B0503020204020204" pitchFamily="34" charset="-122"/>
                <a:ea typeface="微软雅黑" panose="020B0503020204020204" pitchFamily="34" charset="-122"/>
              </a:rPr>
              <a:t>点击输入简要文字内容，概括精炼言简意赅的说明分项内容</a:t>
            </a:r>
            <a:r>
              <a:rPr lang="en-US" altLang="zh-CN" sz="855"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sz="855" dirty="0">
                <a:solidFill>
                  <a:schemeClr val="bg1">
                    <a:lumMod val="50000"/>
                  </a:schemeClr>
                </a:solidFill>
                <a:latin typeface="微软雅黑" panose="020B0503020204020204" pitchFamily="34" charset="-122"/>
                <a:ea typeface="微软雅黑" panose="020B0503020204020204" pitchFamily="34" charset="-122"/>
              </a:rPr>
              <a:t>专业设计</a:t>
            </a:r>
            <a:r>
              <a:rPr lang="en-US" altLang="zh-CN" sz="855"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46" name="TextBox 29"/>
          <p:cNvSpPr txBox="1"/>
          <p:nvPr/>
        </p:nvSpPr>
        <p:spPr>
          <a:xfrm>
            <a:off x="5085549" y="1626825"/>
            <a:ext cx="2413961" cy="384721"/>
          </a:xfrm>
          <a:prstGeom prst="rect">
            <a:avLst/>
          </a:prstGeom>
          <a:noFill/>
        </p:spPr>
        <p:txBody>
          <a:bodyPr wrap="square" lIns="0" tIns="0" rIns="0" bIns="0" rtlCol="0">
            <a:spAutoFit/>
          </a:bodyPr>
          <a:lstStyle/>
          <a:p>
            <a:pPr algn="just">
              <a:lnSpc>
                <a:spcPts val="1500"/>
              </a:lnSpc>
            </a:pPr>
            <a:r>
              <a:rPr lang="zh-CN" altLang="en-US" sz="855" dirty="0">
                <a:solidFill>
                  <a:schemeClr val="bg1">
                    <a:lumMod val="50000"/>
                  </a:schemeClr>
                </a:solidFill>
                <a:latin typeface="微软雅黑" panose="020B0503020204020204" pitchFamily="34" charset="-122"/>
                <a:ea typeface="微软雅黑" panose="020B0503020204020204" pitchFamily="34" charset="-122"/>
              </a:rPr>
              <a:t>点击输入简要文字内容，概括精炼言简意赅的说明分项内容</a:t>
            </a:r>
            <a:r>
              <a:rPr lang="en-US" altLang="zh-CN" sz="855"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sz="855" dirty="0">
                <a:solidFill>
                  <a:schemeClr val="bg1">
                    <a:lumMod val="50000"/>
                  </a:schemeClr>
                </a:solidFill>
                <a:latin typeface="微软雅黑" panose="020B0503020204020204" pitchFamily="34" charset="-122"/>
                <a:ea typeface="微软雅黑" panose="020B0503020204020204" pitchFamily="34" charset="-122"/>
              </a:rPr>
              <a:t>专业设计</a:t>
            </a:r>
            <a:r>
              <a:rPr lang="en-US" altLang="zh-CN" sz="855" dirty="0">
                <a:solidFill>
                  <a:schemeClr val="bg1">
                    <a:lumMod val="50000"/>
                  </a:schemeClr>
                </a:solidFill>
                <a:latin typeface="微软雅黑" panose="020B0503020204020204" pitchFamily="34" charset="-122"/>
                <a:ea typeface="微软雅黑" panose="020B0503020204020204" pitchFamily="34" charset="-122"/>
              </a:rPr>
              <a:t>……</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arn(inVertical)">
                                      <p:cBhvr>
                                        <p:cTn id="7" dur="500"/>
                                        <p:tgtEl>
                                          <p:spTgt spid="29"/>
                                        </p:tgtEl>
                                      </p:cBhvr>
                                    </p:animEffect>
                                  </p:childTnLst>
                                </p:cTn>
                              </p:par>
                              <p:par>
                                <p:cTn id="8" presetID="16" presetClass="entr" presetSubtype="21" fill="hold" grpId="0" nodeType="withEffect">
                                  <p:stCondLst>
                                    <p:cond delay="300"/>
                                  </p:stCondLst>
                                  <p:childTnLst>
                                    <p:set>
                                      <p:cBhvr>
                                        <p:cTn id="9" dur="1" fill="hold">
                                          <p:stCondLst>
                                            <p:cond delay="0"/>
                                          </p:stCondLst>
                                        </p:cTn>
                                        <p:tgtEl>
                                          <p:spTgt spid="31"/>
                                        </p:tgtEl>
                                        <p:attrNameLst>
                                          <p:attrName>style.visibility</p:attrName>
                                        </p:attrNameLst>
                                      </p:cBhvr>
                                      <p:to>
                                        <p:strVal val="visible"/>
                                      </p:to>
                                    </p:set>
                                    <p:animEffect transition="in" filter="barn(inVertical)">
                                      <p:cBhvr>
                                        <p:cTn id="10" dur="500"/>
                                        <p:tgtEl>
                                          <p:spTgt spid="31"/>
                                        </p:tgtEl>
                                      </p:cBhvr>
                                    </p:animEffect>
                                  </p:childTnLst>
                                </p:cTn>
                              </p:par>
                              <p:par>
                                <p:cTn id="11" presetID="16" presetClass="entr" presetSubtype="21" fill="hold" grpId="0" nodeType="withEffect">
                                  <p:stCondLst>
                                    <p:cond delay="900"/>
                                  </p:stCondLst>
                                  <p:childTnLst>
                                    <p:set>
                                      <p:cBhvr>
                                        <p:cTn id="12" dur="1" fill="hold">
                                          <p:stCondLst>
                                            <p:cond delay="0"/>
                                          </p:stCondLst>
                                        </p:cTn>
                                        <p:tgtEl>
                                          <p:spTgt spid="33"/>
                                        </p:tgtEl>
                                        <p:attrNameLst>
                                          <p:attrName>style.visibility</p:attrName>
                                        </p:attrNameLst>
                                      </p:cBhvr>
                                      <p:to>
                                        <p:strVal val="visible"/>
                                      </p:to>
                                    </p:set>
                                    <p:animEffect transition="in" filter="barn(inVertical)">
                                      <p:cBhvr>
                                        <p:cTn id="13" dur="500"/>
                                        <p:tgtEl>
                                          <p:spTgt spid="33"/>
                                        </p:tgtEl>
                                      </p:cBhvr>
                                    </p:animEffect>
                                  </p:childTnLst>
                                </p:cTn>
                              </p:par>
                              <p:par>
                                <p:cTn id="14" presetID="16" presetClass="entr" presetSubtype="21" fill="hold" grpId="0" nodeType="withEffect">
                                  <p:stCondLst>
                                    <p:cond delay="1200"/>
                                  </p:stCondLst>
                                  <p:childTnLst>
                                    <p:set>
                                      <p:cBhvr>
                                        <p:cTn id="15" dur="1" fill="hold">
                                          <p:stCondLst>
                                            <p:cond delay="0"/>
                                          </p:stCondLst>
                                        </p:cTn>
                                        <p:tgtEl>
                                          <p:spTgt spid="35"/>
                                        </p:tgtEl>
                                        <p:attrNameLst>
                                          <p:attrName>style.visibility</p:attrName>
                                        </p:attrNameLst>
                                      </p:cBhvr>
                                      <p:to>
                                        <p:strVal val="visible"/>
                                      </p:to>
                                    </p:set>
                                    <p:animEffect transition="in" filter="barn(inVertical)">
                                      <p:cBhvr>
                                        <p:cTn id="16" dur="500"/>
                                        <p:tgtEl>
                                          <p:spTgt spid="35"/>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left)">
                                      <p:cBhvr>
                                        <p:cTn id="19" dur="500"/>
                                        <p:tgtEl>
                                          <p:spTgt spid="43"/>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wipe(left)">
                                      <p:cBhvr>
                                        <p:cTn id="22" dur="500"/>
                                        <p:tgtEl>
                                          <p:spTgt spid="44"/>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wipe(left)">
                                      <p:cBhvr>
                                        <p:cTn id="25" dur="500"/>
                                        <p:tgtEl>
                                          <p:spTgt spid="45"/>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wipe(left)">
                                      <p:cBhvr>
                                        <p:cTn id="2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3" grpId="0"/>
      <p:bldP spid="35" grpId="0"/>
      <p:bldP spid="43" grpId="0"/>
      <p:bldP spid="44" grpId="0"/>
      <p:bldP spid="45" grpId="0"/>
      <p:bldP spid="4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文本框 75"/>
          <p:cNvSpPr txBox="1"/>
          <p:nvPr/>
        </p:nvSpPr>
        <p:spPr>
          <a:xfrm>
            <a:off x="2693958" y="2809183"/>
            <a:ext cx="2562225" cy="284693"/>
          </a:xfrm>
          <a:prstGeom prst="rect">
            <a:avLst/>
          </a:prstGeom>
          <a:noFill/>
        </p:spPr>
        <p:txBody>
          <a:bodyPr lIns="68580" tIns="34290" rIns="68580" bIns="34290">
            <a:spAutoFit/>
          </a:bodyPr>
          <a:lstStyle/>
          <a:p>
            <a:pPr lvl="0" algn="r"/>
            <a:r>
              <a:rPr lang="zh-CN" altLang="en-US" sz="700" dirty="0">
                <a:solidFill>
                  <a:schemeClr val="bg1">
                    <a:lumMod val="65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500" dirty="0">
              <a:solidFill>
                <a:schemeClr val="bg1">
                  <a:lumMod val="65000"/>
                </a:schemeClr>
              </a:solidFill>
              <a:latin typeface="微软雅黑" panose="020B0503020204020204" pitchFamily="34" charset="-122"/>
              <a:ea typeface="微软雅黑" panose="020B0503020204020204" pitchFamily="34" charset="-122"/>
              <a:cs typeface="+mn-ea"/>
            </a:endParaRPr>
          </a:p>
        </p:txBody>
      </p:sp>
      <p:sp>
        <p:nvSpPr>
          <p:cNvPr id="10" name="MH_Entry_1"/>
          <p:cNvSpPr/>
          <p:nvPr>
            <p:custDataLst>
              <p:tags r:id="rId1"/>
            </p:custDataLst>
          </p:nvPr>
        </p:nvSpPr>
        <p:spPr>
          <a:xfrm>
            <a:off x="3257268" y="2157772"/>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明年工作计划</a:t>
            </a:r>
            <a:endParaRPr lang="en-US" altLang="zh-CN"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MH_Number_1"/>
          <p:cNvSpPr txBox="1">
            <a:spLocks noChangeArrowheads="1"/>
          </p:cNvSpPr>
          <p:nvPr>
            <p:custDataLst>
              <p:tags r:id="rId2"/>
            </p:custDataLst>
          </p:nvPr>
        </p:nvSpPr>
        <p:spPr bwMode="auto">
          <a:xfrm>
            <a:off x="5113581" y="2157773"/>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MH_Others_1"/>
          <p:cNvGrpSpPr/>
          <p:nvPr>
            <p:custDataLst>
              <p:tags r:id="rId3"/>
            </p:custDataLst>
          </p:nvPr>
        </p:nvGrpSpPr>
        <p:grpSpPr>
          <a:xfrm>
            <a:off x="5609094" y="664332"/>
            <a:ext cx="295054" cy="4131558"/>
            <a:chOff x="4349750" y="1062266"/>
            <a:chExt cx="393426" cy="5508000"/>
          </a:xfrm>
        </p:grpSpPr>
        <p:pic>
          <p:nvPicPr>
            <p:cNvPr id="14" name="Picture 3"/>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p:cNvPicPr>
              <a:picLocks noChangeAspect="1" noChangeArrowheads="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animEffect transition="in" filter="fade">
                                      <p:cBhvr>
                                        <p:cTn id="18" dur="500"/>
                                        <p:tgtEl>
                                          <p:spTgt spid="12"/>
                                        </p:tgtEl>
                                      </p:cBhvr>
                                    </p:animEffect>
                                  </p:childTnLst>
                                </p:cTn>
                              </p:par>
                              <p:par>
                                <p:cTn id="19" presetID="22" presetClass="entr" presetSubtype="2" fill="hold" grpId="0" nodeType="withEffect">
                                  <p:stCondLst>
                                    <p:cond delay="250"/>
                                  </p:stCondLst>
                                  <p:childTnLst>
                                    <p:set>
                                      <p:cBhvr>
                                        <p:cTn id="20" dur="1" fill="hold">
                                          <p:stCondLst>
                                            <p:cond delay="0"/>
                                          </p:stCondLst>
                                        </p:cTn>
                                        <p:tgtEl>
                                          <p:spTgt spid="10"/>
                                        </p:tgtEl>
                                        <p:attrNameLst>
                                          <p:attrName>style.visibility</p:attrName>
                                        </p:attrNameLst>
                                      </p:cBhvr>
                                      <p:to>
                                        <p:strVal val="visible"/>
                                      </p:to>
                                    </p:set>
                                    <p:animEffect transition="in" filter="wipe(right)">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0" grpId="0" animBg="1"/>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Freeform 7"/>
          <p:cNvSpPr/>
          <p:nvPr/>
        </p:nvSpPr>
        <p:spPr bwMode="auto">
          <a:xfrm>
            <a:off x="3813618" y="3020079"/>
            <a:ext cx="783196" cy="408415"/>
          </a:xfrm>
          <a:custGeom>
            <a:avLst/>
            <a:gdLst/>
            <a:ahLst/>
            <a:cxnLst/>
            <a:rect l="l" t="t" r="r" b="b"/>
            <a:pathLst>
              <a:path w="801688" h="414338">
                <a:moveTo>
                  <a:pt x="33338" y="174625"/>
                </a:moveTo>
                <a:cubicBezTo>
                  <a:pt x="33338" y="174625"/>
                  <a:pt x="33338" y="174625"/>
                  <a:pt x="239713" y="381000"/>
                </a:cubicBezTo>
                <a:cubicBezTo>
                  <a:pt x="148217" y="341352"/>
                  <a:pt x="74003" y="267138"/>
                  <a:pt x="33338" y="174625"/>
                </a:cubicBezTo>
                <a:close/>
                <a:moveTo>
                  <a:pt x="1588" y="50800"/>
                </a:moveTo>
                <a:cubicBezTo>
                  <a:pt x="1613" y="50825"/>
                  <a:pt x="4578" y="53790"/>
                  <a:pt x="365126" y="414338"/>
                </a:cubicBezTo>
                <a:cubicBezTo>
                  <a:pt x="341770" y="412307"/>
                  <a:pt x="318414" y="407230"/>
                  <a:pt x="296074" y="402153"/>
                </a:cubicBezTo>
                <a:cubicBezTo>
                  <a:pt x="296052" y="402130"/>
                  <a:pt x="293577" y="399647"/>
                  <a:pt x="13774" y="118837"/>
                </a:cubicBezTo>
                <a:close/>
                <a:moveTo>
                  <a:pt x="736600" y="0"/>
                </a:moveTo>
                <a:cubicBezTo>
                  <a:pt x="736607" y="0"/>
                  <a:pt x="737198" y="0"/>
                  <a:pt x="793423" y="0"/>
                </a:cubicBezTo>
                <a:lnTo>
                  <a:pt x="800655" y="8120"/>
                </a:lnTo>
                <a:cubicBezTo>
                  <a:pt x="800655" y="10150"/>
                  <a:pt x="801688" y="13195"/>
                  <a:pt x="801688" y="15225"/>
                </a:cubicBezTo>
                <a:cubicBezTo>
                  <a:pt x="801688" y="31464"/>
                  <a:pt x="800655" y="46689"/>
                  <a:pt x="798589" y="61913"/>
                </a:cubicBezTo>
                <a:cubicBezTo>
                  <a:pt x="798582" y="61906"/>
                  <a:pt x="797942" y="61267"/>
                  <a:pt x="736600" y="0"/>
                </a:cubicBezTo>
                <a:close/>
                <a:moveTo>
                  <a:pt x="642938" y="0"/>
                </a:moveTo>
                <a:lnTo>
                  <a:pt x="699402" y="0"/>
                </a:lnTo>
                <a:cubicBezTo>
                  <a:pt x="699415" y="14"/>
                  <a:pt x="700520" y="1126"/>
                  <a:pt x="792163" y="93430"/>
                </a:cubicBezTo>
                <a:cubicBezTo>
                  <a:pt x="789138" y="108663"/>
                  <a:pt x="785105" y="123896"/>
                  <a:pt x="781072" y="138113"/>
                </a:cubicBezTo>
                <a:cubicBezTo>
                  <a:pt x="781051" y="138092"/>
                  <a:pt x="779378" y="136419"/>
                  <a:pt x="642938" y="0"/>
                </a:cubicBezTo>
                <a:close/>
                <a:moveTo>
                  <a:pt x="549275" y="0"/>
                </a:moveTo>
                <a:lnTo>
                  <a:pt x="606106" y="0"/>
                </a:lnTo>
                <a:cubicBezTo>
                  <a:pt x="606120" y="14"/>
                  <a:pt x="607603" y="1492"/>
                  <a:pt x="771525" y="164784"/>
                </a:cubicBezTo>
                <a:cubicBezTo>
                  <a:pt x="765436" y="177926"/>
                  <a:pt x="760362" y="191069"/>
                  <a:pt x="753258" y="203200"/>
                </a:cubicBezTo>
                <a:cubicBezTo>
                  <a:pt x="753240" y="203182"/>
                  <a:pt x="751347" y="201296"/>
                  <a:pt x="549275" y="0"/>
                </a:cubicBezTo>
                <a:close/>
                <a:moveTo>
                  <a:pt x="455613" y="0"/>
                </a:moveTo>
                <a:lnTo>
                  <a:pt x="512649" y="0"/>
                </a:lnTo>
                <a:cubicBezTo>
                  <a:pt x="512668" y="19"/>
                  <a:pt x="514711" y="2060"/>
                  <a:pt x="739776" y="226920"/>
                </a:cubicBezTo>
                <a:cubicBezTo>
                  <a:pt x="732647" y="238063"/>
                  <a:pt x="725517" y="249207"/>
                  <a:pt x="717369" y="260350"/>
                </a:cubicBezTo>
                <a:cubicBezTo>
                  <a:pt x="717347" y="260327"/>
                  <a:pt x="714892" y="257886"/>
                  <a:pt x="455613" y="0"/>
                </a:cubicBezTo>
                <a:close/>
                <a:moveTo>
                  <a:pt x="361950" y="0"/>
                </a:moveTo>
                <a:lnTo>
                  <a:pt x="418985" y="0"/>
                </a:lnTo>
                <a:cubicBezTo>
                  <a:pt x="419005" y="20"/>
                  <a:pt x="421336" y="2352"/>
                  <a:pt x="700088" y="281144"/>
                </a:cubicBezTo>
                <a:cubicBezTo>
                  <a:pt x="690922" y="290279"/>
                  <a:pt x="681755" y="300428"/>
                  <a:pt x="672589" y="309563"/>
                </a:cubicBezTo>
                <a:cubicBezTo>
                  <a:pt x="672567" y="309541"/>
                  <a:pt x="669987" y="306970"/>
                  <a:pt x="361950" y="0"/>
                </a:cubicBezTo>
                <a:close/>
                <a:moveTo>
                  <a:pt x="269875" y="0"/>
                </a:moveTo>
                <a:lnTo>
                  <a:pt x="326705" y="0"/>
                </a:lnTo>
                <a:cubicBezTo>
                  <a:pt x="326720" y="16"/>
                  <a:pt x="328949" y="2246"/>
                  <a:pt x="652463" y="325967"/>
                </a:cubicBezTo>
                <a:cubicBezTo>
                  <a:pt x="642315" y="334065"/>
                  <a:pt x="631152" y="342164"/>
                  <a:pt x="619989" y="349250"/>
                </a:cubicBezTo>
                <a:cubicBezTo>
                  <a:pt x="619972" y="349233"/>
                  <a:pt x="617558" y="346825"/>
                  <a:pt x="269875" y="0"/>
                </a:cubicBezTo>
                <a:close/>
                <a:moveTo>
                  <a:pt x="176213" y="0"/>
                </a:moveTo>
                <a:lnTo>
                  <a:pt x="232903" y="0"/>
                </a:lnTo>
                <a:cubicBezTo>
                  <a:pt x="232917" y="15"/>
                  <a:pt x="235194" y="2303"/>
                  <a:pt x="595313" y="364321"/>
                </a:cubicBezTo>
                <a:cubicBezTo>
                  <a:pt x="583165" y="371425"/>
                  <a:pt x="571018" y="377514"/>
                  <a:pt x="557857" y="382588"/>
                </a:cubicBezTo>
                <a:cubicBezTo>
                  <a:pt x="557842" y="382573"/>
                  <a:pt x="555446" y="380171"/>
                  <a:pt x="176213" y="0"/>
                </a:cubicBezTo>
                <a:close/>
                <a:moveTo>
                  <a:pt x="82550" y="0"/>
                </a:moveTo>
                <a:lnTo>
                  <a:pt x="139342" y="0"/>
                </a:lnTo>
                <a:cubicBezTo>
                  <a:pt x="139353" y="12"/>
                  <a:pt x="141498" y="2160"/>
                  <a:pt x="531813" y="393192"/>
                </a:cubicBezTo>
                <a:cubicBezTo>
                  <a:pt x="517615" y="398272"/>
                  <a:pt x="502403" y="402336"/>
                  <a:pt x="488205" y="406400"/>
                </a:cubicBezTo>
                <a:cubicBezTo>
                  <a:pt x="488187" y="406382"/>
                  <a:pt x="485528" y="403718"/>
                  <a:pt x="82550" y="0"/>
                </a:cubicBezTo>
                <a:close/>
                <a:moveTo>
                  <a:pt x="1015" y="0"/>
                </a:moveTo>
                <a:lnTo>
                  <a:pt x="44648" y="0"/>
                </a:lnTo>
                <a:cubicBezTo>
                  <a:pt x="44662" y="14"/>
                  <a:pt x="47031" y="2379"/>
                  <a:pt x="455613" y="410286"/>
                </a:cubicBezTo>
                <a:cubicBezTo>
                  <a:pt x="439377" y="413325"/>
                  <a:pt x="421112" y="414338"/>
                  <a:pt x="403862" y="414338"/>
                </a:cubicBezTo>
                <a:cubicBezTo>
                  <a:pt x="403839" y="414316"/>
                  <a:pt x="400838" y="411327"/>
                  <a:pt x="0" y="12157"/>
                </a:cubicBezTo>
                <a:cubicBezTo>
                  <a:pt x="0" y="8105"/>
                  <a:pt x="1015" y="4052"/>
                  <a:pt x="1015" y="0"/>
                </a:cubicBezTo>
                <a:close/>
              </a:path>
            </a:pathLst>
          </a:custGeom>
          <a:solidFill>
            <a:schemeClr val="accent2"/>
          </a:solidFill>
          <a:ln>
            <a:noFill/>
          </a:ln>
        </p:spPr>
        <p:txBody>
          <a:bodyPr vert="horz" wrap="square" lIns="89611" tIns="44806" rIns="89611" bIns="44806" numCol="1" anchor="t" anchorCtr="0" compatLnSpc="1"/>
          <a:lstStyle/>
          <a:p>
            <a:endParaRPr lang="zh-CN" altLang="en-US"/>
          </a:p>
        </p:txBody>
      </p:sp>
      <p:sp>
        <p:nvSpPr>
          <p:cNvPr id="46" name="Freeform 18"/>
          <p:cNvSpPr/>
          <p:nvPr/>
        </p:nvSpPr>
        <p:spPr bwMode="auto">
          <a:xfrm>
            <a:off x="4959721" y="3207857"/>
            <a:ext cx="718640" cy="247240"/>
          </a:xfrm>
          <a:custGeom>
            <a:avLst/>
            <a:gdLst/>
            <a:ahLst/>
            <a:cxnLst/>
            <a:rect l="l" t="t" r="r" b="b"/>
            <a:pathLst>
              <a:path w="735608" h="250825">
                <a:moveTo>
                  <a:pt x="0" y="11113"/>
                </a:moveTo>
                <a:cubicBezTo>
                  <a:pt x="0" y="11113"/>
                  <a:pt x="0" y="11113"/>
                  <a:pt x="206375" y="217488"/>
                </a:cubicBezTo>
                <a:cubicBezTo>
                  <a:pt x="113862" y="176823"/>
                  <a:pt x="40665" y="102609"/>
                  <a:pt x="0" y="11113"/>
                </a:cubicBezTo>
                <a:close/>
                <a:moveTo>
                  <a:pt x="681037" y="0"/>
                </a:moveTo>
                <a:lnTo>
                  <a:pt x="735608" y="0"/>
                </a:lnTo>
                <a:cubicBezTo>
                  <a:pt x="731639" y="13034"/>
                  <a:pt x="725686" y="26069"/>
                  <a:pt x="719733" y="38100"/>
                </a:cubicBezTo>
                <a:cubicBezTo>
                  <a:pt x="719721" y="38089"/>
                  <a:pt x="719051" y="37430"/>
                  <a:pt x="681037" y="0"/>
                </a:cubicBezTo>
                <a:close/>
                <a:moveTo>
                  <a:pt x="587375" y="0"/>
                </a:moveTo>
                <a:lnTo>
                  <a:pt x="643345" y="0"/>
                </a:lnTo>
                <a:cubicBezTo>
                  <a:pt x="643362" y="17"/>
                  <a:pt x="644378" y="1011"/>
                  <a:pt x="706438" y="61811"/>
                </a:cubicBezTo>
                <a:cubicBezTo>
                  <a:pt x="699315" y="73971"/>
                  <a:pt x="691174" y="85117"/>
                  <a:pt x="683033" y="95250"/>
                </a:cubicBezTo>
                <a:cubicBezTo>
                  <a:pt x="683020" y="95236"/>
                  <a:pt x="681898" y="94120"/>
                  <a:pt x="587375" y="0"/>
                </a:cubicBezTo>
                <a:close/>
                <a:moveTo>
                  <a:pt x="493712" y="0"/>
                </a:moveTo>
                <a:lnTo>
                  <a:pt x="549695" y="0"/>
                </a:lnTo>
                <a:cubicBezTo>
                  <a:pt x="549709" y="14"/>
                  <a:pt x="550981" y="1275"/>
                  <a:pt x="666750" y="115977"/>
                </a:cubicBezTo>
                <a:cubicBezTo>
                  <a:pt x="657589" y="126151"/>
                  <a:pt x="648429" y="135307"/>
                  <a:pt x="638250" y="144463"/>
                </a:cubicBezTo>
                <a:cubicBezTo>
                  <a:pt x="638233" y="144446"/>
                  <a:pt x="636687" y="142902"/>
                  <a:pt x="493712" y="0"/>
                </a:cubicBezTo>
                <a:close/>
                <a:moveTo>
                  <a:pt x="400050" y="0"/>
                </a:moveTo>
                <a:lnTo>
                  <a:pt x="456092" y="0"/>
                </a:lnTo>
                <a:cubicBezTo>
                  <a:pt x="456107" y="14"/>
                  <a:pt x="457626" y="1518"/>
                  <a:pt x="619125" y="161379"/>
                </a:cubicBezTo>
                <a:cubicBezTo>
                  <a:pt x="607917" y="169499"/>
                  <a:pt x="597727" y="177618"/>
                  <a:pt x="586518" y="185738"/>
                </a:cubicBezTo>
                <a:cubicBezTo>
                  <a:pt x="586509" y="185729"/>
                  <a:pt x="585200" y="184425"/>
                  <a:pt x="400050" y="0"/>
                </a:cubicBezTo>
                <a:close/>
                <a:moveTo>
                  <a:pt x="306387" y="0"/>
                </a:moveTo>
                <a:lnTo>
                  <a:pt x="362170" y="0"/>
                </a:lnTo>
                <a:cubicBezTo>
                  <a:pt x="362177" y="7"/>
                  <a:pt x="363348" y="1178"/>
                  <a:pt x="561975" y="199715"/>
                </a:cubicBezTo>
                <a:cubicBezTo>
                  <a:pt x="549804" y="206848"/>
                  <a:pt x="536619" y="212961"/>
                  <a:pt x="524448" y="219075"/>
                </a:cubicBezTo>
                <a:cubicBezTo>
                  <a:pt x="524440" y="219068"/>
                  <a:pt x="523166" y="217788"/>
                  <a:pt x="306387" y="0"/>
                </a:cubicBezTo>
                <a:close/>
                <a:moveTo>
                  <a:pt x="214312" y="0"/>
                </a:moveTo>
                <a:lnTo>
                  <a:pt x="270129" y="0"/>
                </a:lnTo>
                <a:cubicBezTo>
                  <a:pt x="270143" y="14"/>
                  <a:pt x="271897" y="1773"/>
                  <a:pt x="498475" y="229082"/>
                </a:cubicBezTo>
                <a:cubicBezTo>
                  <a:pt x="484267" y="234173"/>
                  <a:pt x="470058" y="238246"/>
                  <a:pt x="454835" y="241300"/>
                </a:cubicBezTo>
                <a:cubicBezTo>
                  <a:pt x="454821" y="241286"/>
                  <a:pt x="453003" y="239461"/>
                  <a:pt x="214312" y="0"/>
                </a:cubicBezTo>
                <a:close/>
                <a:moveTo>
                  <a:pt x="119062" y="0"/>
                </a:moveTo>
                <a:lnTo>
                  <a:pt x="175851" y="0"/>
                </a:lnTo>
                <a:cubicBezTo>
                  <a:pt x="175869" y="18"/>
                  <a:pt x="177970" y="2122"/>
                  <a:pt x="422275" y="246763"/>
                </a:cubicBezTo>
                <a:cubicBezTo>
                  <a:pt x="405035" y="248794"/>
                  <a:pt x="387796" y="250825"/>
                  <a:pt x="370556" y="250825"/>
                </a:cubicBezTo>
                <a:cubicBezTo>
                  <a:pt x="370538" y="250807"/>
                  <a:pt x="368387" y="248662"/>
                  <a:pt x="119062" y="0"/>
                </a:cubicBezTo>
                <a:close/>
                <a:moveTo>
                  <a:pt x="25400" y="0"/>
                </a:moveTo>
                <a:lnTo>
                  <a:pt x="82402" y="0"/>
                </a:lnTo>
                <a:cubicBezTo>
                  <a:pt x="82421" y="19"/>
                  <a:pt x="84583" y="2180"/>
                  <a:pt x="331788" y="249238"/>
                </a:cubicBezTo>
                <a:cubicBezTo>
                  <a:pt x="308376" y="247204"/>
                  <a:pt x="285982" y="243134"/>
                  <a:pt x="263588" y="237031"/>
                </a:cubicBezTo>
                <a:cubicBezTo>
                  <a:pt x="263571" y="237013"/>
                  <a:pt x="261544" y="234996"/>
                  <a:pt x="25400" y="0"/>
                </a:cubicBezTo>
                <a:close/>
              </a:path>
            </a:pathLst>
          </a:custGeom>
          <a:solidFill>
            <a:schemeClr val="accent4"/>
          </a:solidFill>
          <a:ln>
            <a:noFill/>
          </a:ln>
        </p:spPr>
        <p:txBody>
          <a:bodyPr vert="horz" wrap="square" lIns="89611" tIns="44806" rIns="89611" bIns="44806" numCol="1" anchor="t" anchorCtr="0" compatLnSpc="1"/>
          <a:lstStyle/>
          <a:p>
            <a:endParaRPr lang="zh-CN" altLang="en-US"/>
          </a:p>
        </p:txBody>
      </p:sp>
      <p:sp>
        <p:nvSpPr>
          <p:cNvPr id="47" name="Freeform 27"/>
          <p:cNvSpPr/>
          <p:nvPr/>
        </p:nvSpPr>
        <p:spPr bwMode="auto">
          <a:xfrm>
            <a:off x="4385897" y="1918454"/>
            <a:ext cx="783195" cy="535165"/>
          </a:xfrm>
          <a:custGeom>
            <a:avLst/>
            <a:gdLst/>
            <a:ahLst/>
            <a:cxnLst/>
            <a:rect l="l" t="t" r="r" b="b"/>
            <a:pathLst>
              <a:path w="801687" h="542926">
                <a:moveTo>
                  <a:pt x="33337" y="304800"/>
                </a:moveTo>
                <a:cubicBezTo>
                  <a:pt x="33337" y="304800"/>
                  <a:pt x="33337" y="304800"/>
                  <a:pt x="241300" y="509588"/>
                </a:cubicBezTo>
                <a:cubicBezTo>
                  <a:pt x="148532" y="469236"/>
                  <a:pt x="74114" y="395593"/>
                  <a:pt x="33337" y="304800"/>
                </a:cubicBezTo>
                <a:close/>
                <a:moveTo>
                  <a:pt x="1587" y="177800"/>
                </a:moveTo>
                <a:cubicBezTo>
                  <a:pt x="1612" y="177825"/>
                  <a:pt x="4578" y="180791"/>
                  <a:pt x="365125" y="541338"/>
                </a:cubicBezTo>
                <a:cubicBezTo>
                  <a:pt x="341769" y="539307"/>
                  <a:pt x="318413" y="535245"/>
                  <a:pt x="296073" y="529153"/>
                </a:cubicBezTo>
                <a:cubicBezTo>
                  <a:pt x="296050" y="529129"/>
                  <a:pt x="293484" y="526564"/>
                  <a:pt x="13772" y="246852"/>
                </a:cubicBezTo>
                <a:close/>
                <a:moveTo>
                  <a:pt x="5080" y="87313"/>
                </a:moveTo>
                <a:cubicBezTo>
                  <a:pt x="5096" y="87329"/>
                  <a:pt x="7784" y="90014"/>
                  <a:pt x="457200" y="538867"/>
                </a:cubicBezTo>
                <a:cubicBezTo>
                  <a:pt x="439928" y="540897"/>
                  <a:pt x="422656" y="542926"/>
                  <a:pt x="404368" y="542926"/>
                </a:cubicBezTo>
                <a:cubicBezTo>
                  <a:pt x="404342" y="542899"/>
                  <a:pt x="401106" y="539669"/>
                  <a:pt x="0" y="139064"/>
                </a:cubicBezTo>
                <a:close/>
                <a:moveTo>
                  <a:pt x="21718" y="11113"/>
                </a:moveTo>
                <a:cubicBezTo>
                  <a:pt x="21735" y="11130"/>
                  <a:pt x="24643" y="14037"/>
                  <a:pt x="531813" y="521208"/>
                </a:cubicBezTo>
                <a:cubicBezTo>
                  <a:pt x="517587" y="526288"/>
                  <a:pt x="502346" y="530353"/>
                  <a:pt x="488120" y="533401"/>
                </a:cubicBezTo>
                <a:cubicBezTo>
                  <a:pt x="488103" y="533385"/>
                  <a:pt x="485360" y="530641"/>
                  <a:pt x="9525" y="54806"/>
                </a:cubicBezTo>
                <a:close/>
                <a:moveTo>
                  <a:pt x="703262" y="0"/>
                </a:moveTo>
                <a:cubicBezTo>
                  <a:pt x="703271" y="0"/>
                  <a:pt x="703966" y="0"/>
                  <a:pt x="758994" y="0"/>
                </a:cubicBezTo>
                <a:cubicBezTo>
                  <a:pt x="759002" y="8"/>
                  <a:pt x="759448" y="454"/>
                  <a:pt x="783313" y="24319"/>
                </a:cubicBezTo>
                <a:cubicBezTo>
                  <a:pt x="790406" y="46612"/>
                  <a:pt x="795472" y="70931"/>
                  <a:pt x="798512" y="95250"/>
                </a:cubicBezTo>
                <a:cubicBezTo>
                  <a:pt x="798504" y="95242"/>
                  <a:pt x="797619" y="94356"/>
                  <a:pt x="703262" y="0"/>
                </a:cubicBezTo>
                <a:close/>
                <a:moveTo>
                  <a:pt x="608012" y="0"/>
                </a:moveTo>
                <a:cubicBezTo>
                  <a:pt x="608018" y="0"/>
                  <a:pt x="608606" y="0"/>
                  <a:pt x="665095" y="0"/>
                </a:cubicBezTo>
                <a:lnTo>
                  <a:pt x="801687" y="135083"/>
                </a:lnTo>
                <a:cubicBezTo>
                  <a:pt x="801687" y="138130"/>
                  <a:pt x="801687" y="140161"/>
                  <a:pt x="801687" y="143208"/>
                </a:cubicBezTo>
                <a:cubicBezTo>
                  <a:pt x="801687" y="158443"/>
                  <a:pt x="800668" y="173678"/>
                  <a:pt x="798629" y="188913"/>
                </a:cubicBezTo>
                <a:cubicBezTo>
                  <a:pt x="798622" y="188906"/>
                  <a:pt x="797491" y="187785"/>
                  <a:pt x="608012" y="0"/>
                </a:cubicBezTo>
                <a:close/>
                <a:moveTo>
                  <a:pt x="514350" y="0"/>
                </a:moveTo>
                <a:lnTo>
                  <a:pt x="571130" y="0"/>
                </a:lnTo>
                <a:cubicBezTo>
                  <a:pt x="571148" y="19"/>
                  <a:pt x="573182" y="2060"/>
                  <a:pt x="792163" y="221911"/>
                </a:cubicBezTo>
                <a:cubicBezTo>
                  <a:pt x="789121" y="237180"/>
                  <a:pt x="785066" y="251431"/>
                  <a:pt x="781010" y="266700"/>
                </a:cubicBezTo>
                <a:cubicBezTo>
                  <a:pt x="780987" y="266677"/>
                  <a:pt x="778517" y="264206"/>
                  <a:pt x="514350" y="0"/>
                </a:cubicBezTo>
                <a:close/>
                <a:moveTo>
                  <a:pt x="420687" y="0"/>
                </a:moveTo>
                <a:lnTo>
                  <a:pt x="477635" y="0"/>
                </a:lnTo>
                <a:cubicBezTo>
                  <a:pt x="477660" y="26"/>
                  <a:pt x="480380" y="2740"/>
                  <a:pt x="771525" y="293232"/>
                </a:cubicBezTo>
                <a:cubicBezTo>
                  <a:pt x="766441" y="306422"/>
                  <a:pt x="760339" y="318598"/>
                  <a:pt x="753221" y="331788"/>
                </a:cubicBezTo>
                <a:cubicBezTo>
                  <a:pt x="753197" y="331763"/>
                  <a:pt x="750349" y="328923"/>
                  <a:pt x="420687" y="0"/>
                </a:cubicBezTo>
                <a:close/>
                <a:moveTo>
                  <a:pt x="328612" y="0"/>
                </a:moveTo>
                <a:lnTo>
                  <a:pt x="385324" y="0"/>
                </a:lnTo>
                <a:cubicBezTo>
                  <a:pt x="385350" y="26"/>
                  <a:pt x="388358" y="3041"/>
                  <a:pt x="739775" y="355339"/>
                </a:cubicBezTo>
                <a:cubicBezTo>
                  <a:pt x="732686" y="367557"/>
                  <a:pt x="724584" y="378757"/>
                  <a:pt x="716483" y="388938"/>
                </a:cubicBezTo>
                <a:cubicBezTo>
                  <a:pt x="716454" y="388910"/>
                  <a:pt x="713145" y="385590"/>
                  <a:pt x="328612" y="0"/>
                </a:cubicBezTo>
                <a:close/>
                <a:moveTo>
                  <a:pt x="234950" y="0"/>
                </a:moveTo>
                <a:lnTo>
                  <a:pt x="291823" y="0"/>
                </a:lnTo>
                <a:cubicBezTo>
                  <a:pt x="291848" y="25"/>
                  <a:pt x="295020" y="3196"/>
                  <a:pt x="700088" y="408136"/>
                </a:cubicBezTo>
                <a:cubicBezTo>
                  <a:pt x="691964" y="418288"/>
                  <a:pt x="681808" y="427426"/>
                  <a:pt x="672667" y="436563"/>
                </a:cubicBezTo>
                <a:cubicBezTo>
                  <a:pt x="672640" y="436536"/>
                  <a:pt x="669180" y="433085"/>
                  <a:pt x="234950" y="0"/>
                </a:cubicBezTo>
                <a:close/>
                <a:moveTo>
                  <a:pt x="141287" y="0"/>
                </a:moveTo>
                <a:lnTo>
                  <a:pt x="198197" y="0"/>
                </a:lnTo>
                <a:cubicBezTo>
                  <a:pt x="198210" y="13"/>
                  <a:pt x="200612" y="2419"/>
                  <a:pt x="652462" y="454996"/>
                </a:cubicBezTo>
                <a:cubicBezTo>
                  <a:pt x="642300" y="464157"/>
                  <a:pt x="631121" y="471282"/>
                  <a:pt x="619942" y="479425"/>
                </a:cubicBezTo>
                <a:cubicBezTo>
                  <a:pt x="619927" y="479410"/>
                  <a:pt x="617263" y="476741"/>
                  <a:pt x="141287" y="0"/>
                </a:cubicBezTo>
                <a:close/>
                <a:moveTo>
                  <a:pt x="47625" y="0"/>
                </a:moveTo>
                <a:lnTo>
                  <a:pt x="104422" y="0"/>
                </a:lnTo>
                <a:cubicBezTo>
                  <a:pt x="104435" y="12"/>
                  <a:pt x="106871" y="2454"/>
                  <a:pt x="595313" y="491866"/>
                </a:cubicBezTo>
                <a:cubicBezTo>
                  <a:pt x="583142" y="498980"/>
                  <a:pt x="570972" y="505078"/>
                  <a:pt x="557786" y="511175"/>
                </a:cubicBezTo>
                <a:cubicBezTo>
                  <a:pt x="557772" y="511161"/>
                  <a:pt x="555090" y="508474"/>
                  <a:pt x="47625" y="0"/>
                </a:cubicBezTo>
                <a:close/>
              </a:path>
            </a:pathLst>
          </a:custGeom>
          <a:solidFill>
            <a:schemeClr val="accent3"/>
          </a:solidFill>
          <a:ln>
            <a:noFill/>
          </a:ln>
        </p:spPr>
        <p:txBody>
          <a:bodyPr vert="horz" wrap="square" lIns="89611" tIns="44806" rIns="89611" bIns="44806" numCol="1" anchor="t" anchorCtr="0" compatLnSpc="1"/>
          <a:lstStyle/>
          <a:p>
            <a:endParaRPr lang="zh-CN" altLang="en-US"/>
          </a:p>
        </p:txBody>
      </p:sp>
      <p:grpSp>
        <p:nvGrpSpPr>
          <p:cNvPr id="2" name="组合 47"/>
          <p:cNvGrpSpPr/>
          <p:nvPr/>
        </p:nvGrpSpPr>
        <p:grpSpPr>
          <a:xfrm>
            <a:off x="3586262" y="1452971"/>
            <a:ext cx="2372227" cy="2250145"/>
            <a:chOff x="3401062" y="1435941"/>
            <a:chExt cx="2428238" cy="2282776"/>
          </a:xfrm>
        </p:grpSpPr>
        <p:grpSp>
          <p:nvGrpSpPr>
            <p:cNvPr id="3" name="组合 53"/>
            <p:cNvGrpSpPr/>
            <p:nvPr/>
          </p:nvGrpSpPr>
          <p:grpSpPr>
            <a:xfrm>
              <a:off x="4347259" y="2492376"/>
              <a:ext cx="501650" cy="501650"/>
              <a:chOff x="1230521" y="1848010"/>
              <a:chExt cx="501650" cy="501650"/>
            </a:xfrm>
          </p:grpSpPr>
          <p:sp>
            <p:nvSpPr>
              <p:cNvPr id="58" name="Freeform 39"/>
              <p:cNvSpPr/>
              <p:nvPr/>
            </p:nvSpPr>
            <p:spPr bwMode="auto">
              <a:xfrm>
                <a:off x="1230521" y="1848010"/>
                <a:ext cx="501650" cy="501650"/>
              </a:xfrm>
              <a:custGeom>
                <a:avLst/>
                <a:gdLst>
                  <a:gd name="T0" fmla="*/ 105 w 495"/>
                  <a:gd name="T1" fmla="*/ 79 h 495"/>
                  <a:gd name="T2" fmla="*/ 416 w 495"/>
                  <a:gd name="T3" fmla="*/ 106 h 495"/>
                  <a:gd name="T4" fmla="*/ 389 w 495"/>
                  <a:gd name="T5" fmla="*/ 417 h 495"/>
                  <a:gd name="T6" fmla="*/ 78 w 495"/>
                  <a:gd name="T7" fmla="*/ 390 h 495"/>
                  <a:gd name="T8" fmla="*/ 105 w 495"/>
                  <a:gd name="T9" fmla="*/ 79 h 495"/>
                </a:gdLst>
                <a:ahLst/>
                <a:cxnLst>
                  <a:cxn ang="0">
                    <a:pos x="T0" y="T1"/>
                  </a:cxn>
                  <a:cxn ang="0">
                    <a:pos x="T2" y="T3"/>
                  </a:cxn>
                  <a:cxn ang="0">
                    <a:pos x="T4" y="T5"/>
                  </a:cxn>
                  <a:cxn ang="0">
                    <a:pos x="T6" y="T7"/>
                  </a:cxn>
                  <a:cxn ang="0">
                    <a:pos x="T8" y="T9"/>
                  </a:cxn>
                </a:cxnLst>
                <a:rect l="0" t="0" r="r" b="b"/>
                <a:pathLst>
                  <a:path w="495" h="495">
                    <a:moveTo>
                      <a:pt x="105" y="79"/>
                    </a:moveTo>
                    <a:cubicBezTo>
                      <a:pt x="199" y="0"/>
                      <a:pt x="338" y="12"/>
                      <a:pt x="416" y="106"/>
                    </a:cubicBezTo>
                    <a:cubicBezTo>
                      <a:pt x="495" y="199"/>
                      <a:pt x="483" y="338"/>
                      <a:pt x="389" y="417"/>
                    </a:cubicBezTo>
                    <a:cubicBezTo>
                      <a:pt x="296" y="495"/>
                      <a:pt x="157" y="483"/>
                      <a:pt x="78" y="390"/>
                    </a:cubicBezTo>
                    <a:cubicBezTo>
                      <a:pt x="0" y="296"/>
                      <a:pt x="12" y="157"/>
                      <a:pt x="105" y="79"/>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59" name="Freeform 40"/>
              <p:cNvSpPr/>
              <p:nvPr/>
            </p:nvSpPr>
            <p:spPr bwMode="auto">
              <a:xfrm>
                <a:off x="1235284" y="1851979"/>
                <a:ext cx="492125" cy="493713"/>
              </a:xfrm>
              <a:custGeom>
                <a:avLst/>
                <a:gdLst>
                  <a:gd name="T0" fmla="*/ 77 w 485"/>
                  <a:gd name="T1" fmla="*/ 382 h 486"/>
                  <a:gd name="T2" fmla="*/ 103 w 485"/>
                  <a:gd name="T3" fmla="*/ 77 h 486"/>
                  <a:gd name="T4" fmla="*/ 408 w 485"/>
                  <a:gd name="T5" fmla="*/ 104 h 486"/>
                  <a:gd name="T6" fmla="*/ 382 w 485"/>
                  <a:gd name="T7" fmla="*/ 409 h 486"/>
                  <a:gd name="T8" fmla="*/ 77 w 485"/>
                  <a:gd name="T9" fmla="*/ 382 h 486"/>
                </a:gdLst>
                <a:ahLst/>
                <a:cxnLst>
                  <a:cxn ang="0">
                    <a:pos x="T0" y="T1"/>
                  </a:cxn>
                  <a:cxn ang="0">
                    <a:pos x="T2" y="T3"/>
                  </a:cxn>
                  <a:cxn ang="0">
                    <a:pos x="T4" y="T5"/>
                  </a:cxn>
                  <a:cxn ang="0">
                    <a:pos x="T6" y="T7"/>
                  </a:cxn>
                  <a:cxn ang="0">
                    <a:pos x="T8" y="T9"/>
                  </a:cxn>
                </a:cxnLst>
                <a:rect l="0" t="0" r="r" b="b"/>
                <a:pathLst>
                  <a:path w="485" h="486">
                    <a:moveTo>
                      <a:pt x="77" y="382"/>
                    </a:moveTo>
                    <a:cubicBezTo>
                      <a:pt x="0" y="291"/>
                      <a:pt x="12" y="154"/>
                      <a:pt x="103" y="77"/>
                    </a:cubicBezTo>
                    <a:cubicBezTo>
                      <a:pt x="195" y="0"/>
                      <a:pt x="332" y="12"/>
                      <a:pt x="408" y="104"/>
                    </a:cubicBezTo>
                    <a:cubicBezTo>
                      <a:pt x="485" y="195"/>
                      <a:pt x="473" y="332"/>
                      <a:pt x="382" y="409"/>
                    </a:cubicBezTo>
                    <a:cubicBezTo>
                      <a:pt x="291" y="486"/>
                      <a:pt x="154" y="474"/>
                      <a:pt x="77" y="382"/>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60" name="Freeform 41"/>
              <p:cNvSpPr/>
              <p:nvPr/>
            </p:nvSpPr>
            <p:spPr bwMode="auto">
              <a:xfrm>
                <a:off x="1375777" y="1992834"/>
                <a:ext cx="211137" cy="212725"/>
              </a:xfrm>
              <a:custGeom>
                <a:avLst/>
                <a:gdLst/>
                <a:ahLst/>
                <a:cxnLst/>
                <a:rect l="l" t="t" r="r" b="b"/>
                <a:pathLst>
                  <a:path w="211137" h="212725">
                    <a:moveTo>
                      <a:pt x="0" y="193675"/>
                    </a:moveTo>
                    <a:lnTo>
                      <a:pt x="20638" y="211138"/>
                    </a:lnTo>
                    <a:lnTo>
                      <a:pt x="0" y="212725"/>
                    </a:lnTo>
                    <a:close/>
                    <a:moveTo>
                      <a:pt x="0" y="165100"/>
                    </a:moveTo>
                    <a:lnTo>
                      <a:pt x="47625" y="211138"/>
                    </a:lnTo>
                    <a:lnTo>
                      <a:pt x="36513" y="211138"/>
                    </a:lnTo>
                    <a:lnTo>
                      <a:pt x="0" y="176213"/>
                    </a:lnTo>
                    <a:close/>
                    <a:moveTo>
                      <a:pt x="0" y="136525"/>
                    </a:moveTo>
                    <a:lnTo>
                      <a:pt x="76200" y="211138"/>
                    </a:lnTo>
                    <a:lnTo>
                      <a:pt x="65088" y="211138"/>
                    </a:lnTo>
                    <a:lnTo>
                      <a:pt x="0" y="147638"/>
                    </a:lnTo>
                    <a:close/>
                    <a:moveTo>
                      <a:pt x="0" y="106362"/>
                    </a:moveTo>
                    <a:lnTo>
                      <a:pt x="104775" y="209550"/>
                    </a:lnTo>
                    <a:lnTo>
                      <a:pt x="93663" y="209550"/>
                    </a:lnTo>
                    <a:lnTo>
                      <a:pt x="0" y="119062"/>
                    </a:lnTo>
                    <a:close/>
                    <a:moveTo>
                      <a:pt x="3612" y="80962"/>
                    </a:moveTo>
                    <a:cubicBezTo>
                      <a:pt x="3624" y="80974"/>
                      <a:pt x="4812" y="82162"/>
                      <a:pt x="130175" y="207509"/>
                    </a:cubicBezTo>
                    <a:cubicBezTo>
                      <a:pt x="127138" y="208530"/>
                      <a:pt x="123088" y="209550"/>
                      <a:pt x="120050" y="209550"/>
                    </a:cubicBezTo>
                    <a:cubicBezTo>
                      <a:pt x="120039" y="209539"/>
                      <a:pt x="118923" y="208424"/>
                      <a:pt x="1587" y="91167"/>
                    </a:cubicBezTo>
                    <a:close/>
                    <a:moveTo>
                      <a:pt x="10989" y="60325"/>
                    </a:moveTo>
                    <a:cubicBezTo>
                      <a:pt x="11002" y="60337"/>
                      <a:pt x="12325" y="61646"/>
                      <a:pt x="152400" y="200160"/>
                    </a:cubicBezTo>
                    <a:cubicBezTo>
                      <a:pt x="149348" y="201173"/>
                      <a:pt x="146296" y="202187"/>
                      <a:pt x="144261" y="203200"/>
                    </a:cubicBezTo>
                    <a:cubicBezTo>
                      <a:pt x="144249" y="203188"/>
                      <a:pt x="142964" y="201918"/>
                      <a:pt x="7937" y="68431"/>
                    </a:cubicBezTo>
                    <a:close/>
                    <a:moveTo>
                      <a:pt x="22542" y="41275"/>
                    </a:moveTo>
                    <a:cubicBezTo>
                      <a:pt x="22556" y="41288"/>
                      <a:pt x="23948" y="42680"/>
                      <a:pt x="169862" y="188595"/>
                    </a:cubicBezTo>
                    <a:cubicBezTo>
                      <a:pt x="167830" y="190627"/>
                      <a:pt x="165798" y="192659"/>
                      <a:pt x="162750" y="193675"/>
                    </a:cubicBezTo>
                    <a:cubicBezTo>
                      <a:pt x="162737" y="193662"/>
                      <a:pt x="161360" y="192285"/>
                      <a:pt x="17462" y="48387"/>
                    </a:cubicBezTo>
                    <a:close/>
                    <a:moveTo>
                      <a:pt x="36241" y="26987"/>
                    </a:moveTo>
                    <a:cubicBezTo>
                      <a:pt x="36253" y="27000"/>
                      <a:pt x="37615" y="28375"/>
                      <a:pt x="184150" y="176421"/>
                    </a:cubicBezTo>
                    <a:cubicBezTo>
                      <a:pt x="182124" y="178468"/>
                      <a:pt x="180098" y="180515"/>
                      <a:pt x="178072" y="182562"/>
                    </a:cubicBezTo>
                    <a:cubicBezTo>
                      <a:pt x="178059" y="182549"/>
                      <a:pt x="176706" y="181173"/>
                      <a:pt x="30162" y="32105"/>
                    </a:cubicBezTo>
                    <a:close/>
                    <a:moveTo>
                      <a:pt x="53122" y="15875"/>
                    </a:moveTo>
                    <a:cubicBezTo>
                      <a:pt x="53131" y="15883"/>
                      <a:pt x="54222" y="16975"/>
                      <a:pt x="196850" y="159603"/>
                    </a:cubicBezTo>
                    <a:cubicBezTo>
                      <a:pt x="194826" y="161627"/>
                      <a:pt x="193814" y="163652"/>
                      <a:pt x="191789" y="166688"/>
                    </a:cubicBezTo>
                    <a:cubicBezTo>
                      <a:pt x="191781" y="166680"/>
                      <a:pt x="190676" y="165567"/>
                      <a:pt x="46037" y="19924"/>
                    </a:cubicBezTo>
                    <a:close/>
                    <a:moveTo>
                      <a:pt x="149225" y="9525"/>
                    </a:moveTo>
                    <a:cubicBezTo>
                      <a:pt x="172851" y="20607"/>
                      <a:pt x="191341" y="38741"/>
                      <a:pt x="201613" y="61913"/>
                    </a:cubicBezTo>
                    <a:cubicBezTo>
                      <a:pt x="201608" y="61908"/>
                      <a:pt x="201122" y="61422"/>
                      <a:pt x="149225" y="9525"/>
                    </a:cubicBezTo>
                    <a:close/>
                    <a:moveTo>
                      <a:pt x="71664" y="6350"/>
                    </a:moveTo>
                    <a:cubicBezTo>
                      <a:pt x="71676" y="6361"/>
                      <a:pt x="72898" y="7561"/>
                      <a:pt x="206375" y="138555"/>
                    </a:cubicBezTo>
                    <a:cubicBezTo>
                      <a:pt x="205355" y="141583"/>
                      <a:pt x="204334" y="144610"/>
                      <a:pt x="203313" y="147638"/>
                    </a:cubicBezTo>
                    <a:cubicBezTo>
                      <a:pt x="203302" y="147626"/>
                      <a:pt x="202033" y="146372"/>
                      <a:pt x="63500" y="9378"/>
                    </a:cubicBezTo>
                    <a:close/>
                    <a:moveTo>
                      <a:pt x="94379" y="1587"/>
                    </a:moveTo>
                    <a:cubicBezTo>
                      <a:pt x="94383" y="1591"/>
                      <a:pt x="95073" y="2263"/>
                      <a:pt x="211137" y="115345"/>
                    </a:cubicBezTo>
                    <a:cubicBezTo>
                      <a:pt x="211137" y="119372"/>
                      <a:pt x="210113" y="122392"/>
                      <a:pt x="210113" y="125412"/>
                    </a:cubicBezTo>
                    <a:cubicBezTo>
                      <a:pt x="210108" y="125408"/>
                      <a:pt x="209360" y="124678"/>
                      <a:pt x="84137" y="2594"/>
                    </a:cubicBezTo>
                    <a:close/>
                    <a:moveTo>
                      <a:pt x="112712" y="0"/>
                    </a:moveTo>
                    <a:cubicBezTo>
                      <a:pt x="116771" y="0"/>
                      <a:pt x="120830" y="1020"/>
                      <a:pt x="125903" y="2041"/>
                    </a:cubicBezTo>
                    <a:lnTo>
                      <a:pt x="210122" y="86746"/>
                    </a:lnTo>
                    <a:cubicBezTo>
                      <a:pt x="211137" y="90828"/>
                      <a:pt x="211137" y="95931"/>
                      <a:pt x="211137" y="100013"/>
                    </a:cubicBezTo>
                    <a:cubicBezTo>
                      <a:pt x="211137" y="100013"/>
                      <a:pt x="211137" y="100013"/>
                      <a:pt x="112712" y="0"/>
                    </a:cubicBezTo>
                    <a:close/>
                  </a:path>
                </a:pathLst>
              </a:custGeom>
              <a:solidFill>
                <a:srgbClr val="5D5D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 name="组合 54"/>
            <p:cNvGrpSpPr/>
            <p:nvPr/>
          </p:nvGrpSpPr>
          <p:grpSpPr>
            <a:xfrm>
              <a:off x="3401062" y="1435941"/>
              <a:ext cx="2428238" cy="2282776"/>
              <a:chOff x="3430112" y="1493860"/>
              <a:chExt cx="2332038" cy="2192338"/>
            </a:xfrm>
          </p:grpSpPr>
          <p:sp>
            <p:nvSpPr>
              <p:cNvPr id="56" name="Freeform 59"/>
              <p:cNvSpPr>
                <a:spLocks noEditPoints="1"/>
              </p:cNvSpPr>
              <p:nvPr/>
            </p:nvSpPr>
            <p:spPr bwMode="auto">
              <a:xfrm>
                <a:off x="3430112" y="1493860"/>
                <a:ext cx="2332038" cy="2192338"/>
              </a:xfrm>
              <a:custGeom>
                <a:avLst/>
                <a:gdLst>
                  <a:gd name="T0" fmla="*/ 1758 w 2396"/>
                  <a:gd name="T1" fmla="*/ 975 h 2255"/>
                  <a:gd name="T2" fmla="*/ 1853 w 2396"/>
                  <a:gd name="T3" fmla="*/ 640 h 2255"/>
                  <a:gd name="T4" fmla="*/ 1213 w 2396"/>
                  <a:gd name="T5" fmla="*/ 0 h 2255"/>
                  <a:gd name="T6" fmla="*/ 573 w 2396"/>
                  <a:gd name="T7" fmla="*/ 640 h 2255"/>
                  <a:gd name="T8" fmla="*/ 657 w 2396"/>
                  <a:gd name="T9" fmla="*/ 956 h 2255"/>
                  <a:gd name="T10" fmla="*/ 640 w 2396"/>
                  <a:gd name="T11" fmla="*/ 956 h 2255"/>
                  <a:gd name="T12" fmla="*/ 0 w 2396"/>
                  <a:gd name="T13" fmla="*/ 1596 h 2255"/>
                  <a:gd name="T14" fmla="*/ 640 w 2396"/>
                  <a:gd name="T15" fmla="*/ 2236 h 2255"/>
                  <a:gd name="T16" fmla="*/ 1192 w 2396"/>
                  <a:gd name="T17" fmla="*/ 1919 h 2255"/>
                  <a:gd name="T18" fmla="*/ 1756 w 2396"/>
                  <a:gd name="T19" fmla="*/ 2255 h 2255"/>
                  <a:gd name="T20" fmla="*/ 2396 w 2396"/>
                  <a:gd name="T21" fmla="*/ 1615 h 2255"/>
                  <a:gd name="T22" fmla="*/ 1758 w 2396"/>
                  <a:gd name="T23" fmla="*/ 975 h 2255"/>
                  <a:gd name="T24" fmla="*/ 1756 w 2396"/>
                  <a:gd name="T25" fmla="*/ 2090 h 2255"/>
                  <a:gd name="T26" fmla="*/ 1280 w 2396"/>
                  <a:gd name="T27" fmla="*/ 1615 h 2255"/>
                  <a:gd name="T28" fmla="*/ 1280 w 2396"/>
                  <a:gd name="T29" fmla="*/ 1605 h 2255"/>
                  <a:gd name="T30" fmla="*/ 1280 w 2396"/>
                  <a:gd name="T31" fmla="*/ 1605 h 2255"/>
                  <a:gd name="T32" fmla="*/ 1116 w 2396"/>
                  <a:gd name="T33" fmla="*/ 1605 h 2255"/>
                  <a:gd name="T34" fmla="*/ 1115 w 2396"/>
                  <a:gd name="T35" fmla="*/ 1605 h 2255"/>
                  <a:gd name="T36" fmla="*/ 640 w 2396"/>
                  <a:gd name="T37" fmla="*/ 2072 h 2255"/>
                  <a:gd name="T38" fmla="*/ 164 w 2396"/>
                  <a:gd name="T39" fmla="*/ 1596 h 2255"/>
                  <a:gd name="T40" fmla="*/ 640 w 2396"/>
                  <a:gd name="T41" fmla="*/ 1120 h 2255"/>
                  <a:gd name="T42" fmla="*/ 875 w 2396"/>
                  <a:gd name="T43" fmla="*/ 1183 h 2255"/>
                  <a:gd name="T44" fmla="*/ 876 w 2396"/>
                  <a:gd name="T45" fmla="*/ 1184 h 2255"/>
                  <a:gd name="T46" fmla="*/ 908 w 2396"/>
                  <a:gd name="T47" fmla="*/ 1129 h 2255"/>
                  <a:gd name="T48" fmla="*/ 960 w 2396"/>
                  <a:gd name="T49" fmla="*/ 1042 h 2255"/>
                  <a:gd name="T50" fmla="*/ 959 w 2396"/>
                  <a:gd name="T51" fmla="*/ 1042 h 2255"/>
                  <a:gd name="T52" fmla="*/ 738 w 2396"/>
                  <a:gd name="T53" fmla="*/ 640 h 2255"/>
                  <a:gd name="T54" fmla="*/ 1213 w 2396"/>
                  <a:gd name="T55" fmla="*/ 164 h 2255"/>
                  <a:gd name="T56" fmla="*/ 1689 w 2396"/>
                  <a:gd name="T57" fmla="*/ 640 h 2255"/>
                  <a:gd name="T58" fmla="*/ 1445 w 2396"/>
                  <a:gd name="T59" fmla="*/ 1055 h 2255"/>
                  <a:gd name="T60" fmla="*/ 1445 w 2396"/>
                  <a:gd name="T61" fmla="*/ 1055 h 2255"/>
                  <a:gd name="T62" fmla="*/ 1445 w 2396"/>
                  <a:gd name="T63" fmla="*/ 1055 h 2255"/>
                  <a:gd name="T64" fmla="*/ 1525 w 2396"/>
                  <a:gd name="T65" fmla="*/ 1199 h 2255"/>
                  <a:gd name="T66" fmla="*/ 1756 w 2396"/>
                  <a:gd name="T67" fmla="*/ 1139 h 2255"/>
                  <a:gd name="T68" fmla="*/ 2231 w 2396"/>
                  <a:gd name="T69" fmla="*/ 1615 h 2255"/>
                  <a:gd name="T70" fmla="*/ 1756 w 2396"/>
                  <a:gd name="T71" fmla="*/ 2090 h 2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96" h="2255">
                    <a:moveTo>
                      <a:pt x="1758" y="975"/>
                    </a:moveTo>
                    <a:cubicBezTo>
                      <a:pt x="1819" y="877"/>
                      <a:pt x="1853" y="762"/>
                      <a:pt x="1853" y="640"/>
                    </a:cubicBezTo>
                    <a:cubicBezTo>
                      <a:pt x="1853" y="287"/>
                      <a:pt x="1566" y="0"/>
                      <a:pt x="1213" y="0"/>
                    </a:cubicBezTo>
                    <a:cubicBezTo>
                      <a:pt x="860" y="0"/>
                      <a:pt x="573" y="287"/>
                      <a:pt x="573" y="640"/>
                    </a:cubicBezTo>
                    <a:cubicBezTo>
                      <a:pt x="573" y="755"/>
                      <a:pt x="604" y="863"/>
                      <a:pt x="657" y="956"/>
                    </a:cubicBezTo>
                    <a:cubicBezTo>
                      <a:pt x="651" y="956"/>
                      <a:pt x="646" y="956"/>
                      <a:pt x="640" y="956"/>
                    </a:cubicBezTo>
                    <a:cubicBezTo>
                      <a:pt x="287" y="956"/>
                      <a:pt x="0" y="1243"/>
                      <a:pt x="0" y="1596"/>
                    </a:cubicBezTo>
                    <a:cubicBezTo>
                      <a:pt x="0" y="1949"/>
                      <a:pt x="287" y="2236"/>
                      <a:pt x="640" y="2236"/>
                    </a:cubicBezTo>
                    <a:cubicBezTo>
                      <a:pt x="875" y="2236"/>
                      <a:pt x="1081" y="2108"/>
                      <a:pt x="1192" y="1919"/>
                    </a:cubicBezTo>
                    <a:cubicBezTo>
                      <a:pt x="1301" y="2119"/>
                      <a:pt x="1513" y="2255"/>
                      <a:pt x="1756" y="2255"/>
                    </a:cubicBezTo>
                    <a:cubicBezTo>
                      <a:pt x="2109" y="2255"/>
                      <a:pt x="2396" y="1968"/>
                      <a:pt x="2396" y="1615"/>
                    </a:cubicBezTo>
                    <a:cubicBezTo>
                      <a:pt x="2396" y="1263"/>
                      <a:pt x="2110" y="976"/>
                      <a:pt x="1758" y="975"/>
                    </a:cubicBezTo>
                    <a:close/>
                    <a:moveTo>
                      <a:pt x="1756" y="2090"/>
                    </a:moveTo>
                    <a:cubicBezTo>
                      <a:pt x="1493" y="2090"/>
                      <a:pt x="1280" y="1877"/>
                      <a:pt x="1280" y="1615"/>
                    </a:cubicBezTo>
                    <a:cubicBezTo>
                      <a:pt x="1280" y="1612"/>
                      <a:pt x="1280" y="1609"/>
                      <a:pt x="1280" y="1605"/>
                    </a:cubicBezTo>
                    <a:cubicBezTo>
                      <a:pt x="1280" y="1605"/>
                      <a:pt x="1280" y="1605"/>
                      <a:pt x="1280" y="1605"/>
                    </a:cubicBezTo>
                    <a:cubicBezTo>
                      <a:pt x="1116" y="1605"/>
                      <a:pt x="1116" y="1605"/>
                      <a:pt x="1116" y="1605"/>
                    </a:cubicBezTo>
                    <a:cubicBezTo>
                      <a:pt x="1115" y="1605"/>
                      <a:pt x="1115" y="1605"/>
                      <a:pt x="1115" y="1605"/>
                    </a:cubicBezTo>
                    <a:cubicBezTo>
                      <a:pt x="1110" y="1863"/>
                      <a:pt x="899" y="2072"/>
                      <a:pt x="640" y="2072"/>
                    </a:cubicBezTo>
                    <a:cubicBezTo>
                      <a:pt x="378" y="2072"/>
                      <a:pt x="164" y="1858"/>
                      <a:pt x="164" y="1596"/>
                    </a:cubicBezTo>
                    <a:cubicBezTo>
                      <a:pt x="164" y="1334"/>
                      <a:pt x="378" y="1120"/>
                      <a:pt x="640" y="1120"/>
                    </a:cubicBezTo>
                    <a:cubicBezTo>
                      <a:pt x="725" y="1120"/>
                      <a:pt x="805" y="1143"/>
                      <a:pt x="875" y="1183"/>
                    </a:cubicBezTo>
                    <a:cubicBezTo>
                      <a:pt x="875" y="1183"/>
                      <a:pt x="876" y="1183"/>
                      <a:pt x="876" y="1184"/>
                    </a:cubicBezTo>
                    <a:cubicBezTo>
                      <a:pt x="908" y="1129"/>
                      <a:pt x="908" y="1129"/>
                      <a:pt x="908" y="1129"/>
                    </a:cubicBezTo>
                    <a:cubicBezTo>
                      <a:pt x="960" y="1042"/>
                      <a:pt x="960" y="1042"/>
                      <a:pt x="960" y="1042"/>
                    </a:cubicBezTo>
                    <a:cubicBezTo>
                      <a:pt x="960" y="1042"/>
                      <a:pt x="960" y="1042"/>
                      <a:pt x="959" y="1042"/>
                    </a:cubicBezTo>
                    <a:cubicBezTo>
                      <a:pt x="826" y="957"/>
                      <a:pt x="738" y="809"/>
                      <a:pt x="738" y="640"/>
                    </a:cubicBezTo>
                    <a:cubicBezTo>
                      <a:pt x="738" y="377"/>
                      <a:pt x="951" y="164"/>
                      <a:pt x="1213" y="164"/>
                    </a:cubicBezTo>
                    <a:cubicBezTo>
                      <a:pt x="1475" y="164"/>
                      <a:pt x="1689" y="377"/>
                      <a:pt x="1689" y="640"/>
                    </a:cubicBezTo>
                    <a:cubicBezTo>
                      <a:pt x="1689" y="818"/>
                      <a:pt x="1590" y="974"/>
                      <a:pt x="1445" y="1055"/>
                    </a:cubicBezTo>
                    <a:cubicBezTo>
                      <a:pt x="1445" y="1055"/>
                      <a:pt x="1445" y="1055"/>
                      <a:pt x="1445" y="1055"/>
                    </a:cubicBezTo>
                    <a:cubicBezTo>
                      <a:pt x="1445" y="1055"/>
                      <a:pt x="1445" y="1055"/>
                      <a:pt x="1445" y="1055"/>
                    </a:cubicBezTo>
                    <a:cubicBezTo>
                      <a:pt x="1525" y="1199"/>
                      <a:pt x="1525" y="1199"/>
                      <a:pt x="1525" y="1199"/>
                    </a:cubicBezTo>
                    <a:cubicBezTo>
                      <a:pt x="1593" y="1161"/>
                      <a:pt x="1672" y="1139"/>
                      <a:pt x="1756" y="1139"/>
                    </a:cubicBezTo>
                    <a:cubicBezTo>
                      <a:pt x="2018" y="1139"/>
                      <a:pt x="2231" y="1352"/>
                      <a:pt x="2231" y="1615"/>
                    </a:cubicBezTo>
                    <a:cubicBezTo>
                      <a:pt x="2231" y="1877"/>
                      <a:pt x="2018" y="2090"/>
                      <a:pt x="1756" y="209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7" name="Freeform 60"/>
              <p:cNvSpPr>
                <a:spLocks noEditPoints="1"/>
              </p:cNvSpPr>
              <p:nvPr/>
            </p:nvSpPr>
            <p:spPr bwMode="auto">
              <a:xfrm>
                <a:off x="3450750" y="1512910"/>
                <a:ext cx="2290763" cy="2154238"/>
              </a:xfrm>
              <a:custGeom>
                <a:avLst/>
                <a:gdLst>
                  <a:gd name="T0" fmla="*/ 1735 w 2354"/>
                  <a:gd name="T1" fmla="*/ 2214 h 2214"/>
                  <a:gd name="T2" fmla="*/ 1190 w 2354"/>
                  <a:gd name="T3" fmla="*/ 1889 h 2214"/>
                  <a:gd name="T4" fmla="*/ 1172 w 2354"/>
                  <a:gd name="T5" fmla="*/ 1856 h 2214"/>
                  <a:gd name="T6" fmla="*/ 1154 w 2354"/>
                  <a:gd name="T7" fmla="*/ 1888 h 2214"/>
                  <a:gd name="T8" fmla="*/ 619 w 2354"/>
                  <a:gd name="T9" fmla="*/ 2195 h 2214"/>
                  <a:gd name="T10" fmla="*/ 0 w 2354"/>
                  <a:gd name="T11" fmla="*/ 1576 h 2214"/>
                  <a:gd name="T12" fmla="*/ 619 w 2354"/>
                  <a:gd name="T13" fmla="*/ 956 h 2214"/>
                  <a:gd name="T14" fmla="*/ 628 w 2354"/>
                  <a:gd name="T15" fmla="*/ 957 h 2214"/>
                  <a:gd name="T16" fmla="*/ 636 w 2354"/>
                  <a:gd name="T17" fmla="*/ 957 h 2214"/>
                  <a:gd name="T18" fmla="*/ 672 w 2354"/>
                  <a:gd name="T19" fmla="*/ 958 h 2214"/>
                  <a:gd name="T20" fmla="*/ 654 w 2354"/>
                  <a:gd name="T21" fmla="*/ 926 h 2214"/>
                  <a:gd name="T22" fmla="*/ 573 w 2354"/>
                  <a:gd name="T23" fmla="*/ 620 h 2214"/>
                  <a:gd name="T24" fmla="*/ 1192 w 2354"/>
                  <a:gd name="T25" fmla="*/ 0 h 2214"/>
                  <a:gd name="T26" fmla="*/ 1812 w 2354"/>
                  <a:gd name="T27" fmla="*/ 620 h 2214"/>
                  <a:gd name="T28" fmla="*/ 1720 w 2354"/>
                  <a:gd name="T29" fmla="*/ 944 h 2214"/>
                  <a:gd name="T30" fmla="*/ 1701 w 2354"/>
                  <a:gd name="T31" fmla="*/ 975 h 2214"/>
                  <a:gd name="T32" fmla="*/ 1737 w 2354"/>
                  <a:gd name="T33" fmla="*/ 975 h 2214"/>
                  <a:gd name="T34" fmla="*/ 2354 w 2354"/>
                  <a:gd name="T35" fmla="*/ 1595 h 2214"/>
                  <a:gd name="T36" fmla="*/ 1735 w 2354"/>
                  <a:gd name="T37" fmla="*/ 2214 h 2214"/>
                  <a:gd name="T38" fmla="*/ 1239 w 2354"/>
                  <a:gd name="T39" fmla="*/ 1606 h 2214"/>
                  <a:gd name="T40" fmla="*/ 1735 w 2354"/>
                  <a:gd name="T41" fmla="*/ 2091 h 2214"/>
                  <a:gd name="T42" fmla="*/ 2231 w 2354"/>
                  <a:gd name="T43" fmla="*/ 1595 h 2214"/>
                  <a:gd name="T44" fmla="*/ 1735 w 2354"/>
                  <a:gd name="T45" fmla="*/ 1098 h 2214"/>
                  <a:gd name="T46" fmla="*/ 1512 w 2354"/>
                  <a:gd name="T47" fmla="*/ 1151 h 2214"/>
                  <a:gd name="T48" fmla="*/ 1452 w 2354"/>
                  <a:gd name="T49" fmla="*/ 1042 h 2214"/>
                  <a:gd name="T50" fmla="*/ 1689 w 2354"/>
                  <a:gd name="T51" fmla="*/ 620 h 2214"/>
                  <a:gd name="T52" fmla="*/ 1192 w 2354"/>
                  <a:gd name="T53" fmla="*/ 123 h 2214"/>
                  <a:gd name="T54" fmla="*/ 696 w 2354"/>
                  <a:gd name="T55" fmla="*/ 620 h 2214"/>
                  <a:gd name="T56" fmla="*/ 911 w 2354"/>
                  <a:gd name="T57" fmla="*/ 1028 h 2214"/>
                  <a:gd name="T58" fmla="*/ 848 w 2354"/>
                  <a:gd name="T59" fmla="*/ 1136 h 2214"/>
                  <a:gd name="T60" fmla="*/ 619 w 2354"/>
                  <a:gd name="T61" fmla="*/ 1080 h 2214"/>
                  <a:gd name="T62" fmla="*/ 123 w 2354"/>
                  <a:gd name="T63" fmla="*/ 1576 h 2214"/>
                  <a:gd name="T64" fmla="*/ 619 w 2354"/>
                  <a:gd name="T65" fmla="*/ 2072 h 2214"/>
                  <a:gd name="T66" fmla="*/ 1114 w 2354"/>
                  <a:gd name="T67" fmla="*/ 1606 h 2214"/>
                  <a:gd name="T68" fmla="*/ 1239 w 2354"/>
                  <a:gd name="T69" fmla="*/ 1606 h 2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54" h="2214">
                    <a:moveTo>
                      <a:pt x="1735" y="2214"/>
                    </a:moveTo>
                    <a:cubicBezTo>
                      <a:pt x="1507" y="2214"/>
                      <a:pt x="1298" y="2089"/>
                      <a:pt x="1190" y="1889"/>
                    </a:cubicBezTo>
                    <a:cubicBezTo>
                      <a:pt x="1172" y="1856"/>
                      <a:pt x="1172" y="1856"/>
                      <a:pt x="1172" y="1856"/>
                    </a:cubicBezTo>
                    <a:cubicBezTo>
                      <a:pt x="1154" y="1888"/>
                      <a:pt x="1154" y="1888"/>
                      <a:pt x="1154" y="1888"/>
                    </a:cubicBezTo>
                    <a:cubicBezTo>
                      <a:pt x="1043" y="2078"/>
                      <a:pt x="838" y="2195"/>
                      <a:pt x="619" y="2195"/>
                    </a:cubicBezTo>
                    <a:cubicBezTo>
                      <a:pt x="277" y="2195"/>
                      <a:pt x="0" y="1918"/>
                      <a:pt x="0" y="1576"/>
                    </a:cubicBezTo>
                    <a:cubicBezTo>
                      <a:pt x="0" y="1234"/>
                      <a:pt x="277" y="956"/>
                      <a:pt x="619" y="956"/>
                    </a:cubicBezTo>
                    <a:cubicBezTo>
                      <a:pt x="622" y="956"/>
                      <a:pt x="625" y="957"/>
                      <a:pt x="628" y="957"/>
                    </a:cubicBezTo>
                    <a:cubicBezTo>
                      <a:pt x="636" y="957"/>
                      <a:pt x="636" y="957"/>
                      <a:pt x="636" y="957"/>
                    </a:cubicBezTo>
                    <a:cubicBezTo>
                      <a:pt x="672" y="958"/>
                      <a:pt x="672" y="958"/>
                      <a:pt x="672" y="958"/>
                    </a:cubicBezTo>
                    <a:cubicBezTo>
                      <a:pt x="654" y="926"/>
                      <a:pt x="654" y="926"/>
                      <a:pt x="654" y="926"/>
                    </a:cubicBezTo>
                    <a:cubicBezTo>
                      <a:pt x="601" y="833"/>
                      <a:pt x="573" y="727"/>
                      <a:pt x="573" y="620"/>
                    </a:cubicBezTo>
                    <a:cubicBezTo>
                      <a:pt x="573" y="278"/>
                      <a:pt x="851" y="0"/>
                      <a:pt x="1192" y="0"/>
                    </a:cubicBezTo>
                    <a:cubicBezTo>
                      <a:pt x="1534" y="0"/>
                      <a:pt x="1812" y="278"/>
                      <a:pt x="1812" y="620"/>
                    </a:cubicBezTo>
                    <a:cubicBezTo>
                      <a:pt x="1812" y="734"/>
                      <a:pt x="1780" y="846"/>
                      <a:pt x="1720" y="944"/>
                    </a:cubicBezTo>
                    <a:cubicBezTo>
                      <a:pt x="1701" y="975"/>
                      <a:pt x="1701" y="975"/>
                      <a:pt x="1701" y="975"/>
                    </a:cubicBezTo>
                    <a:cubicBezTo>
                      <a:pt x="1737" y="975"/>
                      <a:pt x="1737" y="975"/>
                      <a:pt x="1737" y="975"/>
                    </a:cubicBezTo>
                    <a:cubicBezTo>
                      <a:pt x="2078" y="976"/>
                      <a:pt x="2354" y="1254"/>
                      <a:pt x="2354" y="1595"/>
                    </a:cubicBezTo>
                    <a:cubicBezTo>
                      <a:pt x="2354" y="1936"/>
                      <a:pt x="2077" y="2214"/>
                      <a:pt x="1735" y="2214"/>
                    </a:cubicBezTo>
                    <a:close/>
                    <a:moveTo>
                      <a:pt x="1239" y="1606"/>
                    </a:moveTo>
                    <a:cubicBezTo>
                      <a:pt x="1245" y="1874"/>
                      <a:pt x="1465" y="2091"/>
                      <a:pt x="1735" y="2091"/>
                    </a:cubicBezTo>
                    <a:cubicBezTo>
                      <a:pt x="2009" y="2091"/>
                      <a:pt x="2231" y="1868"/>
                      <a:pt x="2231" y="1595"/>
                    </a:cubicBezTo>
                    <a:cubicBezTo>
                      <a:pt x="2231" y="1321"/>
                      <a:pt x="2009" y="1098"/>
                      <a:pt x="1735" y="1098"/>
                    </a:cubicBezTo>
                    <a:cubicBezTo>
                      <a:pt x="1658" y="1098"/>
                      <a:pt x="1581" y="1116"/>
                      <a:pt x="1512" y="1151"/>
                    </a:cubicBezTo>
                    <a:cubicBezTo>
                      <a:pt x="1452" y="1042"/>
                      <a:pt x="1452" y="1042"/>
                      <a:pt x="1452" y="1042"/>
                    </a:cubicBezTo>
                    <a:cubicBezTo>
                      <a:pt x="1598" y="952"/>
                      <a:pt x="1689" y="792"/>
                      <a:pt x="1689" y="620"/>
                    </a:cubicBezTo>
                    <a:cubicBezTo>
                      <a:pt x="1689" y="346"/>
                      <a:pt x="1466" y="123"/>
                      <a:pt x="1192" y="123"/>
                    </a:cubicBezTo>
                    <a:cubicBezTo>
                      <a:pt x="919" y="123"/>
                      <a:pt x="696" y="346"/>
                      <a:pt x="696" y="620"/>
                    </a:cubicBezTo>
                    <a:cubicBezTo>
                      <a:pt x="696" y="784"/>
                      <a:pt x="776" y="935"/>
                      <a:pt x="911" y="1028"/>
                    </a:cubicBezTo>
                    <a:cubicBezTo>
                      <a:pt x="848" y="1136"/>
                      <a:pt x="848" y="1136"/>
                      <a:pt x="848" y="1136"/>
                    </a:cubicBezTo>
                    <a:cubicBezTo>
                      <a:pt x="777" y="1099"/>
                      <a:pt x="699" y="1080"/>
                      <a:pt x="619" y="1080"/>
                    </a:cubicBezTo>
                    <a:cubicBezTo>
                      <a:pt x="345" y="1080"/>
                      <a:pt x="123" y="1302"/>
                      <a:pt x="123" y="1576"/>
                    </a:cubicBezTo>
                    <a:cubicBezTo>
                      <a:pt x="123" y="1850"/>
                      <a:pt x="345" y="2072"/>
                      <a:pt x="619" y="2072"/>
                    </a:cubicBezTo>
                    <a:cubicBezTo>
                      <a:pt x="881" y="2072"/>
                      <a:pt x="1099" y="1865"/>
                      <a:pt x="1114" y="1606"/>
                    </a:cubicBezTo>
                    <a:lnTo>
                      <a:pt x="1239" y="1606"/>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grpSp>
      </p:grpSp>
      <p:grpSp>
        <p:nvGrpSpPr>
          <p:cNvPr id="5" name="组合 60"/>
          <p:cNvGrpSpPr/>
          <p:nvPr/>
        </p:nvGrpSpPr>
        <p:grpSpPr>
          <a:xfrm>
            <a:off x="5339687" y="1289059"/>
            <a:ext cx="2172929" cy="899410"/>
            <a:chOff x="5195888" y="1269653"/>
            <a:chExt cx="2224234" cy="912453"/>
          </a:xfrm>
        </p:grpSpPr>
        <p:sp>
          <p:nvSpPr>
            <p:cNvPr id="62" name="Freeform 87"/>
            <p:cNvSpPr/>
            <p:nvPr/>
          </p:nvSpPr>
          <p:spPr bwMode="auto">
            <a:xfrm>
              <a:off x="5195888" y="1350963"/>
              <a:ext cx="206375" cy="207962"/>
            </a:xfrm>
            <a:custGeom>
              <a:avLst/>
              <a:gdLst>
                <a:gd name="T0" fmla="*/ 7 w 186"/>
                <a:gd name="T1" fmla="*/ 186 h 186"/>
                <a:gd name="T2" fmla="*/ 0 w 186"/>
                <a:gd name="T3" fmla="*/ 179 h 186"/>
                <a:gd name="T4" fmla="*/ 0 w 186"/>
                <a:gd name="T5" fmla="*/ 3 h 186"/>
                <a:gd name="T6" fmla="*/ 1 w 186"/>
                <a:gd name="T7" fmla="*/ 0 h 186"/>
                <a:gd name="T8" fmla="*/ 3 w 186"/>
                <a:gd name="T9" fmla="*/ 2 h 186"/>
                <a:gd name="T10" fmla="*/ 184 w 186"/>
                <a:gd name="T11" fmla="*/ 183 h 186"/>
                <a:gd name="T12" fmla="*/ 186 w 186"/>
                <a:gd name="T13" fmla="*/ 185 h 186"/>
                <a:gd name="T14" fmla="*/ 183 w 186"/>
                <a:gd name="T15" fmla="*/ 186 h 186"/>
                <a:gd name="T16" fmla="*/ 7 w 186"/>
                <a:gd name="T17"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 h="186">
                  <a:moveTo>
                    <a:pt x="7" y="186"/>
                  </a:moveTo>
                  <a:cubicBezTo>
                    <a:pt x="3" y="186"/>
                    <a:pt x="0" y="183"/>
                    <a:pt x="0" y="179"/>
                  </a:cubicBezTo>
                  <a:cubicBezTo>
                    <a:pt x="0" y="3"/>
                    <a:pt x="0" y="3"/>
                    <a:pt x="0" y="3"/>
                  </a:cubicBezTo>
                  <a:cubicBezTo>
                    <a:pt x="0" y="1"/>
                    <a:pt x="1" y="0"/>
                    <a:pt x="1" y="0"/>
                  </a:cubicBezTo>
                  <a:cubicBezTo>
                    <a:pt x="1" y="0"/>
                    <a:pt x="2" y="1"/>
                    <a:pt x="3" y="2"/>
                  </a:cubicBezTo>
                  <a:cubicBezTo>
                    <a:pt x="184" y="183"/>
                    <a:pt x="184" y="183"/>
                    <a:pt x="184" y="183"/>
                  </a:cubicBezTo>
                  <a:cubicBezTo>
                    <a:pt x="186" y="184"/>
                    <a:pt x="186" y="185"/>
                    <a:pt x="186" y="185"/>
                  </a:cubicBezTo>
                  <a:cubicBezTo>
                    <a:pt x="186" y="185"/>
                    <a:pt x="185" y="186"/>
                    <a:pt x="183" y="186"/>
                  </a:cubicBezTo>
                  <a:lnTo>
                    <a:pt x="7" y="186"/>
                  </a:lnTo>
                  <a:close/>
                </a:path>
              </a:pathLst>
            </a:custGeom>
            <a:solidFill>
              <a:schemeClr val="accent3"/>
            </a:solidFill>
            <a:ln>
              <a:solidFill>
                <a:schemeClr val="accent3"/>
              </a:solidFill>
            </a:ln>
          </p:spPr>
          <p:txBody>
            <a:bodyPr vert="horz" wrap="square" lIns="91440" tIns="45720" rIns="91440" bIns="45720" numCol="1" anchor="t" anchorCtr="0" compatLnSpc="1"/>
            <a:lstStyle/>
            <a:p>
              <a:endParaRPr lang="zh-CN" altLang="en-US" sz="1600"/>
            </a:p>
          </p:txBody>
        </p:sp>
        <p:grpSp>
          <p:nvGrpSpPr>
            <p:cNvPr id="6" name="组合 62"/>
            <p:cNvGrpSpPr/>
            <p:nvPr/>
          </p:nvGrpSpPr>
          <p:grpSpPr>
            <a:xfrm>
              <a:off x="5286757" y="1269653"/>
              <a:ext cx="2133365" cy="912453"/>
              <a:chOff x="6187675" y="1646843"/>
              <a:chExt cx="2133365" cy="912453"/>
            </a:xfrm>
          </p:grpSpPr>
          <p:sp>
            <p:nvSpPr>
              <p:cNvPr id="64" name="TextBox 160"/>
              <p:cNvSpPr txBox="1"/>
              <p:nvPr/>
            </p:nvSpPr>
            <p:spPr>
              <a:xfrm>
                <a:off x="6187675" y="1903592"/>
                <a:ext cx="2071645" cy="655704"/>
              </a:xfrm>
              <a:prstGeom prst="rect">
                <a:avLst/>
              </a:prstGeom>
              <a:noFill/>
            </p:spPr>
            <p:txBody>
              <a:bodyPr wrap="square" rtlCol="0">
                <a:spAutoFit/>
              </a:bodyPr>
              <a:lstStyle/>
              <a:p>
                <a:pPr algn="ctr">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   点击添加文本</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   点击添加文本</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   点击添加文本</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defRPr/>
                </a:pP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矩形 64"/>
              <p:cNvSpPr/>
              <p:nvPr/>
            </p:nvSpPr>
            <p:spPr>
              <a:xfrm>
                <a:off x="6358751" y="1646843"/>
                <a:ext cx="1449200" cy="262802"/>
              </a:xfrm>
              <a:prstGeom prst="rect">
                <a:avLst/>
              </a:prstGeom>
            </p:spPr>
            <p:txBody>
              <a:bodyPr wrap="none">
                <a:spAutoFit/>
              </a:bodyPr>
              <a:lstStyle/>
              <a:p>
                <a:pPr>
                  <a:lnSpc>
                    <a:spcPts val="1275"/>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点击增加标题文本</a:t>
                </a:r>
                <a:endPar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66" name="直接连接符 65"/>
              <p:cNvCxnSpPr/>
              <p:nvPr/>
            </p:nvCxnSpPr>
            <p:spPr>
              <a:xfrm>
                <a:off x="6445250" y="1920736"/>
                <a:ext cx="187579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grpSp>
        <p:nvGrpSpPr>
          <p:cNvPr id="7" name="组合 66"/>
          <p:cNvGrpSpPr/>
          <p:nvPr/>
        </p:nvGrpSpPr>
        <p:grpSpPr>
          <a:xfrm>
            <a:off x="6048315" y="3116755"/>
            <a:ext cx="2174605" cy="776296"/>
            <a:chOff x="5921247" y="3123855"/>
            <a:chExt cx="2225950" cy="787554"/>
          </a:xfrm>
        </p:grpSpPr>
        <p:sp>
          <p:nvSpPr>
            <p:cNvPr id="68" name="Freeform 85"/>
            <p:cNvSpPr/>
            <p:nvPr/>
          </p:nvSpPr>
          <p:spPr bwMode="auto">
            <a:xfrm>
              <a:off x="5998311" y="3213100"/>
              <a:ext cx="179388" cy="177800"/>
            </a:xfrm>
            <a:custGeom>
              <a:avLst/>
              <a:gdLst>
                <a:gd name="T0" fmla="*/ 0 w 161"/>
                <a:gd name="T1" fmla="*/ 5 h 160"/>
                <a:gd name="T2" fmla="*/ 5 w 161"/>
                <a:gd name="T3" fmla="*/ 0 h 160"/>
                <a:gd name="T4" fmla="*/ 158 w 161"/>
                <a:gd name="T5" fmla="*/ 0 h 160"/>
                <a:gd name="T6" fmla="*/ 161 w 161"/>
                <a:gd name="T7" fmla="*/ 0 h 160"/>
                <a:gd name="T8" fmla="*/ 159 w 161"/>
                <a:gd name="T9" fmla="*/ 2 h 160"/>
                <a:gd name="T10" fmla="*/ 2 w 161"/>
                <a:gd name="T11" fmla="*/ 159 h 160"/>
                <a:gd name="T12" fmla="*/ 0 w 161"/>
                <a:gd name="T13" fmla="*/ 160 h 160"/>
                <a:gd name="T14" fmla="*/ 0 w 161"/>
                <a:gd name="T15" fmla="*/ 158 h 160"/>
                <a:gd name="T16" fmla="*/ 0 w 161"/>
                <a:gd name="T17" fmla="*/ 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 h="160">
                  <a:moveTo>
                    <a:pt x="0" y="5"/>
                  </a:moveTo>
                  <a:cubicBezTo>
                    <a:pt x="0" y="2"/>
                    <a:pt x="2" y="0"/>
                    <a:pt x="5" y="0"/>
                  </a:cubicBezTo>
                  <a:cubicBezTo>
                    <a:pt x="158" y="0"/>
                    <a:pt x="158" y="0"/>
                    <a:pt x="158" y="0"/>
                  </a:cubicBezTo>
                  <a:cubicBezTo>
                    <a:pt x="160" y="0"/>
                    <a:pt x="161" y="0"/>
                    <a:pt x="161" y="0"/>
                  </a:cubicBezTo>
                  <a:cubicBezTo>
                    <a:pt x="161" y="1"/>
                    <a:pt x="160" y="1"/>
                    <a:pt x="159" y="2"/>
                  </a:cubicBezTo>
                  <a:cubicBezTo>
                    <a:pt x="2" y="159"/>
                    <a:pt x="2" y="159"/>
                    <a:pt x="2" y="159"/>
                  </a:cubicBezTo>
                  <a:cubicBezTo>
                    <a:pt x="1" y="160"/>
                    <a:pt x="1" y="160"/>
                    <a:pt x="0" y="160"/>
                  </a:cubicBezTo>
                  <a:cubicBezTo>
                    <a:pt x="0" y="160"/>
                    <a:pt x="0" y="160"/>
                    <a:pt x="0" y="158"/>
                  </a:cubicBezTo>
                  <a:lnTo>
                    <a:pt x="0" y="5"/>
                  </a:lnTo>
                  <a:close/>
                </a:path>
              </a:pathLst>
            </a:custGeom>
            <a:solidFill>
              <a:schemeClr val="accent4"/>
            </a:solidFill>
            <a:ln>
              <a:noFill/>
            </a:ln>
          </p:spPr>
          <p:txBody>
            <a:bodyPr vert="horz" wrap="square" lIns="91440" tIns="45720" rIns="91440" bIns="45720" numCol="1" anchor="t" anchorCtr="0" compatLnSpc="1"/>
            <a:lstStyle/>
            <a:p>
              <a:endParaRPr lang="zh-CN" altLang="en-US" sz="1600"/>
            </a:p>
          </p:txBody>
        </p:sp>
        <p:grpSp>
          <p:nvGrpSpPr>
            <p:cNvPr id="8" name="组合 68"/>
            <p:cNvGrpSpPr/>
            <p:nvPr/>
          </p:nvGrpSpPr>
          <p:grpSpPr>
            <a:xfrm>
              <a:off x="5921247" y="3123855"/>
              <a:ext cx="2225950" cy="787554"/>
              <a:chOff x="6095090" y="1646845"/>
              <a:chExt cx="2225950" cy="787554"/>
            </a:xfrm>
          </p:grpSpPr>
          <p:sp>
            <p:nvSpPr>
              <p:cNvPr id="70" name="TextBox 164"/>
              <p:cNvSpPr txBox="1"/>
              <p:nvPr/>
            </p:nvSpPr>
            <p:spPr>
              <a:xfrm>
                <a:off x="6095090" y="1903591"/>
                <a:ext cx="2071645" cy="530808"/>
              </a:xfrm>
              <a:prstGeom prst="rect">
                <a:avLst/>
              </a:prstGeom>
              <a:noFill/>
            </p:spPr>
            <p:txBody>
              <a:bodyPr wrap="square" rtlCol="0">
                <a:spAutoFit/>
              </a:bodyPr>
              <a:lstStyle/>
              <a:p>
                <a:pPr algn="ctr">
                  <a:defRPr/>
                </a:pPr>
                <a:r>
                  <a:rPr lang="zh-CN" altLang="en-US" sz="700" kern="0" dirty="0">
                    <a:solidFill>
                      <a:prstClr val="black">
                        <a:lumMod val="50000"/>
                        <a:lumOff val="50000"/>
                      </a:prstClr>
                    </a:solidFill>
                    <a:latin typeface="微软雅黑" panose="020B0503020204020204" pitchFamily="34" charset="-122"/>
                    <a:ea typeface="微软雅黑" panose="020B0503020204020204" pitchFamily="34" charset="-122"/>
                  </a:rPr>
                  <a:t>点击添加文本   点击添加文本</a:t>
                </a:r>
                <a:endParaRPr lang="en-US" altLang="zh-CN" sz="700" kern="0" dirty="0">
                  <a:solidFill>
                    <a:prstClr val="black">
                      <a:lumMod val="50000"/>
                      <a:lumOff val="50000"/>
                    </a:prstClr>
                  </a:solidFill>
                  <a:latin typeface="微软雅黑" panose="020B0503020204020204" pitchFamily="34" charset="-122"/>
                  <a:ea typeface="微软雅黑" panose="020B0503020204020204" pitchFamily="34" charset="-122"/>
                </a:endParaRPr>
              </a:p>
              <a:p>
                <a:pPr algn="ctr">
                  <a:defRPr/>
                </a:pPr>
                <a:r>
                  <a:rPr lang="zh-CN" altLang="en-US" sz="700" kern="0" dirty="0">
                    <a:solidFill>
                      <a:prstClr val="black">
                        <a:lumMod val="50000"/>
                        <a:lumOff val="50000"/>
                      </a:prstClr>
                    </a:solidFill>
                    <a:latin typeface="微软雅黑" panose="020B0503020204020204" pitchFamily="34" charset="-122"/>
                    <a:ea typeface="微软雅黑" panose="020B0503020204020204" pitchFamily="34" charset="-122"/>
                  </a:rPr>
                  <a:t>点击添加文本   点击添加文本</a:t>
                </a:r>
                <a:endParaRPr lang="en-US" altLang="zh-CN" sz="700" kern="0" dirty="0">
                  <a:solidFill>
                    <a:prstClr val="black">
                      <a:lumMod val="50000"/>
                      <a:lumOff val="50000"/>
                    </a:prstClr>
                  </a:solidFill>
                  <a:latin typeface="微软雅黑" panose="020B0503020204020204" pitchFamily="34" charset="-122"/>
                  <a:ea typeface="微软雅黑" panose="020B0503020204020204" pitchFamily="34" charset="-122"/>
                </a:endParaRPr>
              </a:p>
              <a:p>
                <a:pPr algn="ctr">
                  <a:defRPr/>
                </a:pPr>
                <a:r>
                  <a:rPr lang="zh-CN" altLang="en-US" sz="700" kern="0" dirty="0">
                    <a:solidFill>
                      <a:prstClr val="black">
                        <a:lumMod val="50000"/>
                        <a:lumOff val="50000"/>
                      </a:prstClr>
                    </a:solidFill>
                    <a:latin typeface="微软雅黑" panose="020B0503020204020204" pitchFamily="34" charset="-122"/>
                    <a:ea typeface="微软雅黑" panose="020B0503020204020204" pitchFamily="34" charset="-122"/>
                  </a:rPr>
                  <a:t>点击添加文本   点击添加文本</a:t>
                </a:r>
                <a:endParaRPr lang="en-US" altLang="zh-CN" sz="700" kern="0" dirty="0">
                  <a:solidFill>
                    <a:prstClr val="black">
                      <a:lumMod val="50000"/>
                      <a:lumOff val="50000"/>
                    </a:prstClr>
                  </a:solidFill>
                  <a:latin typeface="微软雅黑" panose="020B0503020204020204" pitchFamily="34" charset="-122"/>
                  <a:ea typeface="微软雅黑" panose="020B0503020204020204" pitchFamily="34" charset="-122"/>
                </a:endParaRPr>
              </a:p>
              <a:p>
                <a:pPr algn="ctr">
                  <a:defRPr/>
                </a:pPr>
                <a:endParaRPr lang="en-US" altLang="zh-CN" sz="700" kern="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71" name="矩形 70"/>
              <p:cNvSpPr/>
              <p:nvPr/>
            </p:nvSpPr>
            <p:spPr>
              <a:xfrm>
                <a:off x="6358751" y="1646845"/>
                <a:ext cx="1449200" cy="262802"/>
              </a:xfrm>
              <a:prstGeom prst="rect">
                <a:avLst/>
              </a:prstGeom>
            </p:spPr>
            <p:txBody>
              <a:bodyPr wrap="none">
                <a:spAutoFit/>
              </a:bodyPr>
              <a:lstStyle/>
              <a:p>
                <a:pPr>
                  <a:lnSpc>
                    <a:spcPts val="1275"/>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点击增加标题文本</a:t>
                </a:r>
                <a:endPar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72" name="直接连接符 71"/>
              <p:cNvCxnSpPr/>
              <p:nvPr/>
            </p:nvCxnSpPr>
            <p:spPr>
              <a:xfrm>
                <a:off x="6445250" y="1920736"/>
                <a:ext cx="187579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grpSp>
        <p:nvGrpSpPr>
          <p:cNvPr id="9" name="组合 72"/>
          <p:cNvGrpSpPr/>
          <p:nvPr/>
        </p:nvGrpSpPr>
        <p:grpSpPr>
          <a:xfrm>
            <a:off x="1355472" y="1978828"/>
            <a:ext cx="2192948" cy="899410"/>
            <a:chOff x="1117600" y="1969421"/>
            <a:chExt cx="2244726" cy="912452"/>
          </a:xfrm>
        </p:grpSpPr>
        <p:sp>
          <p:nvSpPr>
            <p:cNvPr id="74" name="Freeform 86"/>
            <p:cNvSpPr/>
            <p:nvPr/>
          </p:nvSpPr>
          <p:spPr bwMode="auto">
            <a:xfrm>
              <a:off x="3154363" y="2544445"/>
              <a:ext cx="207963" cy="207962"/>
            </a:xfrm>
            <a:custGeom>
              <a:avLst/>
              <a:gdLst>
                <a:gd name="T0" fmla="*/ 187 w 187"/>
                <a:gd name="T1" fmla="*/ 180 h 186"/>
                <a:gd name="T2" fmla="*/ 181 w 187"/>
                <a:gd name="T3" fmla="*/ 186 h 186"/>
                <a:gd name="T4" fmla="*/ 3 w 187"/>
                <a:gd name="T5" fmla="*/ 186 h 186"/>
                <a:gd name="T6" fmla="*/ 0 w 187"/>
                <a:gd name="T7" fmla="*/ 186 h 186"/>
                <a:gd name="T8" fmla="*/ 2 w 187"/>
                <a:gd name="T9" fmla="*/ 183 h 186"/>
                <a:gd name="T10" fmla="*/ 184 w 187"/>
                <a:gd name="T11" fmla="*/ 1 h 186"/>
                <a:gd name="T12" fmla="*/ 186 w 187"/>
                <a:gd name="T13" fmla="*/ 0 h 186"/>
                <a:gd name="T14" fmla="*/ 187 w 187"/>
                <a:gd name="T15" fmla="*/ 2 h 186"/>
                <a:gd name="T16" fmla="*/ 187 w 187"/>
                <a:gd name="T17" fmla="*/ 18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86">
                  <a:moveTo>
                    <a:pt x="187" y="180"/>
                  </a:moveTo>
                  <a:cubicBezTo>
                    <a:pt x="187" y="184"/>
                    <a:pt x="184" y="186"/>
                    <a:pt x="181" y="186"/>
                  </a:cubicBezTo>
                  <a:cubicBezTo>
                    <a:pt x="3" y="186"/>
                    <a:pt x="3" y="186"/>
                    <a:pt x="3" y="186"/>
                  </a:cubicBezTo>
                  <a:cubicBezTo>
                    <a:pt x="1" y="186"/>
                    <a:pt x="0" y="186"/>
                    <a:pt x="0" y="186"/>
                  </a:cubicBezTo>
                  <a:cubicBezTo>
                    <a:pt x="0" y="185"/>
                    <a:pt x="1" y="184"/>
                    <a:pt x="2" y="183"/>
                  </a:cubicBezTo>
                  <a:cubicBezTo>
                    <a:pt x="184" y="1"/>
                    <a:pt x="184" y="1"/>
                    <a:pt x="184" y="1"/>
                  </a:cubicBezTo>
                  <a:cubicBezTo>
                    <a:pt x="185" y="0"/>
                    <a:pt x="186" y="0"/>
                    <a:pt x="186" y="0"/>
                  </a:cubicBezTo>
                  <a:cubicBezTo>
                    <a:pt x="187" y="0"/>
                    <a:pt x="187" y="1"/>
                    <a:pt x="187" y="2"/>
                  </a:cubicBezTo>
                  <a:lnTo>
                    <a:pt x="187" y="180"/>
                  </a:lnTo>
                  <a:close/>
                </a:path>
              </a:pathLst>
            </a:custGeom>
            <a:solidFill>
              <a:schemeClr val="accent2"/>
            </a:solidFill>
            <a:ln>
              <a:noFill/>
            </a:ln>
          </p:spPr>
          <p:txBody>
            <a:bodyPr vert="horz" wrap="square" lIns="91440" tIns="45720" rIns="91440" bIns="45720" numCol="1" anchor="t" anchorCtr="0" compatLnSpc="1"/>
            <a:lstStyle/>
            <a:p>
              <a:endParaRPr lang="zh-CN" altLang="en-US" sz="1600"/>
            </a:p>
          </p:txBody>
        </p:sp>
        <p:grpSp>
          <p:nvGrpSpPr>
            <p:cNvPr id="10" name="组合 74"/>
            <p:cNvGrpSpPr/>
            <p:nvPr/>
          </p:nvGrpSpPr>
          <p:grpSpPr>
            <a:xfrm>
              <a:off x="1117600" y="1969421"/>
              <a:ext cx="2231521" cy="912452"/>
              <a:chOff x="6445250" y="1646841"/>
              <a:chExt cx="2231521" cy="912452"/>
            </a:xfrm>
          </p:grpSpPr>
          <p:sp>
            <p:nvSpPr>
              <p:cNvPr id="76" name="TextBox 168"/>
              <p:cNvSpPr txBox="1"/>
              <p:nvPr/>
            </p:nvSpPr>
            <p:spPr>
              <a:xfrm>
                <a:off x="6605126" y="1903590"/>
                <a:ext cx="2071645" cy="655703"/>
              </a:xfrm>
              <a:prstGeom prst="rect">
                <a:avLst/>
              </a:prstGeom>
              <a:noFill/>
            </p:spPr>
            <p:txBody>
              <a:bodyPr wrap="square" rtlCol="0">
                <a:spAutoFit/>
              </a:bodyPr>
              <a:lstStyle/>
              <a:p>
                <a:pPr algn="ctr">
                  <a:defRPr/>
                </a:pPr>
                <a:r>
                  <a:rPr lang="zh-CN" altLang="en-US" sz="900" kern="0" dirty="0">
                    <a:solidFill>
                      <a:prstClr val="black">
                        <a:lumMod val="50000"/>
                        <a:lumOff val="50000"/>
                      </a:prstClr>
                    </a:solidFill>
                    <a:latin typeface="微软雅黑" panose="020B0503020204020204" pitchFamily="34" charset="-122"/>
                    <a:ea typeface="微软雅黑" panose="020B0503020204020204" pitchFamily="34" charset="-122"/>
                  </a:rPr>
                  <a:t>点击添加文本   点击添加文本</a:t>
                </a:r>
                <a:endParaRPr lang="en-US" altLang="zh-CN" sz="900" kern="0" dirty="0">
                  <a:solidFill>
                    <a:prstClr val="black">
                      <a:lumMod val="50000"/>
                      <a:lumOff val="50000"/>
                    </a:prstClr>
                  </a:solidFill>
                  <a:latin typeface="微软雅黑" panose="020B0503020204020204" pitchFamily="34" charset="-122"/>
                  <a:ea typeface="微软雅黑" panose="020B0503020204020204" pitchFamily="34" charset="-122"/>
                </a:endParaRPr>
              </a:p>
              <a:p>
                <a:pPr algn="ctr">
                  <a:defRPr/>
                </a:pPr>
                <a:r>
                  <a:rPr lang="zh-CN" altLang="en-US" sz="900" kern="0" dirty="0">
                    <a:solidFill>
                      <a:prstClr val="black">
                        <a:lumMod val="50000"/>
                        <a:lumOff val="50000"/>
                      </a:prstClr>
                    </a:solidFill>
                    <a:latin typeface="微软雅黑" panose="020B0503020204020204" pitchFamily="34" charset="-122"/>
                    <a:ea typeface="微软雅黑" panose="020B0503020204020204" pitchFamily="34" charset="-122"/>
                  </a:rPr>
                  <a:t>点击添加文本   点击添加文本</a:t>
                </a:r>
                <a:endParaRPr lang="en-US" altLang="zh-CN" sz="900" kern="0" dirty="0">
                  <a:solidFill>
                    <a:prstClr val="black">
                      <a:lumMod val="50000"/>
                      <a:lumOff val="50000"/>
                    </a:prstClr>
                  </a:solidFill>
                  <a:latin typeface="微软雅黑" panose="020B0503020204020204" pitchFamily="34" charset="-122"/>
                  <a:ea typeface="微软雅黑" panose="020B0503020204020204" pitchFamily="34" charset="-122"/>
                </a:endParaRPr>
              </a:p>
              <a:p>
                <a:pPr algn="ctr">
                  <a:defRPr/>
                </a:pPr>
                <a:r>
                  <a:rPr lang="zh-CN" altLang="en-US" sz="900" kern="0" dirty="0">
                    <a:solidFill>
                      <a:prstClr val="black">
                        <a:lumMod val="50000"/>
                        <a:lumOff val="50000"/>
                      </a:prstClr>
                    </a:solidFill>
                    <a:latin typeface="微软雅黑" panose="020B0503020204020204" pitchFamily="34" charset="-122"/>
                    <a:ea typeface="微软雅黑" panose="020B0503020204020204" pitchFamily="34" charset="-122"/>
                  </a:rPr>
                  <a:t>点击添加文本   点击添加文本</a:t>
                </a:r>
                <a:endParaRPr lang="en-US" altLang="zh-CN" sz="900" kern="0" dirty="0">
                  <a:solidFill>
                    <a:prstClr val="black">
                      <a:lumMod val="50000"/>
                      <a:lumOff val="50000"/>
                    </a:prstClr>
                  </a:solidFill>
                  <a:latin typeface="微软雅黑" panose="020B0503020204020204" pitchFamily="34" charset="-122"/>
                  <a:ea typeface="微软雅黑" panose="020B0503020204020204" pitchFamily="34" charset="-122"/>
                </a:endParaRPr>
              </a:p>
              <a:p>
                <a:pPr algn="ctr">
                  <a:defRPr/>
                </a:pPr>
                <a:endParaRPr lang="en-US" altLang="zh-CN" sz="900" kern="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77" name="矩形 76"/>
              <p:cNvSpPr/>
              <p:nvPr/>
            </p:nvSpPr>
            <p:spPr>
              <a:xfrm>
                <a:off x="6888341" y="1646841"/>
                <a:ext cx="1449200" cy="262801"/>
              </a:xfrm>
              <a:prstGeom prst="rect">
                <a:avLst/>
              </a:prstGeom>
            </p:spPr>
            <p:txBody>
              <a:bodyPr wrap="none">
                <a:spAutoFit/>
              </a:bodyPr>
              <a:lstStyle/>
              <a:p>
                <a:pPr>
                  <a:lnSpc>
                    <a:spcPts val="1275"/>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点击增加标题文本</a:t>
                </a:r>
                <a:endParaRPr lang="en-US" altLang="zh-CN"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78" name="直接连接符 77"/>
              <p:cNvCxnSpPr/>
              <p:nvPr/>
            </p:nvCxnSpPr>
            <p:spPr>
              <a:xfrm>
                <a:off x="6445250" y="1920736"/>
                <a:ext cx="187579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1" name="组合 78"/>
          <p:cNvGrpSpPr/>
          <p:nvPr/>
        </p:nvGrpSpPr>
        <p:grpSpPr>
          <a:xfrm>
            <a:off x="1888103" y="3152376"/>
            <a:ext cx="1070587" cy="243593"/>
            <a:chOff x="1019698" y="2986599"/>
            <a:chExt cx="1095865" cy="247126"/>
          </a:xfrm>
        </p:grpSpPr>
        <p:sp>
          <p:nvSpPr>
            <p:cNvPr id="80" name="Freeform 86"/>
            <p:cNvSpPr/>
            <p:nvPr/>
          </p:nvSpPr>
          <p:spPr bwMode="auto">
            <a:xfrm>
              <a:off x="1019698" y="3040267"/>
              <a:ext cx="115684" cy="115683"/>
            </a:xfrm>
            <a:custGeom>
              <a:avLst/>
              <a:gdLst>
                <a:gd name="T0" fmla="*/ 187 w 187"/>
                <a:gd name="T1" fmla="*/ 180 h 186"/>
                <a:gd name="T2" fmla="*/ 181 w 187"/>
                <a:gd name="T3" fmla="*/ 186 h 186"/>
                <a:gd name="T4" fmla="*/ 3 w 187"/>
                <a:gd name="T5" fmla="*/ 186 h 186"/>
                <a:gd name="T6" fmla="*/ 0 w 187"/>
                <a:gd name="T7" fmla="*/ 186 h 186"/>
                <a:gd name="T8" fmla="*/ 2 w 187"/>
                <a:gd name="T9" fmla="*/ 183 h 186"/>
                <a:gd name="T10" fmla="*/ 184 w 187"/>
                <a:gd name="T11" fmla="*/ 1 h 186"/>
                <a:gd name="T12" fmla="*/ 186 w 187"/>
                <a:gd name="T13" fmla="*/ 0 h 186"/>
                <a:gd name="T14" fmla="*/ 187 w 187"/>
                <a:gd name="T15" fmla="*/ 2 h 186"/>
                <a:gd name="T16" fmla="*/ 187 w 187"/>
                <a:gd name="T17" fmla="*/ 18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86">
                  <a:moveTo>
                    <a:pt x="187" y="180"/>
                  </a:moveTo>
                  <a:cubicBezTo>
                    <a:pt x="187" y="184"/>
                    <a:pt x="184" y="186"/>
                    <a:pt x="181" y="186"/>
                  </a:cubicBezTo>
                  <a:cubicBezTo>
                    <a:pt x="3" y="186"/>
                    <a:pt x="3" y="186"/>
                    <a:pt x="3" y="186"/>
                  </a:cubicBezTo>
                  <a:cubicBezTo>
                    <a:pt x="1" y="186"/>
                    <a:pt x="0" y="186"/>
                    <a:pt x="0" y="186"/>
                  </a:cubicBezTo>
                  <a:cubicBezTo>
                    <a:pt x="0" y="185"/>
                    <a:pt x="1" y="184"/>
                    <a:pt x="2" y="183"/>
                  </a:cubicBezTo>
                  <a:cubicBezTo>
                    <a:pt x="184" y="1"/>
                    <a:pt x="184" y="1"/>
                    <a:pt x="184" y="1"/>
                  </a:cubicBezTo>
                  <a:cubicBezTo>
                    <a:pt x="185" y="0"/>
                    <a:pt x="186" y="0"/>
                    <a:pt x="186" y="0"/>
                  </a:cubicBezTo>
                  <a:cubicBezTo>
                    <a:pt x="187" y="0"/>
                    <a:pt x="187" y="1"/>
                    <a:pt x="187" y="2"/>
                  </a:cubicBezTo>
                  <a:lnTo>
                    <a:pt x="187" y="180"/>
                  </a:lnTo>
                  <a:close/>
                </a:path>
              </a:pathLst>
            </a:custGeom>
            <a:solidFill>
              <a:schemeClr val="accent2"/>
            </a:solidFill>
            <a:ln>
              <a:noFill/>
            </a:ln>
          </p:spPr>
          <p:txBody>
            <a:bodyPr vert="horz" wrap="square" lIns="91440" tIns="45720" rIns="91440" bIns="45720" numCol="1" anchor="t" anchorCtr="0" compatLnSpc="1"/>
            <a:lstStyle/>
            <a:p>
              <a:endParaRPr lang="zh-CN" altLang="en-US" sz="1600">
                <a:solidFill>
                  <a:schemeClr val="bg1">
                    <a:lumMod val="50000"/>
                  </a:schemeClr>
                </a:solidFill>
              </a:endParaRPr>
            </a:p>
          </p:txBody>
        </p:sp>
        <p:sp>
          <p:nvSpPr>
            <p:cNvPr id="81" name="矩形 80"/>
            <p:cNvSpPr/>
            <p:nvPr/>
          </p:nvSpPr>
          <p:spPr>
            <a:xfrm>
              <a:off x="1125802" y="2986599"/>
              <a:ext cx="989761" cy="247126"/>
            </a:xfrm>
            <a:prstGeom prst="rect">
              <a:avLst/>
            </a:prstGeom>
          </p:spPr>
          <p:txBody>
            <a:bodyPr wrap="none">
              <a:spAutoFit/>
            </a:bodyPr>
            <a:lstStyle/>
            <a:p>
              <a:pPr>
                <a:lnSpc>
                  <a:spcPts val="1275"/>
                </a:lnSpc>
              </a:pPr>
              <a:r>
                <a:rPr lang="en-US" altLang="zh-CN"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rPr>
                <a:t>Your Text Here</a:t>
              </a:r>
            </a:p>
          </p:txBody>
        </p:sp>
      </p:grpSp>
      <p:grpSp>
        <p:nvGrpSpPr>
          <p:cNvPr id="12" name="组合 81"/>
          <p:cNvGrpSpPr/>
          <p:nvPr/>
        </p:nvGrpSpPr>
        <p:grpSpPr>
          <a:xfrm>
            <a:off x="1888103" y="3414434"/>
            <a:ext cx="1070587" cy="243593"/>
            <a:chOff x="1019698" y="2986599"/>
            <a:chExt cx="1095865" cy="247126"/>
          </a:xfrm>
        </p:grpSpPr>
        <p:sp>
          <p:nvSpPr>
            <p:cNvPr id="83" name="Freeform 86"/>
            <p:cNvSpPr/>
            <p:nvPr/>
          </p:nvSpPr>
          <p:spPr bwMode="auto">
            <a:xfrm>
              <a:off x="1019698" y="3040267"/>
              <a:ext cx="115684" cy="115683"/>
            </a:xfrm>
            <a:custGeom>
              <a:avLst/>
              <a:gdLst>
                <a:gd name="T0" fmla="*/ 187 w 187"/>
                <a:gd name="T1" fmla="*/ 180 h 186"/>
                <a:gd name="T2" fmla="*/ 181 w 187"/>
                <a:gd name="T3" fmla="*/ 186 h 186"/>
                <a:gd name="T4" fmla="*/ 3 w 187"/>
                <a:gd name="T5" fmla="*/ 186 h 186"/>
                <a:gd name="T6" fmla="*/ 0 w 187"/>
                <a:gd name="T7" fmla="*/ 186 h 186"/>
                <a:gd name="T8" fmla="*/ 2 w 187"/>
                <a:gd name="T9" fmla="*/ 183 h 186"/>
                <a:gd name="T10" fmla="*/ 184 w 187"/>
                <a:gd name="T11" fmla="*/ 1 h 186"/>
                <a:gd name="T12" fmla="*/ 186 w 187"/>
                <a:gd name="T13" fmla="*/ 0 h 186"/>
                <a:gd name="T14" fmla="*/ 187 w 187"/>
                <a:gd name="T15" fmla="*/ 2 h 186"/>
                <a:gd name="T16" fmla="*/ 187 w 187"/>
                <a:gd name="T17" fmla="*/ 18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86">
                  <a:moveTo>
                    <a:pt x="187" y="180"/>
                  </a:moveTo>
                  <a:cubicBezTo>
                    <a:pt x="187" y="184"/>
                    <a:pt x="184" y="186"/>
                    <a:pt x="181" y="186"/>
                  </a:cubicBezTo>
                  <a:cubicBezTo>
                    <a:pt x="3" y="186"/>
                    <a:pt x="3" y="186"/>
                    <a:pt x="3" y="186"/>
                  </a:cubicBezTo>
                  <a:cubicBezTo>
                    <a:pt x="1" y="186"/>
                    <a:pt x="0" y="186"/>
                    <a:pt x="0" y="186"/>
                  </a:cubicBezTo>
                  <a:cubicBezTo>
                    <a:pt x="0" y="185"/>
                    <a:pt x="1" y="184"/>
                    <a:pt x="2" y="183"/>
                  </a:cubicBezTo>
                  <a:cubicBezTo>
                    <a:pt x="184" y="1"/>
                    <a:pt x="184" y="1"/>
                    <a:pt x="184" y="1"/>
                  </a:cubicBezTo>
                  <a:cubicBezTo>
                    <a:pt x="185" y="0"/>
                    <a:pt x="186" y="0"/>
                    <a:pt x="186" y="0"/>
                  </a:cubicBezTo>
                  <a:cubicBezTo>
                    <a:pt x="187" y="0"/>
                    <a:pt x="187" y="1"/>
                    <a:pt x="187" y="2"/>
                  </a:cubicBezTo>
                  <a:lnTo>
                    <a:pt x="187" y="18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84" name="矩形 83"/>
            <p:cNvSpPr/>
            <p:nvPr/>
          </p:nvSpPr>
          <p:spPr>
            <a:xfrm>
              <a:off x="1125802" y="2986599"/>
              <a:ext cx="989761" cy="247126"/>
            </a:xfrm>
            <a:prstGeom prst="rect">
              <a:avLst/>
            </a:prstGeom>
          </p:spPr>
          <p:txBody>
            <a:bodyPr wrap="none">
              <a:spAutoFit/>
            </a:bodyPr>
            <a:lstStyle/>
            <a:p>
              <a:pPr>
                <a:lnSpc>
                  <a:spcPts val="1275"/>
                </a:lnSpc>
              </a:pPr>
              <a:r>
                <a:rPr lang="en-US" altLang="zh-CN"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rPr>
                <a:t>Your Text Here</a:t>
              </a:r>
            </a:p>
          </p:txBody>
        </p:sp>
      </p:grpSp>
      <p:grpSp>
        <p:nvGrpSpPr>
          <p:cNvPr id="13" name="组合 84"/>
          <p:cNvGrpSpPr/>
          <p:nvPr/>
        </p:nvGrpSpPr>
        <p:grpSpPr>
          <a:xfrm>
            <a:off x="1888103" y="3676492"/>
            <a:ext cx="1070587" cy="243593"/>
            <a:chOff x="1019698" y="2986599"/>
            <a:chExt cx="1095865" cy="247126"/>
          </a:xfrm>
        </p:grpSpPr>
        <p:sp>
          <p:nvSpPr>
            <p:cNvPr id="86" name="Freeform 86"/>
            <p:cNvSpPr/>
            <p:nvPr/>
          </p:nvSpPr>
          <p:spPr bwMode="auto">
            <a:xfrm>
              <a:off x="1019698" y="3040267"/>
              <a:ext cx="115684" cy="115683"/>
            </a:xfrm>
            <a:custGeom>
              <a:avLst/>
              <a:gdLst>
                <a:gd name="T0" fmla="*/ 187 w 187"/>
                <a:gd name="T1" fmla="*/ 180 h 186"/>
                <a:gd name="T2" fmla="*/ 181 w 187"/>
                <a:gd name="T3" fmla="*/ 186 h 186"/>
                <a:gd name="T4" fmla="*/ 3 w 187"/>
                <a:gd name="T5" fmla="*/ 186 h 186"/>
                <a:gd name="T6" fmla="*/ 0 w 187"/>
                <a:gd name="T7" fmla="*/ 186 h 186"/>
                <a:gd name="T8" fmla="*/ 2 w 187"/>
                <a:gd name="T9" fmla="*/ 183 h 186"/>
                <a:gd name="T10" fmla="*/ 184 w 187"/>
                <a:gd name="T11" fmla="*/ 1 h 186"/>
                <a:gd name="T12" fmla="*/ 186 w 187"/>
                <a:gd name="T13" fmla="*/ 0 h 186"/>
                <a:gd name="T14" fmla="*/ 187 w 187"/>
                <a:gd name="T15" fmla="*/ 2 h 186"/>
                <a:gd name="T16" fmla="*/ 187 w 187"/>
                <a:gd name="T17" fmla="*/ 18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86">
                  <a:moveTo>
                    <a:pt x="187" y="180"/>
                  </a:moveTo>
                  <a:cubicBezTo>
                    <a:pt x="187" y="184"/>
                    <a:pt x="184" y="186"/>
                    <a:pt x="181" y="186"/>
                  </a:cubicBezTo>
                  <a:cubicBezTo>
                    <a:pt x="3" y="186"/>
                    <a:pt x="3" y="186"/>
                    <a:pt x="3" y="186"/>
                  </a:cubicBezTo>
                  <a:cubicBezTo>
                    <a:pt x="1" y="186"/>
                    <a:pt x="0" y="186"/>
                    <a:pt x="0" y="186"/>
                  </a:cubicBezTo>
                  <a:cubicBezTo>
                    <a:pt x="0" y="185"/>
                    <a:pt x="1" y="184"/>
                    <a:pt x="2" y="183"/>
                  </a:cubicBezTo>
                  <a:cubicBezTo>
                    <a:pt x="184" y="1"/>
                    <a:pt x="184" y="1"/>
                    <a:pt x="184" y="1"/>
                  </a:cubicBezTo>
                  <a:cubicBezTo>
                    <a:pt x="185" y="0"/>
                    <a:pt x="186" y="0"/>
                    <a:pt x="186" y="0"/>
                  </a:cubicBezTo>
                  <a:cubicBezTo>
                    <a:pt x="187" y="0"/>
                    <a:pt x="187" y="1"/>
                    <a:pt x="187" y="2"/>
                  </a:cubicBezTo>
                  <a:lnTo>
                    <a:pt x="187" y="18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p>
          </p:txBody>
        </p:sp>
        <p:sp>
          <p:nvSpPr>
            <p:cNvPr id="87" name="矩形 86"/>
            <p:cNvSpPr/>
            <p:nvPr/>
          </p:nvSpPr>
          <p:spPr>
            <a:xfrm>
              <a:off x="1125802" y="2986599"/>
              <a:ext cx="989761" cy="247126"/>
            </a:xfrm>
            <a:prstGeom prst="rect">
              <a:avLst/>
            </a:prstGeom>
          </p:spPr>
          <p:txBody>
            <a:bodyPr wrap="none">
              <a:spAutoFit/>
            </a:bodyPr>
            <a:lstStyle/>
            <a:p>
              <a:pPr>
                <a:lnSpc>
                  <a:spcPts val="1275"/>
                </a:lnSpc>
              </a:pPr>
              <a:r>
                <a:rPr lang="en-US" altLang="zh-CN"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rPr>
                <a:t>Your Text Here</a:t>
              </a: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childTnLst>
                                </p:cTn>
                              </p:par>
                              <p:par>
                                <p:cTn id="9" presetID="22" presetClass="entr" presetSubtype="4" fill="hold" grpId="0" nodeType="withEffect">
                                  <p:stCondLst>
                                    <p:cond delay="1100"/>
                                  </p:stCondLst>
                                  <p:childTnLst>
                                    <p:set>
                                      <p:cBhvr>
                                        <p:cTn id="10" dur="1" fill="hold">
                                          <p:stCondLst>
                                            <p:cond delay="0"/>
                                          </p:stCondLst>
                                        </p:cTn>
                                        <p:tgtEl>
                                          <p:spTgt spid="47"/>
                                        </p:tgtEl>
                                        <p:attrNameLst>
                                          <p:attrName>style.visibility</p:attrName>
                                        </p:attrNameLst>
                                      </p:cBhvr>
                                      <p:to>
                                        <p:strVal val="visible"/>
                                      </p:to>
                                    </p:set>
                                    <p:animEffect transition="in" filter="wipe(down)">
                                      <p:cBhvr>
                                        <p:cTn id="11" dur="500"/>
                                        <p:tgtEl>
                                          <p:spTgt spid="47"/>
                                        </p:tgtEl>
                                      </p:cBhvr>
                                    </p:animEffect>
                                  </p:childTnLst>
                                </p:cTn>
                              </p:par>
                              <p:par>
                                <p:cTn id="12" presetID="22" presetClass="entr" presetSubtype="8" fill="hold" nodeType="withEffect">
                                  <p:stCondLst>
                                    <p:cond delay="160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par>
                                <p:cTn id="15" presetID="22" presetClass="entr" presetSubtype="4" fill="hold" grpId="0" nodeType="withEffect">
                                  <p:stCondLst>
                                    <p:cond delay="1400"/>
                                  </p:stCondLst>
                                  <p:childTnLst>
                                    <p:set>
                                      <p:cBhvr>
                                        <p:cTn id="16" dur="1" fill="hold">
                                          <p:stCondLst>
                                            <p:cond delay="0"/>
                                          </p:stCondLst>
                                        </p:cTn>
                                        <p:tgtEl>
                                          <p:spTgt spid="46"/>
                                        </p:tgtEl>
                                        <p:attrNameLst>
                                          <p:attrName>style.visibility</p:attrName>
                                        </p:attrNameLst>
                                      </p:cBhvr>
                                      <p:to>
                                        <p:strVal val="visible"/>
                                      </p:to>
                                    </p:set>
                                    <p:animEffect transition="in" filter="wipe(down)">
                                      <p:cBhvr>
                                        <p:cTn id="17" dur="500"/>
                                        <p:tgtEl>
                                          <p:spTgt spid="46"/>
                                        </p:tgtEl>
                                      </p:cBhvr>
                                    </p:animEffect>
                                  </p:childTnLst>
                                </p:cTn>
                              </p:par>
                              <p:par>
                                <p:cTn id="18" presetID="22" presetClass="entr" presetSubtype="8" fill="hold" nodeType="withEffect">
                                  <p:stCondLst>
                                    <p:cond delay="200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par>
                                <p:cTn id="21" presetID="22" presetClass="entr" presetSubtype="4" fill="hold" grpId="0" nodeType="withEffect">
                                  <p:stCondLst>
                                    <p:cond delay="1900"/>
                                  </p:stCondLst>
                                  <p:childTnLst>
                                    <p:set>
                                      <p:cBhvr>
                                        <p:cTn id="22" dur="1" fill="hold">
                                          <p:stCondLst>
                                            <p:cond delay="0"/>
                                          </p:stCondLst>
                                        </p:cTn>
                                        <p:tgtEl>
                                          <p:spTgt spid="45"/>
                                        </p:tgtEl>
                                        <p:attrNameLst>
                                          <p:attrName>style.visibility</p:attrName>
                                        </p:attrNameLst>
                                      </p:cBhvr>
                                      <p:to>
                                        <p:strVal val="visible"/>
                                      </p:to>
                                    </p:set>
                                    <p:animEffect transition="in" filter="wipe(down)">
                                      <p:cBhvr>
                                        <p:cTn id="23" dur="500"/>
                                        <p:tgtEl>
                                          <p:spTgt spid="45"/>
                                        </p:tgtEl>
                                      </p:cBhvr>
                                    </p:animEffect>
                                  </p:childTnLst>
                                </p:cTn>
                              </p:par>
                              <p:par>
                                <p:cTn id="24" presetID="22" presetClass="entr" presetSubtype="2" fill="hold" nodeType="withEffect">
                                  <p:stCondLst>
                                    <p:cond delay="2400"/>
                                  </p:stCondLst>
                                  <p:childTnLst>
                                    <p:set>
                                      <p:cBhvr>
                                        <p:cTn id="25" dur="1" fill="hold">
                                          <p:stCondLst>
                                            <p:cond delay="0"/>
                                          </p:stCondLst>
                                        </p:cTn>
                                        <p:tgtEl>
                                          <p:spTgt spid="9"/>
                                        </p:tgtEl>
                                        <p:attrNameLst>
                                          <p:attrName>style.visibility</p:attrName>
                                        </p:attrNameLst>
                                      </p:cBhvr>
                                      <p:to>
                                        <p:strVal val="visible"/>
                                      </p:to>
                                    </p:set>
                                    <p:animEffect transition="in" filter="wipe(right)">
                                      <p:cBhvr>
                                        <p:cTn id="26" dur="500"/>
                                        <p:tgtEl>
                                          <p:spTgt spid="9"/>
                                        </p:tgtEl>
                                      </p:cBhvr>
                                    </p:animEffect>
                                  </p:childTnLst>
                                </p:cTn>
                              </p:par>
                              <p:par>
                                <p:cTn id="27" presetID="47" presetClass="entr" presetSubtype="0" fill="hold" nodeType="withEffect">
                                  <p:stCondLst>
                                    <p:cond delay="290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anim calcmode="lin" valueType="num">
                                      <p:cBhvr>
                                        <p:cTn id="30" dur="500" fill="hold"/>
                                        <p:tgtEl>
                                          <p:spTgt spid="13"/>
                                        </p:tgtEl>
                                        <p:attrNameLst>
                                          <p:attrName>ppt_x</p:attrName>
                                        </p:attrNameLst>
                                      </p:cBhvr>
                                      <p:tavLst>
                                        <p:tav tm="0">
                                          <p:val>
                                            <p:strVal val="#ppt_x"/>
                                          </p:val>
                                        </p:tav>
                                        <p:tav tm="100000">
                                          <p:val>
                                            <p:strVal val="#ppt_x"/>
                                          </p:val>
                                        </p:tav>
                                      </p:tavLst>
                                    </p:anim>
                                    <p:anim calcmode="lin" valueType="num">
                                      <p:cBhvr>
                                        <p:cTn id="31" dur="500" fill="hold"/>
                                        <p:tgtEl>
                                          <p:spTgt spid="13"/>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330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anim calcmode="lin" valueType="num">
                                      <p:cBhvr>
                                        <p:cTn id="35" dur="500" fill="hold"/>
                                        <p:tgtEl>
                                          <p:spTgt spid="12"/>
                                        </p:tgtEl>
                                        <p:attrNameLst>
                                          <p:attrName>ppt_x</p:attrName>
                                        </p:attrNameLst>
                                      </p:cBhvr>
                                      <p:tavLst>
                                        <p:tav tm="0">
                                          <p:val>
                                            <p:strVal val="#ppt_x"/>
                                          </p:val>
                                        </p:tav>
                                        <p:tav tm="100000">
                                          <p:val>
                                            <p:strVal val="#ppt_x"/>
                                          </p:val>
                                        </p:tav>
                                      </p:tavLst>
                                    </p:anim>
                                    <p:anim calcmode="lin" valueType="num">
                                      <p:cBhvr>
                                        <p:cTn id="36" dur="500" fill="hold"/>
                                        <p:tgtEl>
                                          <p:spTgt spid="12"/>
                                        </p:tgtEl>
                                        <p:attrNameLst>
                                          <p:attrName>ppt_y</p:attrName>
                                        </p:attrNameLst>
                                      </p:cBhvr>
                                      <p:tavLst>
                                        <p:tav tm="0">
                                          <p:val>
                                            <p:strVal val="#ppt_y-.1"/>
                                          </p:val>
                                        </p:tav>
                                        <p:tav tm="100000">
                                          <p:val>
                                            <p:strVal val="#ppt_y"/>
                                          </p:val>
                                        </p:tav>
                                      </p:tavLst>
                                    </p:anim>
                                  </p:childTnLst>
                                </p:cTn>
                              </p:par>
                              <p:par>
                                <p:cTn id="37" presetID="47" presetClass="entr" presetSubtype="0" fill="hold" nodeType="withEffect">
                                  <p:stCondLst>
                                    <p:cond delay="360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anim calcmode="lin" valueType="num">
                                      <p:cBhvr>
                                        <p:cTn id="40" dur="500" fill="hold"/>
                                        <p:tgtEl>
                                          <p:spTgt spid="11"/>
                                        </p:tgtEl>
                                        <p:attrNameLst>
                                          <p:attrName>ppt_x</p:attrName>
                                        </p:attrNameLst>
                                      </p:cBhvr>
                                      <p:tavLst>
                                        <p:tav tm="0">
                                          <p:val>
                                            <p:strVal val="#ppt_x"/>
                                          </p:val>
                                        </p:tav>
                                        <p:tav tm="100000">
                                          <p:val>
                                            <p:strVal val="#ppt_x"/>
                                          </p:val>
                                        </p:tav>
                                      </p:tavLst>
                                    </p:anim>
                                    <p:anim calcmode="lin" valueType="num">
                                      <p:cBhvr>
                                        <p:cTn id="41"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48040" y="1349148"/>
            <a:ext cx="2264569" cy="2266460"/>
            <a:chOff x="3661577" y="1738684"/>
            <a:chExt cx="3019425" cy="3021013"/>
          </a:xfrm>
          <a:solidFill>
            <a:srgbClr val="FFB000"/>
          </a:solidFill>
        </p:grpSpPr>
        <p:sp>
          <p:nvSpPr>
            <p:cNvPr id="4" name="Freeform 5"/>
            <p:cNvSpPr/>
            <p:nvPr/>
          </p:nvSpPr>
          <p:spPr bwMode="auto">
            <a:xfrm>
              <a:off x="3661577" y="1738684"/>
              <a:ext cx="3019425" cy="3021013"/>
            </a:xfrm>
            <a:custGeom>
              <a:avLst/>
              <a:gdLst>
                <a:gd name="T0" fmla="*/ 1902 w 1902"/>
                <a:gd name="T1" fmla="*/ 951 h 1903"/>
                <a:gd name="T2" fmla="*/ 951 w 1902"/>
                <a:gd name="T3" fmla="*/ 1903 h 1903"/>
                <a:gd name="T4" fmla="*/ 0 w 1902"/>
                <a:gd name="T5" fmla="*/ 951 h 1903"/>
                <a:gd name="T6" fmla="*/ 951 w 1902"/>
                <a:gd name="T7" fmla="*/ 0 h 1903"/>
                <a:gd name="T8" fmla="*/ 1902 w 1902"/>
                <a:gd name="T9" fmla="*/ 951 h 1903"/>
              </a:gdLst>
              <a:ahLst/>
              <a:cxnLst>
                <a:cxn ang="0">
                  <a:pos x="T0" y="T1"/>
                </a:cxn>
                <a:cxn ang="0">
                  <a:pos x="T2" y="T3"/>
                </a:cxn>
                <a:cxn ang="0">
                  <a:pos x="T4" y="T5"/>
                </a:cxn>
                <a:cxn ang="0">
                  <a:pos x="T6" y="T7"/>
                </a:cxn>
                <a:cxn ang="0">
                  <a:pos x="T8" y="T9"/>
                </a:cxn>
              </a:cxnLst>
              <a:rect l="0" t="0" r="r" b="b"/>
              <a:pathLst>
                <a:path w="1902" h="1903">
                  <a:moveTo>
                    <a:pt x="1902" y="951"/>
                  </a:moveTo>
                  <a:lnTo>
                    <a:pt x="951" y="1903"/>
                  </a:lnTo>
                  <a:lnTo>
                    <a:pt x="0" y="951"/>
                  </a:lnTo>
                  <a:lnTo>
                    <a:pt x="951" y="0"/>
                  </a:lnTo>
                  <a:lnTo>
                    <a:pt x="1902" y="951"/>
                  </a:lnTo>
                  <a:close/>
                </a:path>
              </a:pathLst>
            </a:custGeom>
            <a:solidFill>
              <a:schemeClr val="accent1"/>
            </a:solidFill>
            <a:ln>
              <a:noFill/>
            </a:ln>
          </p:spPr>
          <p:txBody>
            <a:bodyPr/>
            <a:lstStyle/>
            <a:p>
              <a:pPr>
                <a:defRPr/>
              </a:pPr>
              <a:endParaRPr lang="zh-CN" altLang="en-US" sz="1000">
                <a:latin typeface="Impact" panose="020B0806030902050204" pitchFamily="34" charset="0"/>
              </a:endParaRPr>
            </a:p>
          </p:txBody>
        </p:sp>
        <p:sp>
          <p:nvSpPr>
            <p:cNvPr id="5" name="矩形 4"/>
            <p:cNvSpPr/>
            <p:nvPr/>
          </p:nvSpPr>
          <p:spPr>
            <a:xfrm>
              <a:off x="4666384" y="2813115"/>
              <a:ext cx="921620" cy="697411"/>
            </a:xfrm>
            <a:prstGeom prst="rect">
              <a:avLst/>
            </a:prstGeom>
            <a:noFill/>
          </p:spPr>
          <p:txBody>
            <a:bodyPr wrap="none">
              <a:spAutoFit/>
            </a:bodyPr>
            <a:lstStyle/>
            <a:p>
              <a:pPr>
                <a:defRPr/>
              </a:pPr>
              <a:r>
                <a:rPr lang="en-US" altLang="zh-CN" sz="2800"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r>
                <a:rPr lang="en-US" altLang="zh-CN" sz="2000"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a:t>
              </a:r>
              <a:endParaRPr lang="zh-CN" altLang="en-US" sz="2800" dirty="0">
                <a:solidFill>
                  <a:schemeClr val="bg1"/>
                </a:solidFill>
                <a:latin typeface="Impact" panose="020B0806030902050204" pitchFamily="34" charset="0"/>
              </a:endParaRPr>
            </a:p>
          </p:txBody>
        </p:sp>
      </p:grpSp>
      <p:grpSp>
        <p:nvGrpSpPr>
          <p:cNvPr id="6" name="组合 5"/>
          <p:cNvGrpSpPr/>
          <p:nvPr/>
        </p:nvGrpSpPr>
        <p:grpSpPr>
          <a:xfrm>
            <a:off x="4306569" y="1027581"/>
            <a:ext cx="1445419" cy="1445865"/>
            <a:chOff x="5739615" y="1310059"/>
            <a:chExt cx="1927225" cy="1927225"/>
          </a:xfrm>
          <a:solidFill>
            <a:schemeClr val="accent5"/>
          </a:solidFill>
        </p:grpSpPr>
        <p:sp>
          <p:nvSpPr>
            <p:cNvPr id="7" name="Freeform 8"/>
            <p:cNvSpPr/>
            <p:nvPr/>
          </p:nvSpPr>
          <p:spPr bwMode="auto">
            <a:xfrm>
              <a:off x="5739615" y="1310059"/>
              <a:ext cx="1927225" cy="1927225"/>
            </a:xfrm>
            <a:custGeom>
              <a:avLst/>
              <a:gdLst>
                <a:gd name="T0" fmla="*/ 1214 w 1214"/>
                <a:gd name="T1" fmla="*/ 606 h 1214"/>
                <a:gd name="T2" fmla="*/ 608 w 1214"/>
                <a:gd name="T3" fmla="*/ 1214 h 1214"/>
                <a:gd name="T4" fmla="*/ 0 w 1214"/>
                <a:gd name="T5" fmla="*/ 606 h 1214"/>
                <a:gd name="T6" fmla="*/ 608 w 1214"/>
                <a:gd name="T7" fmla="*/ 0 h 1214"/>
                <a:gd name="T8" fmla="*/ 1214 w 1214"/>
                <a:gd name="T9" fmla="*/ 606 h 1214"/>
              </a:gdLst>
              <a:ahLst/>
              <a:cxnLst>
                <a:cxn ang="0">
                  <a:pos x="T0" y="T1"/>
                </a:cxn>
                <a:cxn ang="0">
                  <a:pos x="T2" y="T3"/>
                </a:cxn>
                <a:cxn ang="0">
                  <a:pos x="T4" y="T5"/>
                </a:cxn>
                <a:cxn ang="0">
                  <a:pos x="T6" y="T7"/>
                </a:cxn>
                <a:cxn ang="0">
                  <a:pos x="T8" y="T9"/>
                </a:cxn>
              </a:cxnLst>
              <a:rect l="0" t="0" r="r" b="b"/>
              <a:pathLst>
                <a:path w="1214" h="1214">
                  <a:moveTo>
                    <a:pt x="1214" y="606"/>
                  </a:moveTo>
                  <a:lnTo>
                    <a:pt x="608" y="1214"/>
                  </a:lnTo>
                  <a:lnTo>
                    <a:pt x="0" y="606"/>
                  </a:lnTo>
                  <a:lnTo>
                    <a:pt x="608" y="0"/>
                  </a:lnTo>
                  <a:lnTo>
                    <a:pt x="1214" y="606"/>
                  </a:lnTo>
                  <a:close/>
                </a:path>
              </a:pathLst>
            </a:custGeom>
            <a:solidFill>
              <a:schemeClr val="accent2"/>
            </a:solidFill>
            <a:ln>
              <a:noFill/>
            </a:ln>
          </p:spPr>
          <p:txBody>
            <a:bodyPr/>
            <a:lstStyle/>
            <a:p>
              <a:pPr>
                <a:defRPr/>
              </a:pPr>
              <a:endParaRPr lang="zh-CN" altLang="en-US" sz="1000">
                <a:latin typeface="Impact" panose="020B0806030902050204" pitchFamily="34" charset="0"/>
              </a:endParaRPr>
            </a:p>
          </p:txBody>
        </p:sp>
        <p:sp>
          <p:nvSpPr>
            <p:cNvPr id="8" name="矩形 7"/>
            <p:cNvSpPr/>
            <p:nvPr/>
          </p:nvSpPr>
          <p:spPr>
            <a:xfrm>
              <a:off x="6244023" y="1976181"/>
              <a:ext cx="754908" cy="492291"/>
            </a:xfrm>
            <a:prstGeom prst="rect">
              <a:avLst/>
            </a:prstGeom>
            <a:noFill/>
          </p:spPr>
          <p:txBody>
            <a:bodyPr wrap="none">
              <a:spAutoFit/>
            </a:bodyPr>
            <a:lstStyle/>
            <a:p>
              <a:pPr>
                <a:defRPr/>
              </a:pPr>
              <a:r>
                <a:rPr lang="en-US" altLang="zh-CN"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r>
                <a:rPr lang="en-US" altLang="zh-CN" sz="1400"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a:t>
              </a:r>
              <a:endParaRPr lang="zh-CN" altLang="en-US" sz="1400" dirty="0">
                <a:solidFill>
                  <a:schemeClr val="bg1"/>
                </a:solidFill>
                <a:latin typeface="Impact" panose="020B0806030902050204" pitchFamily="34" charset="0"/>
              </a:endParaRPr>
            </a:p>
          </p:txBody>
        </p:sp>
      </p:grpSp>
      <p:grpSp>
        <p:nvGrpSpPr>
          <p:cNvPr id="9" name="组合 8"/>
          <p:cNvGrpSpPr/>
          <p:nvPr/>
        </p:nvGrpSpPr>
        <p:grpSpPr>
          <a:xfrm>
            <a:off x="5038803" y="1920825"/>
            <a:ext cx="1144191" cy="1143353"/>
            <a:chOff x="6715927" y="2500684"/>
            <a:chExt cx="1525588" cy="1524000"/>
          </a:xfrm>
          <a:solidFill>
            <a:srgbClr val="FFB000"/>
          </a:solidFill>
        </p:grpSpPr>
        <p:sp>
          <p:nvSpPr>
            <p:cNvPr id="10" name="Freeform 7"/>
            <p:cNvSpPr/>
            <p:nvPr/>
          </p:nvSpPr>
          <p:spPr bwMode="auto">
            <a:xfrm>
              <a:off x="6715927" y="2500684"/>
              <a:ext cx="1525588" cy="1524000"/>
            </a:xfrm>
            <a:custGeom>
              <a:avLst/>
              <a:gdLst>
                <a:gd name="T0" fmla="*/ 961 w 961"/>
                <a:gd name="T1" fmla="*/ 480 h 960"/>
                <a:gd name="T2" fmla="*/ 480 w 961"/>
                <a:gd name="T3" fmla="*/ 960 h 960"/>
                <a:gd name="T4" fmla="*/ 0 w 961"/>
                <a:gd name="T5" fmla="*/ 480 h 960"/>
                <a:gd name="T6" fmla="*/ 480 w 961"/>
                <a:gd name="T7" fmla="*/ 0 h 960"/>
                <a:gd name="T8" fmla="*/ 961 w 961"/>
                <a:gd name="T9" fmla="*/ 480 h 960"/>
              </a:gdLst>
              <a:ahLst/>
              <a:cxnLst>
                <a:cxn ang="0">
                  <a:pos x="T0" y="T1"/>
                </a:cxn>
                <a:cxn ang="0">
                  <a:pos x="T2" y="T3"/>
                </a:cxn>
                <a:cxn ang="0">
                  <a:pos x="T4" y="T5"/>
                </a:cxn>
                <a:cxn ang="0">
                  <a:pos x="T6" y="T7"/>
                </a:cxn>
                <a:cxn ang="0">
                  <a:pos x="T8" y="T9"/>
                </a:cxn>
              </a:cxnLst>
              <a:rect l="0" t="0" r="r" b="b"/>
              <a:pathLst>
                <a:path w="961" h="960">
                  <a:moveTo>
                    <a:pt x="961" y="480"/>
                  </a:moveTo>
                  <a:lnTo>
                    <a:pt x="480" y="960"/>
                  </a:lnTo>
                  <a:lnTo>
                    <a:pt x="0" y="480"/>
                  </a:lnTo>
                  <a:lnTo>
                    <a:pt x="480" y="0"/>
                  </a:lnTo>
                  <a:lnTo>
                    <a:pt x="961" y="480"/>
                  </a:lnTo>
                  <a:close/>
                </a:path>
              </a:pathLst>
            </a:custGeom>
            <a:solidFill>
              <a:schemeClr val="accent3"/>
            </a:solidFill>
            <a:ln>
              <a:noFill/>
            </a:ln>
          </p:spPr>
          <p:txBody>
            <a:bodyPr/>
            <a:lstStyle/>
            <a:p>
              <a:pPr>
                <a:defRPr/>
              </a:pPr>
              <a:endParaRPr lang="zh-CN" altLang="en-US" sz="1000">
                <a:latin typeface="Impact" panose="020B0806030902050204" pitchFamily="34" charset="0"/>
              </a:endParaRPr>
            </a:p>
          </p:txBody>
        </p:sp>
        <p:sp>
          <p:nvSpPr>
            <p:cNvPr id="11" name="矩形 10"/>
            <p:cNvSpPr/>
            <p:nvPr/>
          </p:nvSpPr>
          <p:spPr>
            <a:xfrm>
              <a:off x="7046728" y="2939519"/>
              <a:ext cx="739947" cy="492291"/>
            </a:xfrm>
            <a:prstGeom prst="rect">
              <a:avLst/>
            </a:prstGeom>
            <a:noFill/>
          </p:spPr>
          <p:txBody>
            <a:bodyPr wrap="none">
              <a:spAutoFit/>
            </a:bodyPr>
            <a:lstStyle/>
            <a:p>
              <a:pPr>
                <a:defRPr/>
              </a:pPr>
              <a:r>
                <a:rPr lang="en-US" altLang="zh-CN"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r>
                <a:rPr lang="en-US" altLang="zh-CN" sz="1200"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a:t>
              </a:r>
              <a:endParaRPr lang="zh-CN" altLang="en-US" sz="1200" dirty="0">
                <a:solidFill>
                  <a:schemeClr val="bg1"/>
                </a:solidFill>
                <a:latin typeface="Impact" panose="020B0806030902050204" pitchFamily="34" charset="0"/>
              </a:endParaRPr>
            </a:p>
          </p:txBody>
        </p:sp>
      </p:grpSp>
      <p:grpSp>
        <p:nvGrpSpPr>
          <p:cNvPr id="12" name="组合 11"/>
          <p:cNvGrpSpPr/>
          <p:nvPr/>
        </p:nvGrpSpPr>
        <p:grpSpPr>
          <a:xfrm>
            <a:off x="4094637" y="2506793"/>
            <a:ext cx="1859756" cy="1859140"/>
            <a:chOff x="5457040" y="3281734"/>
            <a:chExt cx="2479675" cy="2478088"/>
          </a:xfrm>
          <a:solidFill>
            <a:schemeClr val="accent5"/>
          </a:solidFill>
        </p:grpSpPr>
        <p:sp>
          <p:nvSpPr>
            <p:cNvPr id="13" name="Freeform 6"/>
            <p:cNvSpPr/>
            <p:nvPr/>
          </p:nvSpPr>
          <p:spPr bwMode="auto">
            <a:xfrm>
              <a:off x="5457040" y="3281734"/>
              <a:ext cx="2479675" cy="2478088"/>
            </a:xfrm>
            <a:custGeom>
              <a:avLst/>
              <a:gdLst>
                <a:gd name="T0" fmla="*/ 1562 w 1562"/>
                <a:gd name="T1" fmla="*/ 781 h 1561"/>
                <a:gd name="T2" fmla="*/ 781 w 1562"/>
                <a:gd name="T3" fmla="*/ 1561 h 1561"/>
                <a:gd name="T4" fmla="*/ 0 w 1562"/>
                <a:gd name="T5" fmla="*/ 781 h 1561"/>
                <a:gd name="T6" fmla="*/ 781 w 1562"/>
                <a:gd name="T7" fmla="*/ 0 h 1561"/>
                <a:gd name="T8" fmla="*/ 1562 w 1562"/>
                <a:gd name="T9" fmla="*/ 781 h 1561"/>
              </a:gdLst>
              <a:ahLst/>
              <a:cxnLst>
                <a:cxn ang="0">
                  <a:pos x="T0" y="T1"/>
                </a:cxn>
                <a:cxn ang="0">
                  <a:pos x="T2" y="T3"/>
                </a:cxn>
                <a:cxn ang="0">
                  <a:pos x="T4" y="T5"/>
                </a:cxn>
                <a:cxn ang="0">
                  <a:pos x="T6" y="T7"/>
                </a:cxn>
                <a:cxn ang="0">
                  <a:pos x="T8" y="T9"/>
                </a:cxn>
              </a:cxnLst>
              <a:rect l="0" t="0" r="r" b="b"/>
              <a:pathLst>
                <a:path w="1562" h="1561">
                  <a:moveTo>
                    <a:pt x="1562" y="781"/>
                  </a:moveTo>
                  <a:lnTo>
                    <a:pt x="781" y="1561"/>
                  </a:lnTo>
                  <a:lnTo>
                    <a:pt x="0" y="781"/>
                  </a:lnTo>
                  <a:lnTo>
                    <a:pt x="781" y="0"/>
                  </a:lnTo>
                  <a:lnTo>
                    <a:pt x="1562" y="781"/>
                  </a:lnTo>
                  <a:close/>
                </a:path>
              </a:pathLst>
            </a:custGeom>
            <a:solidFill>
              <a:schemeClr val="accent4"/>
            </a:solidFill>
            <a:ln>
              <a:noFill/>
            </a:ln>
          </p:spPr>
          <p:txBody>
            <a:bodyPr/>
            <a:lstStyle/>
            <a:p>
              <a:pPr>
                <a:defRPr/>
              </a:pPr>
              <a:endParaRPr lang="zh-CN" altLang="en-US" sz="1000">
                <a:latin typeface="Impact" panose="020B0806030902050204" pitchFamily="34" charset="0"/>
              </a:endParaRPr>
            </a:p>
          </p:txBody>
        </p:sp>
        <p:sp>
          <p:nvSpPr>
            <p:cNvPr id="14" name="矩形 13"/>
            <p:cNvSpPr/>
            <p:nvPr/>
          </p:nvSpPr>
          <p:spPr>
            <a:xfrm>
              <a:off x="6267851" y="4128592"/>
              <a:ext cx="754908" cy="492291"/>
            </a:xfrm>
            <a:prstGeom prst="rect">
              <a:avLst/>
            </a:prstGeom>
            <a:noFill/>
          </p:spPr>
          <p:txBody>
            <a:bodyPr wrap="none">
              <a:spAutoFit/>
            </a:bodyPr>
            <a:lstStyle/>
            <a:p>
              <a:pPr>
                <a:defRPr/>
              </a:pPr>
              <a:r>
                <a:rPr lang="en-US" altLang="zh-CN"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r>
                <a:rPr lang="en-US" altLang="zh-CN" sz="1400"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a:t>
              </a:r>
              <a:endParaRPr lang="zh-CN" altLang="en-US" sz="1400" dirty="0">
                <a:solidFill>
                  <a:schemeClr val="bg1"/>
                </a:solidFill>
                <a:latin typeface="Impact" panose="020B0806030902050204" pitchFamily="34" charset="0"/>
              </a:endParaRPr>
            </a:p>
          </p:txBody>
        </p:sp>
      </p:grpSp>
      <p:sp>
        <p:nvSpPr>
          <p:cNvPr id="15" name="TextBox 57"/>
          <p:cNvSpPr txBox="1"/>
          <p:nvPr/>
        </p:nvSpPr>
        <p:spPr bwMode="auto">
          <a:xfrm>
            <a:off x="539553" y="1746661"/>
            <a:ext cx="2412267" cy="429348"/>
          </a:xfrm>
          <a:prstGeom prst="rect">
            <a:avLst/>
          </a:prstGeom>
          <a:noFill/>
        </p:spPr>
        <p:txBody>
          <a:bodyPr wrap="square" lIns="68580" tIns="34290" rIns="68580" bIns="34290">
            <a:spAutoFit/>
          </a:bodyPr>
          <a:lstStyle/>
          <a:p>
            <a:pPr algn="just">
              <a:lnSpc>
                <a:spcPct val="13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此处添加详细文本描述，建议与标题相关并符合整体语言风格，语言描述尽量简洁生动。</a:t>
            </a:r>
            <a:endParaRPr lang="en-US" altLang="zh-CN" sz="9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TextBox 57"/>
          <p:cNvSpPr txBox="1"/>
          <p:nvPr/>
        </p:nvSpPr>
        <p:spPr bwMode="auto">
          <a:xfrm>
            <a:off x="5719238" y="916539"/>
            <a:ext cx="2309146" cy="429348"/>
          </a:xfrm>
          <a:prstGeom prst="rect">
            <a:avLst/>
          </a:prstGeom>
          <a:noFill/>
        </p:spPr>
        <p:txBody>
          <a:bodyPr wrap="square" lIns="68580" tIns="34290" rIns="68580" bIns="34290">
            <a:spAutoFit/>
          </a:bodyPr>
          <a:lstStyle/>
          <a:p>
            <a:pPr algn="ctr">
              <a:lnSpc>
                <a:spcPct val="13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此处添加详细文本描述，建议与标题相关并符合整体语言风格，语言描述尽量简洁生动。</a:t>
            </a:r>
            <a:endParaRPr lang="en-US" altLang="zh-CN" sz="9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TextBox 57"/>
          <p:cNvSpPr txBox="1"/>
          <p:nvPr/>
        </p:nvSpPr>
        <p:spPr bwMode="auto">
          <a:xfrm>
            <a:off x="6308598" y="2204003"/>
            <a:ext cx="2309146" cy="429348"/>
          </a:xfrm>
          <a:prstGeom prst="rect">
            <a:avLst/>
          </a:prstGeom>
          <a:noFill/>
        </p:spPr>
        <p:txBody>
          <a:bodyPr wrap="square" lIns="68580" tIns="34290" rIns="68580" bIns="34290">
            <a:spAutoFit/>
          </a:bodyPr>
          <a:lstStyle/>
          <a:p>
            <a:pPr algn="ctr">
              <a:lnSpc>
                <a:spcPct val="13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此处添加详细文本描述，建议与标题相关并符合整体语言风格，语言描述尽量简洁生动。</a:t>
            </a:r>
            <a:endParaRPr lang="en-US" altLang="zh-CN" sz="9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TextBox 57"/>
          <p:cNvSpPr txBox="1"/>
          <p:nvPr/>
        </p:nvSpPr>
        <p:spPr bwMode="auto">
          <a:xfrm>
            <a:off x="5533034" y="3673688"/>
            <a:ext cx="2412267" cy="429348"/>
          </a:xfrm>
          <a:prstGeom prst="rect">
            <a:avLst/>
          </a:prstGeom>
          <a:noFill/>
        </p:spPr>
        <p:txBody>
          <a:bodyPr wrap="square" lIns="68580" tIns="34290" rIns="68580" bIns="34290">
            <a:spAutoFit/>
          </a:bodyPr>
          <a:lstStyle/>
          <a:p>
            <a:pPr algn="just">
              <a:lnSpc>
                <a:spcPct val="13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此处添加详细文本描述，建议与标题相关并符合整体语言风格，语言描述尽量简洁生动。</a:t>
            </a:r>
            <a:endParaRPr lang="en-US" altLang="zh-CN" sz="9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0-#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ppt_x"/>
                                          </p:val>
                                        </p:tav>
                                        <p:tav tm="100000">
                                          <p:val>
                                            <p:strVal val="#ppt_x"/>
                                          </p:val>
                                        </p:tav>
                                      </p:tavLst>
                                    </p:anim>
                                    <p:anim calcmode="lin" valueType="num">
                                      <p:cBhvr additive="base">
                                        <p:cTn id="21" dur="500" fill="hold"/>
                                        <p:tgtEl>
                                          <p:spTgt spid="12"/>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1000"/>
                                        <p:tgtEl>
                                          <p:spTgt spid="16"/>
                                        </p:tgtEl>
                                      </p:cBhvr>
                                    </p:animEffect>
                                    <p:anim calcmode="lin" valueType="num">
                                      <p:cBhvr>
                                        <p:cTn id="31" dur="1000" fill="hold"/>
                                        <p:tgtEl>
                                          <p:spTgt spid="16"/>
                                        </p:tgtEl>
                                        <p:attrNameLst>
                                          <p:attrName>ppt_x</p:attrName>
                                        </p:attrNameLst>
                                      </p:cBhvr>
                                      <p:tavLst>
                                        <p:tav tm="0">
                                          <p:val>
                                            <p:strVal val="#ppt_x"/>
                                          </p:val>
                                        </p:tav>
                                        <p:tav tm="100000">
                                          <p:val>
                                            <p:strVal val="#ppt_x"/>
                                          </p:val>
                                        </p:tav>
                                      </p:tavLst>
                                    </p:anim>
                                    <p:anim calcmode="lin" valueType="num">
                                      <p:cBhvr>
                                        <p:cTn id="32" dur="1000" fill="hold"/>
                                        <p:tgtEl>
                                          <p:spTgt spid="16"/>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ppt_x</p:attrName>
                                        </p:attrNameLst>
                                      </p:cBhvr>
                                      <p:tavLst>
                                        <p:tav tm="0">
                                          <p:val>
                                            <p:strVal val="#ppt_x"/>
                                          </p:val>
                                        </p:tav>
                                        <p:tav tm="100000">
                                          <p:val>
                                            <p:strVal val="#ppt_x"/>
                                          </p:val>
                                        </p:tav>
                                      </p:tavLst>
                                    </p:anim>
                                    <p:anim calcmode="lin" valueType="num">
                                      <p:cBhvr>
                                        <p:cTn id="37" dur="1000" fill="hold"/>
                                        <p:tgtEl>
                                          <p:spTgt spid="17"/>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1000"/>
                                        <p:tgtEl>
                                          <p:spTgt spid="18"/>
                                        </p:tgtEl>
                                      </p:cBhvr>
                                    </p:animEffect>
                                    <p:anim calcmode="lin" valueType="num">
                                      <p:cBhvr>
                                        <p:cTn id="41" dur="1000" fill="hold"/>
                                        <p:tgtEl>
                                          <p:spTgt spid="18"/>
                                        </p:tgtEl>
                                        <p:attrNameLst>
                                          <p:attrName>ppt_x</p:attrName>
                                        </p:attrNameLst>
                                      </p:cBhvr>
                                      <p:tavLst>
                                        <p:tav tm="0">
                                          <p:val>
                                            <p:strVal val="#ppt_x"/>
                                          </p:val>
                                        </p:tav>
                                        <p:tav tm="100000">
                                          <p:val>
                                            <p:strVal val="#ppt_x"/>
                                          </p:val>
                                        </p:tav>
                                      </p:tavLst>
                                    </p:anim>
                                    <p:anim calcmode="lin" valueType="num">
                                      <p:cBhvr>
                                        <p:cTn id="4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21"/>
          <p:cNvGrpSpPr/>
          <p:nvPr/>
        </p:nvGrpSpPr>
        <p:grpSpPr>
          <a:xfrm>
            <a:off x="6704431" y="2284423"/>
            <a:ext cx="1493681" cy="1440605"/>
            <a:chOff x="6776437" y="1563638"/>
            <a:chExt cx="1493681" cy="1440160"/>
          </a:xfrm>
          <a:effectLst>
            <a:outerShdw blurRad="25400" dist="25400" dir="2700000" algn="tl" rotWithShape="0">
              <a:prstClr val="black">
                <a:alpha val="40000"/>
              </a:prstClr>
            </a:outerShdw>
          </a:effectLst>
        </p:grpSpPr>
        <p:grpSp>
          <p:nvGrpSpPr>
            <p:cNvPr id="3" name="组合 122"/>
            <p:cNvGrpSpPr/>
            <p:nvPr/>
          </p:nvGrpSpPr>
          <p:grpSpPr>
            <a:xfrm>
              <a:off x="6776437" y="1563638"/>
              <a:ext cx="1493681" cy="1440160"/>
              <a:chOff x="6776437" y="1563638"/>
              <a:chExt cx="1493681" cy="1440160"/>
            </a:xfrm>
          </p:grpSpPr>
          <p:sp>
            <p:nvSpPr>
              <p:cNvPr id="125" name="圆角矩形 2"/>
              <p:cNvSpPr/>
              <p:nvPr/>
            </p:nvSpPr>
            <p:spPr>
              <a:xfrm>
                <a:off x="6776437" y="1563638"/>
                <a:ext cx="1493680" cy="1440160"/>
              </a:xfrm>
              <a:custGeom>
                <a:avLst/>
                <a:gdLst/>
                <a:ahLst/>
                <a:cxnLst/>
                <a:rect l="l" t="t" r="r" b="b"/>
                <a:pathLst>
                  <a:path w="1493680" h="1440160">
                    <a:moveTo>
                      <a:pt x="240031" y="0"/>
                    </a:moveTo>
                    <a:lnTo>
                      <a:pt x="1261248" y="0"/>
                    </a:lnTo>
                    <a:cubicBezTo>
                      <a:pt x="1374059" y="0"/>
                      <a:pt x="1468693" y="77824"/>
                      <a:pt x="1493680" y="182886"/>
                    </a:cubicBezTo>
                    <a:lnTo>
                      <a:pt x="1493680" y="1257274"/>
                    </a:lnTo>
                    <a:cubicBezTo>
                      <a:pt x="1468693" y="1362336"/>
                      <a:pt x="1374059" y="1440160"/>
                      <a:pt x="1261248" y="1440160"/>
                    </a:cubicBezTo>
                    <a:lnTo>
                      <a:pt x="240031" y="1440160"/>
                    </a:lnTo>
                    <a:cubicBezTo>
                      <a:pt x="107466" y="1440160"/>
                      <a:pt x="0" y="1332694"/>
                      <a:pt x="0" y="1200129"/>
                    </a:cubicBezTo>
                    <a:lnTo>
                      <a:pt x="0" y="240031"/>
                    </a:lnTo>
                    <a:cubicBezTo>
                      <a:pt x="0" y="107466"/>
                      <a:pt x="107466" y="0"/>
                      <a:pt x="24003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126" name="圆角矩形 2"/>
              <p:cNvSpPr/>
              <p:nvPr/>
            </p:nvSpPr>
            <p:spPr>
              <a:xfrm>
                <a:off x="7784551" y="1563638"/>
                <a:ext cx="485567" cy="1440160"/>
              </a:xfrm>
              <a:custGeom>
                <a:avLst/>
                <a:gdLst/>
                <a:ahLst/>
                <a:cxnLst/>
                <a:rect l="l" t="t" r="r" b="b"/>
                <a:pathLst>
                  <a:path w="485567" h="1440160">
                    <a:moveTo>
                      <a:pt x="0" y="0"/>
                    </a:moveTo>
                    <a:lnTo>
                      <a:pt x="253135" y="0"/>
                    </a:lnTo>
                    <a:cubicBezTo>
                      <a:pt x="365946" y="0"/>
                      <a:pt x="460580" y="77824"/>
                      <a:pt x="485567" y="182886"/>
                    </a:cubicBezTo>
                    <a:lnTo>
                      <a:pt x="485567" y="1257274"/>
                    </a:lnTo>
                    <a:cubicBezTo>
                      <a:pt x="460580" y="1362336"/>
                      <a:pt x="365946" y="1440160"/>
                      <a:pt x="253135" y="1440160"/>
                    </a:cubicBezTo>
                    <a:lnTo>
                      <a:pt x="0" y="1440160"/>
                    </a:lnTo>
                    <a:close/>
                  </a:path>
                </a:pathLst>
              </a:custGeom>
              <a:solidFill>
                <a:schemeClr val="tx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127" name="TextBox 126"/>
              <p:cNvSpPr txBox="1"/>
              <p:nvPr/>
            </p:nvSpPr>
            <p:spPr>
              <a:xfrm rot="16200000">
                <a:off x="7630706" y="2115370"/>
                <a:ext cx="799972" cy="336695"/>
              </a:xfrm>
              <a:prstGeom prst="rect">
                <a:avLst/>
              </a:prstGeom>
              <a:noFill/>
            </p:spPr>
            <p:txBody>
              <a:bodyPr wrap="none" rtlCol="0">
                <a:spAutoFit/>
              </a:bodyPr>
              <a:lstStyle/>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grpSp>
        <p:sp>
          <p:nvSpPr>
            <p:cNvPr id="124" name="Freeform 71"/>
            <p:cNvSpPr>
              <a:spLocks noChangeAspect="1" noEditPoints="1"/>
            </p:cNvSpPr>
            <p:nvPr/>
          </p:nvSpPr>
          <p:spPr bwMode="auto">
            <a:xfrm>
              <a:off x="7038081" y="2013718"/>
              <a:ext cx="540000" cy="540000"/>
            </a:xfrm>
            <a:custGeom>
              <a:avLst/>
              <a:gdLst/>
              <a:ahLst/>
              <a:cxnLst>
                <a:cxn ang="0">
                  <a:pos x="228" y="58"/>
                </a:cxn>
                <a:cxn ang="0">
                  <a:pos x="224" y="16"/>
                </a:cxn>
                <a:cxn ang="0">
                  <a:pos x="214" y="2"/>
                </a:cxn>
                <a:cxn ang="0">
                  <a:pos x="48" y="0"/>
                </a:cxn>
                <a:cxn ang="0">
                  <a:pos x="34" y="10"/>
                </a:cxn>
                <a:cxn ang="0">
                  <a:pos x="32" y="54"/>
                </a:cxn>
                <a:cxn ang="0">
                  <a:pos x="4" y="90"/>
                </a:cxn>
                <a:cxn ang="0">
                  <a:pos x="0" y="112"/>
                </a:cxn>
                <a:cxn ang="0">
                  <a:pos x="8" y="128"/>
                </a:cxn>
                <a:cxn ang="0">
                  <a:pos x="24" y="240"/>
                </a:cxn>
                <a:cxn ang="0">
                  <a:pos x="28" y="252"/>
                </a:cxn>
                <a:cxn ang="0">
                  <a:pos x="216" y="256"/>
                </a:cxn>
                <a:cxn ang="0">
                  <a:pos x="228" y="252"/>
                </a:cxn>
                <a:cxn ang="0">
                  <a:pos x="232" y="136"/>
                </a:cxn>
                <a:cxn ang="0">
                  <a:pos x="248" y="128"/>
                </a:cxn>
                <a:cxn ang="0">
                  <a:pos x="256" y="104"/>
                </a:cxn>
                <a:cxn ang="0">
                  <a:pos x="252" y="90"/>
                </a:cxn>
                <a:cxn ang="0">
                  <a:pos x="48" y="48"/>
                </a:cxn>
                <a:cxn ang="0">
                  <a:pos x="82" y="120"/>
                </a:cxn>
                <a:cxn ang="0">
                  <a:pos x="98" y="64"/>
                </a:cxn>
                <a:cxn ang="0">
                  <a:pos x="124" y="64"/>
                </a:cxn>
                <a:cxn ang="0">
                  <a:pos x="106" y="64"/>
                </a:cxn>
                <a:cxn ang="0">
                  <a:pos x="166" y="120"/>
                </a:cxn>
                <a:cxn ang="0">
                  <a:pos x="158" y="64"/>
                </a:cxn>
                <a:cxn ang="0">
                  <a:pos x="174" y="120"/>
                </a:cxn>
                <a:cxn ang="0">
                  <a:pos x="16" y="104"/>
                </a:cxn>
                <a:cxn ang="0">
                  <a:pos x="42" y="68"/>
                </a:cxn>
                <a:cxn ang="0">
                  <a:pos x="48" y="64"/>
                </a:cxn>
                <a:cxn ang="0">
                  <a:pos x="24" y="120"/>
                </a:cxn>
                <a:cxn ang="0">
                  <a:pos x="18" y="118"/>
                </a:cxn>
                <a:cxn ang="0">
                  <a:pos x="160" y="240"/>
                </a:cxn>
                <a:cxn ang="0">
                  <a:pos x="160" y="160"/>
                </a:cxn>
                <a:cxn ang="0">
                  <a:pos x="168" y="240"/>
                </a:cxn>
                <a:cxn ang="0">
                  <a:pos x="168" y="156"/>
                </a:cxn>
                <a:cxn ang="0">
                  <a:pos x="160" y="152"/>
                </a:cxn>
                <a:cxn ang="0">
                  <a:pos x="96" y="152"/>
                </a:cxn>
                <a:cxn ang="0">
                  <a:pos x="92" y="160"/>
                </a:cxn>
                <a:cxn ang="0">
                  <a:pos x="40" y="136"/>
                </a:cxn>
                <a:cxn ang="0">
                  <a:pos x="240" y="112"/>
                </a:cxn>
                <a:cxn ang="0">
                  <a:pos x="238" y="118"/>
                </a:cxn>
                <a:cxn ang="0">
                  <a:pos x="218" y="120"/>
                </a:cxn>
                <a:cxn ang="0">
                  <a:pos x="208" y="64"/>
                </a:cxn>
                <a:cxn ang="0">
                  <a:pos x="238" y="100"/>
                </a:cxn>
                <a:cxn ang="0">
                  <a:pos x="240" y="112"/>
                </a:cxn>
              </a:cxnLst>
              <a:rect l="0" t="0" r="r" b="b"/>
              <a:pathLst>
                <a:path w="256" h="256">
                  <a:moveTo>
                    <a:pt x="252" y="90"/>
                  </a:moveTo>
                  <a:lnTo>
                    <a:pt x="228" y="58"/>
                  </a:lnTo>
                  <a:lnTo>
                    <a:pt x="228" y="58"/>
                  </a:lnTo>
                  <a:lnTo>
                    <a:pt x="224" y="54"/>
                  </a:lnTo>
                  <a:lnTo>
                    <a:pt x="224" y="16"/>
                  </a:lnTo>
                  <a:lnTo>
                    <a:pt x="224" y="16"/>
                  </a:lnTo>
                  <a:lnTo>
                    <a:pt x="222" y="10"/>
                  </a:lnTo>
                  <a:lnTo>
                    <a:pt x="220" y="4"/>
                  </a:lnTo>
                  <a:lnTo>
                    <a:pt x="214" y="2"/>
                  </a:lnTo>
                  <a:lnTo>
                    <a:pt x="208" y="0"/>
                  </a:lnTo>
                  <a:lnTo>
                    <a:pt x="48" y="0"/>
                  </a:lnTo>
                  <a:lnTo>
                    <a:pt x="48" y="0"/>
                  </a:lnTo>
                  <a:lnTo>
                    <a:pt x="42" y="2"/>
                  </a:lnTo>
                  <a:lnTo>
                    <a:pt x="36" y="4"/>
                  </a:lnTo>
                  <a:lnTo>
                    <a:pt x="34" y="10"/>
                  </a:lnTo>
                  <a:lnTo>
                    <a:pt x="32" y="16"/>
                  </a:lnTo>
                  <a:lnTo>
                    <a:pt x="32" y="54"/>
                  </a:lnTo>
                  <a:lnTo>
                    <a:pt x="32" y="54"/>
                  </a:lnTo>
                  <a:lnTo>
                    <a:pt x="28" y="58"/>
                  </a:lnTo>
                  <a:lnTo>
                    <a:pt x="4" y="90"/>
                  </a:lnTo>
                  <a:lnTo>
                    <a:pt x="4" y="90"/>
                  </a:lnTo>
                  <a:lnTo>
                    <a:pt x="2" y="96"/>
                  </a:lnTo>
                  <a:lnTo>
                    <a:pt x="0" y="104"/>
                  </a:lnTo>
                  <a:lnTo>
                    <a:pt x="0" y="112"/>
                  </a:lnTo>
                  <a:lnTo>
                    <a:pt x="0" y="112"/>
                  </a:lnTo>
                  <a:lnTo>
                    <a:pt x="2" y="122"/>
                  </a:lnTo>
                  <a:lnTo>
                    <a:pt x="8" y="128"/>
                  </a:lnTo>
                  <a:lnTo>
                    <a:pt x="14" y="134"/>
                  </a:lnTo>
                  <a:lnTo>
                    <a:pt x="24" y="136"/>
                  </a:lnTo>
                  <a:lnTo>
                    <a:pt x="24" y="240"/>
                  </a:lnTo>
                  <a:lnTo>
                    <a:pt x="24" y="240"/>
                  </a:lnTo>
                  <a:lnTo>
                    <a:pt x="26" y="246"/>
                  </a:lnTo>
                  <a:lnTo>
                    <a:pt x="28" y="252"/>
                  </a:lnTo>
                  <a:lnTo>
                    <a:pt x="34" y="254"/>
                  </a:lnTo>
                  <a:lnTo>
                    <a:pt x="40" y="256"/>
                  </a:lnTo>
                  <a:lnTo>
                    <a:pt x="216" y="256"/>
                  </a:lnTo>
                  <a:lnTo>
                    <a:pt x="216" y="256"/>
                  </a:lnTo>
                  <a:lnTo>
                    <a:pt x="222" y="254"/>
                  </a:lnTo>
                  <a:lnTo>
                    <a:pt x="228" y="252"/>
                  </a:lnTo>
                  <a:lnTo>
                    <a:pt x="230" y="246"/>
                  </a:lnTo>
                  <a:lnTo>
                    <a:pt x="232" y="240"/>
                  </a:lnTo>
                  <a:lnTo>
                    <a:pt x="232" y="136"/>
                  </a:lnTo>
                  <a:lnTo>
                    <a:pt x="232" y="136"/>
                  </a:lnTo>
                  <a:lnTo>
                    <a:pt x="242" y="134"/>
                  </a:lnTo>
                  <a:lnTo>
                    <a:pt x="248" y="128"/>
                  </a:lnTo>
                  <a:lnTo>
                    <a:pt x="254" y="122"/>
                  </a:lnTo>
                  <a:lnTo>
                    <a:pt x="256" y="112"/>
                  </a:lnTo>
                  <a:lnTo>
                    <a:pt x="256" y="104"/>
                  </a:lnTo>
                  <a:lnTo>
                    <a:pt x="256" y="104"/>
                  </a:lnTo>
                  <a:lnTo>
                    <a:pt x="254" y="96"/>
                  </a:lnTo>
                  <a:lnTo>
                    <a:pt x="252" y="90"/>
                  </a:lnTo>
                  <a:close/>
                  <a:moveTo>
                    <a:pt x="208" y="16"/>
                  </a:moveTo>
                  <a:lnTo>
                    <a:pt x="208" y="48"/>
                  </a:lnTo>
                  <a:lnTo>
                    <a:pt x="48" y="48"/>
                  </a:lnTo>
                  <a:lnTo>
                    <a:pt x="48" y="16"/>
                  </a:lnTo>
                  <a:lnTo>
                    <a:pt x="208" y="16"/>
                  </a:lnTo>
                  <a:close/>
                  <a:moveTo>
                    <a:pt x="82" y="120"/>
                  </a:moveTo>
                  <a:lnTo>
                    <a:pt x="48" y="120"/>
                  </a:lnTo>
                  <a:lnTo>
                    <a:pt x="80" y="64"/>
                  </a:lnTo>
                  <a:lnTo>
                    <a:pt x="98" y="64"/>
                  </a:lnTo>
                  <a:lnTo>
                    <a:pt x="82" y="120"/>
                  </a:lnTo>
                  <a:close/>
                  <a:moveTo>
                    <a:pt x="106" y="64"/>
                  </a:moveTo>
                  <a:lnTo>
                    <a:pt x="124" y="64"/>
                  </a:lnTo>
                  <a:lnTo>
                    <a:pt x="124" y="120"/>
                  </a:lnTo>
                  <a:lnTo>
                    <a:pt x="90" y="120"/>
                  </a:lnTo>
                  <a:lnTo>
                    <a:pt x="106" y="64"/>
                  </a:lnTo>
                  <a:close/>
                  <a:moveTo>
                    <a:pt x="132" y="64"/>
                  </a:moveTo>
                  <a:lnTo>
                    <a:pt x="150" y="64"/>
                  </a:lnTo>
                  <a:lnTo>
                    <a:pt x="166" y="120"/>
                  </a:lnTo>
                  <a:lnTo>
                    <a:pt x="132" y="120"/>
                  </a:lnTo>
                  <a:lnTo>
                    <a:pt x="132" y="64"/>
                  </a:lnTo>
                  <a:close/>
                  <a:moveTo>
                    <a:pt x="158" y="64"/>
                  </a:moveTo>
                  <a:lnTo>
                    <a:pt x="176" y="64"/>
                  </a:lnTo>
                  <a:lnTo>
                    <a:pt x="208" y="120"/>
                  </a:lnTo>
                  <a:lnTo>
                    <a:pt x="174" y="120"/>
                  </a:lnTo>
                  <a:lnTo>
                    <a:pt x="158" y="64"/>
                  </a:lnTo>
                  <a:close/>
                  <a:moveTo>
                    <a:pt x="16" y="112"/>
                  </a:moveTo>
                  <a:lnTo>
                    <a:pt x="16" y="104"/>
                  </a:lnTo>
                  <a:lnTo>
                    <a:pt x="16" y="104"/>
                  </a:lnTo>
                  <a:lnTo>
                    <a:pt x="18" y="100"/>
                  </a:lnTo>
                  <a:lnTo>
                    <a:pt x="42" y="68"/>
                  </a:lnTo>
                  <a:lnTo>
                    <a:pt x="42" y="68"/>
                  </a:lnTo>
                  <a:lnTo>
                    <a:pt x="44" y="64"/>
                  </a:lnTo>
                  <a:lnTo>
                    <a:pt x="48" y="64"/>
                  </a:lnTo>
                  <a:lnTo>
                    <a:pt x="70" y="64"/>
                  </a:lnTo>
                  <a:lnTo>
                    <a:pt x="38" y="120"/>
                  </a:lnTo>
                  <a:lnTo>
                    <a:pt x="24" y="120"/>
                  </a:lnTo>
                  <a:lnTo>
                    <a:pt x="24" y="120"/>
                  </a:lnTo>
                  <a:lnTo>
                    <a:pt x="20" y="120"/>
                  </a:lnTo>
                  <a:lnTo>
                    <a:pt x="18" y="118"/>
                  </a:lnTo>
                  <a:lnTo>
                    <a:pt x="16" y="116"/>
                  </a:lnTo>
                  <a:lnTo>
                    <a:pt x="16" y="112"/>
                  </a:lnTo>
                  <a:close/>
                  <a:moveTo>
                    <a:pt x="160" y="240"/>
                  </a:moveTo>
                  <a:lnTo>
                    <a:pt x="100" y="240"/>
                  </a:lnTo>
                  <a:lnTo>
                    <a:pt x="100" y="160"/>
                  </a:lnTo>
                  <a:lnTo>
                    <a:pt x="160" y="160"/>
                  </a:lnTo>
                  <a:lnTo>
                    <a:pt x="160" y="240"/>
                  </a:lnTo>
                  <a:close/>
                  <a:moveTo>
                    <a:pt x="216" y="240"/>
                  </a:moveTo>
                  <a:lnTo>
                    <a:pt x="168" y="240"/>
                  </a:lnTo>
                  <a:lnTo>
                    <a:pt x="168" y="160"/>
                  </a:lnTo>
                  <a:lnTo>
                    <a:pt x="168" y="160"/>
                  </a:lnTo>
                  <a:lnTo>
                    <a:pt x="168" y="156"/>
                  </a:lnTo>
                  <a:lnTo>
                    <a:pt x="166" y="154"/>
                  </a:lnTo>
                  <a:lnTo>
                    <a:pt x="164" y="152"/>
                  </a:lnTo>
                  <a:lnTo>
                    <a:pt x="160" y="152"/>
                  </a:lnTo>
                  <a:lnTo>
                    <a:pt x="100" y="152"/>
                  </a:lnTo>
                  <a:lnTo>
                    <a:pt x="100" y="152"/>
                  </a:lnTo>
                  <a:lnTo>
                    <a:pt x="96" y="152"/>
                  </a:lnTo>
                  <a:lnTo>
                    <a:pt x="94" y="154"/>
                  </a:lnTo>
                  <a:lnTo>
                    <a:pt x="92" y="156"/>
                  </a:lnTo>
                  <a:lnTo>
                    <a:pt x="92" y="160"/>
                  </a:lnTo>
                  <a:lnTo>
                    <a:pt x="92" y="240"/>
                  </a:lnTo>
                  <a:lnTo>
                    <a:pt x="40" y="240"/>
                  </a:lnTo>
                  <a:lnTo>
                    <a:pt x="40" y="136"/>
                  </a:lnTo>
                  <a:lnTo>
                    <a:pt x="216" y="136"/>
                  </a:lnTo>
                  <a:lnTo>
                    <a:pt x="216" y="240"/>
                  </a:lnTo>
                  <a:close/>
                  <a:moveTo>
                    <a:pt x="240" y="112"/>
                  </a:moveTo>
                  <a:lnTo>
                    <a:pt x="240" y="112"/>
                  </a:lnTo>
                  <a:lnTo>
                    <a:pt x="240" y="116"/>
                  </a:lnTo>
                  <a:lnTo>
                    <a:pt x="238" y="118"/>
                  </a:lnTo>
                  <a:lnTo>
                    <a:pt x="236" y="120"/>
                  </a:lnTo>
                  <a:lnTo>
                    <a:pt x="232" y="120"/>
                  </a:lnTo>
                  <a:lnTo>
                    <a:pt x="218" y="120"/>
                  </a:lnTo>
                  <a:lnTo>
                    <a:pt x="186" y="64"/>
                  </a:lnTo>
                  <a:lnTo>
                    <a:pt x="208" y="64"/>
                  </a:lnTo>
                  <a:lnTo>
                    <a:pt x="208" y="64"/>
                  </a:lnTo>
                  <a:lnTo>
                    <a:pt x="212" y="64"/>
                  </a:lnTo>
                  <a:lnTo>
                    <a:pt x="214" y="68"/>
                  </a:lnTo>
                  <a:lnTo>
                    <a:pt x="238" y="100"/>
                  </a:lnTo>
                  <a:lnTo>
                    <a:pt x="238" y="100"/>
                  </a:lnTo>
                  <a:lnTo>
                    <a:pt x="240" y="104"/>
                  </a:lnTo>
                  <a:lnTo>
                    <a:pt x="240" y="112"/>
                  </a:lnTo>
                  <a:close/>
                </a:path>
              </a:pathLst>
            </a:custGeom>
            <a:solidFill>
              <a:schemeClr val="bg1"/>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ar-SA" sz="1600" b="0" i="0" u="none" strike="noStrike" kern="0" cap="none" spc="0" normalizeH="0" baseline="0" noProof="0">
                <a:ln>
                  <a:noFill/>
                </a:ln>
                <a:solidFill>
                  <a:schemeClr val="bg1"/>
                </a:solidFill>
                <a:effectLst/>
                <a:uLnTx/>
                <a:uFillTx/>
              </a:endParaRPr>
            </a:p>
          </p:txBody>
        </p:sp>
      </p:grpSp>
      <p:grpSp>
        <p:nvGrpSpPr>
          <p:cNvPr id="8" name="组合 127"/>
          <p:cNvGrpSpPr/>
          <p:nvPr/>
        </p:nvGrpSpPr>
        <p:grpSpPr>
          <a:xfrm>
            <a:off x="5220074" y="2284423"/>
            <a:ext cx="1693841" cy="1440605"/>
            <a:chOff x="5292080" y="1563638"/>
            <a:chExt cx="1693841" cy="1440160"/>
          </a:xfrm>
          <a:effectLst>
            <a:outerShdw blurRad="25400" dist="25400" dir="2700000" algn="tl" rotWithShape="0">
              <a:prstClr val="black">
                <a:alpha val="40000"/>
              </a:prstClr>
            </a:outerShdw>
          </a:effectLst>
        </p:grpSpPr>
        <p:grpSp>
          <p:nvGrpSpPr>
            <p:cNvPr id="9" name="组合 128"/>
            <p:cNvGrpSpPr/>
            <p:nvPr/>
          </p:nvGrpSpPr>
          <p:grpSpPr>
            <a:xfrm>
              <a:off x="5292080" y="1563638"/>
              <a:ext cx="1693841" cy="1440160"/>
              <a:chOff x="827583" y="1563638"/>
              <a:chExt cx="1693841" cy="1440160"/>
            </a:xfrm>
          </p:grpSpPr>
          <p:grpSp>
            <p:nvGrpSpPr>
              <p:cNvPr id="10" name="组合 137"/>
              <p:cNvGrpSpPr/>
              <p:nvPr/>
            </p:nvGrpSpPr>
            <p:grpSpPr>
              <a:xfrm>
                <a:off x="827583" y="1563638"/>
                <a:ext cx="1693841" cy="1440160"/>
                <a:chOff x="827583" y="1563638"/>
                <a:chExt cx="1693841" cy="1440160"/>
              </a:xfrm>
            </p:grpSpPr>
            <p:sp>
              <p:nvSpPr>
                <p:cNvPr id="140" name="圆角矩形 2"/>
                <p:cNvSpPr/>
                <p:nvPr/>
              </p:nvSpPr>
              <p:spPr>
                <a:xfrm>
                  <a:off x="827583" y="1563638"/>
                  <a:ext cx="1693841" cy="1440160"/>
                </a:xfrm>
                <a:custGeom>
                  <a:avLst/>
                  <a:gdLst/>
                  <a:ahLst/>
                  <a:cxnLst/>
                  <a:rect l="l" t="t" r="r" b="b"/>
                  <a:pathLst>
                    <a:path w="1693841" h="1440160">
                      <a:moveTo>
                        <a:pt x="240031" y="0"/>
                      </a:moveTo>
                      <a:lnTo>
                        <a:pt x="1261248" y="0"/>
                      </a:lnTo>
                      <a:cubicBezTo>
                        <a:pt x="1393813" y="0"/>
                        <a:pt x="1501279" y="107466"/>
                        <a:pt x="1501279" y="240031"/>
                      </a:cubicBezTo>
                      <a:lnTo>
                        <a:pt x="1501279" y="610813"/>
                      </a:lnTo>
                      <a:lnTo>
                        <a:pt x="1693841" y="721479"/>
                      </a:lnTo>
                      <a:lnTo>
                        <a:pt x="1501279" y="832655"/>
                      </a:lnTo>
                      <a:lnTo>
                        <a:pt x="1501279" y="1200129"/>
                      </a:lnTo>
                      <a:cubicBezTo>
                        <a:pt x="1501279" y="1332694"/>
                        <a:pt x="1393813" y="1440160"/>
                        <a:pt x="1261248" y="1440160"/>
                      </a:cubicBezTo>
                      <a:lnTo>
                        <a:pt x="240031" y="1440160"/>
                      </a:lnTo>
                      <a:cubicBezTo>
                        <a:pt x="107466" y="1440160"/>
                        <a:pt x="0" y="1332694"/>
                        <a:pt x="0" y="1200129"/>
                      </a:cubicBezTo>
                      <a:lnTo>
                        <a:pt x="0" y="240031"/>
                      </a:lnTo>
                      <a:cubicBezTo>
                        <a:pt x="0" y="107466"/>
                        <a:pt x="107466" y="0"/>
                        <a:pt x="240031"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141" name="圆角矩形 2"/>
                <p:cNvSpPr/>
                <p:nvPr/>
              </p:nvSpPr>
              <p:spPr>
                <a:xfrm>
                  <a:off x="1835696" y="1563638"/>
                  <a:ext cx="685728" cy="1440160"/>
                </a:xfrm>
                <a:custGeom>
                  <a:avLst/>
                  <a:gdLst/>
                  <a:ahLst/>
                  <a:cxnLst/>
                  <a:rect l="l" t="t" r="r" b="b"/>
                  <a:pathLst>
                    <a:path w="685728" h="1440160">
                      <a:moveTo>
                        <a:pt x="0" y="0"/>
                      </a:moveTo>
                      <a:lnTo>
                        <a:pt x="253135" y="0"/>
                      </a:lnTo>
                      <a:cubicBezTo>
                        <a:pt x="385700" y="0"/>
                        <a:pt x="493166" y="107466"/>
                        <a:pt x="493166" y="240031"/>
                      </a:cubicBezTo>
                      <a:lnTo>
                        <a:pt x="493166" y="610813"/>
                      </a:lnTo>
                      <a:lnTo>
                        <a:pt x="685728" y="721479"/>
                      </a:lnTo>
                      <a:lnTo>
                        <a:pt x="493166" y="832655"/>
                      </a:lnTo>
                      <a:lnTo>
                        <a:pt x="493166" y="1200129"/>
                      </a:lnTo>
                      <a:cubicBezTo>
                        <a:pt x="493166" y="1332694"/>
                        <a:pt x="385700" y="1440160"/>
                        <a:pt x="253135" y="1440160"/>
                      </a:cubicBezTo>
                      <a:lnTo>
                        <a:pt x="0" y="1440160"/>
                      </a:lnTo>
                      <a:close/>
                    </a:path>
                  </a:pathLst>
                </a:custGeom>
                <a:solidFill>
                  <a:schemeClr val="tx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grpSp>
          <p:sp>
            <p:nvSpPr>
              <p:cNvPr id="139" name="TextBox 138"/>
              <p:cNvSpPr txBox="1"/>
              <p:nvPr/>
            </p:nvSpPr>
            <p:spPr>
              <a:xfrm rot="16200000">
                <a:off x="1681852" y="2115370"/>
                <a:ext cx="799972" cy="336695"/>
              </a:xfrm>
              <a:prstGeom prst="rect">
                <a:avLst/>
              </a:prstGeom>
              <a:noFill/>
            </p:spPr>
            <p:txBody>
              <a:bodyPr wrap="none" rtlCol="0">
                <a:spAutoFit/>
              </a:bodyPr>
              <a:lstStyle/>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grpSp>
        <p:grpSp>
          <p:nvGrpSpPr>
            <p:cNvPr id="11" name="Group 14"/>
            <p:cNvGrpSpPr>
              <a:grpSpLocks noChangeAspect="1"/>
            </p:cNvGrpSpPr>
            <p:nvPr/>
          </p:nvGrpSpPr>
          <p:grpSpPr>
            <a:xfrm>
              <a:off x="5592581" y="2013718"/>
              <a:ext cx="472500" cy="540000"/>
              <a:chOff x="4800600" y="1962150"/>
              <a:chExt cx="355600" cy="406400"/>
            </a:xfrm>
            <a:solidFill>
              <a:schemeClr val="bg1"/>
            </a:solidFill>
          </p:grpSpPr>
          <p:sp>
            <p:nvSpPr>
              <p:cNvPr id="131" name="Freeform 15"/>
              <p:cNvSpPr/>
              <p:nvPr/>
            </p:nvSpPr>
            <p:spPr bwMode="auto">
              <a:xfrm>
                <a:off x="5080000" y="2279650"/>
                <a:ext cx="25400" cy="25400"/>
              </a:xfrm>
              <a:custGeom>
                <a:avLst/>
                <a:gdLst/>
                <a:ahLst/>
                <a:cxnLst>
                  <a:cxn ang="0">
                    <a:pos x="8" y="16"/>
                  </a:cxn>
                  <a:cxn ang="0">
                    <a:pos x="8" y="16"/>
                  </a:cxn>
                  <a:cxn ang="0">
                    <a:pos x="12" y="16"/>
                  </a:cxn>
                  <a:cxn ang="0">
                    <a:pos x="14" y="14"/>
                  </a:cxn>
                  <a:cxn ang="0">
                    <a:pos x="16" y="12"/>
                  </a:cxn>
                  <a:cxn ang="0">
                    <a:pos x="16" y="8"/>
                  </a:cxn>
                  <a:cxn ang="0">
                    <a:pos x="16" y="8"/>
                  </a:cxn>
                  <a:cxn ang="0">
                    <a:pos x="16" y="4"/>
                  </a:cxn>
                  <a:cxn ang="0">
                    <a:pos x="14" y="2"/>
                  </a:cxn>
                  <a:cxn ang="0">
                    <a:pos x="12" y="0"/>
                  </a:cxn>
                  <a:cxn ang="0">
                    <a:pos x="8" y="0"/>
                  </a:cxn>
                  <a:cxn ang="0">
                    <a:pos x="8" y="0"/>
                  </a:cxn>
                  <a:cxn ang="0">
                    <a:pos x="4" y="0"/>
                  </a:cxn>
                  <a:cxn ang="0">
                    <a:pos x="2" y="2"/>
                  </a:cxn>
                  <a:cxn ang="0">
                    <a:pos x="0" y="4"/>
                  </a:cxn>
                  <a:cxn ang="0">
                    <a:pos x="0" y="8"/>
                  </a:cxn>
                  <a:cxn ang="0">
                    <a:pos x="0" y="8"/>
                  </a:cxn>
                  <a:cxn ang="0">
                    <a:pos x="0" y="12"/>
                  </a:cxn>
                  <a:cxn ang="0">
                    <a:pos x="2" y="14"/>
                  </a:cxn>
                  <a:cxn ang="0">
                    <a:pos x="4" y="16"/>
                  </a:cxn>
                  <a:cxn ang="0">
                    <a:pos x="8" y="16"/>
                  </a:cxn>
                </a:cxnLst>
                <a:rect l="0" t="0" r="r" b="b"/>
                <a:pathLst>
                  <a:path w="16" h="16">
                    <a:moveTo>
                      <a:pt x="8" y="16"/>
                    </a:moveTo>
                    <a:lnTo>
                      <a:pt x="8" y="16"/>
                    </a:lnTo>
                    <a:lnTo>
                      <a:pt x="12" y="16"/>
                    </a:lnTo>
                    <a:lnTo>
                      <a:pt x="14" y="14"/>
                    </a:lnTo>
                    <a:lnTo>
                      <a:pt x="16" y="12"/>
                    </a:lnTo>
                    <a:lnTo>
                      <a:pt x="16" y="8"/>
                    </a:lnTo>
                    <a:lnTo>
                      <a:pt x="16" y="8"/>
                    </a:lnTo>
                    <a:lnTo>
                      <a:pt x="16" y="4"/>
                    </a:lnTo>
                    <a:lnTo>
                      <a:pt x="14" y="2"/>
                    </a:lnTo>
                    <a:lnTo>
                      <a:pt x="12" y="0"/>
                    </a:lnTo>
                    <a:lnTo>
                      <a:pt x="8" y="0"/>
                    </a:lnTo>
                    <a:lnTo>
                      <a:pt x="8" y="0"/>
                    </a:lnTo>
                    <a:lnTo>
                      <a:pt x="4" y="0"/>
                    </a:lnTo>
                    <a:lnTo>
                      <a:pt x="2" y="2"/>
                    </a:lnTo>
                    <a:lnTo>
                      <a:pt x="0" y="4"/>
                    </a:lnTo>
                    <a:lnTo>
                      <a:pt x="0" y="8"/>
                    </a:lnTo>
                    <a:lnTo>
                      <a:pt x="0" y="8"/>
                    </a:lnTo>
                    <a:lnTo>
                      <a:pt x="0" y="12"/>
                    </a:lnTo>
                    <a:lnTo>
                      <a:pt x="2" y="14"/>
                    </a:lnTo>
                    <a:lnTo>
                      <a:pt x="4" y="16"/>
                    </a:lnTo>
                    <a:lnTo>
                      <a:pt x="8" y="16"/>
                    </a:ln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ar-SA" sz="1600" b="0" i="0" u="none" strike="noStrike" kern="0" cap="none" spc="0" normalizeH="0" baseline="0" noProof="0">
                  <a:ln>
                    <a:noFill/>
                  </a:ln>
                  <a:solidFill>
                    <a:schemeClr val="bg1"/>
                  </a:solidFill>
                  <a:effectLst/>
                  <a:uLnTx/>
                  <a:uFillTx/>
                </a:endParaRPr>
              </a:p>
            </p:txBody>
          </p:sp>
          <p:sp>
            <p:nvSpPr>
              <p:cNvPr id="132" name="Freeform 16"/>
              <p:cNvSpPr/>
              <p:nvPr/>
            </p:nvSpPr>
            <p:spPr bwMode="auto">
              <a:xfrm>
                <a:off x="5080000" y="2279650"/>
                <a:ext cx="25400" cy="25400"/>
              </a:xfrm>
              <a:custGeom>
                <a:avLst/>
                <a:gdLst/>
                <a:ahLst/>
                <a:cxnLst>
                  <a:cxn ang="0">
                    <a:pos x="8" y="16"/>
                  </a:cxn>
                  <a:cxn ang="0">
                    <a:pos x="8" y="16"/>
                  </a:cxn>
                  <a:cxn ang="0">
                    <a:pos x="12" y="16"/>
                  </a:cxn>
                  <a:cxn ang="0">
                    <a:pos x="14" y="14"/>
                  </a:cxn>
                  <a:cxn ang="0">
                    <a:pos x="16" y="12"/>
                  </a:cxn>
                  <a:cxn ang="0">
                    <a:pos x="16" y="8"/>
                  </a:cxn>
                  <a:cxn ang="0">
                    <a:pos x="16" y="8"/>
                  </a:cxn>
                  <a:cxn ang="0">
                    <a:pos x="16" y="4"/>
                  </a:cxn>
                  <a:cxn ang="0">
                    <a:pos x="14" y="2"/>
                  </a:cxn>
                  <a:cxn ang="0">
                    <a:pos x="12" y="0"/>
                  </a:cxn>
                  <a:cxn ang="0">
                    <a:pos x="8" y="0"/>
                  </a:cxn>
                  <a:cxn ang="0">
                    <a:pos x="8" y="0"/>
                  </a:cxn>
                  <a:cxn ang="0">
                    <a:pos x="4" y="0"/>
                  </a:cxn>
                  <a:cxn ang="0">
                    <a:pos x="2" y="2"/>
                  </a:cxn>
                  <a:cxn ang="0">
                    <a:pos x="0" y="4"/>
                  </a:cxn>
                  <a:cxn ang="0">
                    <a:pos x="0" y="8"/>
                  </a:cxn>
                  <a:cxn ang="0">
                    <a:pos x="0" y="8"/>
                  </a:cxn>
                  <a:cxn ang="0">
                    <a:pos x="0" y="12"/>
                  </a:cxn>
                  <a:cxn ang="0">
                    <a:pos x="2" y="14"/>
                  </a:cxn>
                  <a:cxn ang="0">
                    <a:pos x="4" y="16"/>
                  </a:cxn>
                  <a:cxn ang="0">
                    <a:pos x="8" y="16"/>
                  </a:cxn>
                </a:cxnLst>
                <a:rect l="0" t="0" r="r" b="b"/>
                <a:pathLst>
                  <a:path w="16" h="16">
                    <a:moveTo>
                      <a:pt x="8" y="16"/>
                    </a:moveTo>
                    <a:lnTo>
                      <a:pt x="8" y="16"/>
                    </a:lnTo>
                    <a:lnTo>
                      <a:pt x="12" y="16"/>
                    </a:lnTo>
                    <a:lnTo>
                      <a:pt x="14" y="14"/>
                    </a:lnTo>
                    <a:lnTo>
                      <a:pt x="16" y="12"/>
                    </a:lnTo>
                    <a:lnTo>
                      <a:pt x="16" y="8"/>
                    </a:lnTo>
                    <a:lnTo>
                      <a:pt x="16" y="8"/>
                    </a:lnTo>
                    <a:lnTo>
                      <a:pt x="16" y="4"/>
                    </a:lnTo>
                    <a:lnTo>
                      <a:pt x="14" y="2"/>
                    </a:lnTo>
                    <a:lnTo>
                      <a:pt x="12" y="0"/>
                    </a:lnTo>
                    <a:lnTo>
                      <a:pt x="8" y="0"/>
                    </a:lnTo>
                    <a:lnTo>
                      <a:pt x="8" y="0"/>
                    </a:lnTo>
                    <a:lnTo>
                      <a:pt x="4" y="0"/>
                    </a:lnTo>
                    <a:lnTo>
                      <a:pt x="2" y="2"/>
                    </a:lnTo>
                    <a:lnTo>
                      <a:pt x="0" y="4"/>
                    </a:lnTo>
                    <a:lnTo>
                      <a:pt x="0" y="8"/>
                    </a:lnTo>
                    <a:lnTo>
                      <a:pt x="0" y="8"/>
                    </a:lnTo>
                    <a:lnTo>
                      <a:pt x="0" y="12"/>
                    </a:lnTo>
                    <a:lnTo>
                      <a:pt x="2" y="14"/>
                    </a:lnTo>
                    <a:lnTo>
                      <a:pt x="4" y="16"/>
                    </a:lnTo>
                    <a:lnTo>
                      <a:pt x="8" y="16"/>
                    </a:lnTo>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ar-SA" sz="1600" b="0" i="0" u="none" strike="noStrike" kern="0" cap="none" spc="0" normalizeH="0" baseline="0" noProof="0">
                  <a:ln>
                    <a:noFill/>
                  </a:ln>
                  <a:solidFill>
                    <a:schemeClr val="bg1"/>
                  </a:solidFill>
                  <a:effectLst/>
                  <a:uLnTx/>
                  <a:uFillTx/>
                </a:endParaRPr>
              </a:p>
            </p:txBody>
          </p:sp>
          <p:sp>
            <p:nvSpPr>
              <p:cNvPr id="133" name="Freeform 17"/>
              <p:cNvSpPr/>
              <p:nvPr/>
            </p:nvSpPr>
            <p:spPr bwMode="auto">
              <a:xfrm>
                <a:off x="5080000" y="2203450"/>
                <a:ext cx="25400" cy="25400"/>
              </a:xfrm>
              <a:custGeom>
                <a:avLst/>
                <a:gdLst/>
                <a:ahLst/>
                <a:cxnLst>
                  <a:cxn ang="0">
                    <a:pos x="8" y="16"/>
                  </a:cxn>
                  <a:cxn ang="0">
                    <a:pos x="8" y="16"/>
                  </a:cxn>
                  <a:cxn ang="0">
                    <a:pos x="12" y="16"/>
                  </a:cxn>
                  <a:cxn ang="0">
                    <a:pos x="14" y="14"/>
                  </a:cxn>
                  <a:cxn ang="0">
                    <a:pos x="16" y="12"/>
                  </a:cxn>
                  <a:cxn ang="0">
                    <a:pos x="16" y="8"/>
                  </a:cxn>
                  <a:cxn ang="0">
                    <a:pos x="16" y="8"/>
                  </a:cxn>
                  <a:cxn ang="0">
                    <a:pos x="16" y="4"/>
                  </a:cxn>
                  <a:cxn ang="0">
                    <a:pos x="14" y="2"/>
                  </a:cxn>
                  <a:cxn ang="0">
                    <a:pos x="12" y="0"/>
                  </a:cxn>
                  <a:cxn ang="0">
                    <a:pos x="8" y="0"/>
                  </a:cxn>
                  <a:cxn ang="0">
                    <a:pos x="8" y="0"/>
                  </a:cxn>
                  <a:cxn ang="0">
                    <a:pos x="4" y="0"/>
                  </a:cxn>
                  <a:cxn ang="0">
                    <a:pos x="2" y="2"/>
                  </a:cxn>
                  <a:cxn ang="0">
                    <a:pos x="0" y="4"/>
                  </a:cxn>
                  <a:cxn ang="0">
                    <a:pos x="0" y="8"/>
                  </a:cxn>
                  <a:cxn ang="0">
                    <a:pos x="0" y="8"/>
                  </a:cxn>
                  <a:cxn ang="0">
                    <a:pos x="0" y="12"/>
                  </a:cxn>
                  <a:cxn ang="0">
                    <a:pos x="2" y="14"/>
                  </a:cxn>
                  <a:cxn ang="0">
                    <a:pos x="4" y="16"/>
                  </a:cxn>
                  <a:cxn ang="0">
                    <a:pos x="8" y="16"/>
                  </a:cxn>
                </a:cxnLst>
                <a:rect l="0" t="0" r="r" b="b"/>
                <a:pathLst>
                  <a:path w="16" h="16">
                    <a:moveTo>
                      <a:pt x="8" y="16"/>
                    </a:moveTo>
                    <a:lnTo>
                      <a:pt x="8" y="16"/>
                    </a:lnTo>
                    <a:lnTo>
                      <a:pt x="12" y="16"/>
                    </a:lnTo>
                    <a:lnTo>
                      <a:pt x="14" y="14"/>
                    </a:lnTo>
                    <a:lnTo>
                      <a:pt x="16" y="12"/>
                    </a:lnTo>
                    <a:lnTo>
                      <a:pt x="16" y="8"/>
                    </a:lnTo>
                    <a:lnTo>
                      <a:pt x="16" y="8"/>
                    </a:lnTo>
                    <a:lnTo>
                      <a:pt x="16" y="4"/>
                    </a:lnTo>
                    <a:lnTo>
                      <a:pt x="14" y="2"/>
                    </a:lnTo>
                    <a:lnTo>
                      <a:pt x="12" y="0"/>
                    </a:lnTo>
                    <a:lnTo>
                      <a:pt x="8" y="0"/>
                    </a:lnTo>
                    <a:lnTo>
                      <a:pt x="8" y="0"/>
                    </a:lnTo>
                    <a:lnTo>
                      <a:pt x="4" y="0"/>
                    </a:lnTo>
                    <a:lnTo>
                      <a:pt x="2" y="2"/>
                    </a:lnTo>
                    <a:lnTo>
                      <a:pt x="0" y="4"/>
                    </a:lnTo>
                    <a:lnTo>
                      <a:pt x="0" y="8"/>
                    </a:lnTo>
                    <a:lnTo>
                      <a:pt x="0" y="8"/>
                    </a:lnTo>
                    <a:lnTo>
                      <a:pt x="0" y="12"/>
                    </a:lnTo>
                    <a:lnTo>
                      <a:pt x="2" y="14"/>
                    </a:lnTo>
                    <a:lnTo>
                      <a:pt x="4" y="16"/>
                    </a:lnTo>
                    <a:lnTo>
                      <a:pt x="8" y="16"/>
                    </a:ln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ar-SA" sz="1600" b="0" i="0" u="none" strike="noStrike" kern="0" cap="none" spc="0" normalizeH="0" baseline="0" noProof="0">
                  <a:ln>
                    <a:noFill/>
                  </a:ln>
                  <a:solidFill>
                    <a:schemeClr val="bg1"/>
                  </a:solidFill>
                  <a:effectLst/>
                  <a:uLnTx/>
                  <a:uFillTx/>
                </a:endParaRPr>
              </a:p>
            </p:txBody>
          </p:sp>
          <p:sp>
            <p:nvSpPr>
              <p:cNvPr id="134" name="Freeform 18"/>
              <p:cNvSpPr/>
              <p:nvPr/>
            </p:nvSpPr>
            <p:spPr bwMode="auto">
              <a:xfrm>
                <a:off x="5080000" y="2203450"/>
                <a:ext cx="25400" cy="25400"/>
              </a:xfrm>
              <a:custGeom>
                <a:avLst/>
                <a:gdLst/>
                <a:ahLst/>
                <a:cxnLst>
                  <a:cxn ang="0">
                    <a:pos x="8" y="16"/>
                  </a:cxn>
                  <a:cxn ang="0">
                    <a:pos x="8" y="16"/>
                  </a:cxn>
                  <a:cxn ang="0">
                    <a:pos x="12" y="16"/>
                  </a:cxn>
                  <a:cxn ang="0">
                    <a:pos x="14" y="14"/>
                  </a:cxn>
                  <a:cxn ang="0">
                    <a:pos x="16" y="12"/>
                  </a:cxn>
                  <a:cxn ang="0">
                    <a:pos x="16" y="8"/>
                  </a:cxn>
                  <a:cxn ang="0">
                    <a:pos x="16" y="8"/>
                  </a:cxn>
                  <a:cxn ang="0">
                    <a:pos x="16" y="4"/>
                  </a:cxn>
                  <a:cxn ang="0">
                    <a:pos x="14" y="2"/>
                  </a:cxn>
                  <a:cxn ang="0">
                    <a:pos x="12" y="0"/>
                  </a:cxn>
                  <a:cxn ang="0">
                    <a:pos x="8" y="0"/>
                  </a:cxn>
                  <a:cxn ang="0">
                    <a:pos x="8" y="0"/>
                  </a:cxn>
                  <a:cxn ang="0">
                    <a:pos x="4" y="0"/>
                  </a:cxn>
                  <a:cxn ang="0">
                    <a:pos x="2" y="2"/>
                  </a:cxn>
                  <a:cxn ang="0">
                    <a:pos x="0" y="4"/>
                  </a:cxn>
                  <a:cxn ang="0">
                    <a:pos x="0" y="8"/>
                  </a:cxn>
                  <a:cxn ang="0">
                    <a:pos x="0" y="8"/>
                  </a:cxn>
                  <a:cxn ang="0">
                    <a:pos x="0" y="12"/>
                  </a:cxn>
                  <a:cxn ang="0">
                    <a:pos x="2" y="14"/>
                  </a:cxn>
                  <a:cxn ang="0">
                    <a:pos x="4" y="16"/>
                  </a:cxn>
                  <a:cxn ang="0">
                    <a:pos x="8" y="16"/>
                  </a:cxn>
                </a:cxnLst>
                <a:rect l="0" t="0" r="r" b="b"/>
                <a:pathLst>
                  <a:path w="16" h="16">
                    <a:moveTo>
                      <a:pt x="8" y="16"/>
                    </a:moveTo>
                    <a:lnTo>
                      <a:pt x="8" y="16"/>
                    </a:lnTo>
                    <a:lnTo>
                      <a:pt x="12" y="16"/>
                    </a:lnTo>
                    <a:lnTo>
                      <a:pt x="14" y="14"/>
                    </a:lnTo>
                    <a:lnTo>
                      <a:pt x="16" y="12"/>
                    </a:lnTo>
                    <a:lnTo>
                      <a:pt x="16" y="8"/>
                    </a:lnTo>
                    <a:lnTo>
                      <a:pt x="16" y="8"/>
                    </a:lnTo>
                    <a:lnTo>
                      <a:pt x="16" y="4"/>
                    </a:lnTo>
                    <a:lnTo>
                      <a:pt x="14" y="2"/>
                    </a:lnTo>
                    <a:lnTo>
                      <a:pt x="12" y="0"/>
                    </a:lnTo>
                    <a:lnTo>
                      <a:pt x="8" y="0"/>
                    </a:lnTo>
                    <a:lnTo>
                      <a:pt x="8" y="0"/>
                    </a:lnTo>
                    <a:lnTo>
                      <a:pt x="4" y="0"/>
                    </a:lnTo>
                    <a:lnTo>
                      <a:pt x="2" y="2"/>
                    </a:lnTo>
                    <a:lnTo>
                      <a:pt x="0" y="4"/>
                    </a:lnTo>
                    <a:lnTo>
                      <a:pt x="0" y="8"/>
                    </a:lnTo>
                    <a:lnTo>
                      <a:pt x="0" y="8"/>
                    </a:lnTo>
                    <a:lnTo>
                      <a:pt x="0" y="12"/>
                    </a:lnTo>
                    <a:lnTo>
                      <a:pt x="2" y="14"/>
                    </a:lnTo>
                    <a:lnTo>
                      <a:pt x="4" y="16"/>
                    </a:lnTo>
                    <a:lnTo>
                      <a:pt x="8" y="16"/>
                    </a:lnTo>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ar-SA" sz="1600" b="0" i="0" u="none" strike="noStrike" kern="0" cap="none" spc="0" normalizeH="0" baseline="0" noProof="0">
                  <a:ln>
                    <a:noFill/>
                  </a:ln>
                  <a:solidFill>
                    <a:schemeClr val="bg1"/>
                  </a:solidFill>
                  <a:effectLst/>
                  <a:uLnTx/>
                  <a:uFillTx/>
                </a:endParaRPr>
              </a:p>
            </p:txBody>
          </p:sp>
          <p:sp>
            <p:nvSpPr>
              <p:cNvPr id="135" name="Freeform 19"/>
              <p:cNvSpPr/>
              <p:nvPr/>
            </p:nvSpPr>
            <p:spPr bwMode="auto">
              <a:xfrm>
                <a:off x="5080000" y="2127250"/>
                <a:ext cx="25400" cy="25400"/>
              </a:xfrm>
              <a:custGeom>
                <a:avLst/>
                <a:gdLst/>
                <a:ahLst/>
                <a:cxnLst>
                  <a:cxn ang="0">
                    <a:pos x="8" y="16"/>
                  </a:cxn>
                  <a:cxn ang="0">
                    <a:pos x="8" y="16"/>
                  </a:cxn>
                  <a:cxn ang="0">
                    <a:pos x="12" y="16"/>
                  </a:cxn>
                  <a:cxn ang="0">
                    <a:pos x="14" y="14"/>
                  </a:cxn>
                  <a:cxn ang="0">
                    <a:pos x="16" y="12"/>
                  </a:cxn>
                  <a:cxn ang="0">
                    <a:pos x="16" y="8"/>
                  </a:cxn>
                  <a:cxn ang="0">
                    <a:pos x="16" y="8"/>
                  </a:cxn>
                  <a:cxn ang="0">
                    <a:pos x="16" y="4"/>
                  </a:cxn>
                  <a:cxn ang="0">
                    <a:pos x="14" y="2"/>
                  </a:cxn>
                  <a:cxn ang="0">
                    <a:pos x="12" y="0"/>
                  </a:cxn>
                  <a:cxn ang="0">
                    <a:pos x="8" y="0"/>
                  </a:cxn>
                  <a:cxn ang="0">
                    <a:pos x="8" y="0"/>
                  </a:cxn>
                  <a:cxn ang="0">
                    <a:pos x="4" y="0"/>
                  </a:cxn>
                  <a:cxn ang="0">
                    <a:pos x="2" y="2"/>
                  </a:cxn>
                  <a:cxn ang="0">
                    <a:pos x="0" y="4"/>
                  </a:cxn>
                  <a:cxn ang="0">
                    <a:pos x="0" y="8"/>
                  </a:cxn>
                  <a:cxn ang="0">
                    <a:pos x="0" y="8"/>
                  </a:cxn>
                  <a:cxn ang="0">
                    <a:pos x="0" y="12"/>
                  </a:cxn>
                  <a:cxn ang="0">
                    <a:pos x="2" y="14"/>
                  </a:cxn>
                  <a:cxn ang="0">
                    <a:pos x="4" y="16"/>
                  </a:cxn>
                  <a:cxn ang="0">
                    <a:pos x="8" y="16"/>
                  </a:cxn>
                </a:cxnLst>
                <a:rect l="0" t="0" r="r" b="b"/>
                <a:pathLst>
                  <a:path w="16" h="16">
                    <a:moveTo>
                      <a:pt x="8" y="16"/>
                    </a:moveTo>
                    <a:lnTo>
                      <a:pt x="8" y="16"/>
                    </a:lnTo>
                    <a:lnTo>
                      <a:pt x="12" y="16"/>
                    </a:lnTo>
                    <a:lnTo>
                      <a:pt x="14" y="14"/>
                    </a:lnTo>
                    <a:lnTo>
                      <a:pt x="16" y="12"/>
                    </a:lnTo>
                    <a:lnTo>
                      <a:pt x="16" y="8"/>
                    </a:lnTo>
                    <a:lnTo>
                      <a:pt x="16" y="8"/>
                    </a:lnTo>
                    <a:lnTo>
                      <a:pt x="16" y="4"/>
                    </a:lnTo>
                    <a:lnTo>
                      <a:pt x="14" y="2"/>
                    </a:lnTo>
                    <a:lnTo>
                      <a:pt x="12" y="0"/>
                    </a:lnTo>
                    <a:lnTo>
                      <a:pt x="8" y="0"/>
                    </a:lnTo>
                    <a:lnTo>
                      <a:pt x="8" y="0"/>
                    </a:lnTo>
                    <a:lnTo>
                      <a:pt x="4" y="0"/>
                    </a:lnTo>
                    <a:lnTo>
                      <a:pt x="2" y="2"/>
                    </a:lnTo>
                    <a:lnTo>
                      <a:pt x="0" y="4"/>
                    </a:lnTo>
                    <a:lnTo>
                      <a:pt x="0" y="8"/>
                    </a:lnTo>
                    <a:lnTo>
                      <a:pt x="0" y="8"/>
                    </a:lnTo>
                    <a:lnTo>
                      <a:pt x="0" y="12"/>
                    </a:lnTo>
                    <a:lnTo>
                      <a:pt x="2" y="14"/>
                    </a:lnTo>
                    <a:lnTo>
                      <a:pt x="4" y="16"/>
                    </a:lnTo>
                    <a:lnTo>
                      <a:pt x="8" y="16"/>
                    </a:ln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ar-SA" sz="1600" b="0" i="0" u="none" strike="noStrike" kern="0" cap="none" spc="0" normalizeH="0" baseline="0" noProof="0">
                  <a:ln>
                    <a:noFill/>
                  </a:ln>
                  <a:solidFill>
                    <a:schemeClr val="bg1"/>
                  </a:solidFill>
                  <a:effectLst/>
                  <a:uLnTx/>
                  <a:uFillTx/>
                </a:endParaRPr>
              </a:p>
            </p:txBody>
          </p:sp>
          <p:sp>
            <p:nvSpPr>
              <p:cNvPr id="136" name="Freeform 20"/>
              <p:cNvSpPr/>
              <p:nvPr/>
            </p:nvSpPr>
            <p:spPr bwMode="auto">
              <a:xfrm>
                <a:off x="5080000" y="2127250"/>
                <a:ext cx="25400" cy="25400"/>
              </a:xfrm>
              <a:custGeom>
                <a:avLst/>
                <a:gdLst/>
                <a:ahLst/>
                <a:cxnLst>
                  <a:cxn ang="0">
                    <a:pos x="8" y="16"/>
                  </a:cxn>
                  <a:cxn ang="0">
                    <a:pos x="8" y="16"/>
                  </a:cxn>
                  <a:cxn ang="0">
                    <a:pos x="12" y="16"/>
                  </a:cxn>
                  <a:cxn ang="0">
                    <a:pos x="14" y="14"/>
                  </a:cxn>
                  <a:cxn ang="0">
                    <a:pos x="16" y="12"/>
                  </a:cxn>
                  <a:cxn ang="0">
                    <a:pos x="16" y="8"/>
                  </a:cxn>
                  <a:cxn ang="0">
                    <a:pos x="16" y="8"/>
                  </a:cxn>
                  <a:cxn ang="0">
                    <a:pos x="16" y="4"/>
                  </a:cxn>
                  <a:cxn ang="0">
                    <a:pos x="14" y="2"/>
                  </a:cxn>
                  <a:cxn ang="0">
                    <a:pos x="12" y="0"/>
                  </a:cxn>
                  <a:cxn ang="0">
                    <a:pos x="8" y="0"/>
                  </a:cxn>
                  <a:cxn ang="0">
                    <a:pos x="8" y="0"/>
                  </a:cxn>
                  <a:cxn ang="0">
                    <a:pos x="4" y="0"/>
                  </a:cxn>
                  <a:cxn ang="0">
                    <a:pos x="2" y="2"/>
                  </a:cxn>
                  <a:cxn ang="0">
                    <a:pos x="0" y="4"/>
                  </a:cxn>
                  <a:cxn ang="0">
                    <a:pos x="0" y="8"/>
                  </a:cxn>
                  <a:cxn ang="0">
                    <a:pos x="0" y="8"/>
                  </a:cxn>
                  <a:cxn ang="0">
                    <a:pos x="0" y="12"/>
                  </a:cxn>
                  <a:cxn ang="0">
                    <a:pos x="2" y="14"/>
                  </a:cxn>
                  <a:cxn ang="0">
                    <a:pos x="4" y="16"/>
                  </a:cxn>
                  <a:cxn ang="0">
                    <a:pos x="8" y="16"/>
                  </a:cxn>
                </a:cxnLst>
                <a:rect l="0" t="0" r="r" b="b"/>
                <a:pathLst>
                  <a:path w="16" h="16">
                    <a:moveTo>
                      <a:pt x="8" y="16"/>
                    </a:moveTo>
                    <a:lnTo>
                      <a:pt x="8" y="16"/>
                    </a:lnTo>
                    <a:lnTo>
                      <a:pt x="12" y="16"/>
                    </a:lnTo>
                    <a:lnTo>
                      <a:pt x="14" y="14"/>
                    </a:lnTo>
                    <a:lnTo>
                      <a:pt x="16" y="12"/>
                    </a:lnTo>
                    <a:lnTo>
                      <a:pt x="16" y="8"/>
                    </a:lnTo>
                    <a:lnTo>
                      <a:pt x="16" y="8"/>
                    </a:lnTo>
                    <a:lnTo>
                      <a:pt x="16" y="4"/>
                    </a:lnTo>
                    <a:lnTo>
                      <a:pt x="14" y="2"/>
                    </a:lnTo>
                    <a:lnTo>
                      <a:pt x="12" y="0"/>
                    </a:lnTo>
                    <a:lnTo>
                      <a:pt x="8" y="0"/>
                    </a:lnTo>
                    <a:lnTo>
                      <a:pt x="8" y="0"/>
                    </a:lnTo>
                    <a:lnTo>
                      <a:pt x="4" y="0"/>
                    </a:lnTo>
                    <a:lnTo>
                      <a:pt x="2" y="2"/>
                    </a:lnTo>
                    <a:lnTo>
                      <a:pt x="0" y="4"/>
                    </a:lnTo>
                    <a:lnTo>
                      <a:pt x="0" y="8"/>
                    </a:lnTo>
                    <a:lnTo>
                      <a:pt x="0" y="8"/>
                    </a:lnTo>
                    <a:lnTo>
                      <a:pt x="0" y="12"/>
                    </a:lnTo>
                    <a:lnTo>
                      <a:pt x="2" y="14"/>
                    </a:lnTo>
                    <a:lnTo>
                      <a:pt x="4" y="16"/>
                    </a:lnTo>
                    <a:lnTo>
                      <a:pt x="8" y="16"/>
                    </a:lnTo>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ar-SA" sz="1600" b="0" i="0" u="none" strike="noStrike" kern="0" cap="none" spc="0" normalizeH="0" baseline="0" noProof="0">
                  <a:ln>
                    <a:noFill/>
                  </a:ln>
                  <a:solidFill>
                    <a:schemeClr val="bg1"/>
                  </a:solidFill>
                  <a:effectLst/>
                  <a:uLnTx/>
                  <a:uFillTx/>
                </a:endParaRPr>
              </a:p>
            </p:txBody>
          </p:sp>
          <p:sp>
            <p:nvSpPr>
              <p:cNvPr id="137" name="Freeform 143"/>
              <p:cNvSpPr>
                <a:spLocks noEditPoints="1"/>
              </p:cNvSpPr>
              <p:nvPr/>
            </p:nvSpPr>
            <p:spPr bwMode="auto">
              <a:xfrm>
                <a:off x="4800600" y="1962150"/>
                <a:ext cx="355600" cy="406400"/>
              </a:xfrm>
              <a:custGeom>
                <a:avLst/>
                <a:gdLst/>
                <a:ahLst/>
                <a:cxnLst>
                  <a:cxn ang="0">
                    <a:pos x="72" y="4"/>
                  </a:cxn>
                  <a:cxn ang="0">
                    <a:pos x="10" y="28"/>
                  </a:cxn>
                  <a:cxn ang="0">
                    <a:pos x="0" y="204"/>
                  </a:cxn>
                  <a:cxn ang="0">
                    <a:pos x="10" y="228"/>
                  </a:cxn>
                  <a:cxn ang="0">
                    <a:pos x="72" y="252"/>
                  </a:cxn>
                  <a:cxn ang="0">
                    <a:pos x="132" y="256"/>
                  </a:cxn>
                  <a:cxn ang="0">
                    <a:pos x="202" y="236"/>
                  </a:cxn>
                  <a:cxn ang="0">
                    <a:pos x="224" y="204"/>
                  </a:cxn>
                  <a:cxn ang="0">
                    <a:pos x="222" y="40"/>
                  </a:cxn>
                  <a:cxn ang="0">
                    <a:pos x="172" y="8"/>
                  </a:cxn>
                  <a:cxn ang="0">
                    <a:pos x="208" y="204"/>
                  </a:cxn>
                  <a:cxn ang="0">
                    <a:pos x="192" y="224"/>
                  </a:cxn>
                  <a:cxn ang="0">
                    <a:pos x="132" y="240"/>
                  </a:cxn>
                  <a:cxn ang="0">
                    <a:pos x="74" y="238"/>
                  </a:cxn>
                  <a:cxn ang="0">
                    <a:pos x="24" y="218"/>
                  </a:cxn>
                  <a:cxn ang="0">
                    <a:pos x="16" y="174"/>
                  </a:cxn>
                  <a:cxn ang="0">
                    <a:pos x="56" y="194"/>
                  </a:cxn>
                  <a:cxn ang="0">
                    <a:pos x="142" y="198"/>
                  </a:cxn>
                  <a:cxn ang="0">
                    <a:pos x="200" y="180"/>
                  </a:cxn>
                  <a:cxn ang="0">
                    <a:pos x="208" y="156"/>
                  </a:cxn>
                  <a:cxn ang="0">
                    <a:pos x="206" y="164"/>
                  </a:cxn>
                  <a:cxn ang="0">
                    <a:pos x="166" y="186"/>
                  </a:cxn>
                  <a:cxn ang="0">
                    <a:pos x="112" y="192"/>
                  </a:cxn>
                  <a:cxn ang="0">
                    <a:pos x="44" y="182"/>
                  </a:cxn>
                  <a:cxn ang="0">
                    <a:pos x="16" y="156"/>
                  </a:cxn>
                  <a:cxn ang="0">
                    <a:pos x="16" y="126"/>
                  </a:cxn>
                  <a:cxn ang="0">
                    <a:pos x="44" y="142"/>
                  </a:cxn>
                  <a:cxn ang="0">
                    <a:pos x="112" y="152"/>
                  </a:cxn>
                  <a:cxn ang="0">
                    <a:pos x="192" y="138"/>
                  </a:cxn>
                  <a:cxn ang="0">
                    <a:pos x="208" y="108"/>
                  </a:cxn>
                  <a:cxn ang="0">
                    <a:pos x="208" y="108"/>
                  </a:cxn>
                  <a:cxn ang="0">
                    <a:pos x="180" y="134"/>
                  </a:cxn>
                  <a:cxn ang="0">
                    <a:pos x="112" y="144"/>
                  </a:cxn>
                  <a:cxn ang="0">
                    <a:pos x="58" y="138"/>
                  </a:cxn>
                  <a:cxn ang="0">
                    <a:pos x="18" y="116"/>
                  </a:cxn>
                  <a:cxn ang="0">
                    <a:pos x="16" y="108"/>
                  </a:cxn>
                  <a:cxn ang="0">
                    <a:pos x="34" y="90"/>
                  </a:cxn>
                  <a:cxn ang="0">
                    <a:pos x="112" y="104"/>
                  </a:cxn>
                  <a:cxn ang="0">
                    <a:pos x="200" y="86"/>
                  </a:cxn>
                  <a:cxn ang="0">
                    <a:pos x="112" y="88"/>
                  </a:cxn>
                  <a:cxn ang="0">
                    <a:pos x="44" y="78"/>
                  </a:cxn>
                  <a:cxn ang="0">
                    <a:pos x="16" y="52"/>
                  </a:cxn>
                  <a:cxn ang="0">
                    <a:pos x="32" y="32"/>
                  </a:cxn>
                  <a:cxn ang="0">
                    <a:pos x="92" y="16"/>
                  </a:cxn>
                  <a:cxn ang="0">
                    <a:pos x="150" y="18"/>
                  </a:cxn>
                  <a:cxn ang="0">
                    <a:pos x="200" y="38"/>
                  </a:cxn>
                  <a:cxn ang="0">
                    <a:pos x="206" y="60"/>
                  </a:cxn>
                  <a:cxn ang="0">
                    <a:pos x="166" y="82"/>
                  </a:cxn>
                </a:cxnLst>
                <a:rect l="0" t="0" r="r" b="b"/>
                <a:pathLst>
                  <a:path w="224" h="256">
                    <a:moveTo>
                      <a:pt x="112" y="0"/>
                    </a:moveTo>
                    <a:lnTo>
                      <a:pt x="112" y="0"/>
                    </a:lnTo>
                    <a:lnTo>
                      <a:pt x="92" y="0"/>
                    </a:lnTo>
                    <a:lnTo>
                      <a:pt x="72" y="4"/>
                    </a:lnTo>
                    <a:lnTo>
                      <a:pt x="52" y="8"/>
                    </a:lnTo>
                    <a:lnTo>
                      <a:pt x="36" y="12"/>
                    </a:lnTo>
                    <a:lnTo>
                      <a:pt x="22" y="20"/>
                    </a:lnTo>
                    <a:lnTo>
                      <a:pt x="10" y="28"/>
                    </a:lnTo>
                    <a:lnTo>
                      <a:pt x="2" y="40"/>
                    </a:lnTo>
                    <a:lnTo>
                      <a:pt x="0" y="46"/>
                    </a:lnTo>
                    <a:lnTo>
                      <a:pt x="0" y="52"/>
                    </a:lnTo>
                    <a:lnTo>
                      <a:pt x="0" y="204"/>
                    </a:lnTo>
                    <a:lnTo>
                      <a:pt x="0" y="204"/>
                    </a:lnTo>
                    <a:lnTo>
                      <a:pt x="0" y="210"/>
                    </a:lnTo>
                    <a:lnTo>
                      <a:pt x="2" y="216"/>
                    </a:lnTo>
                    <a:lnTo>
                      <a:pt x="10" y="228"/>
                    </a:lnTo>
                    <a:lnTo>
                      <a:pt x="22" y="236"/>
                    </a:lnTo>
                    <a:lnTo>
                      <a:pt x="36" y="244"/>
                    </a:lnTo>
                    <a:lnTo>
                      <a:pt x="52" y="248"/>
                    </a:lnTo>
                    <a:lnTo>
                      <a:pt x="72" y="252"/>
                    </a:lnTo>
                    <a:lnTo>
                      <a:pt x="92" y="256"/>
                    </a:lnTo>
                    <a:lnTo>
                      <a:pt x="112" y="256"/>
                    </a:lnTo>
                    <a:lnTo>
                      <a:pt x="112" y="256"/>
                    </a:lnTo>
                    <a:lnTo>
                      <a:pt x="132" y="256"/>
                    </a:lnTo>
                    <a:lnTo>
                      <a:pt x="152" y="252"/>
                    </a:lnTo>
                    <a:lnTo>
                      <a:pt x="172" y="248"/>
                    </a:lnTo>
                    <a:lnTo>
                      <a:pt x="188" y="244"/>
                    </a:lnTo>
                    <a:lnTo>
                      <a:pt x="202" y="236"/>
                    </a:lnTo>
                    <a:lnTo>
                      <a:pt x="214" y="228"/>
                    </a:lnTo>
                    <a:lnTo>
                      <a:pt x="222" y="216"/>
                    </a:lnTo>
                    <a:lnTo>
                      <a:pt x="224" y="210"/>
                    </a:lnTo>
                    <a:lnTo>
                      <a:pt x="224" y="204"/>
                    </a:lnTo>
                    <a:lnTo>
                      <a:pt x="224" y="52"/>
                    </a:lnTo>
                    <a:lnTo>
                      <a:pt x="224" y="52"/>
                    </a:lnTo>
                    <a:lnTo>
                      <a:pt x="224" y="46"/>
                    </a:lnTo>
                    <a:lnTo>
                      <a:pt x="222" y="40"/>
                    </a:lnTo>
                    <a:lnTo>
                      <a:pt x="214" y="28"/>
                    </a:lnTo>
                    <a:lnTo>
                      <a:pt x="202" y="20"/>
                    </a:lnTo>
                    <a:lnTo>
                      <a:pt x="188" y="12"/>
                    </a:lnTo>
                    <a:lnTo>
                      <a:pt x="172" y="8"/>
                    </a:lnTo>
                    <a:lnTo>
                      <a:pt x="152" y="4"/>
                    </a:lnTo>
                    <a:lnTo>
                      <a:pt x="132" y="0"/>
                    </a:lnTo>
                    <a:lnTo>
                      <a:pt x="112" y="0"/>
                    </a:lnTo>
                    <a:close/>
                    <a:moveTo>
                      <a:pt x="208" y="204"/>
                    </a:moveTo>
                    <a:lnTo>
                      <a:pt x="208" y="204"/>
                    </a:lnTo>
                    <a:lnTo>
                      <a:pt x="206" y="212"/>
                    </a:lnTo>
                    <a:lnTo>
                      <a:pt x="200" y="218"/>
                    </a:lnTo>
                    <a:lnTo>
                      <a:pt x="192" y="224"/>
                    </a:lnTo>
                    <a:lnTo>
                      <a:pt x="180" y="230"/>
                    </a:lnTo>
                    <a:lnTo>
                      <a:pt x="166" y="234"/>
                    </a:lnTo>
                    <a:lnTo>
                      <a:pt x="150" y="238"/>
                    </a:lnTo>
                    <a:lnTo>
                      <a:pt x="132" y="240"/>
                    </a:lnTo>
                    <a:lnTo>
                      <a:pt x="112" y="240"/>
                    </a:lnTo>
                    <a:lnTo>
                      <a:pt x="112" y="240"/>
                    </a:lnTo>
                    <a:lnTo>
                      <a:pt x="92" y="240"/>
                    </a:lnTo>
                    <a:lnTo>
                      <a:pt x="74" y="238"/>
                    </a:lnTo>
                    <a:lnTo>
                      <a:pt x="58" y="234"/>
                    </a:lnTo>
                    <a:lnTo>
                      <a:pt x="44" y="230"/>
                    </a:lnTo>
                    <a:lnTo>
                      <a:pt x="32" y="224"/>
                    </a:lnTo>
                    <a:lnTo>
                      <a:pt x="24" y="218"/>
                    </a:lnTo>
                    <a:lnTo>
                      <a:pt x="18" y="212"/>
                    </a:lnTo>
                    <a:lnTo>
                      <a:pt x="16" y="204"/>
                    </a:lnTo>
                    <a:lnTo>
                      <a:pt x="16" y="174"/>
                    </a:lnTo>
                    <a:lnTo>
                      <a:pt x="16" y="174"/>
                    </a:lnTo>
                    <a:lnTo>
                      <a:pt x="24" y="180"/>
                    </a:lnTo>
                    <a:lnTo>
                      <a:pt x="32" y="186"/>
                    </a:lnTo>
                    <a:lnTo>
                      <a:pt x="44" y="190"/>
                    </a:lnTo>
                    <a:lnTo>
                      <a:pt x="56" y="194"/>
                    </a:lnTo>
                    <a:lnTo>
                      <a:pt x="82" y="198"/>
                    </a:lnTo>
                    <a:lnTo>
                      <a:pt x="112" y="200"/>
                    </a:lnTo>
                    <a:lnTo>
                      <a:pt x="112" y="200"/>
                    </a:lnTo>
                    <a:lnTo>
                      <a:pt x="142" y="198"/>
                    </a:lnTo>
                    <a:lnTo>
                      <a:pt x="168" y="194"/>
                    </a:lnTo>
                    <a:lnTo>
                      <a:pt x="180" y="190"/>
                    </a:lnTo>
                    <a:lnTo>
                      <a:pt x="192" y="186"/>
                    </a:lnTo>
                    <a:lnTo>
                      <a:pt x="200" y="180"/>
                    </a:lnTo>
                    <a:lnTo>
                      <a:pt x="208" y="174"/>
                    </a:lnTo>
                    <a:lnTo>
                      <a:pt x="208" y="204"/>
                    </a:lnTo>
                    <a:close/>
                    <a:moveTo>
                      <a:pt x="208" y="156"/>
                    </a:moveTo>
                    <a:lnTo>
                      <a:pt x="208" y="156"/>
                    </a:lnTo>
                    <a:lnTo>
                      <a:pt x="208" y="156"/>
                    </a:lnTo>
                    <a:lnTo>
                      <a:pt x="208" y="156"/>
                    </a:lnTo>
                    <a:lnTo>
                      <a:pt x="208" y="156"/>
                    </a:lnTo>
                    <a:lnTo>
                      <a:pt x="206" y="164"/>
                    </a:lnTo>
                    <a:lnTo>
                      <a:pt x="200" y="170"/>
                    </a:lnTo>
                    <a:lnTo>
                      <a:pt x="192" y="176"/>
                    </a:lnTo>
                    <a:lnTo>
                      <a:pt x="180" y="182"/>
                    </a:lnTo>
                    <a:lnTo>
                      <a:pt x="166" y="186"/>
                    </a:lnTo>
                    <a:lnTo>
                      <a:pt x="150" y="190"/>
                    </a:lnTo>
                    <a:lnTo>
                      <a:pt x="132" y="192"/>
                    </a:lnTo>
                    <a:lnTo>
                      <a:pt x="112" y="192"/>
                    </a:lnTo>
                    <a:lnTo>
                      <a:pt x="112" y="192"/>
                    </a:lnTo>
                    <a:lnTo>
                      <a:pt x="92" y="192"/>
                    </a:lnTo>
                    <a:lnTo>
                      <a:pt x="74" y="190"/>
                    </a:lnTo>
                    <a:lnTo>
                      <a:pt x="58" y="186"/>
                    </a:lnTo>
                    <a:lnTo>
                      <a:pt x="44" y="182"/>
                    </a:lnTo>
                    <a:lnTo>
                      <a:pt x="32" y="176"/>
                    </a:lnTo>
                    <a:lnTo>
                      <a:pt x="24" y="170"/>
                    </a:lnTo>
                    <a:lnTo>
                      <a:pt x="18" y="164"/>
                    </a:lnTo>
                    <a:lnTo>
                      <a:pt x="16" y="156"/>
                    </a:lnTo>
                    <a:lnTo>
                      <a:pt x="16" y="156"/>
                    </a:lnTo>
                    <a:lnTo>
                      <a:pt x="16" y="156"/>
                    </a:lnTo>
                    <a:lnTo>
                      <a:pt x="16" y="156"/>
                    </a:lnTo>
                    <a:lnTo>
                      <a:pt x="16" y="126"/>
                    </a:lnTo>
                    <a:lnTo>
                      <a:pt x="16" y="126"/>
                    </a:lnTo>
                    <a:lnTo>
                      <a:pt x="24" y="132"/>
                    </a:lnTo>
                    <a:lnTo>
                      <a:pt x="32" y="138"/>
                    </a:lnTo>
                    <a:lnTo>
                      <a:pt x="44" y="142"/>
                    </a:lnTo>
                    <a:lnTo>
                      <a:pt x="56" y="146"/>
                    </a:lnTo>
                    <a:lnTo>
                      <a:pt x="82" y="150"/>
                    </a:lnTo>
                    <a:lnTo>
                      <a:pt x="112" y="152"/>
                    </a:lnTo>
                    <a:lnTo>
                      <a:pt x="112" y="152"/>
                    </a:lnTo>
                    <a:lnTo>
                      <a:pt x="142" y="150"/>
                    </a:lnTo>
                    <a:lnTo>
                      <a:pt x="168" y="146"/>
                    </a:lnTo>
                    <a:lnTo>
                      <a:pt x="180" y="142"/>
                    </a:lnTo>
                    <a:lnTo>
                      <a:pt x="192" y="138"/>
                    </a:lnTo>
                    <a:lnTo>
                      <a:pt x="200" y="132"/>
                    </a:lnTo>
                    <a:lnTo>
                      <a:pt x="208" y="126"/>
                    </a:lnTo>
                    <a:lnTo>
                      <a:pt x="208" y="156"/>
                    </a:lnTo>
                    <a:close/>
                    <a:moveTo>
                      <a:pt x="208" y="108"/>
                    </a:moveTo>
                    <a:lnTo>
                      <a:pt x="208" y="108"/>
                    </a:lnTo>
                    <a:lnTo>
                      <a:pt x="208" y="108"/>
                    </a:lnTo>
                    <a:lnTo>
                      <a:pt x="208" y="108"/>
                    </a:lnTo>
                    <a:lnTo>
                      <a:pt x="208" y="108"/>
                    </a:lnTo>
                    <a:lnTo>
                      <a:pt x="206" y="116"/>
                    </a:lnTo>
                    <a:lnTo>
                      <a:pt x="200" y="122"/>
                    </a:lnTo>
                    <a:lnTo>
                      <a:pt x="192" y="128"/>
                    </a:lnTo>
                    <a:lnTo>
                      <a:pt x="180" y="134"/>
                    </a:lnTo>
                    <a:lnTo>
                      <a:pt x="166" y="138"/>
                    </a:lnTo>
                    <a:lnTo>
                      <a:pt x="150" y="142"/>
                    </a:lnTo>
                    <a:lnTo>
                      <a:pt x="132" y="144"/>
                    </a:lnTo>
                    <a:lnTo>
                      <a:pt x="112" y="144"/>
                    </a:lnTo>
                    <a:lnTo>
                      <a:pt x="112" y="144"/>
                    </a:lnTo>
                    <a:lnTo>
                      <a:pt x="92" y="144"/>
                    </a:lnTo>
                    <a:lnTo>
                      <a:pt x="74" y="142"/>
                    </a:lnTo>
                    <a:lnTo>
                      <a:pt x="58" y="138"/>
                    </a:lnTo>
                    <a:lnTo>
                      <a:pt x="44" y="134"/>
                    </a:lnTo>
                    <a:lnTo>
                      <a:pt x="32" y="128"/>
                    </a:lnTo>
                    <a:lnTo>
                      <a:pt x="24" y="122"/>
                    </a:lnTo>
                    <a:lnTo>
                      <a:pt x="18" y="116"/>
                    </a:lnTo>
                    <a:lnTo>
                      <a:pt x="16" y="108"/>
                    </a:lnTo>
                    <a:lnTo>
                      <a:pt x="16" y="108"/>
                    </a:lnTo>
                    <a:lnTo>
                      <a:pt x="16" y="108"/>
                    </a:lnTo>
                    <a:lnTo>
                      <a:pt x="16" y="108"/>
                    </a:lnTo>
                    <a:lnTo>
                      <a:pt x="16" y="80"/>
                    </a:lnTo>
                    <a:lnTo>
                      <a:pt x="16" y="80"/>
                    </a:lnTo>
                    <a:lnTo>
                      <a:pt x="24" y="86"/>
                    </a:lnTo>
                    <a:lnTo>
                      <a:pt x="34" y="90"/>
                    </a:lnTo>
                    <a:lnTo>
                      <a:pt x="58" y="98"/>
                    </a:lnTo>
                    <a:lnTo>
                      <a:pt x="84" y="102"/>
                    </a:lnTo>
                    <a:lnTo>
                      <a:pt x="112" y="104"/>
                    </a:lnTo>
                    <a:lnTo>
                      <a:pt x="112" y="104"/>
                    </a:lnTo>
                    <a:lnTo>
                      <a:pt x="140" y="102"/>
                    </a:lnTo>
                    <a:lnTo>
                      <a:pt x="166" y="98"/>
                    </a:lnTo>
                    <a:lnTo>
                      <a:pt x="190" y="90"/>
                    </a:lnTo>
                    <a:lnTo>
                      <a:pt x="200" y="86"/>
                    </a:lnTo>
                    <a:lnTo>
                      <a:pt x="208" y="80"/>
                    </a:lnTo>
                    <a:lnTo>
                      <a:pt x="208" y="108"/>
                    </a:lnTo>
                    <a:close/>
                    <a:moveTo>
                      <a:pt x="112" y="88"/>
                    </a:moveTo>
                    <a:lnTo>
                      <a:pt x="112" y="88"/>
                    </a:lnTo>
                    <a:lnTo>
                      <a:pt x="92" y="88"/>
                    </a:lnTo>
                    <a:lnTo>
                      <a:pt x="74" y="86"/>
                    </a:lnTo>
                    <a:lnTo>
                      <a:pt x="58" y="82"/>
                    </a:lnTo>
                    <a:lnTo>
                      <a:pt x="44" y="78"/>
                    </a:lnTo>
                    <a:lnTo>
                      <a:pt x="32" y="72"/>
                    </a:lnTo>
                    <a:lnTo>
                      <a:pt x="24" y="66"/>
                    </a:lnTo>
                    <a:lnTo>
                      <a:pt x="18" y="60"/>
                    </a:lnTo>
                    <a:lnTo>
                      <a:pt x="16" y="52"/>
                    </a:lnTo>
                    <a:lnTo>
                      <a:pt x="16" y="52"/>
                    </a:lnTo>
                    <a:lnTo>
                      <a:pt x="18" y="44"/>
                    </a:lnTo>
                    <a:lnTo>
                      <a:pt x="24" y="38"/>
                    </a:lnTo>
                    <a:lnTo>
                      <a:pt x="32" y="32"/>
                    </a:lnTo>
                    <a:lnTo>
                      <a:pt x="44" y="26"/>
                    </a:lnTo>
                    <a:lnTo>
                      <a:pt x="58" y="22"/>
                    </a:lnTo>
                    <a:lnTo>
                      <a:pt x="74" y="18"/>
                    </a:lnTo>
                    <a:lnTo>
                      <a:pt x="92" y="16"/>
                    </a:lnTo>
                    <a:lnTo>
                      <a:pt x="112" y="16"/>
                    </a:lnTo>
                    <a:lnTo>
                      <a:pt x="112" y="16"/>
                    </a:lnTo>
                    <a:lnTo>
                      <a:pt x="132" y="16"/>
                    </a:lnTo>
                    <a:lnTo>
                      <a:pt x="150" y="18"/>
                    </a:lnTo>
                    <a:lnTo>
                      <a:pt x="166" y="22"/>
                    </a:lnTo>
                    <a:lnTo>
                      <a:pt x="180" y="26"/>
                    </a:lnTo>
                    <a:lnTo>
                      <a:pt x="192" y="32"/>
                    </a:lnTo>
                    <a:lnTo>
                      <a:pt x="200" y="38"/>
                    </a:lnTo>
                    <a:lnTo>
                      <a:pt x="206" y="44"/>
                    </a:lnTo>
                    <a:lnTo>
                      <a:pt x="208" y="52"/>
                    </a:lnTo>
                    <a:lnTo>
                      <a:pt x="208" y="52"/>
                    </a:lnTo>
                    <a:lnTo>
                      <a:pt x="206" y="60"/>
                    </a:lnTo>
                    <a:lnTo>
                      <a:pt x="200" y="66"/>
                    </a:lnTo>
                    <a:lnTo>
                      <a:pt x="192" y="72"/>
                    </a:lnTo>
                    <a:lnTo>
                      <a:pt x="180" y="78"/>
                    </a:lnTo>
                    <a:lnTo>
                      <a:pt x="166" y="82"/>
                    </a:lnTo>
                    <a:lnTo>
                      <a:pt x="150" y="86"/>
                    </a:lnTo>
                    <a:lnTo>
                      <a:pt x="132" y="88"/>
                    </a:lnTo>
                    <a:lnTo>
                      <a:pt x="112" y="88"/>
                    </a:ln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ar-SA" sz="1600" b="0" i="0" u="none" strike="noStrike" kern="0" cap="none" spc="0" normalizeH="0" baseline="0" noProof="0">
                  <a:ln>
                    <a:noFill/>
                  </a:ln>
                  <a:solidFill>
                    <a:schemeClr val="bg1"/>
                  </a:solidFill>
                  <a:effectLst/>
                  <a:uLnTx/>
                  <a:uFillTx/>
                </a:endParaRPr>
              </a:p>
            </p:txBody>
          </p:sp>
        </p:grpSp>
      </p:grpSp>
      <p:grpSp>
        <p:nvGrpSpPr>
          <p:cNvPr id="12" name="组合 141"/>
          <p:cNvGrpSpPr/>
          <p:nvPr/>
        </p:nvGrpSpPr>
        <p:grpSpPr>
          <a:xfrm>
            <a:off x="3742257" y="2284423"/>
            <a:ext cx="1693841" cy="1440605"/>
            <a:chOff x="3851920" y="1563638"/>
            <a:chExt cx="1693841" cy="1440160"/>
          </a:xfrm>
          <a:effectLst>
            <a:outerShdw blurRad="25400" dist="25400" dir="2700000" algn="tl" rotWithShape="0">
              <a:prstClr val="black">
                <a:alpha val="40000"/>
              </a:prstClr>
            </a:outerShdw>
          </a:effectLst>
        </p:grpSpPr>
        <p:grpSp>
          <p:nvGrpSpPr>
            <p:cNvPr id="13" name="组合 142"/>
            <p:cNvGrpSpPr/>
            <p:nvPr/>
          </p:nvGrpSpPr>
          <p:grpSpPr>
            <a:xfrm>
              <a:off x="3851920" y="1563638"/>
              <a:ext cx="1693841" cy="1440160"/>
              <a:chOff x="827583" y="1563638"/>
              <a:chExt cx="1693841" cy="1440160"/>
            </a:xfrm>
          </p:grpSpPr>
          <p:grpSp>
            <p:nvGrpSpPr>
              <p:cNvPr id="14" name="组合 144"/>
              <p:cNvGrpSpPr/>
              <p:nvPr/>
            </p:nvGrpSpPr>
            <p:grpSpPr>
              <a:xfrm>
                <a:off x="827583" y="1563638"/>
                <a:ext cx="1693841" cy="1440160"/>
                <a:chOff x="827583" y="1563638"/>
                <a:chExt cx="1693841" cy="1440160"/>
              </a:xfrm>
            </p:grpSpPr>
            <p:sp>
              <p:nvSpPr>
                <p:cNvPr id="147" name="圆角矩形 2"/>
                <p:cNvSpPr/>
                <p:nvPr/>
              </p:nvSpPr>
              <p:spPr>
                <a:xfrm>
                  <a:off x="827583" y="1563638"/>
                  <a:ext cx="1693841" cy="1440160"/>
                </a:xfrm>
                <a:custGeom>
                  <a:avLst/>
                  <a:gdLst/>
                  <a:ahLst/>
                  <a:cxnLst/>
                  <a:rect l="l" t="t" r="r" b="b"/>
                  <a:pathLst>
                    <a:path w="1693841" h="1440160">
                      <a:moveTo>
                        <a:pt x="240031" y="0"/>
                      </a:moveTo>
                      <a:lnTo>
                        <a:pt x="1261248" y="0"/>
                      </a:lnTo>
                      <a:cubicBezTo>
                        <a:pt x="1393813" y="0"/>
                        <a:pt x="1501279" y="107466"/>
                        <a:pt x="1501279" y="240031"/>
                      </a:cubicBezTo>
                      <a:lnTo>
                        <a:pt x="1501279" y="610813"/>
                      </a:lnTo>
                      <a:lnTo>
                        <a:pt x="1693841" y="721479"/>
                      </a:lnTo>
                      <a:lnTo>
                        <a:pt x="1501279" y="832655"/>
                      </a:lnTo>
                      <a:lnTo>
                        <a:pt x="1501279" y="1200129"/>
                      </a:lnTo>
                      <a:cubicBezTo>
                        <a:pt x="1501279" y="1332694"/>
                        <a:pt x="1393813" y="1440160"/>
                        <a:pt x="1261248" y="1440160"/>
                      </a:cubicBezTo>
                      <a:lnTo>
                        <a:pt x="240031" y="1440160"/>
                      </a:lnTo>
                      <a:cubicBezTo>
                        <a:pt x="107466" y="1440160"/>
                        <a:pt x="0" y="1332694"/>
                        <a:pt x="0" y="1200129"/>
                      </a:cubicBezTo>
                      <a:lnTo>
                        <a:pt x="0" y="240031"/>
                      </a:lnTo>
                      <a:cubicBezTo>
                        <a:pt x="0" y="107466"/>
                        <a:pt x="107466" y="0"/>
                        <a:pt x="24003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148" name="圆角矩形 2"/>
                <p:cNvSpPr/>
                <p:nvPr/>
              </p:nvSpPr>
              <p:spPr>
                <a:xfrm>
                  <a:off x="1835696" y="1563638"/>
                  <a:ext cx="685728" cy="1440160"/>
                </a:xfrm>
                <a:custGeom>
                  <a:avLst/>
                  <a:gdLst/>
                  <a:ahLst/>
                  <a:cxnLst/>
                  <a:rect l="l" t="t" r="r" b="b"/>
                  <a:pathLst>
                    <a:path w="685728" h="1440160">
                      <a:moveTo>
                        <a:pt x="0" y="0"/>
                      </a:moveTo>
                      <a:lnTo>
                        <a:pt x="253135" y="0"/>
                      </a:lnTo>
                      <a:cubicBezTo>
                        <a:pt x="385700" y="0"/>
                        <a:pt x="493166" y="107466"/>
                        <a:pt x="493166" y="240031"/>
                      </a:cubicBezTo>
                      <a:lnTo>
                        <a:pt x="493166" y="610813"/>
                      </a:lnTo>
                      <a:lnTo>
                        <a:pt x="685728" y="721479"/>
                      </a:lnTo>
                      <a:lnTo>
                        <a:pt x="493166" y="832655"/>
                      </a:lnTo>
                      <a:lnTo>
                        <a:pt x="493166" y="1200129"/>
                      </a:lnTo>
                      <a:cubicBezTo>
                        <a:pt x="493166" y="1332694"/>
                        <a:pt x="385700" y="1440160"/>
                        <a:pt x="253135" y="1440160"/>
                      </a:cubicBezTo>
                      <a:lnTo>
                        <a:pt x="0" y="1440160"/>
                      </a:lnTo>
                      <a:close/>
                    </a:path>
                  </a:pathLst>
                </a:custGeom>
                <a:solidFill>
                  <a:schemeClr val="tx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grpSp>
          <p:sp>
            <p:nvSpPr>
              <p:cNvPr id="146" name="TextBox 145"/>
              <p:cNvSpPr txBox="1"/>
              <p:nvPr/>
            </p:nvSpPr>
            <p:spPr>
              <a:xfrm rot="16200000">
                <a:off x="1681852" y="2115370"/>
                <a:ext cx="799972" cy="336695"/>
              </a:xfrm>
              <a:prstGeom prst="rect">
                <a:avLst/>
              </a:prstGeom>
              <a:noFill/>
            </p:spPr>
            <p:txBody>
              <a:bodyPr wrap="none" rtlCol="0">
                <a:spAutoFit/>
              </a:bodyPr>
              <a:lstStyle/>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grpSp>
        <p:sp>
          <p:nvSpPr>
            <p:cNvPr id="144" name="Freeform 131"/>
            <p:cNvSpPr>
              <a:spLocks noChangeAspect="1" noEditPoints="1"/>
            </p:cNvSpPr>
            <p:nvPr/>
          </p:nvSpPr>
          <p:spPr bwMode="auto">
            <a:xfrm>
              <a:off x="4128447" y="2062074"/>
              <a:ext cx="540000" cy="540000"/>
            </a:xfrm>
            <a:custGeom>
              <a:avLst/>
              <a:gdLst/>
              <a:ahLst/>
              <a:cxnLst>
                <a:cxn ang="0">
                  <a:pos x="178" y="8"/>
                </a:cxn>
                <a:cxn ang="0">
                  <a:pos x="162" y="28"/>
                </a:cxn>
                <a:cxn ang="0">
                  <a:pos x="122" y="68"/>
                </a:cxn>
                <a:cxn ang="0">
                  <a:pos x="66" y="72"/>
                </a:cxn>
                <a:cxn ang="0">
                  <a:pos x="20" y="76"/>
                </a:cxn>
                <a:cxn ang="0">
                  <a:pos x="2" y="96"/>
                </a:cxn>
                <a:cxn ang="0">
                  <a:pos x="0" y="120"/>
                </a:cxn>
                <a:cxn ang="0">
                  <a:pos x="14" y="146"/>
                </a:cxn>
                <a:cxn ang="0">
                  <a:pos x="32" y="152"/>
                </a:cxn>
                <a:cxn ang="0">
                  <a:pos x="48" y="168"/>
                </a:cxn>
                <a:cxn ang="0">
                  <a:pos x="52" y="252"/>
                </a:cxn>
                <a:cxn ang="0">
                  <a:pos x="96" y="256"/>
                </a:cxn>
                <a:cxn ang="0">
                  <a:pos x="112" y="240"/>
                </a:cxn>
                <a:cxn ang="0">
                  <a:pos x="108" y="222"/>
                </a:cxn>
                <a:cxn ang="0">
                  <a:pos x="104" y="160"/>
                </a:cxn>
                <a:cxn ang="0">
                  <a:pos x="106" y="156"/>
                </a:cxn>
                <a:cxn ang="0">
                  <a:pos x="108" y="154"/>
                </a:cxn>
                <a:cxn ang="0">
                  <a:pos x="108" y="154"/>
                </a:cxn>
                <a:cxn ang="0">
                  <a:pos x="124" y="156"/>
                </a:cxn>
                <a:cxn ang="0">
                  <a:pos x="162" y="196"/>
                </a:cxn>
                <a:cxn ang="0">
                  <a:pos x="188" y="222"/>
                </a:cxn>
                <a:cxn ang="0">
                  <a:pos x="212" y="222"/>
                </a:cxn>
                <a:cxn ang="0">
                  <a:pos x="248" y="172"/>
                </a:cxn>
                <a:cxn ang="0">
                  <a:pos x="256" y="112"/>
                </a:cxn>
                <a:cxn ang="0">
                  <a:pos x="242" y="36"/>
                </a:cxn>
                <a:cxn ang="0">
                  <a:pos x="206" y="0"/>
                </a:cxn>
                <a:cxn ang="0">
                  <a:pos x="162" y="88"/>
                </a:cxn>
                <a:cxn ang="0">
                  <a:pos x="196" y="96"/>
                </a:cxn>
                <a:cxn ang="0">
                  <a:pos x="198" y="122"/>
                </a:cxn>
                <a:cxn ang="0">
                  <a:pos x="162" y="136"/>
                </a:cxn>
                <a:cxn ang="0">
                  <a:pos x="16" y="112"/>
                </a:cxn>
                <a:cxn ang="0">
                  <a:pos x="32" y="88"/>
                </a:cxn>
                <a:cxn ang="0">
                  <a:pos x="80" y="112"/>
                </a:cxn>
                <a:cxn ang="0">
                  <a:pos x="32" y="136"/>
                </a:cxn>
                <a:cxn ang="0">
                  <a:pos x="18" y="122"/>
                </a:cxn>
                <a:cxn ang="0">
                  <a:pos x="64" y="168"/>
                </a:cxn>
                <a:cxn ang="0">
                  <a:pos x="66" y="152"/>
                </a:cxn>
                <a:cxn ang="0">
                  <a:pos x="88" y="160"/>
                </a:cxn>
                <a:cxn ang="0">
                  <a:pos x="90" y="226"/>
                </a:cxn>
                <a:cxn ang="0">
                  <a:pos x="96" y="240"/>
                </a:cxn>
                <a:cxn ang="0">
                  <a:pos x="104" y="136"/>
                </a:cxn>
                <a:cxn ang="0">
                  <a:pos x="88" y="112"/>
                </a:cxn>
                <a:cxn ang="0">
                  <a:pos x="98" y="90"/>
                </a:cxn>
                <a:cxn ang="0">
                  <a:pos x="116" y="86"/>
                </a:cxn>
                <a:cxn ang="0">
                  <a:pos x="148" y="72"/>
                </a:cxn>
                <a:cxn ang="0">
                  <a:pos x="144" y="132"/>
                </a:cxn>
                <a:cxn ang="0">
                  <a:pos x="128" y="140"/>
                </a:cxn>
                <a:cxn ang="0">
                  <a:pos x="200" y="208"/>
                </a:cxn>
                <a:cxn ang="0">
                  <a:pos x="178" y="192"/>
                </a:cxn>
                <a:cxn ang="0">
                  <a:pos x="184" y="152"/>
                </a:cxn>
                <a:cxn ang="0">
                  <a:pos x="206" y="140"/>
                </a:cxn>
                <a:cxn ang="0">
                  <a:pos x="216" y="112"/>
                </a:cxn>
                <a:cxn ang="0">
                  <a:pos x="210" y="90"/>
                </a:cxn>
                <a:cxn ang="0">
                  <a:pos x="190" y="72"/>
                </a:cxn>
                <a:cxn ang="0">
                  <a:pos x="170" y="50"/>
                </a:cxn>
                <a:cxn ang="0">
                  <a:pos x="194" y="18"/>
                </a:cxn>
                <a:cxn ang="0">
                  <a:pos x="216" y="24"/>
                </a:cxn>
                <a:cxn ang="0">
                  <a:pos x="236" y="74"/>
                </a:cxn>
                <a:cxn ang="0">
                  <a:pos x="240" y="132"/>
                </a:cxn>
                <a:cxn ang="0">
                  <a:pos x="222" y="192"/>
                </a:cxn>
              </a:cxnLst>
              <a:rect l="0" t="0" r="r" b="b"/>
              <a:pathLst>
                <a:path w="256" h="256">
                  <a:moveTo>
                    <a:pt x="200" y="0"/>
                  </a:moveTo>
                  <a:lnTo>
                    <a:pt x="200" y="0"/>
                  </a:lnTo>
                  <a:lnTo>
                    <a:pt x="188" y="2"/>
                  </a:lnTo>
                  <a:lnTo>
                    <a:pt x="178" y="8"/>
                  </a:lnTo>
                  <a:lnTo>
                    <a:pt x="170" y="16"/>
                  </a:lnTo>
                  <a:lnTo>
                    <a:pt x="162" y="28"/>
                  </a:lnTo>
                  <a:lnTo>
                    <a:pt x="162" y="28"/>
                  </a:lnTo>
                  <a:lnTo>
                    <a:pt x="162" y="28"/>
                  </a:lnTo>
                  <a:lnTo>
                    <a:pt x="150" y="46"/>
                  </a:lnTo>
                  <a:lnTo>
                    <a:pt x="136" y="60"/>
                  </a:lnTo>
                  <a:lnTo>
                    <a:pt x="130" y="66"/>
                  </a:lnTo>
                  <a:lnTo>
                    <a:pt x="122" y="68"/>
                  </a:lnTo>
                  <a:lnTo>
                    <a:pt x="114" y="72"/>
                  </a:lnTo>
                  <a:lnTo>
                    <a:pt x="106" y="72"/>
                  </a:lnTo>
                  <a:lnTo>
                    <a:pt x="100" y="72"/>
                  </a:lnTo>
                  <a:lnTo>
                    <a:pt x="66" y="72"/>
                  </a:lnTo>
                  <a:lnTo>
                    <a:pt x="32" y="72"/>
                  </a:lnTo>
                  <a:lnTo>
                    <a:pt x="32" y="72"/>
                  </a:lnTo>
                  <a:lnTo>
                    <a:pt x="26" y="72"/>
                  </a:lnTo>
                  <a:lnTo>
                    <a:pt x="20" y="76"/>
                  </a:lnTo>
                  <a:lnTo>
                    <a:pt x="14" y="78"/>
                  </a:lnTo>
                  <a:lnTo>
                    <a:pt x="10" y="84"/>
                  </a:lnTo>
                  <a:lnTo>
                    <a:pt x="6" y="90"/>
                  </a:lnTo>
                  <a:lnTo>
                    <a:pt x="2" y="96"/>
                  </a:lnTo>
                  <a:lnTo>
                    <a:pt x="0" y="104"/>
                  </a:lnTo>
                  <a:lnTo>
                    <a:pt x="0" y="112"/>
                  </a:lnTo>
                  <a:lnTo>
                    <a:pt x="0" y="112"/>
                  </a:lnTo>
                  <a:lnTo>
                    <a:pt x="0" y="120"/>
                  </a:lnTo>
                  <a:lnTo>
                    <a:pt x="2" y="128"/>
                  </a:lnTo>
                  <a:lnTo>
                    <a:pt x="6" y="134"/>
                  </a:lnTo>
                  <a:lnTo>
                    <a:pt x="10" y="140"/>
                  </a:lnTo>
                  <a:lnTo>
                    <a:pt x="14" y="146"/>
                  </a:lnTo>
                  <a:lnTo>
                    <a:pt x="20" y="148"/>
                  </a:lnTo>
                  <a:lnTo>
                    <a:pt x="26" y="152"/>
                  </a:lnTo>
                  <a:lnTo>
                    <a:pt x="32" y="152"/>
                  </a:lnTo>
                  <a:lnTo>
                    <a:pt x="32" y="152"/>
                  </a:lnTo>
                  <a:lnTo>
                    <a:pt x="38" y="154"/>
                  </a:lnTo>
                  <a:lnTo>
                    <a:pt x="44" y="156"/>
                  </a:lnTo>
                  <a:lnTo>
                    <a:pt x="46" y="162"/>
                  </a:lnTo>
                  <a:lnTo>
                    <a:pt x="48" y="168"/>
                  </a:lnTo>
                  <a:lnTo>
                    <a:pt x="48" y="240"/>
                  </a:lnTo>
                  <a:lnTo>
                    <a:pt x="48" y="240"/>
                  </a:lnTo>
                  <a:lnTo>
                    <a:pt x="50" y="246"/>
                  </a:lnTo>
                  <a:lnTo>
                    <a:pt x="52" y="252"/>
                  </a:lnTo>
                  <a:lnTo>
                    <a:pt x="58" y="254"/>
                  </a:lnTo>
                  <a:lnTo>
                    <a:pt x="64" y="256"/>
                  </a:lnTo>
                  <a:lnTo>
                    <a:pt x="96" y="256"/>
                  </a:lnTo>
                  <a:lnTo>
                    <a:pt x="96" y="256"/>
                  </a:lnTo>
                  <a:lnTo>
                    <a:pt x="102" y="254"/>
                  </a:lnTo>
                  <a:lnTo>
                    <a:pt x="108" y="252"/>
                  </a:lnTo>
                  <a:lnTo>
                    <a:pt x="110" y="246"/>
                  </a:lnTo>
                  <a:lnTo>
                    <a:pt x="112" y="240"/>
                  </a:lnTo>
                  <a:lnTo>
                    <a:pt x="112" y="232"/>
                  </a:lnTo>
                  <a:lnTo>
                    <a:pt x="112" y="232"/>
                  </a:lnTo>
                  <a:lnTo>
                    <a:pt x="110" y="226"/>
                  </a:lnTo>
                  <a:lnTo>
                    <a:pt x="108" y="222"/>
                  </a:lnTo>
                  <a:lnTo>
                    <a:pt x="106" y="220"/>
                  </a:lnTo>
                  <a:lnTo>
                    <a:pt x="104" y="216"/>
                  </a:lnTo>
                  <a:lnTo>
                    <a:pt x="104" y="160"/>
                  </a:lnTo>
                  <a:lnTo>
                    <a:pt x="104" y="160"/>
                  </a:lnTo>
                  <a:lnTo>
                    <a:pt x="104" y="160"/>
                  </a:lnTo>
                  <a:lnTo>
                    <a:pt x="104" y="160"/>
                  </a:lnTo>
                  <a:lnTo>
                    <a:pt x="106" y="156"/>
                  </a:lnTo>
                  <a:lnTo>
                    <a:pt x="106" y="156"/>
                  </a:lnTo>
                  <a:lnTo>
                    <a:pt x="106" y="156"/>
                  </a:lnTo>
                  <a:lnTo>
                    <a:pt x="106" y="156"/>
                  </a:lnTo>
                  <a:lnTo>
                    <a:pt x="108" y="154"/>
                  </a:lnTo>
                  <a:lnTo>
                    <a:pt x="108" y="154"/>
                  </a:lnTo>
                  <a:lnTo>
                    <a:pt x="108" y="154"/>
                  </a:lnTo>
                  <a:lnTo>
                    <a:pt x="108" y="154"/>
                  </a:lnTo>
                  <a:lnTo>
                    <a:pt x="108" y="154"/>
                  </a:lnTo>
                  <a:lnTo>
                    <a:pt x="108" y="154"/>
                  </a:lnTo>
                  <a:lnTo>
                    <a:pt x="110" y="152"/>
                  </a:lnTo>
                  <a:lnTo>
                    <a:pt x="110" y="152"/>
                  </a:lnTo>
                  <a:lnTo>
                    <a:pt x="118" y="154"/>
                  </a:lnTo>
                  <a:lnTo>
                    <a:pt x="124" y="156"/>
                  </a:lnTo>
                  <a:lnTo>
                    <a:pt x="138" y="166"/>
                  </a:lnTo>
                  <a:lnTo>
                    <a:pt x="150" y="178"/>
                  </a:lnTo>
                  <a:lnTo>
                    <a:pt x="162" y="196"/>
                  </a:lnTo>
                  <a:lnTo>
                    <a:pt x="162" y="196"/>
                  </a:lnTo>
                  <a:lnTo>
                    <a:pt x="162" y="196"/>
                  </a:lnTo>
                  <a:lnTo>
                    <a:pt x="170" y="208"/>
                  </a:lnTo>
                  <a:lnTo>
                    <a:pt x="178" y="216"/>
                  </a:lnTo>
                  <a:lnTo>
                    <a:pt x="188" y="222"/>
                  </a:lnTo>
                  <a:lnTo>
                    <a:pt x="200" y="224"/>
                  </a:lnTo>
                  <a:lnTo>
                    <a:pt x="200" y="224"/>
                  </a:lnTo>
                  <a:lnTo>
                    <a:pt x="206" y="224"/>
                  </a:lnTo>
                  <a:lnTo>
                    <a:pt x="212" y="222"/>
                  </a:lnTo>
                  <a:lnTo>
                    <a:pt x="224" y="214"/>
                  </a:lnTo>
                  <a:lnTo>
                    <a:pt x="234" y="204"/>
                  </a:lnTo>
                  <a:lnTo>
                    <a:pt x="242" y="188"/>
                  </a:lnTo>
                  <a:lnTo>
                    <a:pt x="248" y="172"/>
                  </a:lnTo>
                  <a:lnTo>
                    <a:pt x="252" y="152"/>
                  </a:lnTo>
                  <a:lnTo>
                    <a:pt x="256" y="132"/>
                  </a:lnTo>
                  <a:lnTo>
                    <a:pt x="256" y="112"/>
                  </a:lnTo>
                  <a:lnTo>
                    <a:pt x="256" y="112"/>
                  </a:lnTo>
                  <a:lnTo>
                    <a:pt x="256" y="92"/>
                  </a:lnTo>
                  <a:lnTo>
                    <a:pt x="252" y="72"/>
                  </a:lnTo>
                  <a:lnTo>
                    <a:pt x="248" y="52"/>
                  </a:lnTo>
                  <a:lnTo>
                    <a:pt x="242" y="36"/>
                  </a:lnTo>
                  <a:lnTo>
                    <a:pt x="234" y="20"/>
                  </a:lnTo>
                  <a:lnTo>
                    <a:pt x="224" y="10"/>
                  </a:lnTo>
                  <a:lnTo>
                    <a:pt x="212" y="2"/>
                  </a:lnTo>
                  <a:lnTo>
                    <a:pt x="206" y="0"/>
                  </a:lnTo>
                  <a:lnTo>
                    <a:pt x="200" y="0"/>
                  </a:lnTo>
                  <a:close/>
                  <a:moveTo>
                    <a:pt x="160" y="112"/>
                  </a:moveTo>
                  <a:lnTo>
                    <a:pt x="160" y="112"/>
                  </a:lnTo>
                  <a:lnTo>
                    <a:pt x="162" y="88"/>
                  </a:lnTo>
                  <a:lnTo>
                    <a:pt x="184" y="88"/>
                  </a:lnTo>
                  <a:lnTo>
                    <a:pt x="184" y="88"/>
                  </a:lnTo>
                  <a:lnTo>
                    <a:pt x="190" y="90"/>
                  </a:lnTo>
                  <a:lnTo>
                    <a:pt x="196" y="96"/>
                  </a:lnTo>
                  <a:lnTo>
                    <a:pt x="198" y="102"/>
                  </a:lnTo>
                  <a:lnTo>
                    <a:pt x="200" y="112"/>
                  </a:lnTo>
                  <a:lnTo>
                    <a:pt x="200" y="112"/>
                  </a:lnTo>
                  <a:lnTo>
                    <a:pt x="198" y="122"/>
                  </a:lnTo>
                  <a:lnTo>
                    <a:pt x="196" y="128"/>
                  </a:lnTo>
                  <a:lnTo>
                    <a:pt x="190" y="134"/>
                  </a:lnTo>
                  <a:lnTo>
                    <a:pt x="184" y="136"/>
                  </a:lnTo>
                  <a:lnTo>
                    <a:pt x="162" y="136"/>
                  </a:lnTo>
                  <a:lnTo>
                    <a:pt x="162" y="136"/>
                  </a:lnTo>
                  <a:lnTo>
                    <a:pt x="160" y="112"/>
                  </a:lnTo>
                  <a:close/>
                  <a:moveTo>
                    <a:pt x="16" y="112"/>
                  </a:moveTo>
                  <a:lnTo>
                    <a:pt x="16" y="112"/>
                  </a:lnTo>
                  <a:lnTo>
                    <a:pt x="18" y="102"/>
                  </a:lnTo>
                  <a:lnTo>
                    <a:pt x="20" y="96"/>
                  </a:lnTo>
                  <a:lnTo>
                    <a:pt x="26" y="90"/>
                  </a:lnTo>
                  <a:lnTo>
                    <a:pt x="32" y="88"/>
                  </a:lnTo>
                  <a:lnTo>
                    <a:pt x="88" y="88"/>
                  </a:lnTo>
                  <a:lnTo>
                    <a:pt x="88" y="88"/>
                  </a:lnTo>
                  <a:lnTo>
                    <a:pt x="82" y="98"/>
                  </a:lnTo>
                  <a:lnTo>
                    <a:pt x="80" y="112"/>
                  </a:lnTo>
                  <a:lnTo>
                    <a:pt x="80" y="112"/>
                  </a:lnTo>
                  <a:lnTo>
                    <a:pt x="82" y="126"/>
                  </a:lnTo>
                  <a:lnTo>
                    <a:pt x="88" y="136"/>
                  </a:lnTo>
                  <a:lnTo>
                    <a:pt x="32" y="136"/>
                  </a:lnTo>
                  <a:lnTo>
                    <a:pt x="32" y="136"/>
                  </a:lnTo>
                  <a:lnTo>
                    <a:pt x="26" y="134"/>
                  </a:lnTo>
                  <a:lnTo>
                    <a:pt x="20" y="128"/>
                  </a:lnTo>
                  <a:lnTo>
                    <a:pt x="18" y="122"/>
                  </a:lnTo>
                  <a:lnTo>
                    <a:pt x="16" y="112"/>
                  </a:lnTo>
                  <a:close/>
                  <a:moveTo>
                    <a:pt x="96" y="240"/>
                  </a:moveTo>
                  <a:lnTo>
                    <a:pt x="64" y="240"/>
                  </a:lnTo>
                  <a:lnTo>
                    <a:pt x="64" y="168"/>
                  </a:lnTo>
                  <a:lnTo>
                    <a:pt x="64" y="168"/>
                  </a:lnTo>
                  <a:lnTo>
                    <a:pt x="62" y="160"/>
                  </a:lnTo>
                  <a:lnTo>
                    <a:pt x="60" y="152"/>
                  </a:lnTo>
                  <a:lnTo>
                    <a:pt x="66" y="152"/>
                  </a:lnTo>
                  <a:lnTo>
                    <a:pt x="66" y="152"/>
                  </a:lnTo>
                  <a:lnTo>
                    <a:pt x="90" y="152"/>
                  </a:lnTo>
                  <a:lnTo>
                    <a:pt x="90" y="152"/>
                  </a:lnTo>
                  <a:lnTo>
                    <a:pt x="88" y="160"/>
                  </a:lnTo>
                  <a:lnTo>
                    <a:pt x="88" y="216"/>
                  </a:lnTo>
                  <a:lnTo>
                    <a:pt x="88" y="216"/>
                  </a:lnTo>
                  <a:lnTo>
                    <a:pt x="88" y="222"/>
                  </a:lnTo>
                  <a:lnTo>
                    <a:pt x="90" y="226"/>
                  </a:lnTo>
                  <a:lnTo>
                    <a:pt x="94" y="232"/>
                  </a:lnTo>
                  <a:lnTo>
                    <a:pt x="94" y="232"/>
                  </a:lnTo>
                  <a:lnTo>
                    <a:pt x="96" y="234"/>
                  </a:lnTo>
                  <a:lnTo>
                    <a:pt x="96" y="240"/>
                  </a:lnTo>
                  <a:close/>
                  <a:moveTo>
                    <a:pt x="106" y="136"/>
                  </a:moveTo>
                  <a:lnTo>
                    <a:pt x="104" y="136"/>
                  </a:lnTo>
                  <a:lnTo>
                    <a:pt x="104" y="136"/>
                  </a:lnTo>
                  <a:lnTo>
                    <a:pt x="104" y="136"/>
                  </a:lnTo>
                  <a:lnTo>
                    <a:pt x="98" y="134"/>
                  </a:lnTo>
                  <a:lnTo>
                    <a:pt x="92" y="128"/>
                  </a:lnTo>
                  <a:lnTo>
                    <a:pt x="90" y="122"/>
                  </a:lnTo>
                  <a:lnTo>
                    <a:pt x="88" y="112"/>
                  </a:lnTo>
                  <a:lnTo>
                    <a:pt x="88" y="112"/>
                  </a:lnTo>
                  <a:lnTo>
                    <a:pt x="90" y="102"/>
                  </a:lnTo>
                  <a:lnTo>
                    <a:pt x="92" y="96"/>
                  </a:lnTo>
                  <a:lnTo>
                    <a:pt x="98" y="90"/>
                  </a:lnTo>
                  <a:lnTo>
                    <a:pt x="104" y="88"/>
                  </a:lnTo>
                  <a:lnTo>
                    <a:pt x="106" y="88"/>
                  </a:lnTo>
                  <a:lnTo>
                    <a:pt x="106" y="88"/>
                  </a:lnTo>
                  <a:lnTo>
                    <a:pt x="116" y="86"/>
                  </a:lnTo>
                  <a:lnTo>
                    <a:pt x="128" y="84"/>
                  </a:lnTo>
                  <a:lnTo>
                    <a:pt x="138" y="78"/>
                  </a:lnTo>
                  <a:lnTo>
                    <a:pt x="148" y="72"/>
                  </a:lnTo>
                  <a:lnTo>
                    <a:pt x="148" y="72"/>
                  </a:lnTo>
                  <a:lnTo>
                    <a:pt x="144" y="92"/>
                  </a:lnTo>
                  <a:lnTo>
                    <a:pt x="144" y="112"/>
                  </a:lnTo>
                  <a:lnTo>
                    <a:pt x="144" y="112"/>
                  </a:lnTo>
                  <a:lnTo>
                    <a:pt x="144" y="132"/>
                  </a:lnTo>
                  <a:lnTo>
                    <a:pt x="148" y="152"/>
                  </a:lnTo>
                  <a:lnTo>
                    <a:pt x="148" y="152"/>
                  </a:lnTo>
                  <a:lnTo>
                    <a:pt x="138" y="146"/>
                  </a:lnTo>
                  <a:lnTo>
                    <a:pt x="128" y="140"/>
                  </a:lnTo>
                  <a:lnTo>
                    <a:pt x="116" y="138"/>
                  </a:lnTo>
                  <a:lnTo>
                    <a:pt x="106" y="136"/>
                  </a:lnTo>
                  <a:close/>
                  <a:moveTo>
                    <a:pt x="200" y="208"/>
                  </a:moveTo>
                  <a:lnTo>
                    <a:pt x="200" y="208"/>
                  </a:lnTo>
                  <a:lnTo>
                    <a:pt x="194" y="206"/>
                  </a:lnTo>
                  <a:lnTo>
                    <a:pt x="188" y="204"/>
                  </a:lnTo>
                  <a:lnTo>
                    <a:pt x="184" y="198"/>
                  </a:lnTo>
                  <a:lnTo>
                    <a:pt x="178" y="192"/>
                  </a:lnTo>
                  <a:lnTo>
                    <a:pt x="170" y="174"/>
                  </a:lnTo>
                  <a:lnTo>
                    <a:pt x="164" y="152"/>
                  </a:lnTo>
                  <a:lnTo>
                    <a:pt x="184" y="152"/>
                  </a:lnTo>
                  <a:lnTo>
                    <a:pt x="184" y="152"/>
                  </a:lnTo>
                  <a:lnTo>
                    <a:pt x="190" y="152"/>
                  </a:lnTo>
                  <a:lnTo>
                    <a:pt x="196" y="148"/>
                  </a:lnTo>
                  <a:lnTo>
                    <a:pt x="202" y="146"/>
                  </a:lnTo>
                  <a:lnTo>
                    <a:pt x="206" y="140"/>
                  </a:lnTo>
                  <a:lnTo>
                    <a:pt x="210" y="134"/>
                  </a:lnTo>
                  <a:lnTo>
                    <a:pt x="214" y="128"/>
                  </a:lnTo>
                  <a:lnTo>
                    <a:pt x="216" y="120"/>
                  </a:lnTo>
                  <a:lnTo>
                    <a:pt x="216" y="112"/>
                  </a:lnTo>
                  <a:lnTo>
                    <a:pt x="216" y="112"/>
                  </a:lnTo>
                  <a:lnTo>
                    <a:pt x="216" y="104"/>
                  </a:lnTo>
                  <a:lnTo>
                    <a:pt x="214" y="96"/>
                  </a:lnTo>
                  <a:lnTo>
                    <a:pt x="210" y="90"/>
                  </a:lnTo>
                  <a:lnTo>
                    <a:pt x="206" y="84"/>
                  </a:lnTo>
                  <a:lnTo>
                    <a:pt x="202" y="78"/>
                  </a:lnTo>
                  <a:lnTo>
                    <a:pt x="196" y="76"/>
                  </a:lnTo>
                  <a:lnTo>
                    <a:pt x="190" y="72"/>
                  </a:lnTo>
                  <a:lnTo>
                    <a:pt x="184" y="72"/>
                  </a:lnTo>
                  <a:lnTo>
                    <a:pt x="164" y="72"/>
                  </a:lnTo>
                  <a:lnTo>
                    <a:pt x="164" y="72"/>
                  </a:lnTo>
                  <a:lnTo>
                    <a:pt x="170" y="50"/>
                  </a:lnTo>
                  <a:lnTo>
                    <a:pt x="178" y="32"/>
                  </a:lnTo>
                  <a:lnTo>
                    <a:pt x="184" y="26"/>
                  </a:lnTo>
                  <a:lnTo>
                    <a:pt x="188" y="20"/>
                  </a:lnTo>
                  <a:lnTo>
                    <a:pt x="194" y="18"/>
                  </a:lnTo>
                  <a:lnTo>
                    <a:pt x="200" y="16"/>
                  </a:lnTo>
                  <a:lnTo>
                    <a:pt x="200" y="16"/>
                  </a:lnTo>
                  <a:lnTo>
                    <a:pt x="208" y="18"/>
                  </a:lnTo>
                  <a:lnTo>
                    <a:pt x="216" y="24"/>
                  </a:lnTo>
                  <a:lnTo>
                    <a:pt x="222" y="32"/>
                  </a:lnTo>
                  <a:lnTo>
                    <a:pt x="228" y="44"/>
                  </a:lnTo>
                  <a:lnTo>
                    <a:pt x="234" y="58"/>
                  </a:lnTo>
                  <a:lnTo>
                    <a:pt x="236" y="74"/>
                  </a:lnTo>
                  <a:lnTo>
                    <a:pt x="240" y="92"/>
                  </a:lnTo>
                  <a:lnTo>
                    <a:pt x="240" y="112"/>
                  </a:lnTo>
                  <a:lnTo>
                    <a:pt x="240" y="112"/>
                  </a:lnTo>
                  <a:lnTo>
                    <a:pt x="240" y="132"/>
                  </a:lnTo>
                  <a:lnTo>
                    <a:pt x="236" y="150"/>
                  </a:lnTo>
                  <a:lnTo>
                    <a:pt x="234" y="166"/>
                  </a:lnTo>
                  <a:lnTo>
                    <a:pt x="228" y="180"/>
                  </a:lnTo>
                  <a:lnTo>
                    <a:pt x="222" y="192"/>
                  </a:lnTo>
                  <a:lnTo>
                    <a:pt x="216" y="200"/>
                  </a:lnTo>
                  <a:lnTo>
                    <a:pt x="208" y="206"/>
                  </a:lnTo>
                  <a:lnTo>
                    <a:pt x="200" y="208"/>
                  </a:lnTo>
                  <a:close/>
                </a:path>
              </a:pathLst>
            </a:custGeom>
            <a:solidFill>
              <a:schemeClr val="bg1"/>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ar-SA" sz="1600" b="0" i="0" u="none" strike="noStrike" kern="0" cap="none" spc="0" normalizeH="0" baseline="0" noProof="0">
                <a:ln>
                  <a:noFill/>
                </a:ln>
                <a:solidFill>
                  <a:schemeClr val="bg1"/>
                </a:solidFill>
                <a:effectLst/>
                <a:uLnTx/>
                <a:uFillTx/>
              </a:endParaRPr>
            </a:p>
          </p:txBody>
        </p:sp>
      </p:grpSp>
      <p:grpSp>
        <p:nvGrpSpPr>
          <p:cNvPr id="15" name="组合 148"/>
          <p:cNvGrpSpPr/>
          <p:nvPr/>
        </p:nvGrpSpPr>
        <p:grpSpPr>
          <a:xfrm>
            <a:off x="2267746" y="2284423"/>
            <a:ext cx="1693841" cy="1440605"/>
            <a:chOff x="2339752" y="1563638"/>
            <a:chExt cx="1693841" cy="1440160"/>
          </a:xfrm>
          <a:effectLst>
            <a:outerShdw blurRad="25400" dist="25400" dir="2700000" algn="tl" rotWithShape="0">
              <a:prstClr val="black">
                <a:alpha val="40000"/>
              </a:prstClr>
            </a:outerShdw>
          </a:effectLst>
        </p:grpSpPr>
        <p:grpSp>
          <p:nvGrpSpPr>
            <p:cNvPr id="16" name="组合 149"/>
            <p:cNvGrpSpPr/>
            <p:nvPr/>
          </p:nvGrpSpPr>
          <p:grpSpPr>
            <a:xfrm>
              <a:off x="2339752" y="1563638"/>
              <a:ext cx="1693841" cy="1440160"/>
              <a:chOff x="827583" y="1563638"/>
              <a:chExt cx="1693841" cy="1440160"/>
            </a:xfrm>
          </p:grpSpPr>
          <p:grpSp>
            <p:nvGrpSpPr>
              <p:cNvPr id="17" name="组合 154"/>
              <p:cNvGrpSpPr/>
              <p:nvPr/>
            </p:nvGrpSpPr>
            <p:grpSpPr>
              <a:xfrm>
                <a:off x="827583" y="1563638"/>
                <a:ext cx="1693841" cy="1440160"/>
                <a:chOff x="827583" y="1563638"/>
                <a:chExt cx="1693841" cy="1440160"/>
              </a:xfrm>
            </p:grpSpPr>
            <p:sp>
              <p:nvSpPr>
                <p:cNvPr id="157" name="圆角矩形 2"/>
                <p:cNvSpPr/>
                <p:nvPr/>
              </p:nvSpPr>
              <p:spPr>
                <a:xfrm>
                  <a:off x="827583" y="1563638"/>
                  <a:ext cx="1693841" cy="1440160"/>
                </a:xfrm>
                <a:custGeom>
                  <a:avLst/>
                  <a:gdLst/>
                  <a:ahLst/>
                  <a:cxnLst/>
                  <a:rect l="l" t="t" r="r" b="b"/>
                  <a:pathLst>
                    <a:path w="1693841" h="1440160">
                      <a:moveTo>
                        <a:pt x="240031" y="0"/>
                      </a:moveTo>
                      <a:lnTo>
                        <a:pt x="1261248" y="0"/>
                      </a:lnTo>
                      <a:cubicBezTo>
                        <a:pt x="1393813" y="0"/>
                        <a:pt x="1501279" y="107466"/>
                        <a:pt x="1501279" y="240031"/>
                      </a:cubicBezTo>
                      <a:lnTo>
                        <a:pt x="1501279" y="610813"/>
                      </a:lnTo>
                      <a:lnTo>
                        <a:pt x="1693841" y="721479"/>
                      </a:lnTo>
                      <a:lnTo>
                        <a:pt x="1501279" y="832655"/>
                      </a:lnTo>
                      <a:lnTo>
                        <a:pt x="1501279" y="1200129"/>
                      </a:lnTo>
                      <a:cubicBezTo>
                        <a:pt x="1501279" y="1332694"/>
                        <a:pt x="1393813" y="1440160"/>
                        <a:pt x="1261248" y="1440160"/>
                      </a:cubicBezTo>
                      <a:lnTo>
                        <a:pt x="240031" y="1440160"/>
                      </a:lnTo>
                      <a:cubicBezTo>
                        <a:pt x="107466" y="1440160"/>
                        <a:pt x="0" y="1332694"/>
                        <a:pt x="0" y="1200129"/>
                      </a:cubicBezTo>
                      <a:lnTo>
                        <a:pt x="0" y="240031"/>
                      </a:lnTo>
                      <a:cubicBezTo>
                        <a:pt x="0" y="107466"/>
                        <a:pt x="107466" y="0"/>
                        <a:pt x="24003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158" name="圆角矩形 2"/>
                <p:cNvSpPr/>
                <p:nvPr/>
              </p:nvSpPr>
              <p:spPr>
                <a:xfrm>
                  <a:off x="1835696" y="1563638"/>
                  <a:ext cx="685728" cy="1440160"/>
                </a:xfrm>
                <a:custGeom>
                  <a:avLst/>
                  <a:gdLst/>
                  <a:ahLst/>
                  <a:cxnLst/>
                  <a:rect l="l" t="t" r="r" b="b"/>
                  <a:pathLst>
                    <a:path w="685728" h="1440160">
                      <a:moveTo>
                        <a:pt x="0" y="0"/>
                      </a:moveTo>
                      <a:lnTo>
                        <a:pt x="253135" y="0"/>
                      </a:lnTo>
                      <a:cubicBezTo>
                        <a:pt x="385700" y="0"/>
                        <a:pt x="493166" y="107466"/>
                        <a:pt x="493166" y="240031"/>
                      </a:cubicBezTo>
                      <a:lnTo>
                        <a:pt x="493166" y="610813"/>
                      </a:lnTo>
                      <a:lnTo>
                        <a:pt x="685728" y="721479"/>
                      </a:lnTo>
                      <a:lnTo>
                        <a:pt x="493166" y="832655"/>
                      </a:lnTo>
                      <a:lnTo>
                        <a:pt x="493166" y="1200129"/>
                      </a:lnTo>
                      <a:cubicBezTo>
                        <a:pt x="493166" y="1332694"/>
                        <a:pt x="385700" y="1440160"/>
                        <a:pt x="253135" y="1440160"/>
                      </a:cubicBezTo>
                      <a:lnTo>
                        <a:pt x="0" y="1440160"/>
                      </a:lnTo>
                      <a:close/>
                    </a:path>
                  </a:pathLst>
                </a:custGeom>
                <a:solidFill>
                  <a:schemeClr val="tx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grpSp>
          <p:sp>
            <p:nvSpPr>
              <p:cNvPr id="156" name="TextBox 155"/>
              <p:cNvSpPr txBox="1"/>
              <p:nvPr/>
            </p:nvSpPr>
            <p:spPr>
              <a:xfrm rot="16200000">
                <a:off x="1681852" y="2115370"/>
                <a:ext cx="799972" cy="336695"/>
              </a:xfrm>
              <a:prstGeom prst="rect">
                <a:avLst/>
              </a:prstGeom>
              <a:noFill/>
            </p:spPr>
            <p:txBody>
              <a:bodyPr wrap="none" rtlCol="0">
                <a:spAutoFit/>
              </a:bodyPr>
              <a:lstStyle/>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grpSp>
        <p:grpSp>
          <p:nvGrpSpPr>
            <p:cNvPr id="18" name="Group 22"/>
            <p:cNvGrpSpPr>
              <a:grpSpLocks noChangeAspect="1"/>
            </p:cNvGrpSpPr>
            <p:nvPr/>
          </p:nvGrpSpPr>
          <p:grpSpPr>
            <a:xfrm>
              <a:off x="2608306" y="2067694"/>
              <a:ext cx="540000" cy="540000"/>
              <a:chOff x="5588000" y="1962150"/>
              <a:chExt cx="406400" cy="406400"/>
            </a:xfrm>
            <a:solidFill>
              <a:schemeClr val="bg1"/>
            </a:solidFill>
          </p:grpSpPr>
          <p:sp>
            <p:nvSpPr>
              <p:cNvPr id="152" name="Freeform 106"/>
              <p:cNvSpPr>
                <a:spLocks noEditPoints="1"/>
              </p:cNvSpPr>
              <p:nvPr/>
            </p:nvSpPr>
            <p:spPr bwMode="auto">
              <a:xfrm>
                <a:off x="5588000" y="1962150"/>
                <a:ext cx="406400" cy="406400"/>
              </a:xfrm>
              <a:custGeom>
                <a:avLst/>
                <a:gdLst/>
                <a:ahLst/>
                <a:cxnLst>
                  <a:cxn ang="0">
                    <a:pos x="214" y="86"/>
                  </a:cxn>
                  <a:cxn ang="0">
                    <a:pos x="230" y="54"/>
                  </a:cxn>
                  <a:cxn ang="0">
                    <a:pos x="210" y="30"/>
                  </a:cxn>
                  <a:cxn ang="0">
                    <a:pos x="194" y="26"/>
                  </a:cxn>
                  <a:cxn ang="0">
                    <a:pos x="160" y="38"/>
                  </a:cxn>
                  <a:cxn ang="0">
                    <a:pos x="150" y="4"/>
                  </a:cxn>
                  <a:cxn ang="0">
                    <a:pos x="118" y="0"/>
                  </a:cxn>
                  <a:cxn ang="0">
                    <a:pos x="102" y="12"/>
                  </a:cxn>
                  <a:cxn ang="0">
                    <a:pos x="66" y="28"/>
                  </a:cxn>
                  <a:cxn ang="0">
                    <a:pos x="56" y="26"/>
                  </a:cxn>
                  <a:cxn ang="0">
                    <a:pos x="30" y="46"/>
                  </a:cxn>
                  <a:cxn ang="0">
                    <a:pos x="28" y="66"/>
                  </a:cxn>
                  <a:cxn ang="0">
                    <a:pos x="12" y="102"/>
                  </a:cxn>
                  <a:cxn ang="0">
                    <a:pos x="0" y="112"/>
                  </a:cxn>
                  <a:cxn ang="0">
                    <a:pos x="0" y="144"/>
                  </a:cxn>
                  <a:cxn ang="0">
                    <a:pos x="38" y="160"/>
                  </a:cxn>
                  <a:cxn ang="0">
                    <a:pos x="28" y="190"/>
                  </a:cxn>
                  <a:cxn ang="0">
                    <a:pos x="30" y="210"/>
                  </a:cxn>
                  <a:cxn ang="0">
                    <a:pos x="56" y="230"/>
                  </a:cxn>
                  <a:cxn ang="0">
                    <a:pos x="86" y="214"/>
                  </a:cxn>
                  <a:cxn ang="0">
                    <a:pos x="102" y="244"/>
                  </a:cxn>
                  <a:cxn ang="0">
                    <a:pos x="118" y="256"/>
                  </a:cxn>
                  <a:cxn ang="0">
                    <a:pos x="150" y="252"/>
                  </a:cxn>
                  <a:cxn ang="0">
                    <a:pos x="160" y="218"/>
                  </a:cxn>
                  <a:cxn ang="0">
                    <a:pos x="194" y="230"/>
                  </a:cxn>
                  <a:cxn ang="0">
                    <a:pos x="210" y="226"/>
                  </a:cxn>
                  <a:cxn ang="0">
                    <a:pos x="230" y="202"/>
                  </a:cxn>
                  <a:cxn ang="0">
                    <a:pos x="214" y="170"/>
                  </a:cxn>
                  <a:cxn ang="0">
                    <a:pos x="248" y="152"/>
                  </a:cxn>
                  <a:cxn ang="0">
                    <a:pos x="256" y="118"/>
                  </a:cxn>
                  <a:cxn ang="0">
                    <a:pos x="248" y="104"/>
                  </a:cxn>
                  <a:cxn ang="0">
                    <a:pos x="208" y="148"/>
                  </a:cxn>
                  <a:cxn ang="0">
                    <a:pos x="200" y="162"/>
                  </a:cxn>
                  <a:cxn ang="0">
                    <a:pos x="200" y="214"/>
                  </a:cxn>
                  <a:cxn ang="0">
                    <a:pos x="170" y="198"/>
                  </a:cxn>
                  <a:cxn ang="0">
                    <a:pos x="154" y="204"/>
                  </a:cxn>
                  <a:cxn ang="0">
                    <a:pos x="138" y="240"/>
                  </a:cxn>
                  <a:cxn ang="0">
                    <a:pos x="108" y="208"/>
                  </a:cxn>
                  <a:cxn ang="0">
                    <a:pos x="94" y="200"/>
                  </a:cxn>
                  <a:cxn ang="0">
                    <a:pos x="78" y="202"/>
                  </a:cxn>
                  <a:cxn ang="0">
                    <a:pos x="54" y="178"/>
                  </a:cxn>
                  <a:cxn ang="0">
                    <a:pos x="52" y="154"/>
                  </a:cxn>
                  <a:cxn ang="0">
                    <a:pos x="16" y="138"/>
                  </a:cxn>
                  <a:cxn ang="0">
                    <a:pos x="48" y="108"/>
                  </a:cxn>
                  <a:cxn ang="0">
                    <a:pos x="56" y="94"/>
                  </a:cxn>
                  <a:cxn ang="0">
                    <a:pos x="56" y="42"/>
                  </a:cxn>
                  <a:cxn ang="0">
                    <a:pos x="86" y="58"/>
                  </a:cxn>
                  <a:cxn ang="0">
                    <a:pos x="102" y="52"/>
                  </a:cxn>
                  <a:cxn ang="0">
                    <a:pos x="118" y="16"/>
                  </a:cxn>
                  <a:cxn ang="0">
                    <a:pos x="148" y="48"/>
                  </a:cxn>
                  <a:cxn ang="0">
                    <a:pos x="162" y="56"/>
                  </a:cxn>
                  <a:cxn ang="0">
                    <a:pos x="178" y="54"/>
                  </a:cxn>
                  <a:cxn ang="0">
                    <a:pos x="202" y="78"/>
                  </a:cxn>
                  <a:cxn ang="0">
                    <a:pos x="204" y="102"/>
                  </a:cxn>
                  <a:cxn ang="0">
                    <a:pos x="240" y="118"/>
                  </a:cxn>
                </a:cxnLst>
                <a:rect l="0" t="0" r="r" b="b"/>
                <a:pathLst>
                  <a:path w="256" h="256">
                    <a:moveTo>
                      <a:pt x="244" y="102"/>
                    </a:moveTo>
                    <a:lnTo>
                      <a:pt x="218" y="96"/>
                    </a:lnTo>
                    <a:lnTo>
                      <a:pt x="218" y="96"/>
                    </a:lnTo>
                    <a:lnTo>
                      <a:pt x="214" y="86"/>
                    </a:lnTo>
                    <a:lnTo>
                      <a:pt x="228" y="66"/>
                    </a:lnTo>
                    <a:lnTo>
                      <a:pt x="228" y="66"/>
                    </a:lnTo>
                    <a:lnTo>
                      <a:pt x="230" y="60"/>
                    </a:lnTo>
                    <a:lnTo>
                      <a:pt x="230" y="54"/>
                    </a:lnTo>
                    <a:lnTo>
                      <a:pt x="230" y="50"/>
                    </a:lnTo>
                    <a:lnTo>
                      <a:pt x="226" y="46"/>
                    </a:lnTo>
                    <a:lnTo>
                      <a:pt x="210" y="30"/>
                    </a:lnTo>
                    <a:lnTo>
                      <a:pt x="210" y="30"/>
                    </a:lnTo>
                    <a:lnTo>
                      <a:pt x="206" y="26"/>
                    </a:lnTo>
                    <a:lnTo>
                      <a:pt x="200" y="26"/>
                    </a:lnTo>
                    <a:lnTo>
                      <a:pt x="200" y="26"/>
                    </a:lnTo>
                    <a:lnTo>
                      <a:pt x="194" y="26"/>
                    </a:lnTo>
                    <a:lnTo>
                      <a:pt x="190" y="28"/>
                    </a:lnTo>
                    <a:lnTo>
                      <a:pt x="170" y="42"/>
                    </a:lnTo>
                    <a:lnTo>
                      <a:pt x="170" y="42"/>
                    </a:lnTo>
                    <a:lnTo>
                      <a:pt x="160" y="38"/>
                    </a:lnTo>
                    <a:lnTo>
                      <a:pt x="154" y="12"/>
                    </a:lnTo>
                    <a:lnTo>
                      <a:pt x="154" y="12"/>
                    </a:lnTo>
                    <a:lnTo>
                      <a:pt x="152" y="8"/>
                    </a:lnTo>
                    <a:lnTo>
                      <a:pt x="150" y="4"/>
                    </a:lnTo>
                    <a:lnTo>
                      <a:pt x="144" y="0"/>
                    </a:lnTo>
                    <a:lnTo>
                      <a:pt x="138" y="0"/>
                    </a:lnTo>
                    <a:lnTo>
                      <a:pt x="118" y="0"/>
                    </a:lnTo>
                    <a:lnTo>
                      <a:pt x="118" y="0"/>
                    </a:lnTo>
                    <a:lnTo>
                      <a:pt x="112" y="0"/>
                    </a:lnTo>
                    <a:lnTo>
                      <a:pt x="106" y="4"/>
                    </a:lnTo>
                    <a:lnTo>
                      <a:pt x="104" y="8"/>
                    </a:lnTo>
                    <a:lnTo>
                      <a:pt x="102" y="12"/>
                    </a:lnTo>
                    <a:lnTo>
                      <a:pt x="96" y="38"/>
                    </a:lnTo>
                    <a:lnTo>
                      <a:pt x="96" y="38"/>
                    </a:lnTo>
                    <a:lnTo>
                      <a:pt x="86" y="42"/>
                    </a:lnTo>
                    <a:lnTo>
                      <a:pt x="66" y="28"/>
                    </a:lnTo>
                    <a:lnTo>
                      <a:pt x="66" y="28"/>
                    </a:lnTo>
                    <a:lnTo>
                      <a:pt x="62" y="26"/>
                    </a:lnTo>
                    <a:lnTo>
                      <a:pt x="56" y="26"/>
                    </a:lnTo>
                    <a:lnTo>
                      <a:pt x="56" y="26"/>
                    </a:lnTo>
                    <a:lnTo>
                      <a:pt x="50" y="26"/>
                    </a:lnTo>
                    <a:lnTo>
                      <a:pt x="46" y="30"/>
                    </a:lnTo>
                    <a:lnTo>
                      <a:pt x="30" y="46"/>
                    </a:lnTo>
                    <a:lnTo>
                      <a:pt x="30" y="46"/>
                    </a:lnTo>
                    <a:lnTo>
                      <a:pt x="26" y="50"/>
                    </a:lnTo>
                    <a:lnTo>
                      <a:pt x="26" y="54"/>
                    </a:lnTo>
                    <a:lnTo>
                      <a:pt x="26" y="60"/>
                    </a:lnTo>
                    <a:lnTo>
                      <a:pt x="28" y="66"/>
                    </a:lnTo>
                    <a:lnTo>
                      <a:pt x="42" y="86"/>
                    </a:lnTo>
                    <a:lnTo>
                      <a:pt x="42" y="86"/>
                    </a:lnTo>
                    <a:lnTo>
                      <a:pt x="38" y="96"/>
                    </a:lnTo>
                    <a:lnTo>
                      <a:pt x="12" y="102"/>
                    </a:lnTo>
                    <a:lnTo>
                      <a:pt x="12" y="102"/>
                    </a:lnTo>
                    <a:lnTo>
                      <a:pt x="8" y="104"/>
                    </a:lnTo>
                    <a:lnTo>
                      <a:pt x="4" y="106"/>
                    </a:lnTo>
                    <a:lnTo>
                      <a:pt x="0" y="112"/>
                    </a:lnTo>
                    <a:lnTo>
                      <a:pt x="0" y="118"/>
                    </a:lnTo>
                    <a:lnTo>
                      <a:pt x="0" y="138"/>
                    </a:lnTo>
                    <a:lnTo>
                      <a:pt x="0" y="138"/>
                    </a:lnTo>
                    <a:lnTo>
                      <a:pt x="0" y="144"/>
                    </a:lnTo>
                    <a:lnTo>
                      <a:pt x="4" y="150"/>
                    </a:lnTo>
                    <a:lnTo>
                      <a:pt x="8" y="152"/>
                    </a:lnTo>
                    <a:lnTo>
                      <a:pt x="12" y="154"/>
                    </a:lnTo>
                    <a:lnTo>
                      <a:pt x="38" y="160"/>
                    </a:lnTo>
                    <a:lnTo>
                      <a:pt x="38" y="160"/>
                    </a:lnTo>
                    <a:lnTo>
                      <a:pt x="42" y="170"/>
                    </a:lnTo>
                    <a:lnTo>
                      <a:pt x="28" y="190"/>
                    </a:lnTo>
                    <a:lnTo>
                      <a:pt x="28" y="190"/>
                    </a:lnTo>
                    <a:lnTo>
                      <a:pt x="26" y="196"/>
                    </a:lnTo>
                    <a:lnTo>
                      <a:pt x="26" y="202"/>
                    </a:lnTo>
                    <a:lnTo>
                      <a:pt x="26" y="206"/>
                    </a:lnTo>
                    <a:lnTo>
                      <a:pt x="30" y="210"/>
                    </a:lnTo>
                    <a:lnTo>
                      <a:pt x="46" y="226"/>
                    </a:lnTo>
                    <a:lnTo>
                      <a:pt x="46" y="226"/>
                    </a:lnTo>
                    <a:lnTo>
                      <a:pt x="50" y="230"/>
                    </a:lnTo>
                    <a:lnTo>
                      <a:pt x="56" y="230"/>
                    </a:lnTo>
                    <a:lnTo>
                      <a:pt x="56" y="230"/>
                    </a:lnTo>
                    <a:lnTo>
                      <a:pt x="62" y="230"/>
                    </a:lnTo>
                    <a:lnTo>
                      <a:pt x="66" y="228"/>
                    </a:lnTo>
                    <a:lnTo>
                      <a:pt x="86" y="214"/>
                    </a:lnTo>
                    <a:lnTo>
                      <a:pt x="86" y="214"/>
                    </a:lnTo>
                    <a:lnTo>
                      <a:pt x="96" y="218"/>
                    </a:lnTo>
                    <a:lnTo>
                      <a:pt x="102" y="244"/>
                    </a:lnTo>
                    <a:lnTo>
                      <a:pt x="102" y="244"/>
                    </a:lnTo>
                    <a:lnTo>
                      <a:pt x="104" y="248"/>
                    </a:lnTo>
                    <a:lnTo>
                      <a:pt x="106" y="252"/>
                    </a:lnTo>
                    <a:lnTo>
                      <a:pt x="112" y="256"/>
                    </a:lnTo>
                    <a:lnTo>
                      <a:pt x="118" y="256"/>
                    </a:lnTo>
                    <a:lnTo>
                      <a:pt x="138" y="256"/>
                    </a:lnTo>
                    <a:lnTo>
                      <a:pt x="138" y="256"/>
                    </a:lnTo>
                    <a:lnTo>
                      <a:pt x="144" y="256"/>
                    </a:lnTo>
                    <a:lnTo>
                      <a:pt x="150" y="252"/>
                    </a:lnTo>
                    <a:lnTo>
                      <a:pt x="152" y="248"/>
                    </a:lnTo>
                    <a:lnTo>
                      <a:pt x="154" y="244"/>
                    </a:lnTo>
                    <a:lnTo>
                      <a:pt x="160" y="218"/>
                    </a:lnTo>
                    <a:lnTo>
                      <a:pt x="160" y="218"/>
                    </a:lnTo>
                    <a:lnTo>
                      <a:pt x="170" y="214"/>
                    </a:lnTo>
                    <a:lnTo>
                      <a:pt x="190" y="228"/>
                    </a:lnTo>
                    <a:lnTo>
                      <a:pt x="190" y="228"/>
                    </a:lnTo>
                    <a:lnTo>
                      <a:pt x="194" y="230"/>
                    </a:lnTo>
                    <a:lnTo>
                      <a:pt x="200" y="230"/>
                    </a:lnTo>
                    <a:lnTo>
                      <a:pt x="200" y="230"/>
                    </a:lnTo>
                    <a:lnTo>
                      <a:pt x="206" y="230"/>
                    </a:lnTo>
                    <a:lnTo>
                      <a:pt x="210" y="226"/>
                    </a:lnTo>
                    <a:lnTo>
                      <a:pt x="226" y="210"/>
                    </a:lnTo>
                    <a:lnTo>
                      <a:pt x="226" y="210"/>
                    </a:lnTo>
                    <a:lnTo>
                      <a:pt x="230" y="206"/>
                    </a:lnTo>
                    <a:lnTo>
                      <a:pt x="230" y="202"/>
                    </a:lnTo>
                    <a:lnTo>
                      <a:pt x="230" y="196"/>
                    </a:lnTo>
                    <a:lnTo>
                      <a:pt x="228" y="190"/>
                    </a:lnTo>
                    <a:lnTo>
                      <a:pt x="214" y="170"/>
                    </a:lnTo>
                    <a:lnTo>
                      <a:pt x="214" y="170"/>
                    </a:lnTo>
                    <a:lnTo>
                      <a:pt x="218" y="160"/>
                    </a:lnTo>
                    <a:lnTo>
                      <a:pt x="244" y="154"/>
                    </a:lnTo>
                    <a:lnTo>
                      <a:pt x="244" y="154"/>
                    </a:lnTo>
                    <a:lnTo>
                      <a:pt x="248" y="152"/>
                    </a:lnTo>
                    <a:lnTo>
                      <a:pt x="252" y="150"/>
                    </a:lnTo>
                    <a:lnTo>
                      <a:pt x="256" y="144"/>
                    </a:lnTo>
                    <a:lnTo>
                      <a:pt x="256" y="138"/>
                    </a:lnTo>
                    <a:lnTo>
                      <a:pt x="256" y="118"/>
                    </a:lnTo>
                    <a:lnTo>
                      <a:pt x="256" y="118"/>
                    </a:lnTo>
                    <a:lnTo>
                      <a:pt x="256" y="112"/>
                    </a:lnTo>
                    <a:lnTo>
                      <a:pt x="252" y="106"/>
                    </a:lnTo>
                    <a:lnTo>
                      <a:pt x="248" y="104"/>
                    </a:lnTo>
                    <a:lnTo>
                      <a:pt x="244" y="102"/>
                    </a:lnTo>
                    <a:close/>
                    <a:moveTo>
                      <a:pt x="216" y="144"/>
                    </a:moveTo>
                    <a:lnTo>
                      <a:pt x="216" y="144"/>
                    </a:lnTo>
                    <a:lnTo>
                      <a:pt x="208" y="148"/>
                    </a:lnTo>
                    <a:lnTo>
                      <a:pt x="204" y="154"/>
                    </a:lnTo>
                    <a:lnTo>
                      <a:pt x="204" y="154"/>
                    </a:lnTo>
                    <a:lnTo>
                      <a:pt x="200" y="162"/>
                    </a:lnTo>
                    <a:lnTo>
                      <a:pt x="200" y="162"/>
                    </a:lnTo>
                    <a:lnTo>
                      <a:pt x="198" y="170"/>
                    </a:lnTo>
                    <a:lnTo>
                      <a:pt x="202" y="178"/>
                    </a:lnTo>
                    <a:lnTo>
                      <a:pt x="214" y="200"/>
                    </a:lnTo>
                    <a:lnTo>
                      <a:pt x="200" y="214"/>
                    </a:lnTo>
                    <a:lnTo>
                      <a:pt x="178" y="202"/>
                    </a:lnTo>
                    <a:lnTo>
                      <a:pt x="178" y="202"/>
                    </a:lnTo>
                    <a:lnTo>
                      <a:pt x="174" y="198"/>
                    </a:lnTo>
                    <a:lnTo>
                      <a:pt x="170" y="198"/>
                    </a:lnTo>
                    <a:lnTo>
                      <a:pt x="170" y="198"/>
                    </a:lnTo>
                    <a:lnTo>
                      <a:pt x="162" y="200"/>
                    </a:lnTo>
                    <a:lnTo>
                      <a:pt x="162" y="200"/>
                    </a:lnTo>
                    <a:lnTo>
                      <a:pt x="154" y="204"/>
                    </a:lnTo>
                    <a:lnTo>
                      <a:pt x="154" y="204"/>
                    </a:lnTo>
                    <a:lnTo>
                      <a:pt x="148" y="208"/>
                    </a:lnTo>
                    <a:lnTo>
                      <a:pt x="144" y="216"/>
                    </a:lnTo>
                    <a:lnTo>
                      <a:pt x="138" y="240"/>
                    </a:lnTo>
                    <a:lnTo>
                      <a:pt x="118" y="240"/>
                    </a:lnTo>
                    <a:lnTo>
                      <a:pt x="112" y="216"/>
                    </a:lnTo>
                    <a:lnTo>
                      <a:pt x="112" y="216"/>
                    </a:lnTo>
                    <a:lnTo>
                      <a:pt x="108" y="208"/>
                    </a:lnTo>
                    <a:lnTo>
                      <a:pt x="102" y="204"/>
                    </a:lnTo>
                    <a:lnTo>
                      <a:pt x="102" y="204"/>
                    </a:lnTo>
                    <a:lnTo>
                      <a:pt x="94" y="200"/>
                    </a:lnTo>
                    <a:lnTo>
                      <a:pt x="94" y="200"/>
                    </a:lnTo>
                    <a:lnTo>
                      <a:pt x="86" y="198"/>
                    </a:lnTo>
                    <a:lnTo>
                      <a:pt x="86" y="198"/>
                    </a:lnTo>
                    <a:lnTo>
                      <a:pt x="82" y="198"/>
                    </a:lnTo>
                    <a:lnTo>
                      <a:pt x="78" y="202"/>
                    </a:lnTo>
                    <a:lnTo>
                      <a:pt x="56" y="214"/>
                    </a:lnTo>
                    <a:lnTo>
                      <a:pt x="42" y="200"/>
                    </a:lnTo>
                    <a:lnTo>
                      <a:pt x="54" y="178"/>
                    </a:lnTo>
                    <a:lnTo>
                      <a:pt x="54" y="178"/>
                    </a:lnTo>
                    <a:lnTo>
                      <a:pt x="58" y="170"/>
                    </a:lnTo>
                    <a:lnTo>
                      <a:pt x="56" y="162"/>
                    </a:lnTo>
                    <a:lnTo>
                      <a:pt x="56" y="162"/>
                    </a:lnTo>
                    <a:lnTo>
                      <a:pt x="52" y="154"/>
                    </a:lnTo>
                    <a:lnTo>
                      <a:pt x="52" y="154"/>
                    </a:lnTo>
                    <a:lnTo>
                      <a:pt x="48" y="148"/>
                    </a:lnTo>
                    <a:lnTo>
                      <a:pt x="40" y="144"/>
                    </a:lnTo>
                    <a:lnTo>
                      <a:pt x="16" y="138"/>
                    </a:lnTo>
                    <a:lnTo>
                      <a:pt x="16" y="118"/>
                    </a:lnTo>
                    <a:lnTo>
                      <a:pt x="40" y="112"/>
                    </a:lnTo>
                    <a:lnTo>
                      <a:pt x="40" y="112"/>
                    </a:lnTo>
                    <a:lnTo>
                      <a:pt x="48" y="108"/>
                    </a:lnTo>
                    <a:lnTo>
                      <a:pt x="52" y="102"/>
                    </a:lnTo>
                    <a:lnTo>
                      <a:pt x="52" y="102"/>
                    </a:lnTo>
                    <a:lnTo>
                      <a:pt x="56" y="94"/>
                    </a:lnTo>
                    <a:lnTo>
                      <a:pt x="56" y="94"/>
                    </a:lnTo>
                    <a:lnTo>
                      <a:pt x="58" y="86"/>
                    </a:lnTo>
                    <a:lnTo>
                      <a:pt x="54" y="78"/>
                    </a:lnTo>
                    <a:lnTo>
                      <a:pt x="42" y="56"/>
                    </a:lnTo>
                    <a:lnTo>
                      <a:pt x="56" y="42"/>
                    </a:lnTo>
                    <a:lnTo>
                      <a:pt x="78" y="54"/>
                    </a:lnTo>
                    <a:lnTo>
                      <a:pt x="78" y="54"/>
                    </a:lnTo>
                    <a:lnTo>
                      <a:pt x="82" y="58"/>
                    </a:lnTo>
                    <a:lnTo>
                      <a:pt x="86" y="58"/>
                    </a:lnTo>
                    <a:lnTo>
                      <a:pt x="86" y="58"/>
                    </a:lnTo>
                    <a:lnTo>
                      <a:pt x="94" y="56"/>
                    </a:lnTo>
                    <a:lnTo>
                      <a:pt x="94" y="56"/>
                    </a:lnTo>
                    <a:lnTo>
                      <a:pt x="102" y="52"/>
                    </a:lnTo>
                    <a:lnTo>
                      <a:pt x="102" y="52"/>
                    </a:lnTo>
                    <a:lnTo>
                      <a:pt x="108" y="48"/>
                    </a:lnTo>
                    <a:lnTo>
                      <a:pt x="112" y="40"/>
                    </a:lnTo>
                    <a:lnTo>
                      <a:pt x="118" y="16"/>
                    </a:lnTo>
                    <a:lnTo>
                      <a:pt x="138" y="16"/>
                    </a:lnTo>
                    <a:lnTo>
                      <a:pt x="144" y="40"/>
                    </a:lnTo>
                    <a:lnTo>
                      <a:pt x="144" y="40"/>
                    </a:lnTo>
                    <a:lnTo>
                      <a:pt x="148" y="48"/>
                    </a:lnTo>
                    <a:lnTo>
                      <a:pt x="154" y="52"/>
                    </a:lnTo>
                    <a:lnTo>
                      <a:pt x="154" y="52"/>
                    </a:lnTo>
                    <a:lnTo>
                      <a:pt x="162" y="56"/>
                    </a:lnTo>
                    <a:lnTo>
                      <a:pt x="162" y="56"/>
                    </a:lnTo>
                    <a:lnTo>
                      <a:pt x="170" y="58"/>
                    </a:lnTo>
                    <a:lnTo>
                      <a:pt x="170" y="58"/>
                    </a:lnTo>
                    <a:lnTo>
                      <a:pt x="174" y="58"/>
                    </a:lnTo>
                    <a:lnTo>
                      <a:pt x="178" y="54"/>
                    </a:lnTo>
                    <a:lnTo>
                      <a:pt x="200" y="42"/>
                    </a:lnTo>
                    <a:lnTo>
                      <a:pt x="214" y="56"/>
                    </a:lnTo>
                    <a:lnTo>
                      <a:pt x="202" y="78"/>
                    </a:lnTo>
                    <a:lnTo>
                      <a:pt x="202" y="78"/>
                    </a:lnTo>
                    <a:lnTo>
                      <a:pt x="198" y="86"/>
                    </a:lnTo>
                    <a:lnTo>
                      <a:pt x="200" y="94"/>
                    </a:lnTo>
                    <a:lnTo>
                      <a:pt x="200" y="94"/>
                    </a:lnTo>
                    <a:lnTo>
                      <a:pt x="204" y="102"/>
                    </a:lnTo>
                    <a:lnTo>
                      <a:pt x="204" y="102"/>
                    </a:lnTo>
                    <a:lnTo>
                      <a:pt x="208" y="108"/>
                    </a:lnTo>
                    <a:lnTo>
                      <a:pt x="216" y="112"/>
                    </a:lnTo>
                    <a:lnTo>
                      <a:pt x="240" y="118"/>
                    </a:lnTo>
                    <a:lnTo>
                      <a:pt x="240" y="138"/>
                    </a:lnTo>
                    <a:lnTo>
                      <a:pt x="216" y="144"/>
                    </a:ln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ar-SA" sz="1600" b="0" i="0" u="none" strike="noStrike" kern="0" cap="none" spc="0" normalizeH="0" baseline="0" noProof="0">
                  <a:ln>
                    <a:noFill/>
                  </a:ln>
                  <a:solidFill>
                    <a:schemeClr val="bg1"/>
                  </a:solidFill>
                  <a:effectLst/>
                  <a:uLnTx/>
                  <a:uFillTx/>
                </a:endParaRPr>
              </a:p>
            </p:txBody>
          </p:sp>
          <p:sp>
            <p:nvSpPr>
              <p:cNvPr id="153" name="Freeform 109"/>
              <p:cNvSpPr>
                <a:spLocks noEditPoints="1"/>
              </p:cNvSpPr>
              <p:nvPr/>
            </p:nvSpPr>
            <p:spPr bwMode="auto">
              <a:xfrm>
                <a:off x="5702300" y="2076450"/>
                <a:ext cx="177800" cy="177800"/>
              </a:xfrm>
              <a:custGeom>
                <a:avLst/>
                <a:gdLst/>
                <a:ahLst/>
                <a:cxnLst>
                  <a:cxn ang="0">
                    <a:pos x="56" y="0"/>
                  </a:cxn>
                  <a:cxn ang="0">
                    <a:pos x="34" y="4"/>
                  </a:cxn>
                  <a:cxn ang="0">
                    <a:pos x="16" y="16"/>
                  </a:cxn>
                  <a:cxn ang="0">
                    <a:pos x="4" y="34"/>
                  </a:cxn>
                  <a:cxn ang="0">
                    <a:pos x="0" y="56"/>
                  </a:cxn>
                  <a:cxn ang="0">
                    <a:pos x="2" y="68"/>
                  </a:cxn>
                  <a:cxn ang="0">
                    <a:pos x="10" y="88"/>
                  </a:cxn>
                  <a:cxn ang="0">
                    <a:pos x="24" y="102"/>
                  </a:cxn>
                  <a:cxn ang="0">
                    <a:pos x="44" y="110"/>
                  </a:cxn>
                  <a:cxn ang="0">
                    <a:pos x="56" y="112"/>
                  </a:cxn>
                  <a:cxn ang="0">
                    <a:pos x="78" y="108"/>
                  </a:cxn>
                  <a:cxn ang="0">
                    <a:pos x="96" y="96"/>
                  </a:cxn>
                  <a:cxn ang="0">
                    <a:pos x="108" y="78"/>
                  </a:cxn>
                  <a:cxn ang="0">
                    <a:pos x="112" y="56"/>
                  </a:cxn>
                  <a:cxn ang="0">
                    <a:pos x="110" y="44"/>
                  </a:cxn>
                  <a:cxn ang="0">
                    <a:pos x="102" y="24"/>
                  </a:cxn>
                  <a:cxn ang="0">
                    <a:pos x="88" y="10"/>
                  </a:cxn>
                  <a:cxn ang="0">
                    <a:pos x="68" y="2"/>
                  </a:cxn>
                  <a:cxn ang="0">
                    <a:pos x="56" y="104"/>
                  </a:cxn>
                  <a:cxn ang="0">
                    <a:pos x="46" y="104"/>
                  </a:cxn>
                  <a:cxn ang="0">
                    <a:pos x="28" y="96"/>
                  </a:cxn>
                  <a:cxn ang="0">
                    <a:pos x="16" y="84"/>
                  </a:cxn>
                  <a:cxn ang="0">
                    <a:pos x="8" y="66"/>
                  </a:cxn>
                  <a:cxn ang="0">
                    <a:pos x="8" y="56"/>
                  </a:cxn>
                  <a:cxn ang="0">
                    <a:pos x="10" y="36"/>
                  </a:cxn>
                  <a:cxn ang="0">
                    <a:pos x="22" y="22"/>
                  </a:cxn>
                  <a:cxn ang="0">
                    <a:pos x="36" y="10"/>
                  </a:cxn>
                  <a:cxn ang="0">
                    <a:pos x="56" y="6"/>
                  </a:cxn>
                  <a:cxn ang="0">
                    <a:pos x="66" y="8"/>
                  </a:cxn>
                  <a:cxn ang="0">
                    <a:pos x="84" y="16"/>
                  </a:cxn>
                  <a:cxn ang="0">
                    <a:pos x="96" y="28"/>
                  </a:cxn>
                  <a:cxn ang="0">
                    <a:pos x="104" y="46"/>
                  </a:cxn>
                  <a:cxn ang="0">
                    <a:pos x="106" y="56"/>
                  </a:cxn>
                  <a:cxn ang="0">
                    <a:pos x="102" y="76"/>
                  </a:cxn>
                  <a:cxn ang="0">
                    <a:pos x="90" y="90"/>
                  </a:cxn>
                  <a:cxn ang="0">
                    <a:pos x="76" y="102"/>
                  </a:cxn>
                  <a:cxn ang="0">
                    <a:pos x="56" y="104"/>
                  </a:cxn>
                </a:cxnLst>
                <a:rect l="0" t="0" r="r" b="b"/>
                <a:pathLst>
                  <a:path w="112" h="112">
                    <a:moveTo>
                      <a:pt x="56" y="0"/>
                    </a:moveTo>
                    <a:lnTo>
                      <a:pt x="56" y="0"/>
                    </a:lnTo>
                    <a:lnTo>
                      <a:pt x="44" y="2"/>
                    </a:lnTo>
                    <a:lnTo>
                      <a:pt x="34" y="4"/>
                    </a:lnTo>
                    <a:lnTo>
                      <a:pt x="24" y="10"/>
                    </a:lnTo>
                    <a:lnTo>
                      <a:pt x="16" y="16"/>
                    </a:lnTo>
                    <a:lnTo>
                      <a:pt x="10" y="24"/>
                    </a:lnTo>
                    <a:lnTo>
                      <a:pt x="4" y="34"/>
                    </a:lnTo>
                    <a:lnTo>
                      <a:pt x="2" y="44"/>
                    </a:lnTo>
                    <a:lnTo>
                      <a:pt x="0" y="56"/>
                    </a:lnTo>
                    <a:lnTo>
                      <a:pt x="0" y="56"/>
                    </a:lnTo>
                    <a:lnTo>
                      <a:pt x="2" y="68"/>
                    </a:lnTo>
                    <a:lnTo>
                      <a:pt x="4" y="78"/>
                    </a:lnTo>
                    <a:lnTo>
                      <a:pt x="10" y="88"/>
                    </a:lnTo>
                    <a:lnTo>
                      <a:pt x="16" y="96"/>
                    </a:lnTo>
                    <a:lnTo>
                      <a:pt x="24" y="102"/>
                    </a:lnTo>
                    <a:lnTo>
                      <a:pt x="34" y="108"/>
                    </a:lnTo>
                    <a:lnTo>
                      <a:pt x="44" y="110"/>
                    </a:lnTo>
                    <a:lnTo>
                      <a:pt x="56" y="112"/>
                    </a:lnTo>
                    <a:lnTo>
                      <a:pt x="56" y="112"/>
                    </a:lnTo>
                    <a:lnTo>
                      <a:pt x="68" y="110"/>
                    </a:lnTo>
                    <a:lnTo>
                      <a:pt x="78" y="108"/>
                    </a:lnTo>
                    <a:lnTo>
                      <a:pt x="88" y="102"/>
                    </a:lnTo>
                    <a:lnTo>
                      <a:pt x="96" y="96"/>
                    </a:lnTo>
                    <a:lnTo>
                      <a:pt x="102" y="88"/>
                    </a:lnTo>
                    <a:lnTo>
                      <a:pt x="108" y="78"/>
                    </a:lnTo>
                    <a:lnTo>
                      <a:pt x="110" y="68"/>
                    </a:lnTo>
                    <a:lnTo>
                      <a:pt x="112" y="56"/>
                    </a:lnTo>
                    <a:lnTo>
                      <a:pt x="112" y="56"/>
                    </a:lnTo>
                    <a:lnTo>
                      <a:pt x="110" y="44"/>
                    </a:lnTo>
                    <a:lnTo>
                      <a:pt x="108" y="34"/>
                    </a:lnTo>
                    <a:lnTo>
                      <a:pt x="102" y="24"/>
                    </a:lnTo>
                    <a:lnTo>
                      <a:pt x="96" y="16"/>
                    </a:lnTo>
                    <a:lnTo>
                      <a:pt x="88" y="10"/>
                    </a:lnTo>
                    <a:lnTo>
                      <a:pt x="78" y="4"/>
                    </a:lnTo>
                    <a:lnTo>
                      <a:pt x="68" y="2"/>
                    </a:lnTo>
                    <a:lnTo>
                      <a:pt x="56" y="0"/>
                    </a:lnTo>
                    <a:close/>
                    <a:moveTo>
                      <a:pt x="56" y="104"/>
                    </a:moveTo>
                    <a:lnTo>
                      <a:pt x="56" y="104"/>
                    </a:lnTo>
                    <a:lnTo>
                      <a:pt x="46" y="104"/>
                    </a:lnTo>
                    <a:lnTo>
                      <a:pt x="36" y="102"/>
                    </a:lnTo>
                    <a:lnTo>
                      <a:pt x="28" y="96"/>
                    </a:lnTo>
                    <a:lnTo>
                      <a:pt x="22" y="90"/>
                    </a:lnTo>
                    <a:lnTo>
                      <a:pt x="16" y="84"/>
                    </a:lnTo>
                    <a:lnTo>
                      <a:pt x="10" y="76"/>
                    </a:lnTo>
                    <a:lnTo>
                      <a:pt x="8" y="66"/>
                    </a:lnTo>
                    <a:lnTo>
                      <a:pt x="8" y="56"/>
                    </a:lnTo>
                    <a:lnTo>
                      <a:pt x="8" y="56"/>
                    </a:lnTo>
                    <a:lnTo>
                      <a:pt x="8" y="46"/>
                    </a:lnTo>
                    <a:lnTo>
                      <a:pt x="10" y="36"/>
                    </a:lnTo>
                    <a:lnTo>
                      <a:pt x="16" y="28"/>
                    </a:lnTo>
                    <a:lnTo>
                      <a:pt x="22" y="22"/>
                    </a:lnTo>
                    <a:lnTo>
                      <a:pt x="28" y="16"/>
                    </a:lnTo>
                    <a:lnTo>
                      <a:pt x="36" y="10"/>
                    </a:lnTo>
                    <a:lnTo>
                      <a:pt x="46" y="8"/>
                    </a:lnTo>
                    <a:lnTo>
                      <a:pt x="56" y="6"/>
                    </a:lnTo>
                    <a:lnTo>
                      <a:pt x="56" y="6"/>
                    </a:lnTo>
                    <a:lnTo>
                      <a:pt x="66" y="8"/>
                    </a:lnTo>
                    <a:lnTo>
                      <a:pt x="76" y="10"/>
                    </a:lnTo>
                    <a:lnTo>
                      <a:pt x="84" y="16"/>
                    </a:lnTo>
                    <a:lnTo>
                      <a:pt x="90" y="22"/>
                    </a:lnTo>
                    <a:lnTo>
                      <a:pt x="96" y="28"/>
                    </a:lnTo>
                    <a:lnTo>
                      <a:pt x="102" y="36"/>
                    </a:lnTo>
                    <a:lnTo>
                      <a:pt x="104" y="46"/>
                    </a:lnTo>
                    <a:lnTo>
                      <a:pt x="106" y="56"/>
                    </a:lnTo>
                    <a:lnTo>
                      <a:pt x="106" y="56"/>
                    </a:lnTo>
                    <a:lnTo>
                      <a:pt x="104" y="66"/>
                    </a:lnTo>
                    <a:lnTo>
                      <a:pt x="102" y="76"/>
                    </a:lnTo>
                    <a:lnTo>
                      <a:pt x="96" y="84"/>
                    </a:lnTo>
                    <a:lnTo>
                      <a:pt x="90" y="90"/>
                    </a:lnTo>
                    <a:lnTo>
                      <a:pt x="84" y="96"/>
                    </a:lnTo>
                    <a:lnTo>
                      <a:pt x="76" y="102"/>
                    </a:lnTo>
                    <a:lnTo>
                      <a:pt x="66" y="104"/>
                    </a:lnTo>
                    <a:lnTo>
                      <a:pt x="56" y="104"/>
                    </a:ln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ar-SA" sz="1600" b="0" i="0" u="none" strike="noStrike" kern="0" cap="none" spc="0" normalizeH="0" baseline="0" noProof="0">
                  <a:ln>
                    <a:noFill/>
                  </a:ln>
                  <a:solidFill>
                    <a:schemeClr val="bg1"/>
                  </a:solidFill>
                  <a:effectLst/>
                  <a:uLnTx/>
                  <a:uFillTx/>
                </a:endParaRPr>
              </a:p>
            </p:txBody>
          </p:sp>
          <p:sp>
            <p:nvSpPr>
              <p:cNvPr id="154" name="Freeform 112"/>
              <p:cNvSpPr>
                <a:spLocks noEditPoints="1"/>
              </p:cNvSpPr>
              <p:nvPr/>
            </p:nvSpPr>
            <p:spPr bwMode="auto">
              <a:xfrm>
                <a:off x="5740400" y="2114550"/>
                <a:ext cx="101600" cy="101600"/>
              </a:xfrm>
              <a:custGeom>
                <a:avLst/>
                <a:gdLst/>
                <a:ahLst/>
                <a:cxnLst>
                  <a:cxn ang="0">
                    <a:pos x="32" y="0"/>
                  </a:cxn>
                  <a:cxn ang="0">
                    <a:pos x="32" y="0"/>
                  </a:cxn>
                  <a:cxn ang="0">
                    <a:pos x="26" y="0"/>
                  </a:cxn>
                  <a:cxn ang="0">
                    <a:pos x="20" y="2"/>
                  </a:cxn>
                  <a:cxn ang="0">
                    <a:pos x="10" y="10"/>
                  </a:cxn>
                  <a:cxn ang="0">
                    <a:pos x="2" y="20"/>
                  </a:cxn>
                  <a:cxn ang="0">
                    <a:pos x="0" y="26"/>
                  </a:cxn>
                  <a:cxn ang="0">
                    <a:pos x="0" y="32"/>
                  </a:cxn>
                  <a:cxn ang="0">
                    <a:pos x="0" y="32"/>
                  </a:cxn>
                  <a:cxn ang="0">
                    <a:pos x="0" y="38"/>
                  </a:cxn>
                  <a:cxn ang="0">
                    <a:pos x="2" y="44"/>
                  </a:cxn>
                  <a:cxn ang="0">
                    <a:pos x="10" y="54"/>
                  </a:cxn>
                  <a:cxn ang="0">
                    <a:pos x="20" y="62"/>
                  </a:cxn>
                  <a:cxn ang="0">
                    <a:pos x="26" y="64"/>
                  </a:cxn>
                  <a:cxn ang="0">
                    <a:pos x="32" y="64"/>
                  </a:cxn>
                  <a:cxn ang="0">
                    <a:pos x="32" y="64"/>
                  </a:cxn>
                  <a:cxn ang="0">
                    <a:pos x="38" y="64"/>
                  </a:cxn>
                  <a:cxn ang="0">
                    <a:pos x="44" y="62"/>
                  </a:cxn>
                  <a:cxn ang="0">
                    <a:pos x="54" y="54"/>
                  </a:cxn>
                  <a:cxn ang="0">
                    <a:pos x="62" y="44"/>
                  </a:cxn>
                  <a:cxn ang="0">
                    <a:pos x="64" y="38"/>
                  </a:cxn>
                  <a:cxn ang="0">
                    <a:pos x="64" y="32"/>
                  </a:cxn>
                  <a:cxn ang="0">
                    <a:pos x="64" y="32"/>
                  </a:cxn>
                  <a:cxn ang="0">
                    <a:pos x="64" y="26"/>
                  </a:cxn>
                  <a:cxn ang="0">
                    <a:pos x="62" y="20"/>
                  </a:cxn>
                  <a:cxn ang="0">
                    <a:pos x="54" y="10"/>
                  </a:cxn>
                  <a:cxn ang="0">
                    <a:pos x="44" y="2"/>
                  </a:cxn>
                  <a:cxn ang="0">
                    <a:pos x="38" y="0"/>
                  </a:cxn>
                  <a:cxn ang="0">
                    <a:pos x="32" y="0"/>
                  </a:cxn>
                  <a:cxn ang="0">
                    <a:pos x="32" y="56"/>
                  </a:cxn>
                  <a:cxn ang="0">
                    <a:pos x="32" y="56"/>
                  </a:cxn>
                  <a:cxn ang="0">
                    <a:pos x="22" y="54"/>
                  </a:cxn>
                  <a:cxn ang="0">
                    <a:pos x="16" y="48"/>
                  </a:cxn>
                  <a:cxn ang="0">
                    <a:pos x="10" y="42"/>
                  </a:cxn>
                  <a:cxn ang="0">
                    <a:pos x="8" y="32"/>
                  </a:cxn>
                  <a:cxn ang="0">
                    <a:pos x="8" y="32"/>
                  </a:cxn>
                  <a:cxn ang="0">
                    <a:pos x="10" y="22"/>
                  </a:cxn>
                  <a:cxn ang="0">
                    <a:pos x="16" y="16"/>
                  </a:cxn>
                  <a:cxn ang="0">
                    <a:pos x="22" y="10"/>
                  </a:cxn>
                  <a:cxn ang="0">
                    <a:pos x="32" y="8"/>
                  </a:cxn>
                  <a:cxn ang="0">
                    <a:pos x="32" y="8"/>
                  </a:cxn>
                  <a:cxn ang="0">
                    <a:pos x="42" y="10"/>
                  </a:cxn>
                  <a:cxn ang="0">
                    <a:pos x="48" y="16"/>
                  </a:cxn>
                  <a:cxn ang="0">
                    <a:pos x="54" y="22"/>
                  </a:cxn>
                  <a:cxn ang="0">
                    <a:pos x="56" y="32"/>
                  </a:cxn>
                  <a:cxn ang="0">
                    <a:pos x="56" y="32"/>
                  </a:cxn>
                  <a:cxn ang="0">
                    <a:pos x="54" y="42"/>
                  </a:cxn>
                  <a:cxn ang="0">
                    <a:pos x="48" y="48"/>
                  </a:cxn>
                  <a:cxn ang="0">
                    <a:pos x="42" y="54"/>
                  </a:cxn>
                  <a:cxn ang="0">
                    <a:pos x="32" y="56"/>
                  </a:cxn>
                </a:cxnLst>
                <a:rect l="0" t="0" r="r" b="b"/>
                <a:pathLst>
                  <a:path w="64" h="64">
                    <a:moveTo>
                      <a:pt x="32" y="0"/>
                    </a:moveTo>
                    <a:lnTo>
                      <a:pt x="32" y="0"/>
                    </a:lnTo>
                    <a:lnTo>
                      <a:pt x="26" y="0"/>
                    </a:lnTo>
                    <a:lnTo>
                      <a:pt x="20" y="2"/>
                    </a:lnTo>
                    <a:lnTo>
                      <a:pt x="10" y="10"/>
                    </a:lnTo>
                    <a:lnTo>
                      <a:pt x="2" y="20"/>
                    </a:lnTo>
                    <a:lnTo>
                      <a:pt x="0" y="26"/>
                    </a:lnTo>
                    <a:lnTo>
                      <a:pt x="0" y="32"/>
                    </a:lnTo>
                    <a:lnTo>
                      <a:pt x="0" y="32"/>
                    </a:lnTo>
                    <a:lnTo>
                      <a:pt x="0" y="38"/>
                    </a:lnTo>
                    <a:lnTo>
                      <a:pt x="2" y="44"/>
                    </a:lnTo>
                    <a:lnTo>
                      <a:pt x="10" y="54"/>
                    </a:lnTo>
                    <a:lnTo>
                      <a:pt x="20" y="62"/>
                    </a:lnTo>
                    <a:lnTo>
                      <a:pt x="26" y="64"/>
                    </a:lnTo>
                    <a:lnTo>
                      <a:pt x="32" y="64"/>
                    </a:lnTo>
                    <a:lnTo>
                      <a:pt x="32" y="64"/>
                    </a:lnTo>
                    <a:lnTo>
                      <a:pt x="38" y="64"/>
                    </a:lnTo>
                    <a:lnTo>
                      <a:pt x="44" y="62"/>
                    </a:lnTo>
                    <a:lnTo>
                      <a:pt x="54" y="54"/>
                    </a:lnTo>
                    <a:lnTo>
                      <a:pt x="62" y="44"/>
                    </a:lnTo>
                    <a:lnTo>
                      <a:pt x="64" y="38"/>
                    </a:lnTo>
                    <a:lnTo>
                      <a:pt x="64" y="32"/>
                    </a:lnTo>
                    <a:lnTo>
                      <a:pt x="64" y="32"/>
                    </a:lnTo>
                    <a:lnTo>
                      <a:pt x="64" y="26"/>
                    </a:lnTo>
                    <a:lnTo>
                      <a:pt x="62" y="20"/>
                    </a:lnTo>
                    <a:lnTo>
                      <a:pt x="54" y="10"/>
                    </a:lnTo>
                    <a:lnTo>
                      <a:pt x="44" y="2"/>
                    </a:lnTo>
                    <a:lnTo>
                      <a:pt x="38" y="0"/>
                    </a:lnTo>
                    <a:lnTo>
                      <a:pt x="32" y="0"/>
                    </a:lnTo>
                    <a:close/>
                    <a:moveTo>
                      <a:pt x="32" y="56"/>
                    </a:moveTo>
                    <a:lnTo>
                      <a:pt x="32" y="56"/>
                    </a:lnTo>
                    <a:lnTo>
                      <a:pt x="22" y="54"/>
                    </a:lnTo>
                    <a:lnTo>
                      <a:pt x="16" y="48"/>
                    </a:lnTo>
                    <a:lnTo>
                      <a:pt x="10" y="42"/>
                    </a:lnTo>
                    <a:lnTo>
                      <a:pt x="8" y="32"/>
                    </a:lnTo>
                    <a:lnTo>
                      <a:pt x="8" y="32"/>
                    </a:lnTo>
                    <a:lnTo>
                      <a:pt x="10" y="22"/>
                    </a:lnTo>
                    <a:lnTo>
                      <a:pt x="16" y="16"/>
                    </a:lnTo>
                    <a:lnTo>
                      <a:pt x="22" y="10"/>
                    </a:lnTo>
                    <a:lnTo>
                      <a:pt x="32" y="8"/>
                    </a:lnTo>
                    <a:lnTo>
                      <a:pt x="32" y="8"/>
                    </a:lnTo>
                    <a:lnTo>
                      <a:pt x="42" y="10"/>
                    </a:lnTo>
                    <a:lnTo>
                      <a:pt x="48" y="16"/>
                    </a:lnTo>
                    <a:lnTo>
                      <a:pt x="54" y="22"/>
                    </a:lnTo>
                    <a:lnTo>
                      <a:pt x="56" y="32"/>
                    </a:lnTo>
                    <a:lnTo>
                      <a:pt x="56" y="32"/>
                    </a:lnTo>
                    <a:lnTo>
                      <a:pt x="54" y="42"/>
                    </a:lnTo>
                    <a:lnTo>
                      <a:pt x="48" y="48"/>
                    </a:lnTo>
                    <a:lnTo>
                      <a:pt x="42" y="54"/>
                    </a:lnTo>
                    <a:lnTo>
                      <a:pt x="32" y="56"/>
                    </a:ln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ar-SA" sz="1600" b="0" i="0" u="none" strike="noStrike" kern="0" cap="none" spc="0" normalizeH="0" baseline="0" noProof="0">
                  <a:ln>
                    <a:noFill/>
                  </a:ln>
                  <a:solidFill>
                    <a:schemeClr val="bg1"/>
                  </a:solidFill>
                  <a:effectLst/>
                  <a:uLnTx/>
                  <a:uFillTx/>
                </a:endParaRPr>
              </a:p>
            </p:txBody>
          </p:sp>
        </p:grpSp>
      </p:grpSp>
      <p:grpSp>
        <p:nvGrpSpPr>
          <p:cNvPr id="19" name="组合 158"/>
          <p:cNvGrpSpPr/>
          <p:nvPr/>
        </p:nvGrpSpPr>
        <p:grpSpPr>
          <a:xfrm>
            <a:off x="755577" y="2284423"/>
            <a:ext cx="1693841" cy="1440605"/>
            <a:chOff x="827583" y="1563638"/>
            <a:chExt cx="1693841" cy="1440160"/>
          </a:xfrm>
          <a:effectLst>
            <a:outerShdw blurRad="25400" dist="25400" dir="2700000" algn="tl" rotWithShape="0">
              <a:prstClr val="black">
                <a:alpha val="40000"/>
              </a:prstClr>
            </a:outerShdw>
          </a:effectLst>
        </p:grpSpPr>
        <p:grpSp>
          <p:nvGrpSpPr>
            <p:cNvPr id="20" name="组合 159"/>
            <p:cNvGrpSpPr/>
            <p:nvPr/>
          </p:nvGrpSpPr>
          <p:grpSpPr>
            <a:xfrm>
              <a:off x="827583" y="1563638"/>
              <a:ext cx="1693841" cy="1440160"/>
              <a:chOff x="827583" y="1563638"/>
              <a:chExt cx="1693841" cy="1440160"/>
            </a:xfrm>
          </p:grpSpPr>
          <p:grpSp>
            <p:nvGrpSpPr>
              <p:cNvPr id="21" name="组合 164"/>
              <p:cNvGrpSpPr/>
              <p:nvPr/>
            </p:nvGrpSpPr>
            <p:grpSpPr>
              <a:xfrm>
                <a:off x="827583" y="1563638"/>
                <a:ext cx="1693841" cy="1440160"/>
                <a:chOff x="827583" y="1563638"/>
                <a:chExt cx="1693841" cy="1440160"/>
              </a:xfrm>
            </p:grpSpPr>
            <p:sp>
              <p:nvSpPr>
                <p:cNvPr id="167" name="圆角矩形 2"/>
                <p:cNvSpPr/>
                <p:nvPr/>
              </p:nvSpPr>
              <p:spPr>
                <a:xfrm>
                  <a:off x="827583" y="1563638"/>
                  <a:ext cx="1693841" cy="1440160"/>
                </a:xfrm>
                <a:custGeom>
                  <a:avLst/>
                  <a:gdLst/>
                  <a:ahLst/>
                  <a:cxnLst/>
                  <a:rect l="l" t="t" r="r" b="b"/>
                  <a:pathLst>
                    <a:path w="1693841" h="1440160">
                      <a:moveTo>
                        <a:pt x="240031" y="0"/>
                      </a:moveTo>
                      <a:lnTo>
                        <a:pt x="1261248" y="0"/>
                      </a:lnTo>
                      <a:cubicBezTo>
                        <a:pt x="1393813" y="0"/>
                        <a:pt x="1501279" y="107466"/>
                        <a:pt x="1501279" y="240031"/>
                      </a:cubicBezTo>
                      <a:lnTo>
                        <a:pt x="1501279" y="610813"/>
                      </a:lnTo>
                      <a:lnTo>
                        <a:pt x="1693841" y="721479"/>
                      </a:lnTo>
                      <a:lnTo>
                        <a:pt x="1501279" y="832655"/>
                      </a:lnTo>
                      <a:lnTo>
                        <a:pt x="1501279" y="1200129"/>
                      </a:lnTo>
                      <a:cubicBezTo>
                        <a:pt x="1501279" y="1332694"/>
                        <a:pt x="1393813" y="1440160"/>
                        <a:pt x="1261248" y="1440160"/>
                      </a:cubicBezTo>
                      <a:lnTo>
                        <a:pt x="240031" y="1440160"/>
                      </a:lnTo>
                      <a:cubicBezTo>
                        <a:pt x="107466" y="1440160"/>
                        <a:pt x="0" y="1332694"/>
                        <a:pt x="0" y="1200129"/>
                      </a:cubicBezTo>
                      <a:lnTo>
                        <a:pt x="0" y="240031"/>
                      </a:lnTo>
                      <a:cubicBezTo>
                        <a:pt x="0" y="107466"/>
                        <a:pt x="107466" y="0"/>
                        <a:pt x="24003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168" name="圆角矩形 2"/>
                <p:cNvSpPr/>
                <p:nvPr/>
              </p:nvSpPr>
              <p:spPr>
                <a:xfrm>
                  <a:off x="1835696" y="1563638"/>
                  <a:ext cx="685728" cy="1440160"/>
                </a:xfrm>
                <a:custGeom>
                  <a:avLst/>
                  <a:gdLst/>
                  <a:ahLst/>
                  <a:cxnLst/>
                  <a:rect l="l" t="t" r="r" b="b"/>
                  <a:pathLst>
                    <a:path w="685728" h="1440160">
                      <a:moveTo>
                        <a:pt x="0" y="0"/>
                      </a:moveTo>
                      <a:lnTo>
                        <a:pt x="253135" y="0"/>
                      </a:lnTo>
                      <a:cubicBezTo>
                        <a:pt x="385700" y="0"/>
                        <a:pt x="493166" y="107466"/>
                        <a:pt x="493166" y="240031"/>
                      </a:cubicBezTo>
                      <a:lnTo>
                        <a:pt x="493166" y="610813"/>
                      </a:lnTo>
                      <a:lnTo>
                        <a:pt x="685728" y="721479"/>
                      </a:lnTo>
                      <a:lnTo>
                        <a:pt x="493166" y="832655"/>
                      </a:lnTo>
                      <a:lnTo>
                        <a:pt x="493166" y="1200129"/>
                      </a:lnTo>
                      <a:cubicBezTo>
                        <a:pt x="493166" y="1332694"/>
                        <a:pt x="385700" y="1440160"/>
                        <a:pt x="253135" y="1440160"/>
                      </a:cubicBezTo>
                      <a:lnTo>
                        <a:pt x="0" y="1440160"/>
                      </a:lnTo>
                      <a:close/>
                    </a:path>
                  </a:pathLst>
                </a:custGeom>
                <a:solidFill>
                  <a:schemeClr val="tx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grpSp>
          <p:sp>
            <p:nvSpPr>
              <p:cNvPr id="166" name="TextBox 165"/>
              <p:cNvSpPr txBox="1"/>
              <p:nvPr/>
            </p:nvSpPr>
            <p:spPr>
              <a:xfrm rot="16200000">
                <a:off x="1681852" y="2115370"/>
                <a:ext cx="799972" cy="336695"/>
              </a:xfrm>
              <a:prstGeom prst="rect">
                <a:avLst/>
              </a:prstGeom>
              <a:noFill/>
            </p:spPr>
            <p:txBody>
              <a:bodyPr wrap="none" rtlCol="0">
                <a:spAutoFit/>
              </a:bodyPr>
              <a:lstStyle/>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grpSp>
        <p:grpSp>
          <p:nvGrpSpPr>
            <p:cNvPr id="22" name="Group 26"/>
            <p:cNvGrpSpPr>
              <a:grpSpLocks noChangeAspect="1"/>
            </p:cNvGrpSpPr>
            <p:nvPr/>
          </p:nvGrpSpPr>
          <p:grpSpPr>
            <a:xfrm>
              <a:off x="1079672" y="2067694"/>
              <a:ext cx="540000" cy="540000"/>
              <a:chOff x="4775200" y="1962150"/>
              <a:chExt cx="406400" cy="406400"/>
            </a:xfrm>
            <a:solidFill>
              <a:schemeClr val="bg1"/>
            </a:solidFill>
          </p:grpSpPr>
          <p:sp>
            <p:nvSpPr>
              <p:cNvPr id="162" name="Freeform 115"/>
              <p:cNvSpPr>
                <a:spLocks noEditPoints="1"/>
              </p:cNvSpPr>
              <p:nvPr/>
            </p:nvSpPr>
            <p:spPr bwMode="auto">
              <a:xfrm>
                <a:off x="4775200" y="1962150"/>
                <a:ext cx="406400" cy="406400"/>
              </a:xfrm>
              <a:custGeom>
                <a:avLst/>
                <a:gdLst/>
                <a:ahLst/>
                <a:cxnLst>
                  <a:cxn ang="0">
                    <a:pos x="160" y="0"/>
                  </a:cxn>
                  <a:cxn ang="0">
                    <a:pos x="122" y="8"/>
                  </a:cxn>
                  <a:cxn ang="0">
                    <a:pos x="92" y="28"/>
                  </a:cxn>
                  <a:cxn ang="0">
                    <a:pos x="72" y="58"/>
                  </a:cxn>
                  <a:cxn ang="0">
                    <a:pos x="64" y="96"/>
                  </a:cxn>
                  <a:cxn ang="0">
                    <a:pos x="64" y="108"/>
                  </a:cxn>
                  <a:cxn ang="0">
                    <a:pos x="70" y="130"/>
                  </a:cxn>
                  <a:cxn ang="0">
                    <a:pos x="8" y="208"/>
                  </a:cxn>
                  <a:cxn ang="0">
                    <a:pos x="8" y="208"/>
                  </a:cxn>
                  <a:cxn ang="0">
                    <a:pos x="0" y="228"/>
                  </a:cxn>
                  <a:cxn ang="0">
                    <a:pos x="2" y="238"/>
                  </a:cxn>
                  <a:cxn ang="0">
                    <a:pos x="18" y="254"/>
                  </a:cxn>
                  <a:cxn ang="0">
                    <a:pos x="28" y="256"/>
                  </a:cxn>
                  <a:cxn ang="0">
                    <a:pos x="48" y="248"/>
                  </a:cxn>
                  <a:cxn ang="0">
                    <a:pos x="116" y="180"/>
                  </a:cxn>
                  <a:cxn ang="0">
                    <a:pos x="126" y="186"/>
                  </a:cxn>
                  <a:cxn ang="0">
                    <a:pos x="148" y="192"/>
                  </a:cxn>
                  <a:cxn ang="0">
                    <a:pos x="160" y="192"/>
                  </a:cxn>
                  <a:cxn ang="0">
                    <a:pos x="198" y="184"/>
                  </a:cxn>
                  <a:cxn ang="0">
                    <a:pos x="228" y="164"/>
                  </a:cxn>
                  <a:cxn ang="0">
                    <a:pos x="248" y="134"/>
                  </a:cxn>
                  <a:cxn ang="0">
                    <a:pos x="256" y="96"/>
                  </a:cxn>
                  <a:cxn ang="0">
                    <a:pos x="254" y="76"/>
                  </a:cxn>
                  <a:cxn ang="0">
                    <a:pos x="240" y="42"/>
                  </a:cxn>
                  <a:cxn ang="0">
                    <a:pos x="214" y="16"/>
                  </a:cxn>
                  <a:cxn ang="0">
                    <a:pos x="180" y="2"/>
                  </a:cxn>
                  <a:cxn ang="0">
                    <a:pos x="38" y="238"/>
                  </a:cxn>
                  <a:cxn ang="0">
                    <a:pos x="34" y="240"/>
                  </a:cxn>
                  <a:cxn ang="0">
                    <a:pos x="28" y="242"/>
                  </a:cxn>
                  <a:cxn ang="0">
                    <a:pos x="18" y="238"/>
                  </a:cxn>
                  <a:cxn ang="0">
                    <a:pos x="14" y="228"/>
                  </a:cxn>
                  <a:cxn ang="0">
                    <a:pos x="16" y="222"/>
                  </a:cxn>
                  <a:cxn ang="0">
                    <a:pos x="18" y="218"/>
                  </a:cxn>
                  <a:cxn ang="0">
                    <a:pos x="82" y="154"/>
                  </a:cxn>
                  <a:cxn ang="0">
                    <a:pos x="102" y="174"/>
                  </a:cxn>
                  <a:cxn ang="0">
                    <a:pos x="160" y="176"/>
                  </a:cxn>
                  <a:cxn ang="0">
                    <a:pos x="144" y="174"/>
                  </a:cxn>
                  <a:cxn ang="0">
                    <a:pos x="116" y="162"/>
                  </a:cxn>
                  <a:cxn ang="0">
                    <a:pos x="94" y="140"/>
                  </a:cxn>
                  <a:cxn ang="0">
                    <a:pos x="82" y="112"/>
                  </a:cxn>
                  <a:cxn ang="0">
                    <a:pos x="80" y="96"/>
                  </a:cxn>
                  <a:cxn ang="0">
                    <a:pos x="86" y="64"/>
                  </a:cxn>
                  <a:cxn ang="0">
                    <a:pos x="104" y="40"/>
                  </a:cxn>
                  <a:cxn ang="0">
                    <a:pos x="128" y="22"/>
                  </a:cxn>
                  <a:cxn ang="0">
                    <a:pos x="160" y="16"/>
                  </a:cxn>
                  <a:cxn ang="0">
                    <a:pos x="176" y="18"/>
                  </a:cxn>
                  <a:cxn ang="0">
                    <a:pos x="204" y="30"/>
                  </a:cxn>
                  <a:cxn ang="0">
                    <a:pos x="226" y="52"/>
                  </a:cxn>
                  <a:cxn ang="0">
                    <a:pos x="238" y="80"/>
                  </a:cxn>
                  <a:cxn ang="0">
                    <a:pos x="240" y="96"/>
                  </a:cxn>
                  <a:cxn ang="0">
                    <a:pos x="234" y="128"/>
                  </a:cxn>
                  <a:cxn ang="0">
                    <a:pos x="216" y="152"/>
                  </a:cxn>
                  <a:cxn ang="0">
                    <a:pos x="192" y="170"/>
                  </a:cxn>
                  <a:cxn ang="0">
                    <a:pos x="160" y="176"/>
                  </a:cxn>
                </a:cxnLst>
                <a:rect l="0" t="0" r="r" b="b"/>
                <a:pathLst>
                  <a:path w="256" h="256">
                    <a:moveTo>
                      <a:pt x="160" y="0"/>
                    </a:moveTo>
                    <a:lnTo>
                      <a:pt x="160" y="0"/>
                    </a:lnTo>
                    <a:lnTo>
                      <a:pt x="140" y="2"/>
                    </a:lnTo>
                    <a:lnTo>
                      <a:pt x="122" y="8"/>
                    </a:lnTo>
                    <a:lnTo>
                      <a:pt x="106" y="16"/>
                    </a:lnTo>
                    <a:lnTo>
                      <a:pt x="92" y="28"/>
                    </a:lnTo>
                    <a:lnTo>
                      <a:pt x="80" y="42"/>
                    </a:lnTo>
                    <a:lnTo>
                      <a:pt x="72" y="58"/>
                    </a:lnTo>
                    <a:lnTo>
                      <a:pt x="66" y="76"/>
                    </a:lnTo>
                    <a:lnTo>
                      <a:pt x="64" y="96"/>
                    </a:lnTo>
                    <a:lnTo>
                      <a:pt x="64" y="96"/>
                    </a:lnTo>
                    <a:lnTo>
                      <a:pt x="64" y="108"/>
                    </a:lnTo>
                    <a:lnTo>
                      <a:pt x="66" y="120"/>
                    </a:lnTo>
                    <a:lnTo>
                      <a:pt x="70" y="130"/>
                    </a:lnTo>
                    <a:lnTo>
                      <a:pt x="76" y="140"/>
                    </a:lnTo>
                    <a:lnTo>
                      <a:pt x="8" y="208"/>
                    </a:lnTo>
                    <a:lnTo>
                      <a:pt x="8" y="208"/>
                    </a:lnTo>
                    <a:lnTo>
                      <a:pt x="8" y="208"/>
                    </a:lnTo>
                    <a:lnTo>
                      <a:pt x="2" y="216"/>
                    </a:lnTo>
                    <a:lnTo>
                      <a:pt x="0" y="228"/>
                    </a:lnTo>
                    <a:lnTo>
                      <a:pt x="0" y="228"/>
                    </a:lnTo>
                    <a:lnTo>
                      <a:pt x="2" y="238"/>
                    </a:lnTo>
                    <a:lnTo>
                      <a:pt x="8" y="248"/>
                    </a:lnTo>
                    <a:lnTo>
                      <a:pt x="18" y="254"/>
                    </a:lnTo>
                    <a:lnTo>
                      <a:pt x="28" y="256"/>
                    </a:lnTo>
                    <a:lnTo>
                      <a:pt x="28" y="256"/>
                    </a:lnTo>
                    <a:lnTo>
                      <a:pt x="40" y="254"/>
                    </a:lnTo>
                    <a:lnTo>
                      <a:pt x="48" y="248"/>
                    </a:lnTo>
                    <a:lnTo>
                      <a:pt x="48" y="248"/>
                    </a:lnTo>
                    <a:lnTo>
                      <a:pt x="116" y="180"/>
                    </a:lnTo>
                    <a:lnTo>
                      <a:pt x="116" y="180"/>
                    </a:lnTo>
                    <a:lnTo>
                      <a:pt x="126" y="186"/>
                    </a:lnTo>
                    <a:lnTo>
                      <a:pt x="136" y="190"/>
                    </a:lnTo>
                    <a:lnTo>
                      <a:pt x="148" y="192"/>
                    </a:lnTo>
                    <a:lnTo>
                      <a:pt x="160" y="192"/>
                    </a:lnTo>
                    <a:lnTo>
                      <a:pt x="160" y="192"/>
                    </a:lnTo>
                    <a:lnTo>
                      <a:pt x="180" y="190"/>
                    </a:lnTo>
                    <a:lnTo>
                      <a:pt x="198" y="184"/>
                    </a:lnTo>
                    <a:lnTo>
                      <a:pt x="214" y="176"/>
                    </a:lnTo>
                    <a:lnTo>
                      <a:pt x="228" y="164"/>
                    </a:lnTo>
                    <a:lnTo>
                      <a:pt x="240" y="150"/>
                    </a:lnTo>
                    <a:lnTo>
                      <a:pt x="248" y="134"/>
                    </a:lnTo>
                    <a:lnTo>
                      <a:pt x="254" y="116"/>
                    </a:lnTo>
                    <a:lnTo>
                      <a:pt x="256" y="96"/>
                    </a:lnTo>
                    <a:lnTo>
                      <a:pt x="256" y="96"/>
                    </a:lnTo>
                    <a:lnTo>
                      <a:pt x="254" y="76"/>
                    </a:lnTo>
                    <a:lnTo>
                      <a:pt x="248" y="58"/>
                    </a:lnTo>
                    <a:lnTo>
                      <a:pt x="240" y="42"/>
                    </a:lnTo>
                    <a:lnTo>
                      <a:pt x="228" y="28"/>
                    </a:lnTo>
                    <a:lnTo>
                      <a:pt x="214" y="16"/>
                    </a:lnTo>
                    <a:lnTo>
                      <a:pt x="198" y="8"/>
                    </a:lnTo>
                    <a:lnTo>
                      <a:pt x="180" y="2"/>
                    </a:lnTo>
                    <a:lnTo>
                      <a:pt x="160" y="0"/>
                    </a:lnTo>
                    <a:close/>
                    <a:moveTo>
                      <a:pt x="38" y="238"/>
                    </a:moveTo>
                    <a:lnTo>
                      <a:pt x="38" y="238"/>
                    </a:lnTo>
                    <a:lnTo>
                      <a:pt x="34" y="240"/>
                    </a:lnTo>
                    <a:lnTo>
                      <a:pt x="28" y="242"/>
                    </a:lnTo>
                    <a:lnTo>
                      <a:pt x="28" y="242"/>
                    </a:lnTo>
                    <a:lnTo>
                      <a:pt x="22" y="240"/>
                    </a:lnTo>
                    <a:lnTo>
                      <a:pt x="18" y="238"/>
                    </a:lnTo>
                    <a:lnTo>
                      <a:pt x="16" y="234"/>
                    </a:lnTo>
                    <a:lnTo>
                      <a:pt x="14" y="228"/>
                    </a:lnTo>
                    <a:lnTo>
                      <a:pt x="14" y="228"/>
                    </a:lnTo>
                    <a:lnTo>
                      <a:pt x="16" y="222"/>
                    </a:lnTo>
                    <a:lnTo>
                      <a:pt x="18" y="218"/>
                    </a:lnTo>
                    <a:lnTo>
                      <a:pt x="18" y="218"/>
                    </a:lnTo>
                    <a:lnTo>
                      <a:pt x="82" y="154"/>
                    </a:lnTo>
                    <a:lnTo>
                      <a:pt x="82" y="154"/>
                    </a:lnTo>
                    <a:lnTo>
                      <a:pt x="92" y="164"/>
                    </a:lnTo>
                    <a:lnTo>
                      <a:pt x="102" y="174"/>
                    </a:lnTo>
                    <a:lnTo>
                      <a:pt x="38" y="238"/>
                    </a:lnTo>
                    <a:close/>
                    <a:moveTo>
                      <a:pt x="160" y="176"/>
                    </a:moveTo>
                    <a:lnTo>
                      <a:pt x="160" y="176"/>
                    </a:lnTo>
                    <a:lnTo>
                      <a:pt x="144" y="174"/>
                    </a:lnTo>
                    <a:lnTo>
                      <a:pt x="128" y="170"/>
                    </a:lnTo>
                    <a:lnTo>
                      <a:pt x="116" y="162"/>
                    </a:lnTo>
                    <a:lnTo>
                      <a:pt x="104" y="152"/>
                    </a:lnTo>
                    <a:lnTo>
                      <a:pt x="94" y="140"/>
                    </a:lnTo>
                    <a:lnTo>
                      <a:pt x="86" y="128"/>
                    </a:lnTo>
                    <a:lnTo>
                      <a:pt x="82" y="112"/>
                    </a:lnTo>
                    <a:lnTo>
                      <a:pt x="80" y="96"/>
                    </a:lnTo>
                    <a:lnTo>
                      <a:pt x="80" y="96"/>
                    </a:lnTo>
                    <a:lnTo>
                      <a:pt x="82" y="80"/>
                    </a:lnTo>
                    <a:lnTo>
                      <a:pt x="86" y="64"/>
                    </a:lnTo>
                    <a:lnTo>
                      <a:pt x="94" y="52"/>
                    </a:lnTo>
                    <a:lnTo>
                      <a:pt x="104" y="40"/>
                    </a:lnTo>
                    <a:lnTo>
                      <a:pt x="116" y="30"/>
                    </a:lnTo>
                    <a:lnTo>
                      <a:pt x="128" y="22"/>
                    </a:lnTo>
                    <a:lnTo>
                      <a:pt x="144" y="18"/>
                    </a:lnTo>
                    <a:lnTo>
                      <a:pt x="160" y="16"/>
                    </a:lnTo>
                    <a:lnTo>
                      <a:pt x="160" y="16"/>
                    </a:lnTo>
                    <a:lnTo>
                      <a:pt x="176" y="18"/>
                    </a:lnTo>
                    <a:lnTo>
                      <a:pt x="192" y="22"/>
                    </a:lnTo>
                    <a:lnTo>
                      <a:pt x="204" y="30"/>
                    </a:lnTo>
                    <a:lnTo>
                      <a:pt x="216" y="40"/>
                    </a:lnTo>
                    <a:lnTo>
                      <a:pt x="226" y="52"/>
                    </a:lnTo>
                    <a:lnTo>
                      <a:pt x="234" y="64"/>
                    </a:lnTo>
                    <a:lnTo>
                      <a:pt x="238" y="80"/>
                    </a:lnTo>
                    <a:lnTo>
                      <a:pt x="240" y="96"/>
                    </a:lnTo>
                    <a:lnTo>
                      <a:pt x="240" y="96"/>
                    </a:lnTo>
                    <a:lnTo>
                      <a:pt x="238" y="112"/>
                    </a:lnTo>
                    <a:lnTo>
                      <a:pt x="234" y="128"/>
                    </a:lnTo>
                    <a:lnTo>
                      <a:pt x="226" y="140"/>
                    </a:lnTo>
                    <a:lnTo>
                      <a:pt x="216" y="152"/>
                    </a:lnTo>
                    <a:lnTo>
                      <a:pt x="204" y="162"/>
                    </a:lnTo>
                    <a:lnTo>
                      <a:pt x="192" y="170"/>
                    </a:lnTo>
                    <a:lnTo>
                      <a:pt x="176" y="174"/>
                    </a:lnTo>
                    <a:lnTo>
                      <a:pt x="160" y="176"/>
                    </a:ln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ar-SA" sz="1600" b="0" i="0" u="none" strike="noStrike" kern="0" cap="none" spc="0" normalizeH="0" baseline="0" noProof="0">
                  <a:ln>
                    <a:noFill/>
                  </a:ln>
                  <a:solidFill>
                    <a:schemeClr val="bg1"/>
                  </a:solidFill>
                  <a:effectLst/>
                  <a:uLnTx/>
                  <a:uFillTx/>
                </a:endParaRPr>
              </a:p>
            </p:txBody>
          </p:sp>
          <p:sp>
            <p:nvSpPr>
              <p:cNvPr id="163" name="Freeform 119"/>
              <p:cNvSpPr/>
              <p:nvPr/>
            </p:nvSpPr>
            <p:spPr bwMode="auto">
              <a:xfrm>
                <a:off x="4940300" y="2025650"/>
                <a:ext cx="95250" cy="95250"/>
              </a:xfrm>
              <a:custGeom>
                <a:avLst/>
                <a:gdLst/>
                <a:ahLst/>
                <a:cxnLst>
                  <a:cxn ang="0">
                    <a:pos x="56" y="0"/>
                  </a:cxn>
                  <a:cxn ang="0">
                    <a:pos x="56" y="0"/>
                  </a:cxn>
                  <a:cxn ang="0">
                    <a:pos x="44" y="2"/>
                  </a:cxn>
                  <a:cxn ang="0">
                    <a:pos x="34" y="4"/>
                  </a:cxn>
                  <a:cxn ang="0">
                    <a:pos x="24" y="10"/>
                  </a:cxn>
                  <a:cxn ang="0">
                    <a:pos x="16" y="16"/>
                  </a:cxn>
                  <a:cxn ang="0">
                    <a:pos x="10" y="24"/>
                  </a:cxn>
                  <a:cxn ang="0">
                    <a:pos x="4" y="34"/>
                  </a:cxn>
                  <a:cxn ang="0">
                    <a:pos x="2" y="44"/>
                  </a:cxn>
                  <a:cxn ang="0">
                    <a:pos x="0" y="56"/>
                  </a:cxn>
                  <a:cxn ang="0">
                    <a:pos x="0" y="56"/>
                  </a:cxn>
                  <a:cxn ang="0">
                    <a:pos x="2" y="58"/>
                  </a:cxn>
                  <a:cxn ang="0">
                    <a:pos x="4" y="60"/>
                  </a:cxn>
                  <a:cxn ang="0">
                    <a:pos x="4" y="60"/>
                  </a:cxn>
                  <a:cxn ang="0">
                    <a:pos x="6" y="58"/>
                  </a:cxn>
                  <a:cxn ang="0">
                    <a:pos x="8" y="56"/>
                  </a:cxn>
                  <a:cxn ang="0">
                    <a:pos x="8" y="56"/>
                  </a:cxn>
                  <a:cxn ang="0">
                    <a:pos x="8" y="46"/>
                  </a:cxn>
                  <a:cxn ang="0">
                    <a:pos x="12" y="38"/>
                  </a:cxn>
                  <a:cxn ang="0">
                    <a:pos x="16" y="30"/>
                  </a:cxn>
                  <a:cxn ang="0">
                    <a:pos x="22" y="22"/>
                  </a:cxn>
                  <a:cxn ang="0">
                    <a:pos x="30" y="16"/>
                  </a:cxn>
                  <a:cxn ang="0">
                    <a:pos x="38" y="12"/>
                  </a:cxn>
                  <a:cxn ang="0">
                    <a:pos x="46" y="8"/>
                  </a:cxn>
                  <a:cxn ang="0">
                    <a:pos x="56" y="8"/>
                  </a:cxn>
                  <a:cxn ang="0">
                    <a:pos x="56" y="8"/>
                  </a:cxn>
                  <a:cxn ang="0">
                    <a:pos x="58" y="6"/>
                  </a:cxn>
                  <a:cxn ang="0">
                    <a:pos x="60" y="4"/>
                  </a:cxn>
                  <a:cxn ang="0">
                    <a:pos x="60" y="4"/>
                  </a:cxn>
                  <a:cxn ang="0">
                    <a:pos x="58" y="2"/>
                  </a:cxn>
                  <a:cxn ang="0">
                    <a:pos x="56" y="0"/>
                  </a:cxn>
                </a:cxnLst>
                <a:rect l="0" t="0" r="r" b="b"/>
                <a:pathLst>
                  <a:path w="60" h="60">
                    <a:moveTo>
                      <a:pt x="56" y="0"/>
                    </a:moveTo>
                    <a:lnTo>
                      <a:pt x="56" y="0"/>
                    </a:lnTo>
                    <a:lnTo>
                      <a:pt x="44" y="2"/>
                    </a:lnTo>
                    <a:lnTo>
                      <a:pt x="34" y="4"/>
                    </a:lnTo>
                    <a:lnTo>
                      <a:pt x="24" y="10"/>
                    </a:lnTo>
                    <a:lnTo>
                      <a:pt x="16" y="16"/>
                    </a:lnTo>
                    <a:lnTo>
                      <a:pt x="10" y="24"/>
                    </a:lnTo>
                    <a:lnTo>
                      <a:pt x="4" y="34"/>
                    </a:lnTo>
                    <a:lnTo>
                      <a:pt x="2" y="44"/>
                    </a:lnTo>
                    <a:lnTo>
                      <a:pt x="0" y="56"/>
                    </a:lnTo>
                    <a:lnTo>
                      <a:pt x="0" y="56"/>
                    </a:lnTo>
                    <a:lnTo>
                      <a:pt x="2" y="58"/>
                    </a:lnTo>
                    <a:lnTo>
                      <a:pt x="4" y="60"/>
                    </a:lnTo>
                    <a:lnTo>
                      <a:pt x="4" y="60"/>
                    </a:lnTo>
                    <a:lnTo>
                      <a:pt x="6" y="58"/>
                    </a:lnTo>
                    <a:lnTo>
                      <a:pt x="8" y="56"/>
                    </a:lnTo>
                    <a:lnTo>
                      <a:pt x="8" y="56"/>
                    </a:lnTo>
                    <a:lnTo>
                      <a:pt x="8" y="46"/>
                    </a:lnTo>
                    <a:lnTo>
                      <a:pt x="12" y="38"/>
                    </a:lnTo>
                    <a:lnTo>
                      <a:pt x="16" y="30"/>
                    </a:lnTo>
                    <a:lnTo>
                      <a:pt x="22" y="22"/>
                    </a:lnTo>
                    <a:lnTo>
                      <a:pt x="30" y="16"/>
                    </a:lnTo>
                    <a:lnTo>
                      <a:pt x="38" y="12"/>
                    </a:lnTo>
                    <a:lnTo>
                      <a:pt x="46" y="8"/>
                    </a:lnTo>
                    <a:lnTo>
                      <a:pt x="56" y="8"/>
                    </a:lnTo>
                    <a:lnTo>
                      <a:pt x="56" y="8"/>
                    </a:lnTo>
                    <a:lnTo>
                      <a:pt x="58" y="6"/>
                    </a:lnTo>
                    <a:lnTo>
                      <a:pt x="60" y="4"/>
                    </a:lnTo>
                    <a:lnTo>
                      <a:pt x="60" y="4"/>
                    </a:lnTo>
                    <a:lnTo>
                      <a:pt x="58" y="2"/>
                    </a:lnTo>
                    <a:lnTo>
                      <a:pt x="56" y="0"/>
                    </a:ln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ar-SA" sz="1600" b="0" i="0" u="none" strike="noStrike" kern="0" cap="none" spc="0" normalizeH="0" baseline="0" noProof="0">
                  <a:ln>
                    <a:noFill/>
                  </a:ln>
                  <a:solidFill>
                    <a:schemeClr val="bg1"/>
                  </a:solidFill>
                  <a:effectLst/>
                  <a:uLnTx/>
                  <a:uFillTx/>
                </a:endParaRPr>
              </a:p>
            </p:txBody>
          </p:sp>
          <p:sp>
            <p:nvSpPr>
              <p:cNvPr id="164" name="Freeform 120"/>
              <p:cNvSpPr/>
              <p:nvPr/>
            </p:nvSpPr>
            <p:spPr bwMode="auto">
              <a:xfrm>
                <a:off x="4940300" y="2025650"/>
                <a:ext cx="95250" cy="95250"/>
              </a:xfrm>
              <a:custGeom>
                <a:avLst/>
                <a:gdLst/>
                <a:ahLst/>
                <a:cxnLst>
                  <a:cxn ang="0">
                    <a:pos x="56" y="0"/>
                  </a:cxn>
                  <a:cxn ang="0">
                    <a:pos x="56" y="0"/>
                  </a:cxn>
                  <a:cxn ang="0">
                    <a:pos x="44" y="2"/>
                  </a:cxn>
                  <a:cxn ang="0">
                    <a:pos x="34" y="4"/>
                  </a:cxn>
                  <a:cxn ang="0">
                    <a:pos x="24" y="10"/>
                  </a:cxn>
                  <a:cxn ang="0">
                    <a:pos x="16" y="16"/>
                  </a:cxn>
                  <a:cxn ang="0">
                    <a:pos x="10" y="24"/>
                  </a:cxn>
                  <a:cxn ang="0">
                    <a:pos x="4" y="34"/>
                  </a:cxn>
                  <a:cxn ang="0">
                    <a:pos x="2" y="44"/>
                  </a:cxn>
                  <a:cxn ang="0">
                    <a:pos x="0" y="56"/>
                  </a:cxn>
                  <a:cxn ang="0">
                    <a:pos x="0" y="56"/>
                  </a:cxn>
                  <a:cxn ang="0">
                    <a:pos x="2" y="58"/>
                  </a:cxn>
                  <a:cxn ang="0">
                    <a:pos x="4" y="60"/>
                  </a:cxn>
                  <a:cxn ang="0">
                    <a:pos x="4" y="60"/>
                  </a:cxn>
                  <a:cxn ang="0">
                    <a:pos x="6" y="58"/>
                  </a:cxn>
                  <a:cxn ang="0">
                    <a:pos x="8" y="56"/>
                  </a:cxn>
                  <a:cxn ang="0">
                    <a:pos x="8" y="56"/>
                  </a:cxn>
                  <a:cxn ang="0">
                    <a:pos x="8" y="46"/>
                  </a:cxn>
                  <a:cxn ang="0">
                    <a:pos x="12" y="38"/>
                  </a:cxn>
                  <a:cxn ang="0">
                    <a:pos x="16" y="30"/>
                  </a:cxn>
                  <a:cxn ang="0">
                    <a:pos x="22" y="22"/>
                  </a:cxn>
                  <a:cxn ang="0">
                    <a:pos x="30" y="16"/>
                  </a:cxn>
                  <a:cxn ang="0">
                    <a:pos x="38" y="12"/>
                  </a:cxn>
                  <a:cxn ang="0">
                    <a:pos x="46" y="8"/>
                  </a:cxn>
                  <a:cxn ang="0">
                    <a:pos x="56" y="8"/>
                  </a:cxn>
                  <a:cxn ang="0">
                    <a:pos x="56" y="8"/>
                  </a:cxn>
                  <a:cxn ang="0">
                    <a:pos x="58" y="6"/>
                  </a:cxn>
                  <a:cxn ang="0">
                    <a:pos x="60" y="4"/>
                  </a:cxn>
                  <a:cxn ang="0">
                    <a:pos x="60" y="4"/>
                  </a:cxn>
                  <a:cxn ang="0">
                    <a:pos x="58" y="2"/>
                  </a:cxn>
                  <a:cxn ang="0">
                    <a:pos x="56" y="0"/>
                  </a:cxn>
                </a:cxnLst>
                <a:rect l="0" t="0" r="r" b="b"/>
                <a:pathLst>
                  <a:path w="60" h="60">
                    <a:moveTo>
                      <a:pt x="56" y="0"/>
                    </a:moveTo>
                    <a:lnTo>
                      <a:pt x="56" y="0"/>
                    </a:lnTo>
                    <a:lnTo>
                      <a:pt x="44" y="2"/>
                    </a:lnTo>
                    <a:lnTo>
                      <a:pt x="34" y="4"/>
                    </a:lnTo>
                    <a:lnTo>
                      <a:pt x="24" y="10"/>
                    </a:lnTo>
                    <a:lnTo>
                      <a:pt x="16" y="16"/>
                    </a:lnTo>
                    <a:lnTo>
                      <a:pt x="10" y="24"/>
                    </a:lnTo>
                    <a:lnTo>
                      <a:pt x="4" y="34"/>
                    </a:lnTo>
                    <a:lnTo>
                      <a:pt x="2" y="44"/>
                    </a:lnTo>
                    <a:lnTo>
                      <a:pt x="0" y="56"/>
                    </a:lnTo>
                    <a:lnTo>
                      <a:pt x="0" y="56"/>
                    </a:lnTo>
                    <a:lnTo>
                      <a:pt x="2" y="58"/>
                    </a:lnTo>
                    <a:lnTo>
                      <a:pt x="4" y="60"/>
                    </a:lnTo>
                    <a:lnTo>
                      <a:pt x="4" y="60"/>
                    </a:lnTo>
                    <a:lnTo>
                      <a:pt x="6" y="58"/>
                    </a:lnTo>
                    <a:lnTo>
                      <a:pt x="8" y="56"/>
                    </a:lnTo>
                    <a:lnTo>
                      <a:pt x="8" y="56"/>
                    </a:lnTo>
                    <a:lnTo>
                      <a:pt x="8" y="46"/>
                    </a:lnTo>
                    <a:lnTo>
                      <a:pt x="12" y="38"/>
                    </a:lnTo>
                    <a:lnTo>
                      <a:pt x="16" y="30"/>
                    </a:lnTo>
                    <a:lnTo>
                      <a:pt x="22" y="22"/>
                    </a:lnTo>
                    <a:lnTo>
                      <a:pt x="30" y="16"/>
                    </a:lnTo>
                    <a:lnTo>
                      <a:pt x="38" y="12"/>
                    </a:lnTo>
                    <a:lnTo>
                      <a:pt x="46" y="8"/>
                    </a:lnTo>
                    <a:lnTo>
                      <a:pt x="56" y="8"/>
                    </a:lnTo>
                    <a:lnTo>
                      <a:pt x="56" y="8"/>
                    </a:lnTo>
                    <a:lnTo>
                      <a:pt x="58" y="6"/>
                    </a:lnTo>
                    <a:lnTo>
                      <a:pt x="60" y="4"/>
                    </a:lnTo>
                    <a:lnTo>
                      <a:pt x="60" y="4"/>
                    </a:lnTo>
                    <a:lnTo>
                      <a:pt x="58" y="2"/>
                    </a:lnTo>
                    <a:lnTo>
                      <a:pt x="56" y="0"/>
                    </a:lnTo>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ar-SA" sz="1600" b="0" i="0" u="none" strike="noStrike" kern="0" cap="none" spc="0" normalizeH="0" baseline="0" noProof="0">
                  <a:ln>
                    <a:noFill/>
                  </a:ln>
                  <a:solidFill>
                    <a:schemeClr val="bg1"/>
                  </a:solidFill>
                  <a:effectLst/>
                  <a:uLnTx/>
                  <a:uFillTx/>
                </a:endParaRPr>
              </a:p>
            </p:txBody>
          </p:sp>
        </p:grpSp>
      </p:grpSp>
      <p:sp>
        <p:nvSpPr>
          <p:cNvPr id="169" name="矩形 1"/>
          <p:cNvSpPr>
            <a:spLocks noChangeArrowheads="1"/>
          </p:cNvSpPr>
          <p:nvPr/>
        </p:nvSpPr>
        <p:spPr bwMode="auto">
          <a:xfrm>
            <a:off x="555725" y="4034965"/>
            <a:ext cx="18936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p>
        </p:txBody>
      </p:sp>
      <p:sp>
        <p:nvSpPr>
          <p:cNvPr id="170" name="矩形 1"/>
          <p:cNvSpPr>
            <a:spLocks noChangeArrowheads="1"/>
          </p:cNvSpPr>
          <p:nvPr/>
        </p:nvSpPr>
        <p:spPr bwMode="auto">
          <a:xfrm>
            <a:off x="2036972" y="1276000"/>
            <a:ext cx="18936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p>
        </p:txBody>
      </p:sp>
      <p:sp>
        <p:nvSpPr>
          <p:cNvPr id="171" name="矩形 1"/>
          <p:cNvSpPr>
            <a:spLocks noChangeArrowheads="1"/>
          </p:cNvSpPr>
          <p:nvPr/>
        </p:nvSpPr>
        <p:spPr bwMode="auto">
          <a:xfrm>
            <a:off x="3516026" y="4034965"/>
            <a:ext cx="18936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p>
        </p:txBody>
      </p:sp>
      <p:sp>
        <p:nvSpPr>
          <p:cNvPr id="172" name="矩形 1"/>
          <p:cNvSpPr>
            <a:spLocks noChangeArrowheads="1"/>
          </p:cNvSpPr>
          <p:nvPr/>
        </p:nvSpPr>
        <p:spPr bwMode="auto">
          <a:xfrm>
            <a:off x="6504424" y="4034965"/>
            <a:ext cx="18936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p>
        </p:txBody>
      </p:sp>
      <p:sp>
        <p:nvSpPr>
          <p:cNvPr id="173" name="矩形 1"/>
          <p:cNvSpPr>
            <a:spLocks noChangeArrowheads="1"/>
          </p:cNvSpPr>
          <p:nvPr/>
        </p:nvSpPr>
        <p:spPr bwMode="auto">
          <a:xfrm>
            <a:off x="4961853" y="1276000"/>
            <a:ext cx="18936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p>
        </p:txBody>
      </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75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400" fill="hold"/>
                                        <p:tgtEl>
                                          <p:spTgt spid="2"/>
                                        </p:tgtEl>
                                        <p:attrNameLst>
                                          <p:attrName>ppt_x</p:attrName>
                                        </p:attrNameLst>
                                      </p:cBhvr>
                                      <p:tavLst>
                                        <p:tav tm="0">
                                          <p:val>
                                            <p:strVal val="0-#ppt_w/2"/>
                                          </p:val>
                                        </p:tav>
                                        <p:tav tm="100000">
                                          <p:val>
                                            <p:strVal val="#ppt_x"/>
                                          </p:val>
                                        </p:tav>
                                      </p:tavLst>
                                    </p:anim>
                                    <p:anim calcmode="lin" valueType="num">
                                      <p:cBhvr additive="base">
                                        <p:cTn id="8" dur="4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47500" fill="hold" nodeType="withEffect">
                                  <p:stCondLst>
                                    <p:cond delay="1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400" fill="hold"/>
                                        <p:tgtEl>
                                          <p:spTgt spid="8"/>
                                        </p:tgtEl>
                                        <p:attrNameLst>
                                          <p:attrName>ppt_x</p:attrName>
                                        </p:attrNameLst>
                                      </p:cBhvr>
                                      <p:tavLst>
                                        <p:tav tm="0">
                                          <p:val>
                                            <p:strVal val="0-#ppt_w/2"/>
                                          </p:val>
                                        </p:tav>
                                        <p:tav tm="100000">
                                          <p:val>
                                            <p:strVal val="#ppt_x"/>
                                          </p:val>
                                        </p:tav>
                                      </p:tavLst>
                                    </p:anim>
                                    <p:anim calcmode="lin" valueType="num">
                                      <p:cBhvr additive="base">
                                        <p:cTn id="12" dur="4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decel="47500" fill="hold" nodeType="withEffect">
                                  <p:stCondLst>
                                    <p:cond delay="2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400" fill="hold"/>
                                        <p:tgtEl>
                                          <p:spTgt spid="12"/>
                                        </p:tgtEl>
                                        <p:attrNameLst>
                                          <p:attrName>ppt_x</p:attrName>
                                        </p:attrNameLst>
                                      </p:cBhvr>
                                      <p:tavLst>
                                        <p:tav tm="0">
                                          <p:val>
                                            <p:strVal val="0-#ppt_w/2"/>
                                          </p:val>
                                        </p:tav>
                                        <p:tav tm="100000">
                                          <p:val>
                                            <p:strVal val="#ppt_x"/>
                                          </p:val>
                                        </p:tav>
                                      </p:tavLst>
                                    </p:anim>
                                    <p:anim calcmode="lin" valueType="num">
                                      <p:cBhvr additive="base">
                                        <p:cTn id="16" dur="4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8" decel="47500" fill="hold" nodeType="withEffect">
                                  <p:stCondLst>
                                    <p:cond delay="30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400" fill="hold"/>
                                        <p:tgtEl>
                                          <p:spTgt spid="15"/>
                                        </p:tgtEl>
                                        <p:attrNameLst>
                                          <p:attrName>ppt_x</p:attrName>
                                        </p:attrNameLst>
                                      </p:cBhvr>
                                      <p:tavLst>
                                        <p:tav tm="0">
                                          <p:val>
                                            <p:strVal val="0-#ppt_w/2"/>
                                          </p:val>
                                        </p:tav>
                                        <p:tav tm="100000">
                                          <p:val>
                                            <p:strVal val="#ppt_x"/>
                                          </p:val>
                                        </p:tav>
                                      </p:tavLst>
                                    </p:anim>
                                    <p:anim calcmode="lin" valueType="num">
                                      <p:cBhvr additive="base">
                                        <p:cTn id="20" dur="400" fill="hold"/>
                                        <p:tgtEl>
                                          <p:spTgt spid="15"/>
                                        </p:tgtEl>
                                        <p:attrNameLst>
                                          <p:attrName>ppt_y</p:attrName>
                                        </p:attrNameLst>
                                      </p:cBhvr>
                                      <p:tavLst>
                                        <p:tav tm="0">
                                          <p:val>
                                            <p:strVal val="#ppt_y"/>
                                          </p:val>
                                        </p:tav>
                                        <p:tav tm="100000">
                                          <p:val>
                                            <p:strVal val="#ppt_y"/>
                                          </p:val>
                                        </p:tav>
                                      </p:tavLst>
                                    </p:anim>
                                  </p:childTnLst>
                                </p:cTn>
                              </p:par>
                              <p:par>
                                <p:cTn id="21" presetID="2" presetClass="entr" presetSubtype="8" decel="47500" fill="hold" nodeType="withEffect">
                                  <p:stCondLst>
                                    <p:cond delay="40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400" fill="hold"/>
                                        <p:tgtEl>
                                          <p:spTgt spid="19"/>
                                        </p:tgtEl>
                                        <p:attrNameLst>
                                          <p:attrName>ppt_x</p:attrName>
                                        </p:attrNameLst>
                                      </p:cBhvr>
                                      <p:tavLst>
                                        <p:tav tm="0">
                                          <p:val>
                                            <p:strVal val="0-#ppt_w/2"/>
                                          </p:val>
                                        </p:tav>
                                        <p:tav tm="100000">
                                          <p:val>
                                            <p:strVal val="#ppt_x"/>
                                          </p:val>
                                        </p:tav>
                                      </p:tavLst>
                                    </p:anim>
                                    <p:anim calcmode="lin" valueType="num">
                                      <p:cBhvr additive="base">
                                        <p:cTn id="24" dur="400" fill="hold"/>
                                        <p:tgtEl>
                                          <p:spTgt spid="19"/>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2" presetClass="entr" presetSubtype="4" fill="hold" grpId="0" nodeType="afterEffect">
                                  <p:stCondLst>
                                    <p:cond delay="0"/>
                                  </p:stCondLst>
                                  <p:childTnLst>
                                    <p:set>
                                      <p:cBhvr>
                                        <p:cTn id="27" dur="1" fill="hold">
                                          <p:stCondLst>
                                            <p:cond delay="0"/>
                                          </p:stCondLst>
                                        </p:cTn>
                                        <p:tgtEl>
                                          <p:spTgt spid="169"/>
                                        </p:tgtEl>
                                        <p:attrNameLst>
                                          <p:attrName>style.visibility</p:attrName>
                                        </p:attrNameLst>
                                      </p:cBhvr>
                                      <p:to>
                                        <p:strVal val="visible"/>
                                      </p:to>
                                    </p:set>
                                    <p:anim calcmode="lin" valueType="num">
                                      <p:cBhvr additive="base">
                                        <p:cTn id="28" dur="300" fill="hold"/>
                                        <p:tgtEl>
                                          <p:spTgt spid="169"/>
                                        </p:tgtEl>
                                        <p:attrNameLst>
                                          <p:attrName>ppt_x</p:attrName>
                                        </p:attrNameLst>
                                      </p:cBhvr>
                                      <p:tavLst>
                                        <p:tav tm="0">
                                          <p:val>
                                            <p:strVal val="#ppt_x"/>
                                          </p:val>
                                        </p:tav>
                                        <p:tav tm="100000">
                                          <p:val>
                                            <p:strVal val="#ppt_x"/>
                                          </p:val>
                                        </p:tav>
                                      </p:tavLst>
                                    </p:anim>
                                    <p:anim calcmode="lin" valueType="num">
                                      <p:cBhvr additive="base">
                                        <p:cTn id="29" dur="300" fill="hold"/>
                                        <p:tgtEl>
                                          <p:spTgt spid="169"/>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2" presetClass="entr" presetSubtype="1" fill="hold" grpId="0" nodeType="afterEffect">
                                  <p:stCondLst>
                                    <p:cond delay="0"/>
                                  </p:stCondLst>
                                  <p:childTnLst>
                                    <p:set>
                                      <p:cBhvr>
                                        <p:cTn id="32" dur="1" fill="hold">
                                          <p:stCondLst>
                                            <p:cond delay="0"/>
                                          </p:stCondLst>
                                        </p:cTn>
                                        <p:tgtEl>
                                          <p:spTgt spid="170"/>
                                        </p:tgtEl>
                                        <p:attrNameLst>
                                          <p:attrName>style.visibility</p:attrName>
                                        </p:attrNameLst>
                                      </p:cBhvr>
                                      <p:to>
                                        <p:strVal val="visible"/>
                                      </p:to>
                                    </p:set>
                                    <p:anim calcmode="lin" valueType="num">
                                      <p:cBhvr additive="base">
                                        <p:cTn id="33" dur="300" fill="hold"/>
                                        <p:tgtEl>
                                          <p:spTgt spid="170"/>
                                        </p:tgtEl>
                                        <p:attrNameLst>
                                          <p:attrName>ppt_x</p:attrName>
                                        </p:attrNameLst>
                                      </p:cBhvr>
                                      <p:tavLst>
                                        <p:tav tm="0">
                                          <p:val>
                                            <p:strVal val="#ppt_x"/>
                                          </p:val>
                                        </p:tav>
                                        <p:tav tm="100000">
                                          <p:val>
                                            <p:strVal val="#ppt_x"/>
                                          </p:val>
                                        </p:tav>
                                      </p:tavLst>
                                    </p:anim>
                                    <p:anim calcmode="lin" valueType="num">
                                      <p:cBhvr additive="base">
                                        <p:cTn id="34" dur="300" fill="hold"/>
                                        <p:tgtEl>
                                          <p:spTgt spid="170"/>
                                        </p:tgtEl>
                                        <p:attrNameLst>
                                          <p:attrName>ppt_y</p:attrName>
                                        </p:attrNameLst>
                                      </p:cBhvr>
                                      <p:tavLst>
                                        <p:tav tm="0">
                                          <p:val>
                                            <p:strVal val="0-#ppt_h/2"/>
                                          </p:val>
                                        </p:tav>
                                        <p:tav tm="100000">
                                          <p:val>
                                            <p:strVal val="#ppt_y"/>
                                          </p:val>
                                        </p:tav>
                                      </p:tavLst>
                                    </p:anim>
                                  </p:childTnLst>
                                </p:cTn>
                              </p:par>
                            </p:childTnLst>
                          </p:cTn>
                        </p:par>
                        <p:par>
                          <p:cTn id="35" fill="hold">
                            <p:stCondLst>
                              <p:cond delay="1500"/>
                            </p:stCondLst>
                            <p:childTnLst>
                              <p:par>
                                <p:cTn id="36" presetID="2" presetClass="entr" presetSubtype="4" fill="hold" grpId="0" nodeType="afterEffect">
                                  <p:stCondLst>
                                    <p:cond delay="0"/>
                                  </p:stCondLst>
                                  <p:childTnLst>
                                    <p:set>
                                      <p:cBhvr>
                                        <p:cTn id="37" dur="1" fill="hold">
                                          <p:stCondLst>
                                            <p:cond delay="0"/>
                                          </p:stCondLst>
                                        </p:cTn>
                                        <p:tgtEl>
                                          <p:spTgt spid="171"/>
                                        </p:tgtEl>
                                        <p:attrNameLst>
                                          <p:attrName>style.visibility</p:attrName>
                                        </p:attrNameLst>
                                      </p:cBhvr>
                                      <p:to>
                                        <p:strVal val="visible"/>
                                      </p:to>
                                    </p:set>
                                    <p:anim calcmode="lin" valueType="num">
                                      <p:cBhvr additive="base">
                                        <p:cTn id="38" dur="300" fill="hold"/>
                                        <p:tgtEl>
                                          <p:spTgt spid="171"/>
                                        </p:tgtEl>
                                        <p:attrNameLst>
                                          <p:attrName>ppt_x</p:attrName>
                                        </p:attrNameLst>
                                      </p:cBhvr>
                                      <p:tavLst>
                                        <p:tav tm="0">
                                          <p:val>
                                            <p:strVal val="#ppt_x"/>
                                          </p:val>
                                        </p:tav>
                                        <p:tav tm="100000">
                                          <p:val>
                                            <p:strVal val="#ppt_x"/>
                                          </p:val>
                                        </p:tav>
                                      </p:tavLst>
                                    </p:anim>
                                    <p:anim calcmode="lin" valueType="num">
                                      <p:cBhvr additive="base">
                                        <p:cTn id="39" dur="300" fill="hold"/>
                                        <p:tgtEl>
                                          <p:spTgt spid="171"/>
                                        </p:tgtEl>
                                        <p:attrNameLst>
                                          <p:attrName>ppt_y</p:attrName>
                                        </p:attrNameLst>
                                      </p:cBhvr>
                                      <p:tavLst>
                                        <p:tav tm="0">
                                          <p:val>
                                            <p:strVal val="1+#ppt_h/2"/>
                                          </p:val>
                                        </p:tav>
                                        <p:tav tm="100000">
                                          <p:val>
                                            <p:strVal val="#ppt_y"/>
                                          </p:val>
                                        </p:tav>
                                      </p:tavLst>
                                    </p:anim>
                                  </p:childTnLst>
                                </p:cTn>
                              </p:par>
                            </p:childTnLst>
                          </p:cTn>
                        </p:par>
                        <p:par>
                          <p:cTn id="40" fill="hold">
                            <p:stCondLst>
                              <p:cond delay="2000"/>
                            </p:stCondLst>
                            <p:childTnLst>
                              <p:par>
                                <p:cTn id="41" presetID="2" presetClass="entr" presetSubtype="1" fill="hold" grpId="0" nodeType="afterEffect">
                                  <p:stCondLst>
                                    <p:cond delay="0"/>
                                  </p:stCondLst>
                                  <p:childTnLst>
                                    <p:set>
                                      <p:cBhvr>
                                        <p:cTn id="42" dur="1" fill="hold">
                                          <p:stCondLst>
                                            <p:cond delay="0"/>
                                          </p:stCondLst>
                                        </p:cTn>
                                        <p:tgtEl>
                                          <p:spTgt spid="173"/>
                                        </p:tgtEl>
                                        <p:attrNameLst>
                                          <p:attrName>style.visibility</p:attrName>
                                        </p:attrNameLst>
                                      </p:cBhvr>
                                      <p:to>
                                        <p:strVal val="visible"/>
                                      </p:to>
                                    </p:set>
                                    <p:anim calcmode="lin" valueType="num">
                                      <p:cBhvr additive="base">
                                        <p:cTn id="43" dur="300" fill="hold"/>
                                        <p:tgtEl>
                                          <p:spTgt spid="173"/>
                                        </p:tgtEl>
                                        <p:attrNameLst>
                                          <p:attrName>ppt_x</p:attrName>
                                        </p:attrNameLst>
                                      </p:cBhvr>
                                      <p:tavLst>
                                        <p:tav tm="0">
                                          <p:val>
                                            <p:strVal val="#ppt_x"/>
                                          </p:val>
                                        </p:tav>
                                        <p:tav tm="100000">
                                          <p:val>
                                            <p:strVal val="#ppt_x"/>
                                          </p:val>
                                        </p:tav>
                                      </p:tavLst>
                                    </p:anim>
                                    <p:anim calcmode="lin" valueType="num">
                                      <p:cBhvr additive="base">
                                        <p:cTn id="44" dur="300" fill="hold"/>
                                        <p:tgtEl>
                                          <p:spTgt spid="173"/>
                                        </p:tgtEl>
                                        <p:attrNameLst>
                                          <p:attrName>ppt_y</p:attrName>
                                        </p:attrNameLst>
                                      </p:cBhvr>
                                      <p:tavLst>
                                        <p:tav tm="0">
                                          <p:val>
                                            <p:strVal val="0-#ppt_h/2"/>
                                          </p:val>
                                        </p:tav>
                                        <p:tav tm="100000">
                                          <p:val>
                                            <p:strVal val="#ppt_y"/>
                                          </p:val>
                                        </p:tav>
                                      </p:tavLst>
                                    </p:anim>
                                  </p:childTnLst>
                                </p:cTn>
                              </p:par>
                            </p:childTnLst>
                          </p:cTn>
                        </p:par>
                        <p:par>
                          <p:cTn id="45" fill="hold">
                            <p:stCondLst>
                              <p:cond delay="2500"/>
                            </p:stCondLst>
                            <p:childTnLst>
                              <p:par>
                                <p:cTn id="46" presetID="2" presetClass="entr" presetSubtype="4" fill="hold" grpId="0" nodeType="afterEffect">
                                  <p:stCondLst>
                                    <p:cond delay="0"/>
                                  </p:stCondLst>
                                  <p:childTnLst>
                                    <p:set>
                                      <p:cBhvr>
                                        <p:cTn id="47" dur="1" fill="hold">
                                          <p:stCondLst>
                                            <p:cond delay="0"/>
                                          </p:stCondLst>
                                        </p:cTn>
                                        <p:tgtEl>
                                          <p:spTgt spid="172"/>
                                        </p:tgtEl>
                                        <p:attrNameLst>
                                          <p:attrName>style.visibility</p:attrName>
                                        </p:attrNameLst>
                                      </p:cBhvr>
                                      <p:to>
                                        <p:strVal val="visible"/>
                                      </p:to>
                                    </p:set>
                                    <p:anim calcmode="lin" valueType="num">
                                      <p:cBhvr additive="base">
                                        <p:cTn id="48" dur="300" fill="hold"/>
                                        <p:tgtEl>
                                          <p:spTgt spid="172"/>
                                        </p:tgtEl>
                                        <p:attrNameLst>
                                          <p:attrName>ppt_x</p:attrName>
                                        </p:attrNameLst>
                                      </p:cBhvr>
                                      <p:tavLst>
                                        <p:tav tm="0">
                                          <p:val>
                                            <p:strVal val="#ppt_x"/>
                                          </p:val>
                                        </p:tav>
                                        <p:tav tm="100000">
                                          <p:val>
                                            <p:strVal val="#ppt_x"/>
                                          </p:val>
                                        </p:tav>
                                      </p:tavLst>
                                    </p:anim>
                                    <p:anim calcmode="lin" valueType="num">
                                      <p:cBhvr additive="base">
                                        <p:cTn id="49" dur="300" fill="hold"/>
                                        <p:tgtEl>
                                          <p:spTgt spid="17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 grpId="0"/>
      <p:bldP spid="170" grpId="0"/>
      <p:bldP spid="171" grpId="0"/>
      <p:bldP spid="172" grpId="0"/>
      <p:bldP spid="17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a:off x="4764661" y="3457774"/>
            <a:ext cx="1010953" cy="1009233"/>
            <a:chOff x="5186121" y="3507044"/>
            <a:chExt cx="1010953" cy="1008922"/>
          </a:xfrm>
          <a:solidFill>
            <a:schemeClr val="accent4"/>
          </a:solidFill>
        </p:grpSpPr>
        <p:sp>
          <p:nvSpPr>
            <p:cNvPr id="47" name="Freeform 12"/>
            <p:cNvSpPr/>
            <p:nvPr/>
          </p:nvSpPr>
          <p:spPr bwMode="auto">
            <a:xfrm flipH="1">
              <a:off x="5369846" y="4249282"/>
              <a:ext cx="141757" cy="266684"/>
            </a:xfrm>
            <a:custGeom>
              <a:avLst/>
              <a:gdLst>
                <a:gd name="T0" fmla="*/ 20 w 152"/>
                <a:gd name="T1" fmla="*/ 0 h 286"/>
                <a:gd name="T2" fmla="*/ 0 w 152"/>
                <a:gd name="T3" fmla="*/ 149 h 286"/>
                <a:gd name="T4" fmla="*/ 139 w 152"/>
                <a:gd name="T5" fmla="*/ 286 h 286"/>
                <a:gd name="T6" fmla="*/ 152 w 152"/>
                <a:gd name="T7" fmla="*/ 132 h 286"/>
                <a:gd name="T8" fmla="*/ 20 w 152"/>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6">
                  <a:moveTo>
                    <a:pt x="20" y="0"/>
                  </a:moveTo>
                  <a:lnTo>
                    <a:pt x="0" y="149"/>
                  </a:lnTo>
                  <a:lnTo>
                    <a:pt x="139" y="286"/>
                  </a:lnTo>
                  <a:lnTo>
                    <a:pt x="152" y="132"/>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 name="Freeform 13"/>
            <p:cNvSpPr/>
            <p:nvPr/>
          </p:nvSpPr>
          <p:spPr bwMode="auto">
            <a:xfrm flipH="1">
              <a:off x="5369846" y="4249282"/>
              <a:ext cx="141757" cy="266684"/>
            </a:xfrm>
            <a:custGeom>
              <a:avLst/>
              <a:gdLst>
                <a:gd name="T0" fmla="*/ 20 w 152"/>
                <a:gd name="T1" fmla="*/ 0 h 286"/>
                <a:gd name="T2" fmla="*/ 0 w 152"/>
                <a:gd name="T3" fmla="*/ 149 h 286"/>
                <a:gd name="T4" fmla="*/ 139 w 152"/>
                <a:gd name="T5" fmla="*/ 286 h 286"/>
                <a:gd name="T6" fmla="*/ 152 w 152"/>
                <a:gd name="T7" fmla="*/ 132 h 286"/>
                <a:gd name="T8" fmla="*/ 20 w 152"/>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6">
                  <a:moveTo>
                    <a:pt x="20" y="0"/>
                  </a:moveTo>
                  <a:lnTo>
                    <a:pt x="0" y="149"/>
                  </a:lnTo>
                  <a:lnTo>
                    <a:pt x="139" y="286"/>
                  </a:lnTo>
                  <a:lnTo>
                    <a:pt x="152" y="132"/>
                  </a:lnTo>
                  <a:lnTo>
                    <a:pt x="2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 name="Freeform 14"/>
            <p:cNvSpPr/>
            <p:nvPr/>
          </p:nvSpPr>
          <p:spPr bwMode="auto">
            <a:xfrm flipH="1">
              <a:off x="5186121" y="4189605"/>
              <a:ext cx="265795" cy="141734"/>
            </a:xfrm>
            <a:custGeom>
              <a:avLst/>
              <a:gdLst>
                <a:gd name="T0" fmla="*/ 0 w 285"/>
                <a:gd name="T1" fmla="*/ 22 h 152"/>
                <a:gd name="T2" fmla="*/ 149 w 285"/>
                <a:gd name="T3" fmla="*/ 0 h 152"/>
                <a:gd name="T4" fmla="*/ 285 w 285"/>
                <a:gd name="T5" fmla="*/ 139 h 152"/>
                <a:gd name="T6" fmla="*/ 131 w 285"/>
                <a:gd name="T7" fmla="*/ 152 h 152"/>
                <a:gd name="T8" fmla="*/ 0 w 285"/>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 h="152">
                  <a:moveTo>
                    <a:pt x="0" y="22"/>
                  </a:moveTo>
                  <a:lnTo>
                    <a:pt x="149" y="0"/>
                  </a:lnTo>
                  <a:lnTo>
                    <a:pt x="285" y="139"/>
                  </a:lnTo>
                  <a:lnTo>
                    <a:pt x="131" y="152"/>
                  </a:lnTo>
                  <a:lnTo>
                    <a:pt x="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 name="Freeform 15"/>
            <p:cNvSpPr/>
            <p:nvPr/>
          </p:nvSpPr>
          <p:spPr bwMode="auto">
            <a:xfrm flipH="1">
              <a:off x="5186121" y="4189605"/>
              <a:ext cx="265795" cy="141734"/>
            </a:xfrm>
            <a:custGeom>
              <a:avLst/>
              <a:gdLst>
                <a:gd name="T0" fmla="*/ 0 w 285"/>
                <a:gd name="T1" fmla="*/ 22 h 152"/>
                <a:gd name="T2" fmla="*/ 149 w 285"/>
                <a:gd name="T3" fmla="*/ 0 h 152"/>
                <a:gd name="T4" fmla="*/ 285 w 285"/>
                <a:gd name="T5" fmla="*/ 139 h 152"/>
                <a:gd name="T6" fmla="*/ 131 w 285"/>
                <a:gd name="T7" fmla="*/ 152 h 152"/>
                <a:gd name="T8" fmla="*/ 0 w 285"/>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 h="152">
                  <a:moveTo>
                    <a:pt x="0" y="22"/>
                  </a:moveTo>
                  <a:lnTo>
                    <a:pt x="149" y="0"/>
                  </a:lnTo>
                  <a:lnTo>
                    <a:pt x="285" y="139"/>
                  </a:lnTo>
                  <a:lnTo>
                    <a:pt x="131" y="152"/>
                  </a:lnTo>
                  <a:lnTo>
                    <a:pt x="0" y="22"/>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 name="Freeform 16"/>
            <p:cNvSpPr/>
            <p:nvPr/>
          </p:nvSpPr>
          <p:spPr bwMode="auto">
            <a:xfrm flipH="1">
              <a:off x="5453781" y="4286581"/>
              <a:ext cx="933" cy="1865"/>
            </a:xfrm>
            <a:custGeom>
              <a:avLst/>
              <a:gdLst>
                <a:gd name="T0" fmla="*/ 0 w 1"/>
                <a:gd name="T1" fmla="*/ 0 h 2"/>
                <a:gd name="T2" fmla="*/ 0 w 1"/>
                <a:gd name="T3" fmla="*/ 0 h 2"/>
                <a:gd name="T4" fmla="*/ 1 w 1"/>
                <a:gd name="T5" fmla="*/ 2 h 2"/>
                <a:gd name="T6" fmla="*/ 0 w 1"/>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2">
                  <a:moveTo>
                    <a:pt x="0" y="0"/>
                  </a:moveTo>
                  <a:lnTo>
                    <a:pt x="0" y="0"/>
                  </a:lnTo>
                  <a:lnTo>
                    <a:pt x="1"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 name="Freeform 17"/>
            <p:cNvSpPr/>
            <p:nvPr/>
          </p:nvSpPr>
          <p:spPr bwMode="auto">
            <a:xfrm flipH="1">
              <a:off x="5453781" y="4286581"/>
              <a:ext cx="933" cy="1865"/>
            </a:xfrm>
            <a:custGeom>
              <a:avLst/>
              <a:gdLst>
                <a:gd name="T0" fmla="*/ 0 w 1"/>
                <a:gd name="T1" fmla="*/ 0 h 2"/>
                <a:gd name="T2" fmla="*/ 0 w 1"/>
                <a:gd name="T3" fmla="*/ 0 h 2"/>
                <a:gd name="T4" fmla="*/ 1 w 1"/>
                <a:gd name="T5" fmla="*/ 2 h 2"/>
                <a:gd name="T6" fmla="*/ 0 w 1"/>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2">
                  <a:moveTo>
                    <a:pt x="0" y="0"/>
                  </a:moveTo>
                  <a:lnTo>
                    <a:pt x="0" y="0"/>
                  </a:lnTo>
                  <a:lnTo>
                    <a:pt x="1" y="2"/>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 name="Freeform 18"/>
            <p:cNvSpPr/>
            <p:nvPr/>
          </p:nvSpPr>
          <p:spPr bwMode="auto">
            <a:xfrm flipH="1">
              <a:off x="5450050" y="4286581"/>
              <a:ext cx="24248" cy="145464"/>
            </a:xfrm>
            <a:custGeom>
              <a:avLst/>
              <a:gdLst>
                <a:gd name="T0" fmla="*/ 21 w 26"/>
                <a:gd name="T1" fmla="*/ 0 h 156"/>
                <a:gd name="T2" fmla="*/ 0 w 26"/>
                <a:gd name="T3" fmla="*/ 149 h 156"/>
                <a:gd name="T4" fmla="*/ 8 w 26"/>
                <a:gd name="T5" fmla="*/ 156 h 156"/>
                <a:gd name="T6" fmla="*/ 26 w 26"/>
                <a:gd name="T7" fmla="*/ 8 h 156"/>
                <a:gd name="T8" fmla="*/ 22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2" y="2"/>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 name="Freeform 19"/>
            <p:cNvSpPr/>
            <p:nvPr/>
          </p:nvSpPr>
          <p:spPr bwMode="auto">
            <a:xfrm flipH="1">
              <a:off x="5450050" y="4286581"/>
              <a:ext cx="24248" cy="145464"/>
            </a:xfrm>
            <a:custGeom>
              <a:avLst/>
              <a:gdLst>
                <a:gd name="T0" fmla="*/ 21 w 26"/>
                <a:gd name="T1" fmla="*/ 0 h 156"/>
                <a:gd name="T2" fmla="*/ 0 w 26"/>
                <a:gd name="T3" fmla="*/ 149 h 156"/>
                <a:gd name="T4" fmla="*/ 8 w 26"/>
                <a:gd name="T5" fmla="*/ 156 h 156"/>
                <a:gd name="T6" fmla="*/ 26 w 26"/>
                <a:gd name="T7" fmla="*/ 8 h 156"/>
                <a:gd name="T8" fmla="*/ 22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2" y="2"/>
                  </a:lnTo>
                  <a:lnTo>
                    <a:pt x="21"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 name="Freeform 20"/>
            <p:cNvSpPr>
              <a:spLocks noEditPoints="1"/>
            </p:cNvSpPr>
            <p:nvPr/>
          </p:nvSpPr>
          <p:spPr bwMode="auto">
            <a:xfrm flipH="1">
              <a:off x="5410881" y="4327609"/>
              <a:ext cx="22383" cy="145464"/>
            </a:xfrm>
            <a:custGeom>
              <a:avLst/>
              <a:gdLst>
                <a:gd name="T0" fmla="*/ 0 w 24"/>
                <a:gd name="T1" fmla="*/ 149 h 156"/>
                <a:gd name="T2" fmla="*/ 0 w 24"/>
                <a:gd name="T3" fmla="*/ 149 h 156"/>
                <a:gd name="T4" fmla="*/ 8 w 24"/>
                <a:gd name="T5" fmla="*/ 156 h 156"/>
                <a:gd name="T6" fmla="*/ 8 w 24"/>
                <a:gd name="T7" fmla="*/ 156 h 156"/>
                <a:gd name="T8" fmla="*/ 0 w 24"/>
                <a:gd name="T9" fmla="*/ 149 h 156"/>
                <a:gd name="T10" fmla="*/ 21 w 24"/>
                <a:gd name="T11" fmla="*/ 0 h 156"/>
                <a:gd name="T12" fmla="*/ 21 w 24"/>
                <a:gd name="T13" fmla="*/ 0 h 156"/>
                <a:gd name="T14" fmla="*/ 24 w 24"/>
                <a:gd name="T15" fmla="*/ 4 h 156"/>
                <a:gd name="T16" fmla="*/ 21 w 24"/>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156">
                  <a:moveTo>
                    <a:pt x="0" y="149"/>
                  </a:moveTo>
                  <a:lnTo>
                    <a:pt x="0" y="149"/>
                  </a:lnTo>
                  <a:lnTo>
                    <a:pt x="8" y="156"/>
                  </a:lnTo>
                  <a:lnTo>
                    <a:pt x="0" y="149"/>
                  </a:lnTo>
                  <a:close/>
                  <a:moveTo>
                    <a:pt x="21" y="0"/>
                  </a:moveTo>
                  <a:lnTo>
                    <a:pt x="21" y="0"/>
                  </a:lnTo>
                  <a:lnTo>
                    <a:pt x="24" y="4"/>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 name="Freeform 21"/>
            <p:cNvSpPr>
              <a:spLocks noEditPoints="1"/>
            </p:cNvSpPr>
            <p:nvPr/>
          </p:nvSpPr>
          <p:spPr bwMode="auto">
            <a:xfrm flipH="1">
              <a:off x="5410881" y="4327609"/>
              <a:ext cx="22383" cy="145464"/>
            </a:xfrm>
            <a:custGeom>
              <a:avLst/>
              <a:gdLst>
                <a:gd name="T0" fmla="*/ 0 w 24"/>
                <a:gd name="T1" fmla="*/ 149 h 156"/>
                <a:gd name="T2" fmla="*/ 0 w 24"/>
                <a:gd name="T3" fmla="*/ 149 h 156"/>
                <a:gd name="T4" fmla="*/ 8 w 24"/>
                <a:gd name="T5" fmla="*/ 156 h 156"/>
                <a:gd name="T6" fmla="*/ 8 w 24"/>
                <a:gd name="T7" fmla="*/ 156 h 156"/>
                <a:gd name="T8" fmla="*/ 0 w 24"/>
                <a:gd name="T9" fmla="*/ 149 h 156"/>
                <a:gd name="T10" fmla="*/ 21 w 24"/>
                <a:gd name="T11" fmla="*/ 0 h 156"/>
                <a:gd name="T12" fmla="*/ 21 w 24"/>
                <a:gd name="T13" fmla="*/ 0 h 156"/>
                <a:gd name="T14" fmla="*/ 24 w 24"/>
                <a:gd name="T15" fmla="*/ 4 h 156"/>
                <a:gd name="T16" fmla="*/ 21 w 24"/>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156">
                  <a:moveTo>
                    <a:pt x="0" y="149"/>
                  </a:moveTo>
                  <a:lnTo>
                    <a:pt x="0" y="149"/>
                  </a:lnTo>
                  <a:lnTo>
                    <a:pt x="8" y="156"/>
                  </a:lnTo>
                  <a:lnTo>
                    <a:pt x="0" y="149"/>
                  </a:lnTo>
                  <a:moveTo>
                    <a:pt x="21" y="0"/>
                  </a:moveTo>
                  <a:lnTo>
                    <a:pt x="21" y="0"/>
                  </a:lnTo>
                  <a:lnTo>
                    <a:pt x="24" y="4"/>
                  </a:lnTo>
                  <a:lnTo>
                    <a:pt x="21"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 name="Freeform 22"/>
            <p:cNvSpPr/>
            <p:nvPr/>
          </p:nvSpPr>
          <p:spPr bwMode="auto">
            <a:xfrm flipH="1">
              <a:off x="5409015" y="4327609"/>
              <a:ext cx="24248" cy="145464"/>
            </a:xfrm>
            <a:custGeom>
              <a:avLst/>
              <a:gdLst>
                <a:gd name="T0" fmla="*/ 21 w 26"/>
                <a:gd name="T1" fmla="*/ 0 h 156"/>
                <a:gd name="T2" fmla="*/ 0 w 26"/>
                <a:gd name="T3" fmla="*/ 149 h 156"/>
                <a:gd name="T4" fmla="*/ 8 w 26"/>
                <a:gd name="T5" fmla="*/ 156 h 156"/>
                <a:gd name="T6" fmla="*/ 26 w 26"/>
                <a:gd name="T7" fmla="*/ 8 h 156"/>
                <a:gd name="T8" fmla="*/ 24 w 26"/>
                <a:gd name="T9" fmla="*/ 4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4" y="4"/>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8" name="Freeform 23"/>
            <p:cNvSpPr/>
            <p:nvPr/>
          </p:nvSpPr>
          <p:spPr bwMode="auto">
            <a:xfrm flipH="1">
              <a:off x="5409015" y="4327609"/>
              <a:ext cx="24248" cy="145464"/>
            </a:xfrm>
            <a:custGeom>
              <a:avLst/>
              <a:gdLst>
                <a:gd name="T0" fmla="*/ 21 w 26"/>
                <a:gd name="T1" fmla="*/ 0 h 156"/>
                <a:gd name="T2" fmla="*/ 0 w 26"/>
                <a:gd name="T3" fmla="*/ 149 h 156"/>
                <a:gd name="T4" fmla="*/ 8 w 26"/>
                <a:gd name="T5" fmla="*/ 156 h 156"/>
                <a:gd name="T6" fmla="*/ 26 w 26"/>
                <a:gd name="T7" fmla="*/ 8 h 156"/>
                <a:gd name="T8" fmla="*/ 24 w 26"/>
                <a:gd name="T9" fmla="*/ 4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4" y="4"/>
                  </a:lnTo>
                  <a:lnTo>
                    <a:pt x="21"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9" name="Freeform 24"/>
            <p:cNvSpPr>
              <a:spLocks noEditPoints="1"/>
            </p:cNvSpPr>
            <p:nvPr/>
          </p:nvSpPr>
          <p:spPr bwMode="auto">
            <a:xfrm flipH="1">
              <a:off x="5226223" y="4274459"/>
              <a:ext cx="152016" cy="22379"/>
            </a:xfrm>
            <a:custGeom>
              <a:avLst/>
              <a:gdLst>
                <a:gd name="T0" fmla="*/ 7 w 163"/>
                <a:gd name="T1" fmla="*/ 15 h 24"/>
                <a:gd name="T2" fmla="*/ 0 w 163"/>
                <a:gd name="T3" fmla="*/ 17 h 24"/>
                <a:gd name="T4" fmla="*/ 7 w 163"/>
                <a:gd name="T5" fmla="*/ 24 h 24"/>
                <a:gd name="T6" fmla="*/ 15 w 163"/>
                <a:gd name="T7" fmla="*/ 24 h 24"/>
                <a:gd name="T8" fmla="*/ 7 w 163"/>
                <a:gd name="T9" fmla="*/ 15 h 24"/>
                <a:gd name="T10" fmla="*/ 160 w 163"/>
                <a:gd name="T11" fmla="*/ 0 h 24"/>
                <a:gd name="T12" fmla="*/ 160 w 163"/>
                <a:gd name="T13" fmla="*/ 0 h 24"/>
                <a:gd name="T14" fmla="*/ 163 w 163"/>
                <a:gd name="T15" fmla="*/ 4 h 24"/>
                <a:gd name="T16" fmla="*/ 160 w 163"/>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3" h="24">
                  <a:moveTo>
                    <a:pt x="7" y="15"/>
                  </a:moveTo>
                  <a:lnTo>
                    <a:pt x="0" y="17"/>
                  </a:lnTo>
                  <a:lnTo>
                    <a:pt x="7" y="24"/>
                  </a:lnTo>
                  <a:lnTo>
                    <a:pt x="15" y="24"/>
                  </a:lnTo>
                  <a:lnTo>
                    <a:pt x="7" y="15"/>
                  </a:lnTo>
                  <a:close/>
                  <a:moveTo>
                    <a:pt x="160" y="0"/>
                  </a:moveTo>
                  <a:lnTo>
                    <a:pt x="160" y="0"/>
                  </a:lnTo>
                  <a:lnTo>
                    <a:pt x="163" y="4"/>
                  </a:lnTo>
                  <a:lnTo>
                    <a:pt x="16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0" name="Freeform 25"/>
            <p:cNvSpPr>
              <a:spLocks noEditPoints="1"/>
            </p:cNvSpPr>
            <p:nvPr/>
          </p:nvSpPr>
          <p:spPr bwMode="auto">
            <a:xfrm flipH="1">
              <a:off x="5226223" y="4274459"/>
              <a:ext cx="152016" cy="22379"/>
            </a:xfrm>
            <a:custGeom>
              <a:avLst/>
              <a:gdLst>
                <a:gd name="T0" fmla="*/ 7 w 163"/>
                <a:gd name="T1" fmla="*/ 15 h 24"/>
                <a:gd name="T2" fmla="*/ 0 w 163"/>
                <a:gd name="T3" fmla="*/ 17 h 24"/>
                <a:gd name="T4" fmla="*/ 7 w 163"/>
                <a:gd name="T5" fmla="*/ 24 h 24"/>
                <a:gd name="T6" fmla="*/ 15 w 163"/>
                <a:gd name="T7" fmla="*/ 24 h 24"/>
                <a:gd name="T8" fmla="*/ 7 w 163"/>
                <a:gd name="T9" fmla="*/ 15 h 24"/>
                <a:gd name="T10" fmla="*/ 160 w 163"/>
                <a:gd name="T11" fmla="*/ 0 h 24"/>
                <a:gd name="T12" fmla="*/ 160 w 163"/>
                <a:gd name="T13" fmla="*/ 0 h 24"/>
                <a:gd name="T14" fmla="*/ 163 w 163"/>
                <a:gd name="T15" fmla="*/ 4 h 24"/>
                <a:gd name="T16" fmla="*/ 160 w 163"/>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3" h="24">
                  <a:moveTo>
                    <a:pt x="7" y="15"/>
                  </a:moveTo>
                  <a:lnTo>
                    <a:pt x="0" y="17"/>
                  </a:lnTo>
                  <a:lnTo>
                    <a:pt x="7" y="24"/>
                  </a:lnTo>
                  <a:lnTo>
                    <a:pt x="15" y="24"/>
                  </a:lnTo>
                  <a:lnTo>
                    <a:pt x="7" y="15"/>
                  </a:lnTo>
                  <a:moveTo>
                    <a:pt x="160" y="0"/>
                  </a:moveTo>
                  <a:lnTo>
                    <a:pt x="160" y="0"/>
                  </a:lnTo>
                  <a:lnTo>
                    <a:pt x="163" y="4"/>
                  </a:lnTo>
                  <a:lnTo>
                    <a:pt x="16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1" name="Freeform 26"/>
            <p:cNvSpPr/>
            <p:nvPr/>
          </p:nvSpPr>
          <p:spPr bwMode="auto">
            <a:xfrm flipH="1">
              <a:off x="5224358" y="4274459"/>
              <a:ext cx="147353" cy="22379"/>
            </a:xfrm>
            <a:custGeom>
              <a:avLst/>
              <a:gdLst>
                <a:gd name="T0" fmla="*/ 153 w 158"/>
                <a:gd name="T1" fmla="*/ 0 h 24"/>
                <a:gd name="T2" fmla="*/ 0 w 158"/>
                <a:gd name="T3" fmla="*/ 15 h 24"/>
                <a:gd name="T4" fmla="*/ 8 w 158"/>
                <a:gd name="T5" fmla="*/ 24 h 24"/>
                <a:gd name="T6" fmla="*/ 158 w 158"/>
                <a:gd name="T7" fmla="*/ 6 h 24"/>
                <a:gd name="T8" fmla="*/ 156 w 158"/>
                <a:gd name="T9" fmla="*/ 4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5"/>
                  </a:lnTo>
                  <a:lnTo>
                    <a:pt x="8" y="24"/>
                  </a:lnTo>
                  <a:lnTo>
                    <a:pt x="158" y="6"/>
                  </a:lnTo>
                  <a:lnTo>
                    <a:pt x="156" y="4"/>
                  </a:lnTo>
                  <a:lnTo>
                    <a:pt x="15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2" name="Freeform 27"/>
            <p:cNvSpPr/>
            <p:nvPr/>
          </p:nvSpPr>
          <p:spPr bwMode="auto">
            <a:xfrm flipH="1">
              <a:off x="5224358" y="4274459"/>
              <a:ext cx="147353" cy="22379"/>
            </a:xfrm>
            <a:custGeom>
              <a:avLst/>
              <a:gdLst>
                <a:gd name="T0" fmla="*/ 153 w 158"/>
                <a:gd name="T1" fmla="*/ 0 h 24"/>
                <a:gd name="T2" fmla="*/ 0 w 158"/>
                <a:gd name="T3" fmla="*/ 15 h 24"/>
                <a:gd name="T4" fmla="*/ 8 w 158"/>
                <a:gd name="T5" fmla="*/ 24 h 24"/>
                <a:gd name="T6" fmla="*/ 158 w 158"/>
                <a:gd name="T7" fmla="*/ 6 h 24"/>
                <a:gd name="T8" fmla="*/ 156 w 158"/>
                <a:gd name="T9" fmla="*/ 4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5"/>
                  </a:lnTo>
                  <a:lnTo>
                    <a:pt x="8" y="24"/>
                  </a:lnTo>
                  <a:lnTo>
                    <a:pt x="158" y="6"/>
                  </a:lnTo>
                  <a:lnTo>
                    <a:pt x="156" y="4"/>
                  </a:lnTo>
                  <a:lnTo>
                    <a:pt x="153"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3" name="Freeform 28"/>
            <p:cNvSpPr>
              <a:spLocks noEditPoints="1"/>
            </p:cNvSpPr>
            <p:nvPr/>
          </p:nvSpPr>
          <p:spPr bwMode="auto">
            <a:xfrm flipH="1">
              <a:off x="5273786" y="4226903"/>
              <a:ext cx="150151" cy="22379"/>
            </a:xfrm>
            <a:custGeom>
              <a:avLst/>
              <a:gdLst>
                <a:gd name="T0" fmla="*/ 5 w 161"/>
                <a:gd name="T1" fmla="*/ 17 h 24"/>
                <a:gd name="T2" fmla="*/ 0 w 161"/>
                <a:gd name="T3" fmla="*/ 17 h 24"/>
                <a:gd name="T4" fmla="*/ 7 w 161"/>
                <a:gd name="T5" fmla="*/ 24 h 24"/>
                <a:gd name="T6" fmla="*/ 12 w 161"/>
                <a:gd name="T7" fmla="*/ 24 h 24"/>
                <a:gd name="T8" fmla="*/ 5 w 161"/>
                <a:gd name="T9" fmla="*/ 17 h 24"/>
                <a:gd name="T10" fmla="*/ 159 w 161"/>
                <a:gd name="T11" fmla="*/ 0 h 24"/>
                <a:gd name="T12" fmla="*/ 159 w 161"/>
                <a:gd name="T13" fmla="*/ 0 h 24"/>
                <a:gd name="T14" fmla="*/ 161 w 161"/>
                <a:gd name="T15" fmla="*/ 2 h 24"/>
                <a:gd name="T16" fmla="*/ 159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5" y="17"/>
                  </a:moveTo>
                  <a:lnTo>
                    <a:pt x="0" y="17"/>
                  </a:lnTo>
                  <a:lnTo>
                    <a:pt x="7" y="24"/>
                  </a:lnTo>
                  <a:lnTo>
                    <a:pt x="12" y="24"/>
                  </a:lnTo>
                  <a:lnTo>
                    <a:pt x="5" y="17"/>
                  </a:lnTo>
                  <a:close/>
                  <a:moveTo>
                    <a:pt x="159" y="0"/>
                  </a:moveTo>
                  <a:lnTo>
                    <a:pt x="159" y="0"/>
                  </a:lnTo>
                  <a:lnTo>
                    <a:pt x="161" y="2"/>
                  </a:lnTo>
                  <a:lnTo>
                    <a:pt x="15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4" name="Freeform 29"/>
            <p:cNvSpPr>
              <a:spLocks noEditPoints="1"/>
            </p:cNvSpPr>
            <p:nvPr/>
          </p:nvSpPr>
          <p:spPr bwMode="auto">
            <a:xfrm flipH="1">
              <a:off x="5273786" y="4226903"/>
              <a:ext cx="150151" cy="22379"/>
            </a:xfrm>
            <a:custGeom>
              <a:avLst/>
              <a:gdLst>
                <a:gd name="T0" fmla="*/ 5 w 161"/>
                <a:gd name="T1" fmla="*/ 17 h 24"/>
                <a:gd name="T2" fmla="*/ 0 w 161"/>
                <a:gd name="T3" fmla="*/ 17 h 24"/>
                <a:gd name="T4" fmla="*/ 7 w 161"/>
                <a:gd name="T5" fmla="*/ 24 h 24"/>
                <a:gd name="T6" fmla="*/ 12 w 161"/>
                <a:gd name="T7" fmla="*/ 24 h 24"/>
                <a:gd name="T8" fmla="*/ 5 w 161"/>
                <a:gd name="T9" fmla="*/ 17 h 24"/>
                <a:gd name="T10" fmla="*/ 159 w 161"/>
                <a:gd name="T11" fmla="*/ 0 h 24"/>
                <a:gd name="T12" fmla="*/ 159 w 161"/>
                <a:gd name="T13" fmla="*/ 0 h 24"/>
                <a:gd name="T14" fmla="*/ 161 w 161"/>
                <a:gd name="T15" fmla="*/ 2 h 24"/>
                <a:gd name="T16" fmla="*/ 159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5" y="17"/>
                  </a:moveTo>
                  <a:lnTo>
                    <a:pt x="0" y="17"/>
                  </a:lnTo>
                  <a:lnTo>
                    <a:pt x="7" y="24"/>
                  </a:lnTo>
                  <a:lnTo>
                    <a:pt x="12" y="24"/>
                  </a:lnTo>
                  <a:lnTo>
                    <a:pt x="5" y="17"/>
                  </a:lnTo>
                  <a:moveTo>
                    <a:pt x="159" y="0"/>
                  </a:moveTo>
                  <a:lnTo>
                    <a:pt x="159" y="0"/>
                  </a:lnTo>
                  <a:lnTo>
                    <a:pt x="161" y="2"/>
                  </a:lnTo>
                  <a:lnTo>
                    <a:pt x="159"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5" name="Freeform 30"/>
            <p:cNvSpPr/>
            <p:nvPr/>
          </p:nvSpPr>
          <p:spPr bwMode="auto">
            <a:xfrm flipH="1">
              <a:off x="5270056" y="4226903"/>
              <a:ext cx="149218" cy="22379"/>
            </a:xfrm>
            <a:custGeom>
              <a:avLst/>
              <a:gdLst>
                <a:gd name="T0" fmla="*/ 154 w 160"/>
                <a:gd name="T1" fmla="*/ 0 h 24"/>
                <a:gd name="T2" fmla="*/ 0 w 160"/>
                <a:gd name="T3" fmla="*/ 17 h 24"/>
                <a:gd name="T4" fmla="*/ 7 w 160"/>
                <a:gd name="T5" fmla="*/ 24 h 24"/>
                <a:gd name="T6" fmla="*/ 160 w 160"/>
                <a:gd name="T7" fmla="*/ 7 h 24"/>
                <a:gd name="T8" fmla="*/ 156 w 160"/>
                <a:gd name="T9" fmla="*/ 2 h 24"/>
                <a:gd name="T10" fmla="*/ 154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4" y="0"/>
                  </a:moveTo>
                  <a:lnTo>
                    <a:pt x="0" y="17"/>
                  </a:lnTo>
                  <a:lnTo>
                    <a:pt x="7" y="24"/>
                  </a:lnTo>
                  <a:lnTo>
                    <a:pt x="160" y="7"/>
                  </a:lnTo>
                  <a:lnTo>
                    <a:pt x="156" y="2"/>
                  </a:lnTo>
                  <a:lnTo>
                    <a:pt x="15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6" name="Freeform 31"/>
            <p:cNvSpPr/>
            <p:nvPr/>
          </p:nvSpPr>
          <p:spPr bwMode="auto">
            <a:xfrm flipH="1">
              <a:off x="5270056" y="4226903"/>
              <a:ext cx="149218" cy="22379"/>
            </a:xfrm>
            <a:custGeom>
              <a:avLst/>
              <a:gdLst>
                <a:gd name="T0" fmla="*/ 154 w 160"/>
                <a:gd name="T1" fmla="*/ 0 h 24"/>
                <a:gd name="T2" fmla="*/ 0 w 160"/>
                <a:gd name="T3" fmla="*/ 17 h 24"/>
                <a:gd name="T4" fmla="*/ 7 w 160"/>
                <a:gd name="T5" fmla="*/ 24 h 24"/>
                <a:gd name="T6" fmla="*/ 160 w 160"/>
                <a:gd name="T7" fmla="*/ 7 h 24"/>
                <a:gd name="T8" fmla="*/ 156 w 160"/>
                <a:gd name="T9" fmla="*/ 2 h 24"/>
                <a:gd name="T10" fmla="*/ 154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4" y="0"/>
                  </a:moveTo>
                  <a:lnTo>
                    <a:pt x="0" y="17"/>
                  </a:lnTo>
                  <a:lnTo>
                    <a:pt x="7" y="24"/>
                  </a:lnTo>
                  <a:lnTo>
                    <a:pt x="160" y="7"/>
                  </a:lnTo>
                  <a:lnTo>
                    <a:pt x="156" y="2"/>
                  </a:lnTo>
                  <a:lnTo>
                    <a:pt x="154"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7" name="Freeform 32"/>
            <p:cNvSpPr/>
            <p:nvPr/>
          </p:nvSpPr>
          <p:spPr bwMode="auto">
            <a:xfrm flipH="1">
              <a:off x="5329743" y="3507044"/>
              <a:ext cx="867331" cy="865323"/>
            </a:xfrm>
            <a:custGeom>
              <a:avLst/>
              <a:gdLst>
                <a:gd name="T0" fmla="*/ 81 w 507"/>
                <a:gd name="T1" fmla="*/ 31 h 506"/>
                <a:gd name="T2" fmla="*/ 81 w 507"/>
                <a:gd name="T3" fmla="*/ 31 h 506"/>
                <a:gd name="T4" fmla="*/ 0 w 507"/>
                <a:gd name="T5" fmla="*/ 0 h 506"/>
                <a:gd name="T6" fmla="*/ 37 w 507"/>
                <a:gd name="T7" fmla="*/ 79 h 506"/>
                <a:gd name="T8" fmla="*/ 37 w 507"/>
                <a:gd name="T9" fmla="*/ 79 h 506"/>
                <a:gd name="T10" fmla="*/ 888 w 507"/>
                <a:gd name="T11" fmla="*/ 928 h 506"/>
                <a:gd name="T12" fmla="*/ 930 w 507"/>
                <a:gd name="T13" fmla="*/ 884 h 506"/>
                <a:gd name="T14" fmla="*/ 81 w 507"/>
                <a:gd name="T15" fmla="*/ 31 h 5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6">
                  <a:moveTo>
                    <a:pt x="44" y="17"/>
                  </a:moveTo>
                  <a:cubicBezTo>
                    <a:pt x="44" y="17"/>
                    <a:pt x="44" y="17"/>
                    <a:pt x="44" y="17"/>
                  </a:cubicBezTo>
                  <a:cubicBezTo>
                    <a:pt x="41" y="14"/>
                    <a:pt x="0" y="0"/>
                    <a:pt x="0" y="0"/>
                  </a:cubicBezTo>
                  <a:cubicBezTo>
                    <a:pt x="0" y="0"/>
                    <a:pt x="16" y="40"/>
                    <a:pt x="20" y="43"/>
                  </a:cubicBezTo>
                  <a:cubicBezTo>
                    <a:pt x="20" y="43"/>
                    <a:pt x="20" y="43"/>
                    <a:pt x="20" y="43"/>
                  </a:cubicBezTo>
                  <a:cubicBezTo>
                    <a:pt x="484" y="506"/>
                    <a:pt x="484" y="506"/>
                    <a:pt x="484" y="506"/>
                  </a:cubicBezTo>
                  <a:cubicBezTo>
                    <a:pt x="507" y="482"/>
                    <a:pt x="507" y="482"/>
                    <a:pt x="507" y="482"/>
                  </a:cubicBezTo>
                  <a:lnTo>
                    <a:pt x="44"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3" name="组合 7"/>
          <p:cNvGrpSpPr/>
          <p:nvPr/>
        </p:nvGrpSpPr>
        <p:grpSpPr>
          <a:xfrm>
            <a:off x="5011034" y="2236792"/>
            <a:ext cx="1010954" cy="1008300"/>
            <a:chOff x="5107781" y="2781590"/>
            <a:chExt cx="1010954" cy="1007989"/>
          </a:xfrm>
          <a:solidFill>
            <a:schemeClr val="accent2"/>
          </a:solidFill>
        </p:grpSpPr>
        <p:sp>
          <p:nvSpPr>
            <p:cNvPr id="40" name="Freeform 5"/>
            <p:cNvSpPr/>
            <p:nvPr/>
          </p:nvSpPr>
          <p:spPr bwMode="auto">
            <a:xfrm flipH="1">
              <a:off x="5292439" y="3523828"/>
              <a:ext cx="141757" cy="265751"/>
            </a:xfrm>
            <a:custGeom>
              <a:avLst/>
              <a:gdLst>
                <a:gd name="T0" fmla="*/ 22 w 152"/>
                <a:gd name="T1" fmla="*/ 0 h 285"/>
                <a:gd name="T2" fmla="*/ 0 w 152"/>
                <a:gd name="T3" fmla="*/ 149 h 285"/>
                <a:gd name="T4" fmla="*/ 139 w 152"/>
                <a:gd name="T5" fmla="*/ 285 h 285"/>
                <a:gd name="T6" fmla="*/ 152 w 152"/>
                <a:gd name="T7" fmla="*/ 131 h 285"/>
                <a:gd name="T8" fmla="*/ 22 w 152"/>
                <a:gd name="T9" fmla="*/ 0 h 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5">
                  <a:moveTo>
                    <a:pt x="22" y="0"/>
                  </a:moveTo>
                  <a:lnTo>
                    <a:pt x="0" y="149"/>
                  </a:lnTo>
                  <a:lnTo>
                    <a:pt x="139" y="285"/>
                  </a:lnTo>
                  <a:lnTo>
                    <a:pt x="152" y="131"/>
                  </a:lnTo>
                  <a:lnTo>
                    <a:pt x="2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1" name="Freeform 6"/>
            <p:cNvSpPr/>
            <p:nvPr/>
          </p:nvSpPr>
          <p:spPr bwMode="auto">
            <a:xfrm flipH="1">
              <a:off x="5292439" y="3523828"/>
              <a:ext cx="141757" cy="265751"/>
            </a:xfrm>
            <a:custGeom>
              <a:avLst/>
              <a:gdLst>
                <a:gd name="T0" fmla="*/ 22 w 152"/>
                <a:gd name="T1" fmla="*/ 0 h 285"/>
                <a:gd name="T2" fmla="*/ 0 w 152"/>
                <a:gd name="T3" fmla="*/ 149 h 285"/>
                <a:gd name="T4" fmla="*/ 139 w 152"/>
                <a:gd name="T5" fmla="*/ 285 h 285"/>
                <a:gd name="T6" fmla="*/ 152 w 152"/>
                <a:gd name="T7" fmla="*/ 131 h 285"/>
                <a:gd name="T8" fmla="*/ 22 w 152"/>
                <a:gd name="T9" fmla="*/ 0 h 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5">
                  <a:moveTo>
                    <a:pt x="22" y="0"/>
                  </a:moveTo>
                  <a:lnTo>
                    <a:pt x="0" y="149"/>
                  </a:lnTo>
                  <a:lnTo>
                    <a:pt x="139" y="285"/>
                  </a:lnTo>
                  <a:lnTo>
                    <a:pt x="152" y="131"/>
                  </a:lnTo>
                  <a:lnTo>
                    <a:pt x="22"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2" name="Freeform 7"/>
            <p:cNvSpPr/>
            <p:nvPr/>
          </p:nvSpPr>
          <p:spPr bwMode="auto">
            <a:xfrm flipH="1">
              <a:off x="5107781" y="3464151"/>
              <a:ext cx="266728" cy="141734"/>
            </a:xfrm>
            <a:custGeom>
              <a:avLst/>
              <a:gdLst>
                <a:gd name="T0" fmla="*/ 0 w 286"/>
                <a:gd name="T1" fmla="*/ 22 h 152"/>
                <a:gd name="T2" fmla="*/ 150 w 286"/>
                <a:gd name="T3" fmla="*/ 0 h 152"/>
                <a:gd name="T4" fmla="*/ 286 w 286"/>
                <a:gd name="T5" fmla="*/ 139 h 152"/>
                <a:gd name="T6" fmla="*/ 132 w 286"/>
                <a:gd name="T7" fmla="*/ 152 h 152"/>
                <a:gd name="T8" fmla="*/ 0 w 286"/>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 h="152">
                  <a:moveTo>
                    <a:pt x="0" y="22"/>
                  </a:moveTo>
                  <a:lnTo>
                    <a:pt x="150" y="0"/>
                  </a:lnTo>
                  <a:lnTo>
                    <a:pt x="286" y="139"/>
                  </a:lnTo>
                  <a:lnTo>
                    <a:pt x="132" y="152"/>
                  </a:lnTo>
                  <a:lnTo>
                    <a:pt x="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3" name="Freeform 8"/>
            <p:cNvSpPr/>
            <p:nvPr/>
          </p:nvSpPr>
          <p:spPr bwMode="auto">
            <a:xfrm flipH="1">
              <a:off x="5107781" y="3464151"/>
              <a:ext cx="266728" cy="141734"/>
            </a:xfrm>
            <a:custGeom>
              <a:avLst/>
              <a:gdLst>
                <a:gd name="T0" fmla="*/ 0 w 286"/>
                <a:gd name="T1" fmla="*/ 22 h 152"/>
                <a:gd name="T2" fmla="*/ 150 w 286"/>
                <a:gd name="T3" fmla="*/ 0 h 152"/>
                <a:gd name="T4" fmla="*/ 286 w 286"/>
                <a:gd name="T5" fmla="*/ 139 h 152"/>
                <a:gd name="T6" fmla="*/ 132 w 286"/>
                <a:gd name="T7" fmla="*/ 152 h 152"/>
                <a:gd name="T8" fmla="*/ 0 w 286"/>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 h="152">
                  <a:moveTo>
                    <a:pt x="0" y="22"/>
                  </a:moveTo>
                  <a:lnTo>
                    <a:pt x="150" y="0"/>
                  </a:lnTo>
                  <a:lnTo>
                    <a:pt x="286" y="139"/>
                  </a:lnTo>
                  <a:lnTo>
                    <a:pt x="132" y="152"/>
                  </a:lnTo>
                  <a:lnTo>
                    <a:pt x="0" y="22"/>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4" name="Freeform 9"/>
            <p:cNvSpPr/>
            <p:nvPr/>
          </p:nvSpPr>
          <p:spPr bwMode="auto">
            <a:xfrm flipH="1">
              <a:off x="5191716" y="3501449"/>
              <a:ext cx="148286" cy="22379"/>
            </a:xfrm>
            <a:custGeom>
              <a:avLst/>
              <a:gdLst>
                <a:gd name="T0" fmla="*/ 154 w 159"/>
                <a:gd name="T1" fmla="*/ 0 h 24"/>
                <a:gd name="T2" fmla="*/ 0 w 159"/>
                <a:gd name="T3" fmla="*/ 17 h 24"/>
                <a:gd name="T4" fmla="*/ 7 w 159"/>
                <a:gd name="T5" fmla="*/ 24 h 24"/>
                <a:gd name="T6" fmla="*/ 159 w 159"/>
                <a:gd name="T7" fmla="*/ 8 h 24"/>
                <a:gd name="T8" fmla="*/ 154 w 159"/>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4">
                  <a:moveTo>
                    <a:pt x="154" y="0"/>
                  </a:moveTo>
                  <a:lnTo>
                    <a:pt x="0" y="17"/>
                  </a:lnTo>
                  <a:lnTo>
                    <a:pt x="7" y="24"/>
                  </a:lnTo>
                  <a:lnTo>
                    <a:pt x="159" y="8"/>
                  </a:lnTo>
                  <a:lnTo>
                    <a:pt x="15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5" name="Freeform 10"/>
            <p:cNvSpPr/>
            <p:nvPr/>
          </p:nvSpPr>
          <p:spPr bwMode="auto">
            <a:xfrm flipH="1">
              <a:off x="5191716" y="3501449"/>
              <a:ext cx="148286" cy="22379"/>
            </a:xfrm>
            <a:custGeom>
              <a:avLst/>
              <a:gdLst>
                <a:gd name="T0" fmla="*/ 154 w 159"/>
                <a:gd name="T1" fmla="*/ 0 h 24"/>
                <a:gd name="T2" fmla="*/ 0 w 159"/>
                <a:gd name="T3" fmla="*/ 17 h 24"/>
                <a:gd name="T4" fmla="*/ 7 w 159"/>
                <a:gd name="T5" fmla="*/ 24 h 24"/>
                <a:gd name="T6" fmla="*/ 159 w 159"/>
                <a:gd name="T7" fmla="*/ 8 h 24"/>
                <a:gd name="T8" fmla="*/ 154 w 159"/>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4">
                  <a:moveTo>
                    <a:pt x="154" y="0"/>
                  </a:moveTo>
                  <a:lnTo>
                    <a:pt x="0" y="17"/>
                  </a:lnTo>
                  <a:lnTo>
                    <a:pt x="7" y="24"/>
                  </a:lnTo>
                  <a:lnTo>
                    <a:pt x="159" y="8"/>
                  </a:lnTo>
                  <a:lnTo>
                    <a:pt x="154"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6" name="Freeform 11"/>
            <p:cNvSpPr/>
            <p:nvPr/>
          </p:nvSpPr>
          <p:spPr bwMode="auto">
            <a:xfrm flipH="1">
              <a:off x="5251404" y="2781590"/>
              <a:ext cx="867331" cy="864391"/>
            </a:xfrm>
            <a:custGeom>
              <a:avLst/>
              <a:gdLst>
                <a:gd name="T0" fmla="*/ 79 w 507"/>
                <a:gd name="T1" fmla="*/ 31 h 505"/>
                <a:gd name="T2" fmla="*/ 79 w 507"/>
                <a:gd name="T3" fmla="*/ 31 h 505"/>
                <a:gd name="T4" fmla="*/ 0 w 507"/>
                <a:gd name="T5" fmla="*/ 0 h 505"/>
                <a:gd name="T6" fmla="*/ 35 w 507"/>
                <a:gd name="T7" fmla="*/ 79 h 505"/>
                <a:gd name="T8" fmla="*/ 35 w 507"/>
                <a:gd name="T9" fmla="*/ 79 h 505"/>
                <a:gd name="T10" fmla="*/ 886 w 507"/>
                <a:gd name="T11" fmla="*/ 927 h 505"/>
                <a:gd name="T12" fmla="*/ 930 w 507"/>
                <a:gd name="T13" fmla="*/ 885 h 505"/>
                <a:gd name="T14" fmla="*/ 79 w 507"/>
                <a:gd name="T15" fmla="*/ 31 h 50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5">
                  <a:moveTo>
                    <a:pt x="43" y="17"/>
                  </a:moveTo>
                  <a:cubicBezTo>
                    <a:pt x="43" y="17"/>
                    <a:pt x="43" y="17"/>
                    <a:pt x="43" y="17"/>
                  </a:cubicBezTo>
                  <a:cubicBezTo>
                    <a:pt x="40" y="14"/>
                    <a:pt x="0" y="0"/>
                    <a:pt x="0" y="0"/>
                  </a:cubicBezTo>
                  <a:cubicBezTo>
                    <a:pt x="0" y="0"/>
                    <a:pt x="15" y="40"/>
                    <a:pt x="19" y="43"/>
                  </a:cubicBezTo>
                  <a:cubicBezTo>
                    <a:pt x="19" y="43"/>
                    <a:pt x="19" y="43"/>
                    <a:pt x="19" y="43"/>
                  </a:cubicBezTo>
                  <a:cubicBezTo>
                    <a:pt x="483" y="505"/>
                    <a:pt x="483" y="505"/>
                    <a:pt x="483" y="505"/>
                  </a:cubicBezTo>
                  <a:cubicBezTo>
                    <a:pt x="507" y="482"/>
                    <a:pt x="507" y="482"/>
                    <a:pt x="507" y="482"/>
                  </a:cubicBezTo>
                  <a:cubicBezTo>
                    <a:pt x="43" y="17"/>
                    <a:pt x="43" y="17"/>
                    <a:pt x="43"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8" name="Freeform 33"/>
            <p:cNvSpPr/>
            <p:nvPr/>
          </p:nvSpPr>
          <p:spPr bwMode="auto">
            <a:xfrm flipH="1">
              <a:off x="5372643" y="3562059"/>
              <a:ext cx="24248" cy="145464"/>
            </a:xfrm>
            <a:custGeom>
              <a:avLst/>
              <a:gdLst>
                <a:gd name="T0" fmla="*/ 20 w 26"/>
                <a:gd name="T1" fmla="*/ 0 h 156"/>
                <a:gd name="T2" fmla="*/ 0 w 26"/>
                <a:gd name="T3" fmla="*/ 148 h 156"/>
                <a:gd name="T4" fmla="*/ 7 w 26"/>
                <a:gd name="T5" fmla="*/ 156 h 156"/>
                <a:gd name="T6" fmla="*/ 26 w 26"/>
                <a:gd name="T7" fmla="*/ 7 h 156"/>
                <a:gd name="T8" fmla="*/ 24 w 26"/>
                <a:gd name="T9" fmla="*/ 1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4" y="1"/>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9" name="Freeform 34"/>
            <p:cNvSpPr/>
            <p:nvPr/>
          </p:nvSpPr>
          <p:spPr bwMode="auto">
            <a:xfrm flipH="1">
              <a:off x="5372643" y="3562059"/>
              <a:ext cx="24248" cy="145464"/>
            </a:xfrm>
            <a:custGeom>
              <a:avLst/>
              <a:gdLst>
                <a:gd name="T0" fmla="*/ 20 w 26"/>
                <a:gd name="T1" fmla="*/ 0 h 156"/>
                <a:gd name="T2" fmla="*/ 0 w 26"/>
                <a:gd name="T3" fmla="*/ 148 h 156"/>
                <a:gd name="T4" fmla="*/ 7 w 26"/>
                <a:gd name="T5" fmla="*/ 156 h 156"/>
                <a:gd name="T6" fmla="*/ 26 w 26"/>
                <a:gd name="T7" fmla="*/ 7 h 156"/>
                <a:gd name="T8" fmla="*/ 24 w 26"/>
                <a:gd name="T9" fmla="*/ 1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4" y="1"/>
                  </a:lnTo>
                  <a:lnTo>
                    <a:pt x="2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0" name="Freeform 35"/>
            <p:cNvSpPr/>
            <p:nvPr/>
          </p:nvSpPr>
          <p:spPr bwMode="auto">
            <a:xfrm flipH="1">
              <a:off x="5374509" y="3562059"/>
              <a:ext cx="3730" cy="932"/>
            </a:xfrm>
            <a:custGeom>
              <a:avLst/>
              <a:gdLst>
                <a:gd name="T0" fmla="*/ 0 w 4"/>
                <a:gd name="T1" fmla="*/ 0 h 1"/>
                <a:gd name="T2" fmla="*/ 0 w 4"/>
                <a:gd name="T3" fmla="*/ 0 h 1"/>
                <a:gd name="T4" fmla="*/ 4 w 4"/>
                <a:gd name="T5" fmla="*/ 1 h 1"/>
                <a:gd name="T6" fmla="*/ 0 w 4"/>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
                  <a:moveTo>
                    <a:pt x="0" y="0"/>
                  </a:moveTo>
                  <a:lnTo>
                    <a:pt x="0" y="0"/>
                  </a:lnTo>
                  <a:lnTo>
                    <a:pt x="4" y="1"/>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1" name="Freeform 36"/>
            <p:cNvSpPr/>
            <p:nvPr/>
          </p:nvSpPr>
          <p:spPr bwMode="auto">
            <a:xfrm flipH="1">
              <a:off x="5374509" y="3562059"/>
              <a:ext cx="3730" cy="932"/>
            </a:xfrm>
            <a:custGeom>
              <a:avLst/>
              <a:gdLst>
                <a:gd name="T0" fmla="*/ 0 w 4"/>
                <a:gd name="T1" fmla="*/ 0 h 1"/>
                <a:gd name="T2" fmla="*/ 0 w 4"/>
                <a:gd name="T3" fmla="*/ 0 h 1"/>
                <a:gd name="T4" fmla="*/ 4 w 4"/>
                <a:gd name="T5" fmla="*/ 1 h 1"/>
                <a:gd name="T6" fmla="*/ 0 w 4"/>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
                  <a:moveTo>
                    <a:pt x="0" y="0"/>
                  </a:moveTo>
                  <a:lnTo>
                    <a:pt x="0" y="0"/>
                  </a:lnTo>
                  <a:lnTo>
                    <a:pt x="4" y="1"/>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2" name="Freeform 37"/>
            <p:cNvSpPr/>
            <p:nvPr/>
          </p:nvSpPr>
          <p:spPr bwMode="auto">
            <a:xfrm flipH="1">
              <a:off x="5347463" y="3741092"/>
              <a:ext cx="6528" cy="7460"/>
            </a:xfrm>
            <a:custGeom>
              <a:avLst/>
              <a:gdLst>
                <a:gd name="T0" fmla="*/ 0 w 7"/>
                <a:gd name="T1" fmla="*/ 0 h 8"/>
                <a:gd name="T2" fmla="*/ 0 w 7"/>
                <a:gd name="T3" fmla="*/ 0 h 8"/>
                <a:gd name="T4" fmla="*/ 7 w 7"/>
                <a:gd name="T5" fmla="*/ 8 h 8"/>
                <a:gd name="T6" fmla="*/ 7 w 7"/>
                <a:gd name="T7" fmla="*/ 8 h 8"/>
                <a:gd name="T8" fmla="*/ 0 w 7"/>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8">
                  <a:moveTo>
                    <a:pt x="0" y="0"/>
                  </a:moveTo>
                  <a:lnTo>
                    <a:pt x="0" y="0"/>
                  </a:lnTo>
                  <a:lnTo>
                    <a:pt x="7" y="8"/>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3" name="Freeform 38"/>
            <p:cNvSpPr/>
            <p:nvPr/>
          </p:nvSpPr>
          <p:spPr bwMode="auto">
            <a:xfrm flipH="1">
              <a:off x="5347463" y="3741092"/>
              <a:ext cx="6528" cy="7460"/>
            </a:xfrm>
            <a:custGeom>
              <a:avLst/>
              <a:gdLst>
                <a:gd name="T0" fmla="*/ 0 w 7"/>
                <a:gd name="T1" fmla="*/ 0 h 8"/>
                <a:gd name="T2" fmla="*/ 0 w 7"/>
                <a:gd name="T3" fmla="*/ 0 h 8"/>
                <a:gd name="T4" fmla="*/ 7 w 7"/>
                <a:gd name="T5" fmla="*/ 8 h 8"/>
                <a:gd name="T6" fmla="*/ 7 w 7"/>
                <a:gd name="T7" fmla="*/ 8 h 8"/>
                <a:gd name="T8" fmla="*/ 0 w 7"/>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8">
                  <a:moveTo>
                    <a:pt x="0" y="0"/>
                  </a:moveTo>
                  <a:lnTo>
                    <a:pt x="0" y="0"/>
                  </a:lnTo>
                  <a:lnTo>
                    <a:pt x="7" y="8"/>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4" name="Freeform 39"/>
            <p:cNvSpPr/>
            <p:nvPr/>
          </p:nvSpPr>
          <p:spPr bwMode="auto">
            <a:xfrm flipH="1">
              <a:off x="5329743" y="3603087"/>
              <a:ext cx="24248" cy="145464"/>
            </a:xfrm>
            <a:custGeom>
              <a:avLst/>
              <a:gdLst>
                <a:gd name="T0" fmla="*/ 20 w 26"/>
                <a:gd name="T1" fmla="*/ 0 h 156"/>
                <a:gd name="T2" fmla="*/ 0 w 26"/>
                <a:gd name="T3" fmla="*/ 148 h 156"/>
                <a:gd name="T4" fmla="*/ 7 w 26"/>
                <a:gd name="T5" fmla="*/ 156 h 156"/>
                <a:gd name="T6" fmla="*/ 26 w 26"/>
                <a:gd name="T7" fmla="*/ 7 h 156"/>
                <a:gd name="T8" fmla="*/ 22 w 26"/>
                <a:gd name="T9" fmla="*/ 3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2" y="3"/>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5" name="Freeform 40"/>
            <p:cNvSpPr/>
            <p:nvPr/>
          </p:nvSpPr>
          <p:spPr bwMode="auto">
            <a:xfrm flipH="1">
              <a:off x="5329743" y="3603087"/>
              <a:ext cx="24248" cy="145464"/>
            </a:xfrm>
            <a:custGeom>
              <a:avLst/>
              <a:gdLst>
                <a:gd name="T0" fmla="*/ 20 w 26"/>
                <a:gd name="T1" fmla="*/ 0 h 156"/>
                <a:gd name="T2" fmla="*/ 0 w 26"/>
                <a:gd name="T3" fmla="*/ 148 h 156"/>
                <a:gd name="T4" fmla="*/ 7 w 26"/>
                <a:gd name="T5" fmla="*/ 156 h 156"/>
                <a:gd name="T6" fmla="*/ 26 w 26"/>
                <a:gd name="T7" fmla="*/ 7 h 156"/>
                <a:gd name="T8" fmla="*/ 22 w 26"/>
                <a:gd name="T9" fmla="*/ 3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2" y="3"/>
                  </a:lnTo>
                  <a:lnTo>
                    <a:pt x="2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6" name="Freeform 41"/>
            <p:cNvSpPr/>
            <p:nvPr/>
          </p:nvSpPr>
          <p:spPr bwMode="auto">
            <a:xfrm flipH="1">
              <a:off x="5333474" y="3603087"/>
              <a:ext cx="1865" cy="2797"/>
            </a:xfrm>
            <a:custGeom>
              <a:avLst/>
              <a:gdLst>
                <a:gd name="T0" fmla="*/ 0 w 2"/>
                <a:gd name="T1" fmla="*/ 0 h 3"/>
                <a:gd name="T2" fmla="*/ 0 w 2"/>
                <a:gd name="T3" fmla="*/ 0 h 3"/>
                <a:gd name="T4" fmla="*/ 2 w 2"/>
                <a:gd name="T5" fmla="*/ 3 h 3"/>
                <a:gd name="T6" fmla="*/ 0 w 2"/>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3">
                  <a:moveTo>
                    <a:pt x="0" y="0"/>
                  </a:moveTo>
                  <a:lnTo>
                    <a:pt x="0" y="0"/>
                  </a:lnTo>
                  <a:lnTo>
                    <a:pt x="2" y="3"/>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7" name="Freeform 42"/>
            <p:cNvSpPr/>
            <p:nvPr/>
          </p:nvSpPr>
          <p:spPr bwMode="auto">
            <a:xfrm flipH="1">
              <a:off x="5333474" y="3603087"/>
              <a:ext cx="1865" cy="2797"/>
            </a:xfrm>
            <a:custGeom>
              <a:avLst/>
              <a:gdLst>
                <a:gd name="T0" fmla="*/ 0 w 2"/>
                <a:gd name="T1" fmla="*/ 0 h 3"/>
                <a:gd name="T2" fmla="*/ 0 w 2"/>
                <a:gd name="T3" fmla="*/ 0 h 3"/>
                <a:gd name="T4" fmla="*/ 2 w 2"/>
                <a:gd name="T5" fmla="*/ 3 h 3"/>
                <a:gd name="T6" fmla="*/ 0 w 2"/>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3">
                  <a:moveTo>
                    <a:pt x="0" y="0"/>
                  </a:moveTo>
                  <a:lnTo>
                    <a:pt x="0" y="0"/>
                  </a:lnTo>
                  <a:lnTo>
                    <a:pt x="2" y="3"/>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8" name="Freeform 43"/>
            <p:cNvSpPr>
              <a:spLocks noEditPoints="1"/>
            </p:cNvSpPr>
            <p:nvPr/>
          </p:nvSpPr>
          <p:spPr bwMode="auto">
            <a:xfrm flipH="1">
              <a:off x="5148816" y="3549937"/>
              <a:ext cx="145488" cy="22379"/>
            </a:xfrm>
            <a:custGeom>
              <a:avLst/>
              <a:gdLst>
                <a:gd name="T0" fmla="*/ 0 w 156"/>
                <a:gd name="T1" fmla="*/ 14 h 24"/>
                <a:gd name="T2" fmla="*/ 0 w 156"/>
                <a:gd name="T3" fmla="*/ 14 h 24"/>
                <a:gd name="T4" fmla="*/ 7 w 156"/>
                <a:gd name="T5" fmla="*/ 24 h 24"/>
                <a:gd name="T6" fmla="*/ 9 w 156"/>
                <a:gd name="T7" fmla="*/ 24 h 24"/>
                <a:gd name="T8" fmla="*/ 0 w 156"/>
                <a:gd name="T9" fmla="*/ 14 h 24"/>
                <a:gd name="T10" fmla="*/ 152 w 156"/>
                <a:gd name="T11" fmla="*/ 0 h 24"/>
                <a:gd name="T12" fmla="*/ 152 w 156"/>
                <a:gd name="T13" fmla="*/ 0 h 24"/>
                <a:gd name="T14" fmla="*/ 156 w 156"/>
                <a:gd name="T15" fmla="*/ 2 h 24"/>
                <a:gd name="T16" fmla="*/ 152 w 156"/>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6" h="24">
                  <a:moveTo>
                    <a:pt x="0" y="14"/>
                  </a:moveTo>
                  <a:lnTo>
                    <a:pt x="0" y="14"/>
                  </a:lnTo>
                  <a:lnTo>
                    <a:pt x="7" y="24"/>
                  </a:lnTo>
                  <a:lnTo>
                    <a:pt x="9" y="24"/>
                  </a:lnTo>
                  <a:lnTo>
                    <a:pt x="0" y="14"/>
                  </a:lnTo>
                  <a:close/>
                  <a:moveTo>
                    <a:pt x="152" y="0"/>
                  </a:moveTo>
                  <a:lnTo>
                    <a:pt x="152" y="0"/>
                  </a:lnTo>
                  <a:lnTo>
                    <a:pt x="156" y="2"/>
                  </a:lnTo>
                  <a:lnTo>
                    <a:pt x="15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9" name="Freeform 44"/>
            <p:cNvSpPr>
              <a:spLocks noEditPoints="1"/>
            </p:cNvSpPr>
            <p:nvPr/>
          </p:nvSpPr>
          <p:spPr bwMode="auto">
            <a:xfrm flipH="1">
              <a:off x="5148816" y="3549937"/>
              <a:ext cx="145488" cy="22379"/>
            </a:xfrm>
            <a:custGeom>
              <a:avLst/>
              <a:gdLst>
                <a:gd name="T0" fmla="*/ 0 w 156"/>
                <a:gd name="T1" fmla="*/ 14 h 24"/>
                <a:gd name="T2" fmla="*/ 0 w 156"/>
                <a:gd name="T3" fmla="*/ 14 h 24"/>
                <a:gd name="T4" fmla="*/ 7 w 156"/>
                <a:gd name="T5" fmla="*/ 24 h 24"/>
                <a:gd name="T6" fmla="*/ 9 w 156"/>
                <a:gd name="T7" fmla="*/ 24 h 24"/>
                <a:gd name="T8" fmla="*/ 0 w 156"/>
                <a:gd name="T9" fmla="*/ 14 h 24"/>
                <a:gd name="T10" fmla="*/ 152 w 156"/>
                <a:gd name="T11" fmla="*/ 0 h 24"/>
                <a:gd name="T12" fmla="*/ 152 w 156"/>
                <a:gd name="T13" fmla="*/ 0 h 24"/>
                <a:gd name="T14" fmla="*/ 156 w 156"/>
                <a:gd name="T15" fmla="*/ 2 h 24"/>
                <a:gd name="T16" fmla="*/ 152 w 156"/>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6" h="24">
                  <a:moveTo>
                    <a:pt x="0" y="14"/>
                  </a:moveTo>
                  <a:lnTo>
                    <a:pt x="0" y="14"/>
                  </a:lnTo>
                  <a:lnTo>
                    <a:pt x="7" y="24"/>
                  </a:lnTo>
                  <a:lnTo>
                    <a:pt x="9" y="24"/>
                  </a:lnTo>
                  <a:lnTo>
                    <a:pt x="0" y="14"/>
                  </a:lnTo>
                  <a:moveTo>
                    <a:pt x="152" y="0"/>
                  </a:moveTo>
                  <a:lnTo>
                    <a:pt x="152" y="0"/>
                  </a:lnTo>
                  <a:lnTo>
                    <a:pt x="156" y="2"/>
                  </a:lnTo>
                  <a:lnTo>
                    <a:pt x="152"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0" name="Freeform 45"/>
            <p:cNvSpPr/>
            <p:nvPr/>
          </p:nvSpPr>
          <p:spPr bwMode="auto">
            <a:xfrm flipH="1">
              <a:off x="5145086" y="3549937"/>
              <a:ext cx="149218" cy="22379"/>
            </a:xfrm>
            <a:custGeom>
              <a:avLst/>
              <a:gdLst>
                <a:gd name="T0" fmla="*/ 152 w 160"/>
                <a:gd name="T1" fmla="*/ 0 h 24"/>
                <a:gd name="T2" fmla="*/ 0 w 160"/>
                <a:gd name="T3" fmla="*/ 14 h 24"/>
                <a:gd name="T4" fmla="*/ 9 w 160"/>
                <a:gd name="T5" fmla="*/ 24 h 24"/>
                <a:gd name="T6" fmla="*/ 160 w 160"/>
                <a:gd name="T7" fmla="*/ 5 h 24"/>
                <a:gd name="T8" fmla="*/ 156 w 160"/>
                <a:gd name="T9" fmla="*/ 2 h 24"/>
                <a:gd name="T10" fmla="*/ 152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2" y="0"/>
                  </a:moveTo>
                  <a:lnTo>
                    <a:pt x="0" y="14"/>
                  </a:lnTo>
                  <a:lnTo>
                    <a:pt x="9" y="24"/>
                  </a:lnTo>
                  <a:lnTo>
                    <a:pt x="160" y="5"/>
                  </a:lnTo>
                  <a:lnTo>
                    <a:pt x="156" y="2"/>
                  </a:lnTo>
                  <a:lnTo>
                    <a:pt x="15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1" name="Freeform 46"/>
            <p:cNvSpPr/>
            <p:nvPr/>
          </p:nvSpPr>
          <p:spPr bwMode="auto">
            <a:xfrm flipH="1">
              <a:off x="5145086" y="3549937"/>
              <a:ext cx="149218" cy="22379"/>
            </a:xfrm>
            <a:custGeom>
              <a:avLst/>
              <a:gdLst>
                <a:gd name="T0" fmla="*/ 152 w 160"/>
                <a:gd name="T1" fmla="*/ 0 h 24"/>
                <a:gd name="T2" fmla="*/ 0 w 160"/>
                <a:gd name="T3" fmla="*/ 14 h 24"/>
                <a:gd name="T4" fmla="*/ 9 w 160"/>
                <a:gd name="T5" fmla="*/ 24 h 24"/>
                <a:gd name="T6" fmla="*/ 160 w 160"/>
                <a:gd name="T7" fmla="*/ 5 h 24"/>
                <a:gd name="T8" fmla="*/ 156 w 160"/>
                <a:gd name="T9" fmla="*/ 2 h 24"/>
                <a:gd name="T10" fmla="*/ 152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2" y="0"/>
                  </a:moveTo>
                  <a:lnTo>
                    <a:pt x="0" y="14"/>
                  </a:lnTo>
                  <a:lnTo>
                    <a:pt x="9" y="24"/>
                  </a:lnTo>
                  <a:lnTo>
                    <a:pt x="160" y="5"/>
                  </a:lnTo>
                  <a:lnTo>
                    <a:pt x="156" y="2"/>
                  </a:lnTo>
                  <a:lnTo>
                    <a:pt x="152"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2" name="Freeform 47"/>
            <p:cNvSpPr/>
            <p:nvPr/>
          </p:nvSpPr>
          <p:spPr bwMode="auto">
            <a:xfrm flipH="1">
              <a:off x="5287776" y="3562992"/>
              <a:ext cx="11191" cy="9325"/>
            </a:xfrm>
            <a:custGeom>
              <a:avLst/>
              <a:gdLst>
                <a:gd name="T0" fmla="*/ 5 w 12"/>
                <a:gd name="T1" fmla="*/ 0 h 10"/>
                <a:gd name="T2" fmla="*/ 0 w 12"/>
                <a:gd name="T3" fmla="*/ 2 h 10"/>
                <a:gd name="T4" fmla="*/ 7 w 12"/>
                <a:gd name="T5" fmla="*/ 10 h 10"/>
                <a:gd name="T6" fmla="*/ 12 w 12"/>
                <a:gd name="T7" fmla="*/ 10 h 10"/>
                <a:gd name="T8" fmla="*/ 5 w 12"/>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0">
                  <a:moveTo>
                    <a:pt x="5" y="0"/>
                  </a:moveTo>
                  <a:lnTo>
                    <a:pt x="0" y="2"/>
                  </a:lnTo>
                  <a:lnTo>
                    <a:pt x="7" y="10"/>
                  </a:lnTo>
                  <a:lnTo>
                    <a:pt x="12" y="10"/>
                  </a:ln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3" name="Freeform 48"/>
            <p:cNvSpPr/>
            <p:nvPr/>
          </p:nvSpPr>
          <p:spPr bwMode="auto">
            <a:xfrm flipH="1">
              <a:off x="5287776" y="3562992"/>
              <a:ext cx="11191" cy="9325"/>
            </a:xfrm>
            <a:custGeom>
              <a:avLst/>
              <a:gdLst>
                <a:gd name="T0" fmla="*/ 5 w 12"/>
                <a:gd name="T1" fmla="*/ 0 h 10"/>
                <a:gd name="T2" fmla="*/ 0 w 12"/>
                <a:gd name="T3" fmla="*/ 2 h 10"/>
                <a:gd name="T4" fmla="*/ 7 w 12"/>
                <a:gd name="T5" fmla="*/ 10 h 10"/>
                <a:gd name="T6" fmla="*/ 12 w 12"/>
                <a:gd name="T7" fmla="*/ 10 h 10"/>
                <a:gd name="T8" fmla="*/ 5 w 12"/>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0">
                  <a:moveTo>
                    <a:pt x="5" y="0"/>
                  </a:moveTo>
                  <a:lnTo>
                    <a:pt x="0" y="2"/>
                  </a:lnTo>
                  <a:lnTo>
                    <a:pt x="7" y="10"/>
                  </a:lnTo>
                  <a:lnTo>
                    <a:pt x="12" y="10"/>
                  </a:lnTo>
                  <a:lnTo>
                    <a:pt x="5"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4" name="组合 1"/>
          <p:cNvGrpSpPr/>
          <p:nvPr/>
        </p:nvGrpSpPr>
        <p:grpSpPr>
          <a:xfrm>
            <a:off x="6006414" y="3464523"/>
            <a:ext cx="1010953" cy="1010166"/>
            <a:chOff x="6073970" y="3409136"/>
            <a:chExt cx="1010953" cy="1009854"/>
          </a:xfrm>
          <a:solidFill>
            <a:schemeClr val="accent3"/>
          </a:solidFill>
        </p:grpSpPr>
        <p:sp>
          <p:nvSpPr>
            <p:cNvPr id="84" name="Freeform 49"/>
            <p:cNvSpPr/>
            <p:nvPr/>
          </p:nvSpPr>
          <p:spPr bwMode="auto">
            <a:xfrm flipH="1">
              <a:off x="6259560" y="4151374"/>
              <a:ext cx="141757" cy="267616"/>
            </a:xfrm>
            <a:custGeom>
              <a:avLst/>
              <a:gdLst>
                <a:gd name="T0" fmla="*/ 22 w 152"/>
                <a:gd name="T1" fmla="*/ 0 h 287"/>
                <a:gd name="T2" fmla="*/ 0 w 152"/>
                <a:gd name="T3" fmla="*/ 149 h 287"/>
                <a:gd name="T4" fmla="*/ 140 w 152"/>
                <a:gd name="T5" fmla="*/ 287 h 287"/>
                <a:gd name="T6" fmla="*/ 152 w 152"/>
                <a:gd name="T7" fmla="*/ 132 h 287"/>
                <a:gd name="T8" fmla="*/ 22 w 152"/>
                <a:gd name="T9" fmla="*/ 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7">
                  <a:moveTo>
                    <a:pt x="22" y="0"/>
                  </a:moveTo>
                  <a:lnTo>
                    <a:pt x="0" y="149"/>
                  </a:lnTo>
                  <a:lnTo>
                    <a:pt x="140" y="287"/>
                  </a:lnTo>
                  <a:lnTo>
                    <a:pt x="152" y="132"/>
                  </a:lnTo>
                  <a:lnTo>
                    <a:pt x="2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5" name="Freeform 50"/>
            <p:cNvSpPr/>
            <p:nvPr/>
          </p:nvSpPr>
          <p:spPr bwMode="auto">
            <a:xfrm flipH="1">
              <a:off x="6259560" y="4151374"/>
              <a:ext cx="141757" cy="267616"/>
            </a:xfrm>
            <a:custGeom>
              <a:avLst/>
              <a:gdLst>
                <a:gd name="T0" fmla="*/ 22 w 152"/>
                <a:gd name="T1" fmla="*/ 0 h 287"/>
                <a:gd name="T2" fmla="*/ 0 w 152"/>
                <a:gd name="T3" fmla="*/ 149 h 287"/>
                <a:gd name="T4" fmla="*/ 140 w 152"/>
                <a:gd name="T5" fmla="*/ 287 h 287"/>
                <a:gd name="T6" fmla="*/ 152 w 152"/>
                <a:gd name="T7" fmla="*/ 132 h 287"/>
                <a:gd name="T8" fmla="*/ 22 w 152"/>
                <a:gd name="T9" fmla="*/ 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7">
                  <a:moveTo>
                    <a:pt x="22" y="0"/>
                  </a:moveTo>
                  <a:lnTo>
                    <a:pt x="0" y="149"/>
                  </a:lnTo>
                  <a:lnTo>
                    <a:pt x="140" y="287"/>
                  </a:lnTo>
                  <a:lnTo>
                    <a:pt x="152" y="132"/>
                  </a:lnTo>
                  <a:lnTo>
                    <a:pt x="22"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6" name="Freeform 51"/>
            <p:cNvSpPr/>
            <p:nvPr/>
          </p:nvSpPr>
          <p:spPr bwMode="auto">
            <a:xfrm flipH="1">
              <a:off x="6073970" y="4091697"/>
              <a:ext cx="267660" cy="141734"/>
            </a:xfrm>
            <a:custGeom>
              <a:avLst/>
              <a:gdLst>
                <a:gd name="T0" fmla="*/ 0 w 287"/>
                <a:gd name="T1" fmla="*/ 22 h 152"/>
                <a:gd name="T2" fmla="*/ 151 w 287"/>
                <a:gd name="T3" fmla="*/ 0 h 152"/>
                <a:gd name="T4" fmla="*/ 287 w 287"/>
                <a:gd name="T5" fmla="*/ 140 h 152"/>
                <a:gd name="T6" fmla="*/ 133 w 287"/>
                <a:gd name="T7" fmla="*/ 152 h 152"/>
                <a:gd name="T8" fmla="*/ 0 w 287"/>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152">
                  <a:moveTo>
                    <a:pt x="0" y="22"/>
                  </a:moveTo>
                  <a:lnTo>
                    <a:pt x="151" y="0"/>
                  </a:lnTo>
                  <a:lnTo>
                    <a:pt x="287" y="140"/>
                  </a:lnTo>
                  <a:lnTo>
                    <a:pt x="133" y="152"/>
                  </a:lnTo>
                  <a:lnTo>
                    <a:pt x="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7" name="Freeform 52"/>
            <p:cNvSpPr/>
            <p:nvPr/>
          </p:nvSpPr>
          <p:spPr bwMode="auto">
            <a:xfrm flipH="1">
              <a:off x="6073970" y="4091697"/>
              <a:ext cx="267660" cy="141734"/>
            </a:xfrm>
            <a:custGeom>
              <a:avLst/>
              <a:gdLst>
                <a:gd name="T0" fmla="*/ 0 w 287"/>
                <a:gd name="T1" fmla="*/ 22 h 152"/>
                <a:gd name="T2" fmla="*/ 151 w 287"/>
                <a:gd name="T3" fmla="*/ 0 h 152"/>
                <a:gd name="T4" fmla="*/ 287 w 287"/>
                <a:gd name="T5" fmla="*/ 140 h 152"/>
                <a:gd name="T6" fmla="*/ 133 w 287"/>
                <a:gd name="T7" fmla="*/ 152 h 152"/>
                <a:gd name="T8" fmla="*/ 0 w 287"/>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152">
                  <a:moveTo>
                    <a:pt x="0" y="22"/>
                  </a:moveTo>
                  <a:lnTo>
                    <a:pt x="151" y="0"/>
                  </a:lnTo>
                  <a:lnTo>
                    <a:pt x="287" y="140"/>
                  </a:lnTo>
                  <a:lnTo>
                    <a:pt x="133" y="152"/>
                  </a:lnTo>
                  <a:lnTo>
                    <a:pt x="0" y="22"/>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8" name="Freeform 53"/>
            <p:cNvSpPr/>
            <p:nvPr/>
          </p:nvSpPr>
          <p:spPr bwMode="auto">
            <a:xfrm flipH="1">
              <a:off x="6342563" y="4189605"/>
              <a:ext cx="0" cy="1865"/>
            </a:xfrm>
            <a:custGeom>
              <a:avLst/>
              <a:gdLst>
                <a:gd name="T0" fmla="*/ 0 h 2"/>
                <a:gd name="T1" fmla="*/ 0 h 2"/>
                <a:gd name="T2" fmla="*/ 2 h 2"/>
                <a:gd name="T3" fmla="*/ 0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0"/>
                  </a:moveTo>
                  <a:lnTo>
                    <a:pt x="0" y="0"/>
                  </a:lnTo>
                  <a:lnTo>
                    <a:pt x="0"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9" name="Freeform 54"/>
            <p:cNvSpPr/>
            <p:nvPr/>
          </p:nvSpPr>
          <p:spPr bwMode="auto">
            <a:xfrm flipH="1">
              <a:off x="6342563" y="4189605"/>
              <a:ext cx="0" cy="1865"/>
            </a:xfrm>
            <a:custGeom>
              <a:avLst/>
              <a:gdLst>
                <a:gd name="T0" fmla="*/ 0 h 2"/>
                <a:gd name="T1" fmla="*/ 0 h 2"/>
                <a:gd name="T2" fmla="*/ 2 h 2"/>
                <a:gd name="T3" fmla="*/ 0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0"/>
                  </a:moveTo>
                  <a:lnTo>
                    <a:pt x="0" y="0"/>
                  </a:lnTo>
                  <a:lnTo>
                    <a:pt x="0" y="2"/>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0" name="Freeform 55"/>
            <p:cNvSpPr/>
            <p:nvPr/>
          </p:nvSpPr>
          <p:spPr bwMode="auto">
            <a:xfrm flipH="1">
              <a:off x="6337899" y="4189605"/>
              <a:ext cx="24248" cy="145464"/>
            </a:xfrm>
            <a:custGeom>
              <a:avLst/>
              <a:gdLst>
                <a:gd name="T0" fmla="*/ 21 w 26"/>
                <a:gd name="T1" fmla="*/ 0 h 156"/>
                <a:gd name="T2" fmla="*/ 0 w 26"/>
                <a:gd name="T3" fmla="*/ 148 h 156"/>
                <a:gd name="T4" fmla="*/ 8 w 26"/>
                <a:gd name="T5" fmla="*/ 156 h 156"/>
                <a:gd name="T6" fmla="*/ 26 w 26"/>
                <a:gd name="T7" fmla="*/ 7 h 156"/>
                <a:gd name="T8" fmla="*/ 21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1" y="2"/>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1" name="Freeform 56"/>
            <p:cNvSpPr/>
            <p:nvPr/>
          </p:nvSpPr>
          <p:spPr bwMode="auto">
            <a:xfrm flipH="1">
              <a:off x="6337899" y="4189605"/>
              <a:ext cx="24248" cy="145464"/>
            </a:xfrm>
            <a:custGeom>
              <a:avLst/>
              <a:gdLst>
                <a:gd name="T0" fmla="*/ 21 w 26"/>
                <a:gd name="T1" fmla="*/ 0 h 156"/>
                <a:gd name="T2" fmla="*/ 0 w 26"/>
                <a:gd name="T3" fmla="*/ 148 h 156"/>
                <a:gd name="T4" fmla="*/ 8 w 26"/>
                <a:gd name="T5" fmla="*/ 156 h 156"/>
                <a:gd name="T6" fmla="*/ 26 w 26"/>
                <a:gd name="T7" fmla="*/ 7 h 156"/>
                <a:gd name="T8" fmla="*/ 21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1" y="2"/>
                  </a:lnTo>
                  <a:lnTo>
                    <a:pt x="21"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 name="Freeform 57"/>
            <p:cNvSpPr>
              <a:spLocks noEditPoints="1"/>
            </p:cNvSpPr>
            <p:nvPr/>
          </p:nvSpPr>
          <p:spPr bwMode="auto">
            <a:xfrm flipH="1">
              <a:off x="6300595" y="4230633"/>
              <a:ext cx="20518" cy="145464"/>
            </a:xfrm>
            <a:custGeom>
              <a:avLst/>
              <a:gdLst>
                <a:gd name="T0" fmla="*/ 0 w 22"/>
                <a:gd name="T1" fmla="*/ 148 h 156"/>
                <a:gd name="T2" fmla="*/ 0 w 22"/>
                <a:gd name="T3" fmla="*/ 148 h 156"/>
                <a:gd name="T4" fmla="*/ 8 w 22"/>
                <a:gd name="T5" fmla="*/ 156 h 156"/>
                <a:gd name="T6" fmla="*/ 8 w 22"/>
                <a:gd name="T7" fmla="*/ 156 h 156"/>
                <a:gd name="T8" fmla="*/ 0 w 22"/>
                <a:gd name="T9" fmla="*/ 148 h 156"/>
                <a:gd name="T10" fmla="*/ 21 w 22"/>
                <a:gd name="T11" fmla="*/ 0 h 156"/>
                <a:gd name="T12" fmla="*/ 21 w 22"/>
                <a:gd name="T13" fmla="*/ 0 h 156"/>
                <a:gd name="T14" fmla="*/ 22 w 22"/>
                <a:gd name="T15" fmla="*/ 3 h 156"/>
                <a:gd name="T16" fmla="*/ 21 w 22"/>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156">
                  <a:moveTo>
                    <a:pt x="0" y="148"/>
                  </a:moveTo>
                  <a:lnTo>
                    <a:pt x="0" y="148"/>
                  </a:lnTo>
                  <a:lnTo>
                    <a:pt x="8" y="156"/>
                  </a:lnTo>
                  <a:lnTo>
                    <a:pt x="0" y="148"/>
                  </a:lnTo>
                  <a:close/>
                  <a:moveTo>
                    <a:pt x="21" y="0"/>
                  </a:moveTo>
                  <a:lnTo>
                    <a:pt x="21" y="0"/>
                  </a:lnTo>
                  <a:lnTo>
                    <a:pt x="22" y="3"/>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3" name="Freeform 58"/>
            <p:cNvSpPr>
              <a:spLocks noEditPoints="1"/>
            </p:cNvSpPr>
            <p:nvPr/>
          </p:nvSpPr>
          <p:spPr bwMode="auto">
            <a:xfrm flipH="1">
              <a:off x="6300595" y="4230633"/>
              <a:ext cx="20518" cy="145464"/>
            </a:xfrm>
            <a:custGeom>
              <a:avLst/>
              <a:gdLst>
                <a:gd name="T0" fmla="*/ 0 w 22"/>
                <a:gd name="T1" fmla="*/ 148 h 156"/>
                <a:gd name="T2" fmla="*/ 0 w 22"/>
                <a:gd name="T3" fmla="*/ 148 h 156"/>
                <a:gd name="T4" fmla="*/ 8 w 22"/>
                <a:gd name="T5" fmla="*/ 156 h 156"/>
                <a:gd name="T6" fmla="*/ 8 w 22"/>
                <a:gd name="T7" fmla="*/ 156 h 156"/>
                <a:gd name="T8" fmla="*/ 0 w 22"/>
                <a:gd name="T9" fmla="*/ 148 h 156"/>
                <a:gd name="T10" fmla="*/ 21 w 22"/>
                <a:gd name="T11" fmla="*/ 0 h 156"/>
                <a:gd name="T12" fmla="*/ 21 w 22"/>
                <a:gd name="T13" fmla="*/ 0 h 156"/>
                <a:gd name="T14" fmla="*/ 22 w 22"/>
                <a:gd name="T15" fmla="*/ 3 h 156"/>
                <a:gd name="T16" fmla="*/ 21 w 22"/>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156">
                  <a:moveTo>
                    <a:pt x="0" y="148"/>
                  </a:moveTo>
                  <a:lnTo>
                    <a:pt x="0" y="148"/>
                  </a:lnTo>
                  <a:lnTo>
                    <a:pt x="8" y="156"/>
                  </a:lnTo>
                  <a:lnTo>
                    <a:pt x="0" y="148"/>
                  </a:lnTo>
                  <a:moveTo>
                    <a:pt x="21" y="0"/>
                  </a:moveTo>
                  <a:lnTo>
                    <a:pt x="21" y="0"/>
                  </a:lnTo>
                  <a:lnTo>
                    <a:pt x="22" y="3"/>
                  </a:lnTo>
                  <a:lnTo>
                    <a:pt x="21"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4" name="Freeform 59"/>
            <p:cNvSpPr/>
            <p:nvPr/>
          </p:nvSpPr>
          <p:spPr bwMode="auto">
            <a:xfrm flipH="1">
              <a:off x="6296864" y="4230633"/>
              <a:ext cx="24248" cy="145464"/>
            </a:xfrm>
            <a:custGeom>
              <a:avLst/>
              <a:gdLst>
                <a:gd name="T0" fmla="*/ 21 w 26"/>
                <a:gd name="T1" fmla="*/ 0 h 156"/>
                <a:gd name="T2" fmla="*/ 0 w 26"/>
                <a:gd name="T3" fmla="*/ 148 h 156"/>
                <a:gd name="T4" fmla="*/ 8 w 26"/>
                <a:gd name="T5" fmla="*/ 156 h 156"/>
                <a:gd name="T6" fmla="*/ 26 w 26"/>
                <a:gd name="T7" fmla="*/ 7 h 156"/>
                <a:gd name="T8" fmla="*/ 22 w 26"/>
                <a:gd name="T9" fmla="*/ 3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2" y="3"/>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5" name="Freeform 60"/>
            <p:cNvSpPr/>
            <p:nvPr/>
          </p:nvSpPr>
          <p:spPr bwMode="auto">
            <a:xfrm flipH="1">
              <a:off x="6296864" y="4230633"/>
              <a:ext cx="24248" cy="145464"/>
            </a:xfrm>
            <a:custGeom>
              <a:avLst/>
              <a:gdLst>
                <a:gd name="T0" fmla="*/ 21 w 26"/>
                <a:gd name="T1" fmla="*/ 0 h 156"/>
                <a:gd name="T2" fmla="*/ 0 w 26"/>
                <a:gd name="T3" fmla="*/ 148 h 156"/>
                <a:gd name="T4" fmla="*/ 8 w 26"/>
                <a:gd name="T5" fmla="*/ 156 h 156"/>
                <a:gd name="T6" fmla="*/ 26 w 26"/>
                <a:gd name="T7" fmla="*/ 7 h 156"/>
                <a:gd name="T8" fmla="*/ 22 w 26"/>
                <a:gd name="T9" fmla="*/ 3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2" y="3"/>
                  </a:lnTo>
                  <a:lnTo>
                    <a:pt x="21"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6" name="Freeform 61"/>
            <p:cNvSpPr>
              <a:spLocks noEditPoints="1"/>
            </p:cNvSpPr>
            <p:nvPr/>
          </p:nvSpPr>
          <p:spPr bwMode="auto">
            <a:xfrm flipH="1">
              <a:off x="6115005" y="4177483"/>
              <a:ext cx="151084" cy="22379"/>
            </a:xfrm>
            <a:custGeom>
              <a:avLst/>
              <a:gdLst>
                <a:gd name="T0" fmla="*/ 7 w 162"/>
                <a:gd name="T1" fmla="*/ 16 h 24"/>
                <a:gd name="T2" fmla="*/ 0 w 162"/>
                <a:gd name="T3" fmla="*/ 16 h 24"/>
                <a:gd name="T4" fmla="*/ 7 w 162"/>
                <a:gd name="T5" fmla="*/ 24 h 24"/>
                <a:gd name="T6" fmla="*/ 15 w 162"/>
                <a:gd name="T7" fmla="*/ 24 h 24"/>
                <a:gd name="T8" fmla="*/ 7 w 162"/>
                <a:gd name="T9" fmla="*/ 16 h 24"/>
                <a:gd name="T10" fmla="*/ 160 w 162"/>
                <a:gd name="T11" fmla="*/ 0 h 24"/>
                <a:gd name="T12" fmla="*/ 160 w 162"/>
                <a:gd name="T13" fmla="*/ 0 h 24"/>
                <a:gd name="T14" fmla="*/ 162 w 162"/>
                <a:gd name="T15" fmla="*/ 2 h 24"/>
                <a:gd name="T16" fmla="*/ 160 w 162"/>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24">
                  <a:moveTo>
                    <a:pt x="7" y="16"/>
                  </a:moveTo>
                  <a:lnTo>
                    <a:pt x="0" y="16"/>
                  </a:lnTo>
                  <a:lnTo>
                    <a:pt x="7" y="24"/>
                  </a:lnTo>
                  <a:lnTo>
                    <a:pt x="15" y="24"/>
                  </a:lnTo>
                  <a:lnTo>
                    <a:pt x="7" y="16"/>
                  </a:lnTo>
                  <a:close/>
                  <a:moveTo>
                    <a:pt x="160" y="0"/>
                  </a:moveTo>
                  <a:lnTo>
                    <a:pt x="160" y="0"/>
                  </a:lnTo>
                  <a:lnTo>
                    <a:pt x="162" y="2"/>
                  </a:lnTo>
                  <a:lnTo>
                    <a:pt x="16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7" name="Freeform 62"/>
            <p:cNvSpPr>
              <a:spLocks noEditPoints="1"/>
            </p:cNvSpPr>
            <p:nvPr/>
          </p:nvSpPr>
          <p:spPr bwMode="auto">
            <a:xfrm flipH="1">
              <a:off x="6115005" y="4177483"/>
              <a:ext cx="151084" cy="22379"/>
            </a:xfrm>
            <a:custGeom>
              <a:avLst/>
              <a:gdLst>
                <a:gd name="T0" fmla="*/ 7 w 162"/>
                <a:gd name="T1" fmla="*/ 16 h 24"/>
                <a:gd name="T2" fmla="*/ 0 w 162"/>
                <a:gd name="T3" fmla="*/ 16 h 24"/>
                <a:gd name="T4" fmla="*/ 7 w 162"/>
                <a:gd name="T5" fmla="*/ 24 h 24"/>
                <a:gd name="T6" fmla="*/ 15 w 162"/>
                <a:gd name="T7" fmla="*/ 24 h 24"/>
                <a:gd name="T8" fmla="*/ 7 w 162"/>
                <a:gd name="T9" fmla="*/ 16 h 24"/>
                <a:gd name="T10" fmla="*/ 160 w 162"/>
                <a:gd name="T11" fmla="*/ 0 h 24"/>
                <a:gd name="T12" fmla="*/ 160 w 162"/>
                <a:gd name="T13" fmla="*/ 0 h 24"/>
                <a:gd name="T14" fmla="*/ 162 w 162"/>
                <a:gd name="T15" fmla="*/ 2 h 24"/>
                <a:gd name="T16" fmla="*/ 160 w 162"/>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24">
                  <a:moveTo>
                    <a:pt x="7" y="16"/>
                  </a:moveTo>
                  <a:lnTo>
                    <a:pt x="0" y="16"/>
                  </a:lnTo>
                  <a:lnTo>
                    <a:pt x="7" y="24"/>
                  </a:lnTo>
                  <a:lnTo>
                    <a:pt x="15" y="24"/>
                  </a:lnTo>
                  <a:lnTo>
                    <a:pt x="7" y="16"/>
                  </a:lnTo>
                  <a:moveTo>
                    <a:pt x="160" y="0"/>
                  </a:moveTo>
                  <a:lnTo>
                    <a:pt x="160" y="0"/>
                  </a:lnTo>
                  <a:lnTo>
                    <a:pt x="162" y="2"/>
                  </a:lnTo>
                  <a:lnTo>
                    <a:pt x="16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8" name="Freeform 63"/>
            <p:cNvSpPr/>
            <p:nvPr/>
          </p:nvSpPr>
          <p:spPr bwMode="auto">
            <a:xfrm flipH="1">
              <a:off x="6112207" y="4177483"/>
              <a:ext cx="147353" cy="22379"/>
            </a:xfrm>
            <a:custGeom>
              <a:avLst/>
              <a:gdLst>
                <a:gd name="T0" fmla="*/ 153 w 158"/>
                <a:gd name="T1" fmla="*/ 0 h 24"/>
                <a:gd name="T2" fmla="*/ 0 w 158"/>
                <a:gd name="T3" fmla="*/ 16 h 24"/>
                <a:gd name="T4" fmla="*/ 8 w 158"/>
                <a:gd name="T5" fmla="*/ 24 h 24"/>
                <a:gd name="T6" fmla="*/ 158 w 158"/>
                <a:gd name="T7" fmla="*/ 7 h 24"/>
                <a:gd name="T8" fmla="*/ 155 w 158"/>
                <a:gd name="T9" fmla="*/ 2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6"/>
                  </a:lnTo>
                  <a:lnTo>
                    <a:pt x="8" y="24"/>
                  </a:lnTo>
                  <a:lnTo>
                    <a:pt x="158" y="7"/>
                  </a:lnTo>
                  <a:lnTo>
                    <a:pt x="155" y="2"/>
                  </a:lnTo>
                  <a:lnTo>
                    <a:pt x="15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 name="Freeform 64"/>
            <p:cNvSpPr/>
            <p:nvPr/>
          </p:nvSpPr>
          <p:spPr bwMode="auto">
            <a:xfrm flipH="1">
              <a:off x="6112207" y="4177483"/>
              <a:ext cx="147353" cy="22379"/>
            </a:xfrm>
            <a:custGeom>
              <a:avLst/>
              <a:gdLst>
                <a:gd name="T0" fmla="*/ 153 w 158"/>
                <a:gd name="T1" fmla="*/ 0 h 24"/>
                <a:gd name="T2" fmla="*/ 0 w 158"/>
                <a:gd name="T3" fmla="*/ 16 h 24"/>
                <a:gd name="T4" fmla="*/ 8 w 158"/>
                <a:gd name="T5" fmla="*/ 24 h 24"/>
                <a:gd name="T6" fmla="*/ 158 w 158"/>
                <a:gd name="T7" fmla="*/ 7 h 24"/>
                <a:gd name="T8" fmla="*/ 155 w 158"/>
                <a:gd name="T9" fmla="*/ 2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6"/>
                  </a:lnTo>
                  <a:lnTo>
                    <a:pt x="8" y="24"/>
                  </a:lnTo>
                  <a:lnTo>
                    <a:pt x="158" y="7"/>
                  </a:lnTo>
                  <a:lnTo>
                    <a:pt x="155" y="2"/>
                  </a:lnTo>
                  <a:lnTo>
                    <a:pt x="153"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0" name="Freeform 65"/>
            <p:cNvSpPr>
              <a:spLocks noEditPoints="1"/>
            </p:cNvSpPr>
            <p:nvPr/>
          </p:nvSpPr>
          <p:spPr bwMode="auto">
            <a:xfrm flipH="1">
              <a:off x="6163501" y="4130860"/>
              <a:ext cx="150151" cy="22379"/>
            </a:xfrm>
            <a:custGeom>
              <a:avLst/>
              <a:gdLst>
                <a:gd name="T0" fmla="*/ 7 w 161"/>
                <a:gd name="T1" fmla="*/ 15 h 24"/>
                <a:gd name="T2" fmla="*/ 0 w 161"/>
                <a:gd name="T3" fmla="*/ 15 h 24"/>
                <a:gd name="T4" fmla="*/ 9 w 161"/>
                <a:gd name="T5" fmla="*/ 24 h 24"/>
                <a:gd name="T6" fmla="*/ 14 w 161"/>
                <a:gd name="T7" fmla="*/ 22 h 24"/>
                <a:gd name="T8" fmla="*/ 7 w 161"/>
                <a:gd name="T9" fmla="*/ 15 h 24"/>
                <a:gd name="T10" fmla="*/ 161 w 161"/>
                <a:gd name="T11" fmla="*/ 0 h 24"/>
                <a:gd name="T12" fmla="*/ 161 w 161"/>
                <a:gd name="T13" fmla="*/ 0 h 24"/>
                <a:gd name="T14" fmla="*/ 161 w 161"/>
                <a:gd name="T15" fmla="*/ 0 h 24"/>
                <a:gd name="T16" fmla="*/ 161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7" y="15"/>
                  </a:moveTo>
                  <a:lnTo>
                    <a:pt x="0" y="15"/>
                  </a:lnTo>
                  <a:lnTo>
                    <a:pt x="9" y="24"/>
                  </a:lnTo>
                  <a:lnTo>
                    <a:pt x="14" y="22"/>
                  </a:lnTo>
                  <a:lnTo>
                    <a:pt x="7" y="15"/>
                  </a:lnTo>
                  <a:close/>
                  <a:moveTo>
                    <a:pt x="161" y="0"/>
                  </a:moveTo>
                  <a:lnTo>
                    <a:pt x="16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1" name="Freeform 66"/>
            <p:cNvSpPr>
              <a:spLocks noEditPoints="1"/>
            </p:cNvSpPr>
            <p:nvPr/>
          </p:nvSpPr>
          <p:spPr bwMode="auto">
            <a:xfrm flipH="1">
              <a:off x="6163501" y="4130860"/>
              <a:ext cx="150151" cy="22379"/>
            </a:xfrm>
            <a:custGeom>
              <a:avLst/>
              <a:gdLst>
                <a:gd name="T0" fmla="*/ 7 w 161"/>
                <a:gd name="T1" fmla="*/ 15 h 24"/>
                <a:gd name="T2" fmla="*/ 0 w 161"/>
                <a:gd name="T3" fmla="*/ 15 h 24"/>
                <a:gd name="T4" fmla="*/ 9 w 161"/>
                <a:gd name="T5" fmla="*/ 24 h 24"/>
                <a:gd name="T6" fmla="*/ 14 w 161"/>
                <a:gd name="T7" fmla="*/ 22 h 24"/>
                <a:gd name="T8" fmla="*/ 7 w 161"/>
                <a:gd name="T9" fmla="*/ 15 h 24"/>
                <a:gd name="T10" fmla="*/ 161 w 161"/>
                <a:gd name="T11" fmla="*/ 0 h 24"/>
                <a:gd name="T12" fmla="*/ 161 w 161"/>
                <a:gd name="T13" fmla="*/ 0 h 24"/>
                <a:gd name="T14" fmla="*/ 161 w 161"/>
                <a:gd name="T15" fmla="*/ 0 h 24"/>
                <a:gd name="T16" fmla="*/ 161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7" y="15"/>
                  </a:moveTo>
                  <a:lnTo>
                    <a:pt x="0" y="15"/>
                  </a:lnTo>
                  <a:lnTo>
                    <a:pt x="9" y="24"/>
                  </a:lnTo>
                  <a:lnTo>
                    <a:pt x="14" y="22"/>
                  </a:lnTo>
                  <a:lnTo>
                    <a:pt x="7" y="15"/>
                  </a:lnTo>
                  <a:moveTo>
                    <a:pt x="161" y="0"/>
                  </a:moveTo>
                  <a:lnTo>
                    <a:pt x="161"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2" name="Freeform 67"/>
            <p:cNvSpPr/>
            <p:nvPr/>
          </p:nvSpPr>
          <p:spPr bwMode="auto">
            <a:xfrm flipH="1">
              <a:off x="6157905" y="4130860"/>
              <a:ext cx="149218" cy="20514"/>
            </a:xfrm>
            <a:custGeom>
              <a:avLst/>
              <a:gdLst>
                <a:gd name="T0" fmla="*/ 154 w 160"/>
                <a:gd name="T1" fmla="*/ 0 h 22"/>
                <a:gd name="T2" fmla="*/ 0 w 160"/>
                <a:gd name="T3" fmla="*/ 15 h 22"/>
                <a:gd name="T4" fmla="*/ 7 w 160"/>
                <a:gd name="T5" fmla="*/ 22 h 22"/>
                <a:gd name="T6" fmla="*/ 160 w 160"/>
                <a:gd name="T7" fmla="*/ 6 h 22"/>
                <a:gd name="T8" fmla="*/ 154 w 160"/>
                <a:gd name="T9" fmla="*/ 0 h 22"/>
                <a:gd name="T10" fmla="*/ 154 w 160"/>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2">
                  <a:moveTo>
                    <a:pt x="154" y="0"/>
                  </a:moveTo>
                  <a:lnTo>
                    <a:pt x="0" y="15"/>
                  </a:lnTo>
                  <a:lnTo>
                    <a:pt x="7" y="22"/>
                  </a:lnTo>
                  <a:lnTo>
                    <a:pt x="160" y="6"/>
                  </a:lnTo>
                  <a:lnTo>
                    <a:pt x="15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 name="Freeform 68"/>
            <p:cNvSpPr/>
            <p:nvPr/>
          </p:nvSpPr>
          <p:spPr bwMode="auto">
            <a:xfrm flipH="1">
              <a:off x="6157905" y="4130860"/>
              <a:ext cx="149218" cy="20514"/>
            </a:xfrm>
            <a:custGeom>
              <a:avLst/>
              <a:gdLst>
                <a:gd name="T0" fmla="*/ 154 w 160"/>
                <a:gd name="T1" fmla="*/ 0 h 22"/>
                <a:gd name="T2" fmla="*/ 0 w 160"/>
                <a:gd name="T3" fmla="*/ 15 h 22"/>
                <a:gd name="T4" fmla="*/ 7 w 160"/>
                <a:gd name="T5" fmla="*/ 22 h 22"/>
                <a:gd name="T6" fmla="*/ 160 w 160"/>
                <a:gd name="T7" fmla="*/ 6 h 22"/>
                <a:gd name="T8" fmla="*/ 154 w 160"/>
                <a:gd name="T9" fmla="*/ 0 h 22"/>
                <a:gd name="T10" fmla="*/ 154 w 160"/>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2">
                  <a:moveTo>
                    <a:pt x="154" y="0"/>
                  </a:moveTo>
                  <a:lnTo>
                    <a:pt x="0" y="15"/>
                  </a:lnTo>
                  <a:lnTo>
                    <a:pt x="7" y="22"/>
                  </a:lnTo>
                  <a:lnTo>
                    <a:pt x="160" y="6"/>
                  </a:lnTo>
                  <a:lnTo>
                    <a:pt x="154"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4" name="Freeform 69"/>
            <p:cNvSpPr/>
            <p:nvPr/>
          </p:nvSpPr>
          <p:spPr bwMode="auto">
            <a:xfrm flipH="1">
              <a:off x="6217592" y="3409136"/>
              <a:ext cx="867331" cy="865323"/>
            </a:xfrm>
            <a:custGeom>
              <a:avLst/>
              <a:gdLst>
                <a:gd name="T0" fmla="*/ 81 w 507"/>
                <a:gd name="T1" fmla="*/ 33 h 506"/>
                <a:gd name="T2" fmla="*/ 81 w 507"/>
                <a:gd name="T3" fmla="*/ 33 h 506"/>
                <a:gd name="T4" fmla="*/ 0 w 507"/>
                <a:gd name="T5" fmla="*/ 0 h 506"/>
                <a:gd name="T6" fmla="*/ 35 w 507"/>
                <a:gd name="T7" fmla="*/ 81 h 506"/>
                <a:gd name="T8" fmla="*/ 35 w 507"/>
                <a:gd name="T9" fmla="*/ 81 h 506"/>
                <a:gd name="T10" fmla="*/ 886 w 507"/>
                <a:gd name="T11" fmla="*/ 928 h 506"/>
                <a:gd name="T12" fmla="*/ 930 w 507"/>
                <a:gd name="T13" fmla="*/ 884 h 506"/>
                <a:gd name="T14" fmla="*/ 81 w 507"/>
                <a:gd name="T15" fmla="*/ 33 h 5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6">
                  <a:moveTo>
                    <a:pt x="44" y="18"/>
                  </a:moveTo>
                  <a:cubicBezTo>
                    <a:pt x="44" y="18"/>
                    <a:pt x="44" y="18"/>
                    <a:pt x="44" y="18"/>
                  </a:cubicBezTo>
                  <a:cubicBezTo>
                    <a:pt x="40" y="14"/>
                    <a:pt x="0" y="0"/>
                    <a:pt x="0" y="0"/>
                  </a:cubicBezTo>
                  <a:cubicBezTo>
                    <a:pt x="0" y="0"/>
                    <a:pt x="16" y="40"/>
                    <a:pt x="19" y="44"/>
                  </a:cubicBezTo>
                  <a:cubicBezTo>
                    <a:pt x="19" y="44"/>
                    <a:pt x="19" y="44"/>
                    <a:pt x="19" y="44"/>
                  </a:cubicBezTo>
                  <a:cubicBezTo>
                    <a:pt x="483" y="506"/>
                    <a:pt x="483" y="506"/>
                    <a:pt x="483" y="506"/>
                  </a:cubicBezTo>
                  <a:cubicBezTo>
                    <a:pt x="507" y="482"/>
                    <a:pt x="507" y="482"/>
                    <a:pt x="507" y="482"/>
                  </a:cubicBezTo>
                  <a:lnTo>
                    <a:pt x="44"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05" name="Oval 70"/>
          <p:cNvSpPr>
            <a:spLocks noChangeArrowheads="1"/>
          </p:cNvSpPr>
          <p:nvPr/>
        </p:nvSpPr>
        <p:spPr bwMode="auto">
          <a:xfrm flipH="1">
            <a:off x="6089136" y="1114695"/>
            <a:ext cx="2155272" cy="2153716"/>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endParaRPr lang="zh-CN" altLang="zh-CN"/>
          </a:p>
        </p:txBody>
      </p:sp>
      <p:sp>
        <p:nvSpPr>
          <p:cNvPr id="106" name="Oval 71"/>
          <p:cNvSpPr>
            <a:spLocks noChangeArrowheads="1"/>
          </p:cNvSpPr>
          <p:nvPr/>
        </p:nvSpPr>
        <p:spPr bwMode="auto">
          <a:xfrm flipH="1">
            <a:off x="6310167" y="1335757"/>
            <a:ext cx="1714145" cy="171252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endParaRPr lang="zh-CN" altLang="zh-CN"/>
          </a:p>
        </p:txBody>
      </p:sp>
      <p:sp>
        <p:nvSpPr>
          <p:cNvPr id="107" name="Freeform 72"/>
          <p:cNvSpPr>
            <a:spLocks noEditPoints="1"/>
          </p:cNvSpPr>
          <p:nvPr/>
        </p:nvSpPr>
        <p:spPr bwMode="auto">
          <a:xfrm flipH="1">
            <a:off x="6270063" y="1294716"/>
            <a:ext cx="1793418" cy="1794608"/>
          </a:xfrm>
          <a:custGeom>
            <a:avLst/>
            <a:gdLst>
              <a:gd name="T0" fmla="*/ 524 w 1048"/>
              <a:gd name="T1" fmla="*/ 0 h 1049"/>
              <a:gd name="T2" fmla="*/ 0 w 1048"/>
              <a:gd name="T3" fmla="*/ 525 h 1049"/>
              <a:gd name="T4" fmla="*/ 506 w 1048"/>
              <a:gd name="T5" fmla="*/ 1049 h 1049"/>
              <a:gd name="T6" fmla="*/ 524 w 1048"/>
              <a:gd name="T7" fmla="*/ 1049 h 1049"/>
              <a:gd name="T8" fmla="*/ 547 w 1048"/>
              <a:gd name="T9" fmla="*/ 1048 h 1049"/>
              <a:gd name="T10" fmla="*/ 1048 w 1048"/>
              <a:gd name="T11" fmla="*/ 525 h 1049"/>
              <a:gd name="T12" fmla="*/ 524 w 1048"/>
              <a:gd name="T13" fmla="*/ 0 h 1049"/>
              <a:gd name="T14" fmla="*/ 547 w 1048"/>
              <a:gd name="T15" fmla="*/ 1001 h 1049"/>
              <a:gd name="T16" fmla="*/ 524 w 1048"/>
              <a:gd name="T17" fmla="*/ 1002 h 1049"/>
              <a:gd name="T18" fmla="*/ 506 w 1048"/>
              <a:gd name="T19" fmla="*/ 1002 h 1049"/>
              <a:gd name="T20" fmla="*/ 47 w 1048"/>
              <a:gd name="T21" fmla="*/ 525 h 1049"/>
              <a:gd name="T22" fmla="*/ 524 w 1048"/>
              <a:gd name="T23" fmla="*/ 47 h 1049"/>
              <a:gd name="T24" fmla="*/ 1002 w 1048"/>
              <a:gd name="T25" fmla="*/ 525 h 1049"/>
              <a:gd name="T26" fmla="*/ 547 w 1048"/>
              <a:gd name="T27" fmla="*/ 100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8" h="1049">
                <a:moveTo>
                  <a:pt x="524" y="0"/>
                </a:moveTo>
                <a:cubicBezTo>
                  <a:pt x="235" y="0"/>
                  <a:pt x="0" y="235"/>
                  <a:pt x="0" y="525"/>
                </a:cubicBezTo>
                <a:cubicBezTo>
                  <a:pt x="0" y="808"/>
                  <a:pt x="225" y="1039"/>
                  <a:pt x="506" y="1049"/>
                </a:cubicBezTo>
                <a:cubicBezTo>
                  <a:pt x="512" y="1049"/>
                  <a:pt x="518" y="1049"/>
                  <a:pt x="524" y="1049"/>
                </a:cubicBezTo>
                <a:cubicBezTo>
                  <a:pt x="532" y="1049"/>
                  <a:pt x="539" y="1049"/>
                  <a:pt x="547" y="1048"/>
                </a:cubicBezTo>
                <a:cubicBezTo>
                  <a:pt x="826" y="1036"/>
                  <a:pt x="1048" y="806"/>
                  <a:pt x="1048" y="525"/>
                </a:cubicBezTo>
                <a:cubicBezTo>
                  <a:pt x="1048" y="235"/>
                  <a:pt x="813" y="0"/>
                  <a:pt x="524" y="0"/>
                </a:cubicBezTo>
                <a:moveTo>
                  <a:pt x="547" y="1001"/>
                </a:moveTo>
                <a:cubicBezTo>
                  <a:pt x="539" y="1002"/>
                  <a:pt x="532" y="1002"/>
                  <a:pt x="524" y="1002"/>
                </a:cubicBezTo>
                <a:cubicBezTo>
                  <a:pt x="518" y="1002"/>
                  <a:pt x="512" y="1002"/>
                  <a:pt x="506" y="1002"/>
                </a:cubicBezTo>
                <a:cubicBezTo>
                  <a:pt x="251" y="992"/>
                  <a:pt x="47" y="782"/>
                  <a:pt x="47" y="525"/>
                </a:cubicBezTo>
                <a:cubicBezTo>
                  <a:pt x="47" y="261"/>
                  <a:pt x="261" y="47"/>
                  <a:pt x="524" y="47"/>
                </a:cubicBezTo>
                <a:cubicBezTo>
                  <a:pt x="788" y="47"/>
                  <a:pt x="1002" y="261"/>
                  <a:pt x="1002" y="525"/>
                </a:cubicBezTo>
                <a:cubicBezTo>
                  <a:pt x="1002" y="780"/>
                  <a:pt x="800" y="989"/>
                  <a:pt x="547" y="1001"/>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sp>
        <p:nvSpPr>
          <p:cNvPr id="108" name="Freeform 73"/>
          <p:cNvSpPr>
            <a:spLocks noEditPoints="1"/>
          </p:cNvSpPr>
          <p:nvPr/>
        </p:nvSpPr>
        <p:spPr bwMode="auto">
          <a:xfrm flipH="1">
            <a:off x="6472442" y="1499921"/>
            <a:ext cx="1388663" cy="1384198"/>
          </a:xfrm>
          <a:custGeom>
            <a:avLst/>
            <a:gdLst>
              <a:gd name="T0" fmla="*/ 745 w 812"/>
              <a:gd name="T1" fmla="*/ 0 h 809"/>
              <a:gd name="T2" fmla="*/ 0 w 812"/>
              <a:gd name="T3" fmla="*/ 743 h 809"/>
              <a:gd name="T4" fmla="*/ 745 w 812"/>
              <a:gd name="T5" fmla="*/ 1484 h 809"/>
              <a:gd name="T6" fmla="*/ 1489 w 812"/>
              <a:gd name="T7" fmla="*/ 743 h 809"/>
              <a:gd name="T8" fmla="*/ 745 w 812"/>
              <a:gd name="T9" fmla="*/ 0 h 809"/>
              <a:gd name="T10" fmla="*/ 745 w 812"/>
              <a:gd name="T11" fmla="*/ 1398 h 809"/>
              <a:gd name="T12" fmla="*/ 86 w 812"/>
              <a:gd name="T13" fmla="*/ 743 h 809"/>
              <a:gd name="T14" fmla="*/ 745 w 812"/>
              <a:gd name="T15" fmla="*/ 86 h 809"/>
              <a:gd name="T16" fmla="*/ 1405 w 812"/>
              <a:gd name="T17" fmla="*/ 743 h 809"/>
              <a:gd name="T18" fmla="*/ 745 w 812"/>
              <a:gd name="T19" fmla="*/ 1398 h 8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12" h="809">
                <a:moveTo>
                  <a:pt x="406" y="0"/>
                </a:moveTo>
                <a:cubicBezTo>
                  <a:pt x="182" y="0"/>
                  <a:pt x="0" y="182"/>
                  <a:pt x="0" y="405"/>
                </a:cubicBezTo>
                <a:cubicBezTo>
                  <a:pt x="0" y="627"/>
                  <a:pt x="182" y="809"/>
                  <a:pt x="406" y="809"/>
                </a:cubicBezTo>
                <a:cubicBezTo>
                  <a:pt x="630" y="809"/>
                  <a:pt x="812" y="627"/>
                  <a:pt x="812" y="405"/>
                </a:cubicBezTo>
                <a:cubicBezTo>
                  <a:pt x="812" y="182"/>
                  <a:pt x="630" y="0"/>
                  <a:pt x="406" y="0"/>
                </a:cubicBezTo>
                <a:moveTo>
                  <a:pt x="406" y="762"/>
                </a:moveTo>
                <a:cubicBezTo>
                  <a:pt x="208" y="762"/>
                  <a:pt x="47" y="602"/>
                  <a:pt x="47" y="405"/>
                </a:cubicBezTo>
                <a:cubicBezTo>
                  <a:pt x="47" y="207"/>
                  <a:pt x="208" y="47"/>
                  <a:pt x="406" y="47"/>
                </a:cubicBezTo>
                <a:cubicBezTo>
                  <a:pt x="604" y="47"/>
                  <a:pt x="766" y="207"/>
                  <a:pt x="766" y="405"/>
                </a:cubicBezTo>
                <a:cubicBezTo>
                  <a:pt x="766" y="602"/>
                  <a:pt x="604" y="762"/>
                  <a:pt x="406" y="762"/>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9" name="Freeform 74"/>
          <p:cNvSpPr>
            <a:spLocks noEditPoints="1"/>
          </p:cNvSpPr>
          <p:nvPr/>
        </p:nvSpPr>
        <p:spPr bwMode="auto">
          <a:xfrm flipH="1">
            <a:off x="6673886" y="1706991"/>
            <a:ext cx="985773" cy="970058"/>
          </a:xfrm>
          <a:custGeom>
            <a:avLst/>
            <a:gdLst>
              <a:gd name="T0" fmla="*/ 529 w 576"/>
              <a:gd name="T1" fmla="*/ 0 h 567"/>
              <a:gd name="T2" fmla="*/ 0 w 576"/>
              <a:gd name="T3" fmla="*/ 521 h 567"/>
              <a:gd name="T4" fmla="*/ 529 w 576"/>
              <a:gd name="T5" fmla="*/ 1040 h 567"/>
              <a:gd name="T6" fmla="*/ 1057 w 576"/>
              <a:gd name="T7" fmla="*/ 521 h 567"/>
              <a:gd name="T8" fmla="*/ 529 w 576"/>
              <a:gd name="T9" fmla="*/ 0 h 567"/>
              <a:gd name="T10" fmla="*/ 529 w 576"/>
              <a:gd name="T11" fmla="*/ 956 h 567"/>
              <a:gd name="T12" fmla="*/ 86 w 576"/>
              <a:gd name="T13" fmla="*/ 521 h 567"/>
              <a:gd name="T14" fmla="*/ 529 w 576"/>
              <a:gd name="T15" fmla="*/ 84 h 567"/>
              <a:gd name="T16" fmla="*/ 971 w 576"/>
              <a:gd name="T17" fmla="*/ 521 h 567"/>
              <a:gd name="T18" fmla="*/ 529 w 576"/>
              <a:gd name="T19" fmla="*/ 956 h 5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76" h="567">
                <a:moveTo>
                  <a:pt x="288" y="0"/>
                </a:moveTo>
                <a:cubicBezTo>
                  <a:pt x="129" y="0"/>
                  <a:pt x="0" y="127"/>
                  <a:pt x="0" y="284"/>
                </a:cubicBezTo>
                <a:cubicBezTo>
                  <a:pt x="0" y="440"/>
                  <a:pt x="129" y="567"/>
                  <a:pt x="288" y="567"/>
                </a:cubicBezTo>
                <a:cubicBezTo>
                  <a:pt x="447" y="567"/>
                  <a:pt x="576" y="440"/>
                  <a:pt x="576" y="284"/>
                </a:cubicBezTo>
                <a:cubicBezTo>
                  <a:pt x="576" y="127"/>
                  <a:pt x="447" y="0"/>
                  <a:pt x="288" y="0"/>
                </a:cubicBezTo>
                <a:moveTo>
                  <a:pt x="288" y="521"/>
                </a:moveTo>
                <a:cubicBezTo>
                  <a:pt x="155" y="521"/>
                  <a:pt x="47" y="414"/>
                  <a:pt x="47" y="284"/>
                </a:cubicBezTo>
                <a:cubicBezTo>
                  <a:pt x="47" y="153"/>
                  <a:pt x="155" y="46"/>
                  <a:pt x="288" y="46"/>
                </a:cubicBezTo>
                <a:cubicBezTo>
                  <a:pt x="421" y="46"/>
                  <a:pt x="529" y="153"/>
                  <a:pt x="529" y="284"/>
                </a:cubicBezTo>
                <a:cubicBezTo>
                  <a:pt x="529" y="414"/>
                  <a:pt x="421" y="521"/>
                  <a:pt x="288" y="521"/>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0" name="Freeform 75"/>
          <p:cNvSpPr>
            <a:spLocks noEditPoints="1"/>
          </p:cNvSpPr>
          <p:nvPr/>
        </p:nvSpPr>
        <p:spPr bwMode="auto">
          <a:xfrm flipH="1">
            <a:off x="6876264" y="1912195"/>
            <a:ext cx="581019" cy="559649"/>
          </a:xfrm>
          <a:custGeom>
            <a:avLst/>
            <a:gdLst>
              <a:gd name="T0" fmla="*/ 312 w 340"/>
              <a:gd name="T1" fmla="*/ 0 h 327"/>
              <a:gd name="T2" fmla="*/ 0 w 340"/>
              <a:gd name="T3" fmla="*/ 301 h 327"/>
              <a:gd name="T4" fmla="*/ 312 w 340"/>
              <a:gd name="T5" fmla="*/ 600 h 327"/>
              <a:gd name="T6" fmla="*/ 623 w 340"/>
              <a:gd name="T7" fmla="*/ 301 h 327"/>
              <a:gd name="T8" fmla="*/ 312 w 340"/>
              <a:gd name="T9" fmla="*/ 0 h 327"/>
              <a:gd name="T10" fmla="*/ 312 w 340"/>
              <a:gd name="T11" fmla="*/ 516 h 327"/>
              <a:gd name="T12" fmla="*/ 86 w 340"/>
              <a:gd name="T13" fmla="*/ 301 h 327"/>
              <a:gd name="T14" fmla="*/ 312 w 340"/>
              <a:gd name="T15" fmla="*/ 86 h 327"/>
              <a:gd name="T16" fmla="*/ 537 w 340"/>
              <a:gd name="T17" fmla="*/ 301 h 327"/>
              <a:gd name="T18" fmla="*/ 312 w 340"/>
              <a:gd name="T19" fmla="*/ 516 h 3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0" h="327">
                <a:moveTo>
                  <a:pt x="170" y="0"/>
                </a:moveTo>
                <a:cubicBezTo>
                  <a:pt x="76" y="0"/>
                  <a:pt x="0" y="73"/>
                  <a:pt x="0" y="164"/>
                </a:cubicBezTo>
                <a:cubicBezTo>
                  <a:pt x="0" y="254"/>
                  <a:pt x="76" y="327"/>
                  <a:pt x="170" y="327"/>
                </a:cubicBezTo>
                <a:cubicBezTo>
                  <a:pt x="264" y="327"/>
                  <a:pt x="340" y="254"/>
                  <a:pt x="340" y="164"/>
                </a:cubicBezTo>
                <a:cubicBezTo>
                  <a:pt x="340" y="73"/>
                  <a:pt x="264" y="0"/>
                  <a:pt x="170" y="0"/>
                </a:cubicBezTo>
                <a:moveTo>
                  <a:pt x="170" y="281"/>
                </a:moveTo>
                <a:cubicBezTo>
                  <a:pt x="102" y="281"/>
                  <a:pt x="47" y="228"/>
                  <a:pt x="47" y="164"/>
                </a:cubicBezTo>
                <a:cubicBezTo>
                  <a:pt x="47" y="99"/>
                  <a:pt x="102" y="47"/>
                  <a:pt x="170" y="47"/>
                </a:cubicBezTo>
                <a:cubicBezTo>
                  <a:pt x="238" y="47"/>
                  <a:pt x="293" y="99"/>
                  <a:pt x="293" y="164"/>
                </a:cubicBezTo>
                <a:cubicBezTo>
                  <a:pt x="293" y="228"/>
                  <a:pt x="238" y="281"/>
                  <a:pt x="170" y="281"/>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1" name="Oval 76"/>
          <p:cNvSpPr>
            <a:spLocks noChangeArrowheads="1"/>
          </p:cNvSpPr>
          <p:nvPr/>
        </p:nvSpPr>
        <p:spPr bwMode="auto">
          <a:xfrm flipH="1">
            <a:off x="7054393" y="2086619"/>
            <a:ext cx="213569" cy="209869"/>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endParaRPr lang="zh-CN" altLang="zh-CN"/>
          </a:p>
        </p:txBody>
      </p:sp>
      <p:grpSp>
        <p:nvGrpSpPr>
          <p:cNvPr id="5" name="组合 9"/>
          <p:cNvGrpSpPr/>
          <p:nvPr/>
        </p:nvGrpSpPr>
        <p:grpSpPr>
          <a:xfrm>
            <a:off x="6205714" y="2162172"/>
            <a:ext cx="986705" cy="986848"/>
            <a:chOff x="6598099" y="2161504"/>
            <a:chExt cx="986705" cy="986543"/>
          </a:xfrm>
          <a:solidFill>
            <a:schemeClr val="accent1"/>
          </a:solidFill>
        </p:grpSpPr>
        <p:sp>
          <p:nvSpPr>
            <p:cNvPr id="112" name="Freeform 77"/>
            <p:cNvSpPr/>
            <p:nvPr/>
          </p:nvSpPr>
          <p:spPr bwMode="auto">
            <a:xfrm flipH="1">
              <a:off x="6780891" y="2883228"/>
              <a:ext cx="141757" cy="264819"/>
            </a:xfrm>
            <a:custGeom>
              <a:avLst/>
              <a:gdLst>
                <a:gd name="T0" fmla="*/ 20 w 152"/>
                <a:gd name="T1" fmla="*/ 0 h 284"/>
                <a:gd name="T2" fmla="*/ 0 w 152"/>
                <a:gd name="T3" fmla="*/ 148 h 284"/>
                <a:gd name="T4" fmla="*/ 139 w 152"/>
                <a:gd name="T5" fmla="*/ 284 h 284"/>
                <a:gd name="T6" fmla="*/ 152 w 152"/>
                <a:gd name="T7" fmla="*/ 130 h 284"/>
                <a:gd name="T8" fmla="*/ 20 w 152"/>
                <a:gd name="T9" fmla="*/ 0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4">
                  <a:moveTo>
                    <a:pt x="20" y="0"/>
                  </a:moveTo>
                  <a:lnTo>
                    <a:pt x="0" y="148"/>
                  </a:lnTo>
                  <a:lnTo>
                    <a:pt x="139" y="284"/>
                  </a:lnTo>
                  <a:lnTo>
                    <a:pt x="152" y="130"/>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3" name="Freeform 78"/>
            <p:cNvSpPr/>
            <p:nvPr/>
          </p:nvSpPr>
          <p:spPr bwMode="auto">
            <a:xfrm flipH="1">
              <a:off x="6780891" y="2883228"/>
              <a:ext cx="141757" cy="264819"/>
            </a:xfrm>
            <a:custGeom>
              <a:avLst/>
              <a:gdLst>
                <a:gd name="T0" fmla="*/ 20 w 152"/>
                <a:gd name="T1" fmla="*/ 0 h 284"/>
                <a:gd name="T2" fmla="*/ 0 w 152"/>
                <a:gd name="T3" fmla="*/ 148 h 284"/>
                <a:gd name="T4" fmla="*/ 139 w 152"/>
                <a:gd name="T5" fmla="*/ 284 h 284"/>
                <a:gd name="T6" fmla="*/ 152 w 152"/>
                <a:gd name="T7" fmla="*/ 130 h 284"/>
                <a:gd name="T8" fmla="*/ 20 w 152"/>
                <a:gd name="T9" fmla="*/ 0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4">
                  <a:moveTo>
                    <a:pt x="20" y="0"/>
                  </a:moveTo>
                  <a:lnTo>
                    <a:pt x="0" y="148"/>
                  </a:lnTo>
                  <a:lnTo>
                    <a:pt x="139" y="284"/>
                  </a:lnTo>
                  <a:lnTo>
                    <a:pt x="152" y="130"/>
                  </a:lnTo>
                  <a:lnTo>
                    <a:pt x="2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4" name="Freeform 79"/>
            <p:cNvSpPr/>
            <p:nvPr/>
          </p:nvSpPr>
          <p:spPr bwMode="auto">
            <a:xfrm flipH="1">
              <a:off x="6598099" y="2820753"/>
              <a:ext cx="264862" cy="142666"/>
            </a:xfrm>
            <a:custGeom>
              <a:avLst/>
              <a:gdLst>
                <a:gd name="T0" fmla="*/ 0 w 284"/>
                <a:gd name="T1" fmla="*/ 23 h 153"/>
                <a:gd name="T2" fmla="*/ 149 w 284"/>
                <a:gd name="T3" fmla="*/ 0 h 153"/>
                <a:gd name="T4" fmla="*/ 284 w 284"/>
                <a:gd name="T5" fmla="*/ 142 h 153"/>
                <a:gd name="T6" fmla="*/ 130 w 284"/>
                <a:gd name="T7" fmla="*/ 153 h 153"/>
                <a:gd name="T8" fmla="*/ 0 w 284"/>
                <a:gd name="T9" fmla="*/ 23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4" h="153">
                  <a:moveTo>
                    <a:pt x="0" y="23"/>
                  </a:moveTo>
                  <a:lnTo>
                    <a:pt x="149" y="0"/>
                  </a:lnTo>
                  <a:lnTo>
                    <a:pt x="284" y="142"/>
                  </a:lnTo>
                  <a:lnTo>
                    <a:pt x="130" y="153"/>
                  </a:lnTo>
                  <a:lnTo>
                    <a:pt x="0"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5" name="Freeform 80"/>
            <p:cNvSpPr/>
            <p:nvPr/>
          </p:nvSpPr>
          <p:spPr bwMode="auto">
            <a:xfrm flipH="1">
              <a:off x="6598099" y="2820753"/>
              <a:ext cx="264862" cy="142666"/>
            </a:xfrm>
            <a:custGeom>
              <a:avLst/>
              <a:gdLst>
                <a:gd name="T0" fmla="*/ 0 w 284"/>
                <a:gd name="T1" fmla="*/ 23 h 153"/>
                <a:gd name="T2" fmla="*/ 149 w 284"/>
                <a:gd name="T3" fmla="*/ 0 h 153"/>
                <a:gd name="T4" fmla="*/ 284 w 284"/>
                <a:gd name="T5" fmla="*/ 142 h 153"/>
                <a:gd name="T6" fmla="*/ 130 w 284"/>
                <a:gd name="T7" fmla="*/ 153 h 153"/>
                <a:gd name="T8" fmla="*/ 0 w 284"/>
                <a:gd name="T9" fmla="*/ 23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4" h="153">
                  <a:moveTo>
                    <a:pt x="0" y="23"/>
                  </a:moveTo>
                  <a:lnTo>
                    <a:pt x="149" y="0"/>
                  </a:lnTo>
                  <a:lnTo>
                    <a:pt x="284" y="142"/>
                  </a:lnTo>
                  <a:lnTo>
                    <a:pt x="130" y="153"/>
                  </a:lnTo>
                  <a:lnTo>
                    <a:pt x="0" y="23"/>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6" name="Freeform 81"/>
            <p:cNvSpPr/>
            <p:nvPr/>
          </p:nvSpPr>
          <p:spPr bwMode="auto">
            <a:xfrm flipH="1">
              <a:off x="6861096" y="2918662"/>
              <a:ext cx="24248" cy="145464"/>
            </a:xfrm>
            <a:custGeom>
              <a:avLst/>
              <a:gdLst>
                <a:gd name="T0" fmla="*/ 20 w 26"/>
                <a:gd name="T1" fmla="*/ 0 h 156"/>
                <a:gd name="T2" fmla="*/ 0 w 26"/>
                <a:gd name="T3" fmla="*/ 149 h 156"/>
                <a:gd name="T4" fmla="*/ 7 w 26"/>
                <a:gd name="T5" fmla="*/ 156 h 156"/>
                <a:gd name="T6" fmla="*/ 26 w 26"/>
                <a:gd name="T7" fmla="*/ 7 h 156"/>
                <a:gd name="T8" fmla="*/ 22 w 26"/>
                <a:gd name="T9" fmla="*/ 4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9"/>
                  </a:lnTo>
                  <a:lnTo>
                    <a:pt x="7" y="156"/>
                  </a:lnTo>
                  <a:lnTo>
                    <a:pt x="26" y="7"/>
                  </a:lnTo>
                  <a:lnTo>
                    <a:pt x="22" y="4"/>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7" name="Freeform 82"/>
            <p:cNvSpPr/>
            <p:nvPr/>
          </p:nvSpPr>
          <p:spPr bwMode="auto">
            <a:xfrm flipH="1">
              <a:off x="6861096" y="2918662"/>
              <a:ext cx="24248" cy="145464"/>
            </a:xfrm>
            <a:custGeom>
              <a:avLst/>
              <a:gdLst>
                <a:gd name="T0" fmla="*/ 20 w 26"/>
                <a:gd name="T1" fmla="*/ 0 h 156"/>
                <a:gd name="T2" fmla="*/ 0 w 26"/>
                <a:gd name="T3" fmla="*/ 149 h 156"/>
                <a:gd name="T4" fmla="*/ 7 w 26"/>
                <a:gd name="T5" fmla="*/ 156 h 156"/>
                <a:gd name="T6" fmla="*/ 26 w 26"/>
                <a:gd name="T7" fmla="*/ 7 h 156"/>
                <a:gd name="T8" fmla="*/ 22 w 26"/>
                <a:gd name="T9" fmla="*/ 4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9"/>
                  </a:lnTo>
                  <a:lnTo>
                    <a:pt x="7" y="156"/>
                  </a:lnTo>
                  <a:lnTo>
                    <a:pt x="26" y="7"/>
                  </a:lnTo>
                  <a:lnTo>
                    <a:pt x="22" y="4"/>
                  </a:lnTo>
                  <a:lnTo>
                    <a:pt x="2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8" name="Freeform 83"/>
            <p:cNvSpPr/>
            <p:nvPr/>
          </p:nvSpPr>
          <p:spPr bwMode="auto">
            <a:xfrm flipH="1">
              <a:off x="6837781" y="3098626"/>
              <a:ext cx="6528" cy="6527"/>
            </a:xfrm>
            <a:custGeom>
              <a:avLst/>
              <a:gdLst>
                <a:gd name="T0" fmla="*/ 0 w 7"/>
                <a:gd name="T1" fmla="*/ 0 h 7"/>
                <a:gd name="T2" fmla="*/ 0 w 7"/>
                <a:gd name="T3" fmla="*/ 0 h 7"/>
                <a:gd name="T4" fmla="*/ 7 w 7"/>
                <a:gd name="T5" fmla="*/ 7 h 7"/>
                <a:gd name="T6" fmla="*/ 7 w 7"/>
                <a:gd name="T7" fmla="*/ 7 h 7"/>
                <a:gd name="T8" fmla="*/ 0 w 7"/>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7">
                  <a:moveTo>
                    <a:pt x="0" y="0"/>
                  </a:moveTo>
                  <a:lnTo>
                    <a:pt x="0" y="0"/>
                  </a:lnTo>
                  <a:lnTo>
                    <a:pt x="7" y="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9" name="Freeform 84"/>
            <p:cNvSpPr/>
            <p:nvPr/>
          </p:nvSpPr>
          <p:spPr bwMode="auto">
            <a:xfrm flipH="1">
              <a:off x="6837781" y="3098626"/>
              <a:ext cx="6528" cy="6527"/>
            </a:xfrm>
            <a:custGeom>
              <a:avLst/>
              <a:gdLst>
                <a:gd name="T0" fmla="*/ 0 w 7"/>
                <a:gd name="T1" fmla="*/ 0 h 7"/>
                <a:gd name="T2" fmla="*/ 0 w 7"/>
                <a:gd name="T3" fmla="*/ 0 h 7"/>
                <a:gd name="T4" fmla="*/ 7 w 7"/>
                <a:gd name="T5" fmla="*/ 7 h 7"/>
                <a:gd name="T6" fmla="*/ 7 w 7"/>
                <a:gd name="T7" fmla="*/ 7 h 7"/>
                <a:gd name="T8" fmla="*/ 0 w 7"/>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7">
                  <a:moveTo>
                    <a:pt x="0" y="0"/>
                  </a:moveTo>
                  <a:lnTo>
                    <a:pt x="0" y="0"/>
                  </a:lnTo>
                  <a:lnTo>
                    <a:pt x="7" y="7"/>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0" name="Freeform 85"/>
            <p:cNvSpPr/>
            <p:nvPr/>
          </p:nvSpPr>
          <p:spPr bwMode="auto">
            <a:xfrm flipH="1">
              <a:off x="6820061" y="2961555"/>
              <a:ext cx="24248" cy="143599"/>
            </a:xfrm>
            <a:custGeom>
              <a:avLst/>
              <a:gdLst>
                <a:gd name="T0" fmla="*/ 20 w 26"/>
                <a:gd name="T1" fmla="*/ 0 h 154"/>
                <a:gd name="T2" fmla="*/ 0 w 26"/>
                <a:gd name="T3" fmla="*/ 147 h 154"/>
                <a:gd name="T4" fmla="*/ 7 w 26"/>
                <a:gd name="T5" fmla="*/ 154 h 154"/>
                <a:gd name="T6" fmla="*/ 26 w 26"/>
                <a:gd name="T7" fmla="*/ 5 h 154"/>
                <a:gd name="T8" fmla="*/ 24 w 26"/>
                <a:gd name="T9" fmla="*/ 2 h 154"/>
                <a:gd name="T10" fmla="*/ 20 w 26"/>
                <a:gd name="T11" fmla="*/ 0 h 1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4">
                  <a:moveTo>
                    <a:pt x="20" y="0"/>
                  </a:moveTo>
                  <a:lnTo>
                    <a:pt x="0" y="147"/>
                  </a:lnTo>
                  <a:lnTo>
                    <a:pt x="7" y="154"/>
                  </a:lnTo>
                  <a:lnTo>
                    <a:pt x="26" y="5"/>
                  </a:lnTo>
                  <a:lnTo>
                    <a:pt x="24" y="2"/>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1" name="Freeform 86"/>
            <p:cNvSpPr/>
            <p:nvPr/>
          </p:nvSpPr>
          <p:spPr bwMode="auto">
            <a:xfrm flipH="1">
              <a:off x="6820061" y="2961555"/>
              <a:ext cx="24248" cy="143599"/>
            </a:xfrm>
            <a:custGeom>
              <a:avLst/>
              <a:gdLst>
                <a:gd name="T0" fmla="*/ 20 w 26"/>
                <a:gd name="T1" fmla="*/ 0 h 154"/>
                <a:gd name="T2" fmla="*/ 0 w 26"/>
                <a:gd name="T3" fmla="*/ 147 h 154"/>
                <a:gd name="T4" fmla="*/ 7 w 26"/>
                <a:gd name="T5" fmla="*/ 154 h 154"/>
                <a:gd name="T6" fmla="*/ 26 w 26"/>
                <a:gd name="T7" fmla="*/ 5 h 154"/>
                <a:gd name="T8" fmla="*/ 24 w 26"/>
                <a:gd name="T9" fmla="*/ 2 h 154"/>
                <a:gd name="T10" fmla="*/ 20 w 26"/>
                <a:gd name="T11" fmla="*/ 0 h 1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4">
                  <a:moveTo>
                    <a:pt x="20" y="0"/>
                  </a:moveTo>
                  <a:lnTo>
                    <a:pt x="0" y="147"/>
                  </a:lnTo>
                  <a:lnTo>
                    <a:pt x="7" y="154"/>
                  </a:lnTo>
                  <a:lnTo>
                    <a:pt x="26" y="5"/>
                  </a:lnTo>
                  <a:lnTo>
                    <a:pt x="24" y="2"/>
                  </a:lnTo>
                  <a:lnTo>
                    <a:pt x="2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2" name="Freeform 87"/>
            <p:cNvSpPr/>
            <p:nvPr/>
          </p:nvSpPr>
          <p:spPr bwMode="auto">
            <a:xfrm flipH="1">
              <a:off x="6628875" y="2906540"/>
              <a:ext cx="12124" cy="7460"/>
            </a:xfrm>
            <a:custGeom>
              <a:avLst/>
              <a:gdLst>
                <a:gd name="T0" fmla="*/ 4 w 13"/>
                <a:gd name="T1" fmla="*/ 0 h 8"/>
                <a:gd name="T2" fmla="*/ 0 w 13"/>
                <a:gd name="T3" fmla="*/ 0 h 8"/>
                <a:gd name="T4" fmla="*/ 6 w 13"/>
                <a:gd name="T5" fmla="*/ 8 h 8"/>
                <a:gd name="T6" fmla="*/ 13 w 13"/>
                <a:gd name="T7" fmla="*/ 6 h 8"/>
                <a:gd name="T8" fmla="*/ 4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4" y="0"/>
                  </a:moveTo>
                  <a:lnTo>
                    <a:pt x="0" y="0"/>
                  </a:lnTo>
                  <a:lnTo>
                    <a:pt x="6" y="8"/>
                  </a:lnTo>
                  <a:lnTo>
                    <a:pt x="13" y="6"/>
                  </a:ln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3" name="Freeform 88"/>
            <p:cNvSpPr/>
            <p:nvPr/>
          </p:nvSpPr>
          <p:spPr bwMode="auto">
            <a:xfrm flipH="1">
              <a:off x="6628875" y="2906540"/>
              <a:ext cx="12124" cy="7460"/>
            </a:xfrm>
            <a:custGeom>
              <a:avLst/>
              <a:gdLst>
                <a:gd name="T0" fmla="*/ 4 w 13"/>
                <a:gd name="T1" fmla="*/ 0 h 8"/>
                <a:gd name="T2" fmla="*/ 0 w 13"/>
                <a:gd name="T3" fmla="*/ 0 h 8"/>
                <a:gd name="T4" fmla="*/ 6 w 13"/>
                <a:gd name="T5" fmla="*/ 8 h 8"/>
                <a:gd name="T6" fmla="*/ 13 w 13"/>
                <a:gd name="T7" fmla="*/ 6 h 8"/>
                <a:gd name="T8" fmla="*/ 4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4" y="0"/>
                  </a:moveTo>
                  <a:lnTo>
                    <a:pt x="0" y="0"/>
                  </a:lnTo>
                  <a:lnTo>
                    <a:pt x="6" y="8"/>
                  </a:lnTo>
                  <a:lnTo>
                    <a:pt x="13" y="6"/>
                  </a:lnTo>
                  <a:lnTo>
                    <a:pt x="4"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4" name="Freeform 89"/>
            <p:cNvSpPr/>
            <p:nvPr/>
          </p:nvSpPr>
          <p:spPr bwMode="auto">
            <a:xfrm flipH="1">
              <a:off x="6775296" y="2922391"/>
              <a:ext cx="7461" cy="6527"/>
            </a:xfrm>
            <a:custGeom>
              <a:avLst/>
              <a:gdLst>
                <a:gd name="T0" fmla="*/ 0 w 8"/>
                <a:gd name="T1" fmla="*/ 0 h 7"/>
                <a:gd name="T2" fmla="*/ 0 w 8"/>
                <a:gd name="T3" fmla="*/ 0 h 7"/>
                <a:gd name="T4" fmla="*/ 8 w 8"/>
                <a:gd name="T5" fmla="*/ 7 h 7"/>
                <a:gd name="T6" fmla="*/ 8 w 8"/>
                <a:gd name="T7" fmla="*/ 7 h 7"/>
                <a:gd name="T8" fmla="*/ 0 w 8"/>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7">
                  <a:moveTo>
                    <a:pt x="0" y="0"/>
                  </a:moveTo>
                  <a:lnTo>
                    <a:pt x="0" y="0"/>
                  </a:lnTo>
                  <a:lnTo>
                    <a:pt x="8" y="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5" name="Freeform 90"/>
            <p:cNvSpPr/>
            <p:nvPr/>
          </p:nvSpPr>
          <p:spPr bwMode="auto">
            <a:xfrm flipH="1">
              <a:off x="6775296" y="2922391"/>
              <a:ext cx="7461" cy="6527"/>
            </a:xfrm>
            <a:custGeom>
              <a:avLst/>
              <a:gdLst>
                <a:gd name="T0" fmla="*/ 0 w 8"/>
                <a:gd name="T1" fmla="*/ 0 h 7"/>
                <a:gd name="T2" fmla="*/ 0 w 8"/>
                <a:gd name="T3" fmla="*/ 0 h 7"/>
                <a:gd name="T4" fmla="*/ 8 w 8"/>
                <a:gd name="T5" fmla="*/ 7 h 7"/>
                <a:gd name="T6" fmla="*/ 8 w 8"/>
                <a:gd name="T7" fmla="*/ 7 h 7"/>
                <a:gd name="T8" fmla="*/ 0 w 8"/>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7">
                  <a:moveTo>
                    <a:pt x="0" y="0"/>
                  </a:moveTo>
                  <a:lnTo>
                    <a:pt x="0" y="0"/>
                  </a:lnTo>
                  <a:lnTo>
                    <a:pt x="8" y="7"/>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6" name="Freeform 91"/>
            <p:cNvSpPr/>
            <p:nvPr/>
          </p:nvSpPr>
          <p:spPr bwMode="auto">
            <a:xfrm flipH="1">
              <a:off x="6635403" y="2906540"/>
              <a:ext cx="147353" cy="22379"/>
            </a:xfrm>
            <a:custGeom>
              <a:avLst/>
              <a:gdLst>
                <a:gd name="T0" fmla="*/ 152 w 158"/>
                <a:gd name="T1" fmla="*/ 0 h 24"/>
                <a:gd name="T2" fmla="*/ 0 w 158"/>
                <a:gd name="T3" fmla="*/ 17 h 24"/>
                <a:gd name="T4" fmla="*/ 8 w 158"/>
                <a:gd name="T5" fmla="*/ 24 h 24"/>
                <a:gd name="T6" fmla="*/ 158 w 158"/>
                <a:gd name="T7" fmla="*/ 8 h 24"/>
                <a:gd name="T8" fmla="*/ 152 w 158"/>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 h="24">
                  <a:moveTo>
                    <a:pt x="152" y="0"/>
                  </a:moveTo>
                  <a:lnTo>
                    <a:pt x="0" y="17"/>
                  </a:lnTo>
                  <a:lnTo>
                    <a:pt x="8" y="24"/>
                  </a:lnTo>
                  <a:lnTo>
                    <a:pt x="158" y="8"/>
                  </a:lnTo>
                  <a:lnTo>
                    <a:pt x="15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7" name="Freeform 92"/>
            <p:cNvSpPr/>
            <p:nvPr/>
          </p:nvSpPr>
          <p:spPr bwMode="auto">
            <a:xfrm flipH="1">
              <a:off x="6635403" y="2906540"/>
              <a:ext cx="147353" cy="22379"/>
            </a:xfrm>
            <a:custGeom>
              <a:avLst/>
              <a:gdLst>
                <a:gd name="T0" fmla="*/ 152 w 158"/>
                <a:gd name="T1" fmla="*/ 0 h 24"/>
                <a:gd name="T2" fmla="*/ 0 w 158"/>
                <a:gd name="T3" fmla="*/ 17 h 24"/>
                <a:gd name="T4" fmla="*/ 8 w 158"/>
                <a:gd name="T5" fmla="*/ 24 h 24"/>
                <a:gd name="T6" fmla="*/ 158 w 158"/>
                <a:gd name="T7" fmla="*/ 8 h 24"/>
                <a:gd name="T8" fmla="*/ 152 w 158"/>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 h="24">
                  <a:moveTo>
                    <a:pt x="152" y="0"/>
                  </a:moveTo>
                  <a:lnTo>
                    <a:pt x="0" y="17"/>
                  </a:lnTo>
                  <a:lnTo>
                    <a:pt x="8" y="24"/>
                  </a:lnTo>
                  <a:lnTo>
                    <a:pt x="158" y="8"/>
                  </a:lnTo>
                  <a:lnTo>
                    <a:pt x="152"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8" name="Freeform 93"/>
            <p:cNvSpPr/>
            <p:nvPr/>
          </p:nvSpPr>
          <p:spPr bwMode="auto">
            <a:xfrm flipH="1">
              <a:off x="6676438" y="2860849"/>
              <a:ext cx="10259" cy="4662"/>
            </a:xfrm>
            <a:custGeom>
              <a:avLst/>
              <a:gdLst>
                <a:gd name="T0" fmla="*/ 4 w 11"/>
                <a:gd name="T1" fmla="*/ 0 h 5"/>
                <a:gd name="T2" fmla="*/ 0 w 11"/>
                <a:gd name="T3" fmla="*/ 0 h 5"/>
                <a:gd name="T4" fmla="*/ 5 w 11"/>
                <a:gd name="T5" fmla="*/ 5 h 5"/>
                <a:gd name="T6" fmla="*/ 11 w 11"/>
                <a:gd name="T7" fmla="*/ 5 h 5"/>
                <a:gd name="T8" fmla="*/ 4 w 11"/>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5">
                  <a:moveTo>
                    <a:pt x="4" y="0"/>
                  </a:moveTo>
                  <a:lnTo>
                    <a:pt x="0" y="0"/>
                  </a:lnTo>
                  <a:lnTo>
                    <a:pt x="5" y="5"/>
                  </a:lnTo>
                  <a:lnTo>
                    <a:pt x="11" y="5"/>
                  </a:ln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9" name="Freeform 94"/>
            <p:cNvSpPr/>
            <p:nvPr/>
          </p:nvSpPr>
          <p:spPr bwMode="auto">
            <a:xfrm flipH="1">
              <a:off x="6676438" y="2860849"/>
              <a:ext cx="10259" cy="4662"/>
            </a:xfrm>
            <a:custGeom>
              <a:avLst/>
              <a:gdLst>
                <a:gd name="T0" fmla="*/ 4 w 11"/>
                <a:gd name="T1" fmla="*/ 0 h 5"/>
                <a:gd name="T2" fmla="*/ 0 w 11"/>
                <a:gd name="T3" fmla="*/ 0 h 5"/>
                <a:gd name="T4" fmla="*/ 5 w 11"/>
                <a:gd name="T5" fmla="*/ 5 h 5"/>
                <a:gd name="T6" fmla="*/ 11 w 11"/>
                <a:gd name="T7" fmla="*/ 5 h 5"/>
                <a:gd name="T8" fmla="*/ 4 w 11"/>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5">
                  <a:moveTo>
                    <a:pt x="4" y="0"/>
                  </a:moveTo>
                  <a:lnTo>
                    <a:pt x="0" y="0"/>
                  </a:lnTo>
                  <a:lnTo>
                    <a:pt x="5" y="5"/>
                  </a:lnTo>
                  <a:lnTo>
                    <a:pt x="11" y="5"/>
                  </a:lnTo>
                  <a:lnTo>
                    <a:pt x="4"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0" name="Freeform 95"/>
            <p:cNvSpPr/>
            <p:nvPr/>
          </p:nvSpPr>
          <p:spPr bwMode="auto">
            <a:xfrm flipH="1">
              <a:off x="6682034" y="2860849"/>
              <a:ext cx="148286" cy="20514"/>
            </a:xfrm>
            <a:custGeom>
              <a:avLst/>
              <a:gdLst>
                <a:gd name="T0" fmla="*/ 154 w 159"/>
                <a:gd name="T1" fmla="*/ 0 h 22"/>
                <a:gd name="T2" fmla="*/ 0 w 159"/>
                <a:gd name="T3" fmla="*/ 14 h 22"/>
                <a:gd name="T4" fmla="*/ 7 w 159"/>
                <a:gd name="T5" fmla="*/ 22 h 22"/>
                <a:gd name="T6" fmla="*/ 159 w 159"/>
                <a:gd name="T7" fmla="*/ 5 h 22"/>
                <a:gd name="T8" fmla="*/ 154 w 159"/>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2">
                  <a:moveTo>
                    <a:pt x="154" y="0"/>
                  </a:moveTo>
                  <a:lnTo>
                    <a:pt x="0" y="14"/>
                  </a:lnTo>
                  <a:lnTo>
                    <a:pt x="7" y="22"/>
                  </a:lnTo>
                  <a:lnTo>
                    <a:pt x="159" y="5"/>
                  </a:lnTo>
                  <a:lnTo>
                    <a:pt x="15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1" name="Freeform 96"/>
            <p:cNvSpPr/>
            <p:nvPr/>
          </p:nvSpPr>
          <p:spPr bwMode="auto">
            <a:xfrm flipH="1">
              <a:off x="6682034" y="2860849"/>
              <a:ext cx="148286" cy="20514"/>
            </a:xfrm>
            <a:custGeom>
              <a:avLst/>
              <a:gdLst>
                <a:gd name="T0" fmla="*/ 154 w 159"/>
                <a:gd name="T1" fmla="*/ 0 h 22"/>
                <a:gd name="T2" fmla="*/ 0 w 159"/>
                <a:gd name="T3" fmla="*/ 14 h 22"/>
                <a:gd name="T4" fmla="*/ 7 w 159"/>
                <a:gd name="T5" fmla="*/ 22 h 22"/>
                <a:gd name="T6" fmla="*/ 159 w 159"/>
                <a:gd name="T7" fmla="*/ 5 h 22"/>
                <a:gd name="T8" fmla="*/ 154 w 159"/>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2">
                  <a:moveTo>
                    <a:pt x="154" y="0"/>
                  </a:moveTo>
                  <a:lnTo>
                    <a:pt x="0" y="14"/>
                  </a:lnTo>
                  <a:lnTo>
                    <a:pt x="7" y="22"/>
                  </a:lnTo>
                  <a:lnTo>
                    <a:pt x="159" y="5"/>
                  </a:lnTo>
                  <a:lnTo>
                    <a:pt x="154"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2" name="Freeform 97"/>
            <p:cNvSpPr/>
            <p:nvPr/>
          </p:nvSpPr>
          <p:spPr bwMode="auto">
            <a:xfrm flipH="1">
              <a:off x="6741721" y="2161504"/>
              <a:ext cx="843083" cy="842944"/>
            </a:xfrm>
            <a:custGeom>
              <a:avLst/>
              <a:gdLst>
                <a:gd name="T0" fmla="*/ 55 w 493"/>
                <a:gd name="T1" fmla="*/ 9 h 493"/>
                <a:gd name="T2" fmla="*/ 55 w 493"/>
                <a:gd name="T3" fmla="*/ 9 h 493"/>
                <a:gd name="T4" fmla="*/ 31 w 493"/>
                <a:gd name="T5" fmla="*/ 0 h 493"/>
                <a:gd name="T6" fmla="*/ 0 w 493"/>
                <a:gd name="T7" fmla="*/ 31 h 493"/>
                <a:gd name="T8" fmla="*/ 11 w 493"/>
                <a:gd name="T9" fmla="*/ 57 h 493"/>
                <a:gd name="T10" fmla="*/ 11 w 493"/>
                <a:gd name="T11" fmla="*/ 57 h 493"/>
                <a:gd name="T12" fmla="*/ 862 w 493"/>
                <a:gd name="T13" fmla="*/ 904 h 493"/>
                <a:gd name="T14" fmla="*/ 904 w 493"/>
                <a:gd name="T15" fmla="*/ 860 h 493"/>
                <a:gd name="T16" fmla="*/ 55 w 493"/>
                <a:gd name="T17" fmla="*/ 9 h 4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3" h="493">
                  <a:moveTo>
                    <a:pt x="30" y="5"/>
                  </a:moveTo>
                  <a:cubicBezTo>
                    <a:pt x="30" y="5"/>
                    <a:pt x="30" y="5"/>
                    <a:pt x="30" y="5"/>
                  </a:cubicBezTo>
                  <a:cubicBezTo>
                    <a:pt x="27" y="2"/>
                    <a:pt x="22" y="0"/>
                    <a:pt x="17" y="0"/>
                  </a:cubicBezTo>
                  <a:cubicBezTo>
                    <a:pt x="8" y="0"/>
                    <a:pt x="0" y="8"/>
                    <a:pt x="0" y="17"/>
                  </a:cubicBezTo>
                  <a:cubicBezTo>
                    <a:pt x="0" y="23"/>
                    <a:pt x="2" y="28"/>
                    <a:pt x="6" y="31"/>
                  </a:cubicBezTo>
                  <a:cubicBezTo>
                    <a:pt x="6" y="31"/>
                    <a:pt x="6" y="31"/>
                    <a:pt x="6" y="31"/>
                  </a:cubicBezTo>
                  <a:cubicBezTo>
                    <a:pt x="470" y="493"/>
                    <a:pt x="470" y="493"/>
                    <a:pt x="470" y="493"/>
                  </a:cubicBezTo>
                  <a:cubicBezTo>
                    <a:pt x="493" y="469"/>
                    <a:pt x="493" y="469"/>
                    <a:pt x="493" y="469"/>
                  </a:cubicBezTo>
                  <a:cubicBezTo>
                    <a:pt x="30" y="5"/>
                    <a:pt x="30" y="5"/>
                    <a:pt x="30"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33" name="Freeform 98"/>
          <p:cNvSpPr/>
          <p:nvPr/>
        </p:nvSpPr>
        <p:spPr bwMode="auto">
          <a:xfrm flipH="1">
            <a:off x="7899341" y="2931689"/>
            <a:ext cx="54092" cy="55032"/>
          </a:xfrm>
          <a:custGeom>
            <a:avLst/>
            <a:gdLst>
              <a:gd name="T0" fmla="*/ 5 w 32"/>
              <a:gd name="T1" fmla="*/ 0 h 32"/>
              <a:gd name="T2" fmla="*/ 0 w 32"/>
              <a:gd name="T3" fmla="*/ 6 h 32"/>
              <a:gd name="T4" fmla="*/ 24 w 32"/>
              <a:gd name="T5" fmla="*/ 31 h 32"/>
              <a:gd name="T6" fmla="*/ 53 w 32"/>
              <a:gd name="T7" fmla="*/ 59 h 32"/>
              <a:gd name="T8" fmla="*/ 58 w 32"/>
              <a:gd name="T9" fmla="*/ 53 h 32"/>
              <a:gd name="T10" fmla="*/ 5 w 32"/>
              <a:gd name="T11" fmla="*/ 0 h 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2" h="32">
                <a:moveTo>
                  <a:pt x="3" y="0"/>
                </a:moveTo>
                <a:cubicBezTo>
                  <a:pt x="0" y="3"/>
                  <a:pt x="0" y="3"/>
                  <a:pt x="0" y="3"/>
                </a:cubicBezTo>
                <a:cubicBezTo>
                  <a:pt x="4" y="8"/>
                  <a:pt x="8" y="12"/>
                  <a:pt x="13" y="17"/>
                </a:cubicBezTo>
                <a:cubicBezTo>
                  <a:pt x="18" y="22"/>
                  <a:pt x="24" y="27"/>
                  <a:pt x="29" y="32"/>
                </a:cubicBezTo>
                <a:cubicBezTo>
                  <a:pt x="32" y="29"/>
                  <a:pt x="32" y="29"/>
                  <a:pt x="32" y="29"/>
                </a:cubicBezTo>
                <a:cubicBezTo>
                  <a:pt x="22" y="20"/>
                  <a:pt x="12" y="10"/>
                  <a:pt x="3" y="0"/>
                </a:cubicBezTo>
              </a:path>
            </a:pathLst>
          </a:custGeom>
          <a:solidFill>
            <a:srgbClr val="C9C8C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4" name="Freeform 106"/>
          <p:cNvSpPr/>
          <p:nvPr/>
        </p:nvSpPr>
        <p:spPr bwMode="auto">
          <a:xfrm flipH="1">
            <a:off x="7146721" y="2178961"/>
            <a:ext cx="45698" cy="57831"/>
          </a:xfrm>
          <a:custGeom>
            <a:avLst/>
            <a:gdLst>
              <a:gd name="T0" fmla="*/ 4 w 27"/>
              <a:gd name="T1" fmla="*/ 0 h 34"/>
              <a:gd name="T2" fmla="*/ 0 w 27"/>
              <a:gd name="T3" fmla="*/ 4 h 34"/>
              <a:gd name="T4" fmla="*/ 0 w 27"/>
              <a:gd name="T5" fmla="*/ 13 h 34"/>
              <a:gd name="T6" fmla="*/ 11 w 27"/>
              <a:gd name="T7" fmla="*/ 38 h 34"/>
              <a:gd name="T8" fmla="*/ 11 w 27"/>
              <a:gd name="T9" fmla="*/ 38 h 34"/>
              <a:gd name="T10" fmla="*/ 34 w 27"/>
              <a:gd name="T11" fmla="*/ 62 h 34"/>
              <a:gd name="T12" fmla="*/ 49 w 27"/>
              <a:gd name="T13" fmla="*/ 46 h 34"/>
              <a:gd name="T14" fmla="*/ 27 w 27"/>
              <a:gd name="T15" fmla="*/ 27 h 34"/>
              <a:gd name="T16" fmla="*/ 4 w 27"/>
              <a:gd name="T17" fmla="*/ 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7" h="34">
                <a:moveTo>
                  <a:pt x="2" y="0"/>
                </a:moveTo>
                <a:cubicBezTo>
                  <a:pt x="0" y="2"/>
                  <a:pt x="0" y="2"/>
                  <a:pt x="0" y="2"/>
                </a:cubicBezTo>
                <a:cubicBezTo>
                  <a:pt x="0" y="3"/>
                  <a:pt x="0" y="5"/>
                  <a:pt x="0" y="7"/>
                </a:cubicBezTo>
                <a:cubicBezTo>
                  <a:pt x="0" y="13"/>
                  <a:pt x="2" y="18"/>
                  <a:pt x="6" y="21"/>
                </a:cubicBezTo>
                <a:cubicBezTo>
                  <a:pt x="6" y="21"/>
                  <a:pt x="6" y="21"/>
                  <a:pt x="6" y="21"/>
                </a:cubicBezTo>
                <a:cubicBezTo>
                  <a:pt x="19" y="34"/>
                  <a:pt x="19" y="34"/>
                  <a:pt x="19" y="34"/>
                </a:cubicBezTo>
                <a:cubicBezTo>
                  <a:pt x="27" y="25"/>
                  <a:pt x="27" y="25"/>
                  <a:pt x="27" y="25"/>
                </a:cubicBezTo>
                <a:cubicBezTo>
                  <a:pt x="15" y="15"/>
                  <a:pt x="15" y="15"/>
                  <a:pt x="15" y="15"/>
                </a:cubicBezTo>
                <a:cubicBezTo>
                  <a:pt x="2" y="0"/>
                  <a:pt x="2" y="0"/>
                  <a:pt x="2" y="0"/>
                </a:cubicBezTo>
              </a:path>
            </a:pathLst>
          </a:custGeom>
          <a:solidFill>
            <a:srgbClr val="5D483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6" name="组合 2"/>
          <p:cNvGrpSpPr/>
          <p:nvPr/>
        </p:nvGrpSpPr>
        <p:grpSpPr>
          <a:xfrm>
            <a:off x="685009" y="1530205"/>
            <a:ext cx="365522" cy="430273"/>
            <a:chOff x="685009" y="1529730"/>
            <a:chExt cx="365522" cy="430140"/>
          </a:xfrm>
        </p:grpSpPr>
        <p:sp>
          <p:nvSpPr>
            <p:cNvPr id="141" name="Flowchart: Off-page Connector 108"/>
            <p:cNvSpPr/>
            <p:nvPr/>
          </p:nvSpPr>
          <p:spPr bwMode="auto">
            <a:xfrm>
              <a:off x="704059" y="1529730"/>
              <a:ext cx="317898" cy="422672"/>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anose="020B0604020202020204" pitchFamily="34" charset="0"/>
                <a:cs typeface="Arial" panose="020B0604020202020204" pitchFamily="34" charset="0"/>
              </a:endParaRPr>
            </a:p>
          </p:txBody>
        </p:sp>
        <p:sp>
          <p:nvSpPr>
            <p:cNvPr id="144" name="Oval 111"/>
            <p:cNvSpPr/>
            <p:nvPr/>
          </p:nvSpPr>
          <p:spPr bwMode="auto">
            <a:xfrm>
              <a:off x="685009" y="1540770"/>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a:solidFill>
                    <a:srgbClr val="FFFFFF"/>
                  </a:solidFill>
                  <a:latin typeface="Arial" panose="020B0604020202020204" pitchFamily="34" charset="0"/>
                  <a:cs typeface="Arial" panose="020B0604020202020204" pitchFamily="34" charset="0"/>
                </a:rPr>
                <a:t>1</a:t>
              </a:r>
              <a:endParaRPr lang="en-US" altLang="zh-CN" dirty="0">
                <a:solidFill>
                  <a:schemeClr val="bg1"/>
                </a:solidFill>
                <a:latin typeface="Arial" panose="020B0604020202020204" pitchFamily="34" charset="0"/>
                <a:cs typeface="Arial" panose="020B0604020202020204" pitchFamily="34" charset="0"/>
              </a:endParaRPr>
            </a:p>
          </p:txBody>
        </p:sp>
      </p:grpSp>
      <p:grpSp>
        <p:nvGrpSpPr>
          <p:cNvPr id="7" name="组合 3"/>
          <p:cNvGrpSpPr/>
          <p:nvPr/>
        </p:nvGrpSpPr>
        <p:grpSpPr>
          <a:xfrm>
            <a:off x="685009" y="2261327"/>
            <a:ext cx="365522" cy="452720"/>
            <a:chOff x="685009" y="2260630"/>
            <a:chExt cx="365522" cy="452581"/>
          </a:xfrm>
        </p:grpSpPr>
        <p:sp>
          <p:nvSpPr>
            <p:cNvPr id="142" name="Flowchart: Off-page Connector 109"/>
            <p:cNvSpPr/>
            <p:nvPr/>
          </p:nvSpPr>
          <p:spPr bwMode="auto">
            <a:xfrm>
              <a:off x="704059" y="2290540"/>
              <a:ext cx="317898" cy="422671"/>
            </a:xfrm>
            <a:prstGeom prst="flowChartOffpage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anose="020B0604020202020204" pitchFamily="34" charset="0"/>
                <a:cs typeface="Arial" panose="020B0604020202020204" pitchFamily="34" charset="0"/>
              </a:endParaRPr>
            </a:p>
          </p:txBody>
        </p:sp>
        <p:sp>
          <p:nvSpPr>
            <p:cNvPr id="145" name="Oval 112"/>
            <p:cNvSpPr/>
            <p:nvPr/>
          </p:nvSpPr>
          <p:spPr bwMode="auto">
            <a:xfrm>
              <a:off x="685009" y="2260630"/>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a:solidFill>
                    <a:srgbClr val="FFFFFF"/>
                  </a:solidFill>
                  <a:latin typeface="Arial" panose="020B0604020202020204" pitchFamily="34" charset="0"/>
                  <a:cs typeface="Arial" panose="020B0604020202020204" pitchFamily="34" charset="0"/>
                </a:rPr>
                <a:t>2</a:t>
              </a:r>
              <a:endParaRPr lang="en-US" altLang="zh-CN" dirty="0">
                <a:solidFill>
                  <a:schemeClr val="bg1"/>
                </a:solidFill>
                <a:latin typeface="Arial" panose="020B0604020202020204" pitchFamily="34" charset="0"/>
                <a:cs typeface="Arial" panose="020B0604020202020204" pitchFamily="34" charset="0"/>
              </a:endParaRPr>
            </a:p>
          </p:txBody>
        </p:sp>
      </p:grpSp>
      <p:grpSp>
        <p:nvGrpSpPr>
          <p:cNvPr id="8" name="组合 4"/>
          <p:cNvGrpSpPr/>
          <p:nvPr/>
        </p:nvGrpSpPr>
        <p:grpSpPr>
          <a:xfrm>
            <a:off x="680246" y="3022517"/>
            <a:ext cx="365522" cy="451385"/>
            <a:chOff x="680246" y="3021584"/>
            <a:chExt cx="365522" cy="451246"/>
          </a:xfrm>
        </p:grpSpPr>
        <p:sp>
          <p:nvSpPr>
            <p:cNvPr id="143" name="Flowchart: Off-page Connector 110"/>
            <p:cNvSpPr/>
            <p:nvPr/>
          </p:nvSpPr>
          <p:spPr bwMode="auto">
            <a:xfrm>
              <a:off x="704059" y="3050159"/>
              <a:ext cx="317898" cy="422671"/>
            </a:xfrm>
            <a:prstGeom prst="flowChartOffpage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anose="020B0604020202020204" pitchFamily="34" charset="0"/>
                <a:cs typeface="Arial" panose="020B0604020202020204" pitchFamily="34" charset="0"/>
              </a:endParaRPr>
            </a:p>
          </p:txBody>
        </p:sp>
        <p:sp>
          <p:nvSpPr>
            <p:cNvPr id="146" name="Oval 113"/>
            <p:cNvSpPr/>
            <p:nvPr/>
          </p:nvSpPr>
          <p:spPr bwMode="auto">
            <a:xfrm>
              <a:off x="680246" y="3021584"/>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a:solidFill>
                    <a:srgbClr val="FFFFFF"/>
                  </a:solidFill>
                  <a:latin typeface="Arial" panose="020B0604020202020204" pitchFamily="34" charset="0"/>
                  <a:cs typeface="Arial" panose="020B0604020202020204" pitchFamily="34" charset="0"/>
                </a:rPr>
                <a:t>3</a:t>
              </a:r>
              <a:endParaRPr lang="en-US" altLang="zh-CN" dirty="0">
                <a:solidFill>
                  <a:schemeClr val="bg1"/>
                </a:solidFill>
                <a:latin typeface="Arial" panose="020B0604020202020204" pitchFamily="34" charset="0"/>
                <a:cs typeface="Arial" panose="020B0604020202020204" pitchFamily="34" charset="0"/>
              </a:endParaRPr>
            </a:p>
          </p:txBody>
        </p:sp>
      </p:grpSp>
      <p:sp>
        <p:nvSpPr>
          <p:cNvPr id="154" name="Rectangle 1436"/>
          <p:cNvSpPr>
            <a:spLocks noChangeArrowheads="1"/>
          </p:cNvSpPr>
          <p:nvPr/>
        </p:nvSpPr>
        <p:spPr bwMode="auto">
          <a:xfrm>
            <a:off x="1264210" y="1492091"/>
            <a:ext cx="6155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155" name="Content Placeholder 2"/>
          <p:cNvSpPr txBox="1"/>
          <p:nvPr/>
        </p:nvSpPr>
        <p:spPr bwMode="auto">
          <a:xfrm>
            <a:off x="1189835" y="1649303"/>
            <a:ext cx="2734093" cy="45495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2" name="Rectangle 1436"/>
          <p:cNvSpPr>
            <a:spLocks noChangeArrowheads="1"/>
          </p:cNvSpPr>
          <p:nvPr/>
        </p:nvSpPr>
        <p:spPr bwMode="auto">
          <a:xfrm>
            <a:off x="1287989" y="2246804"/>
            <a:ext cx="6155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153" name="Content Placeholder 2"/>
          <p:cNvSpPr txBox="1"/>
          <p:nvPr/>
        </p:nvSpPr>
        <p:spPr bwMode="auto">
          <a:xfrm>
            <a:off x="1213647" y="2404392"/>
            <a:ext cx="2734093" cy="45495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0" name="Rectangle 1436"/>
          <p:cNvSpPr>
            <a:spLocks noChangeArrowheads="1"/>
          </p:cNvSpPr>
          <p:nvPr/>
        </p:nvSpPr>
        <p:spPr bwMode="auto">
          <a:xfrm>
            <a:off x="1264210" y="2986749"/>
            <a:ext cx="6155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151" name="Content Placeholder 2"/>
          <p:cNvSpPr txBox="1"/>
          <p:nvPr/>
        </p:nvSpPr>
        <p:spPr bwMode="auto">
          <a:xfrm>
            <a:off x="1189835" y="3143999"/>
            <a:ext cx="2734093" cy="45495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8" name="Rectangle 1436"/>
          <p:cNvSpPr>
            <a:spLocks noChangeArrowheads="1"/>
          </p:cNvSpPr>
          <p:nvPr/>
        </p:nvSpPr>
        <p:spPr bwMode="auto">
          <a:xfrm>
            <a:off x="1287989" y="3756911"/>
            <a:ext cx="6155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139" name="Content Placeholder 2"/>
          <p:cNvSpPr txBox="1"/>
          <p:nvPr/>
        </p:nvSpPr>
        <p:spPr bwMode="auto">
          <a:xfrm>
            <a:off x="1213647" y="3958637"/>
            <a:ext cx="2734093" cy="41089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9" name="组合 6"/>
          <p:cNvGrpSpPr/>
          <p:nvPr/>
        </p:nvGrpSpPr>
        <p:grpSpPr>
          <a:xfrm>
            <a:off x="704060" y="3845502"/>
            <a:ext cx="366713" cy="419229"/>
            <a:chOff x="704059" y="3844313"/>
            <a:chExt cx="366713" cy="419100"/>
          </a:xfrm>
        </p:grpSpPr>
        <p:sp>
          <p:nvSpPr>
            <p:cNvPr id="137" name="Flowchart: Off-page Connector 104"/>
            <p:cNvSpPr/>
            <p:nvPr/>
          </p:nvSpPr>
          <p:spPr bwMode="auto">
            <a:xfrm>
              <a:off x="727871" y="3862165"/>
              <a:ext cx="317898" cy="381000"/>
            </a:xfrm>
            <a:prstGeom prst="flowChartOffpageConnector">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anose="020B0604020202020204" pitchFamily="34" charset="0"/>
                <a:cs typeface="Arial" panose="020B0604020202020204" pitchFamily="34" charset="0"/>
              </a:endParaRPr>
            </a:p>
          </p:txBody>
        </p:sp>
        <p:sp>
          <p:nvSpPr>
            <p:cNvPr id="140" name="Oval 107"/>
            <p:cNvSpPr/>
            <p:nvPr/>
          </p:nvSpPr>
          <p:spPr bwMode="auto">
            <a:xfrm>
              <a:off x="704059" y="3844313"/>
              <a:ext cx="366713"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a:solidFill>
                    <a:srgbClr val="FFFFFF"/>
                  </a:solidFill>
                  <a:latin typeface="Arial" panose="020B0604020202020204" pitchFamily="34" charset="0"/>
                  <a:cs typeface="Arial" panose="020B0604020202020204" pitchFamily="34" charset="0"/>
                </a:rPr>
                <a:t>4</a:t>
              </a:r>
              <a:endParaRPr lang="en-US" altLang="zh-CN" dirty="0">
                <a:solidFill>
                  <a:schemeClr val="bg1"/>
                </a:solidFill>
                <a:latin typeface="Arial" panose="020B0604020202020204" pitchFamily="34" charset="0"/>
                <a:cs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p:cTn id="7" dur="500" fill="hold"/>
                                        <p:tgtEl>
                                          <p:spTgt spid="105"/>
                                        </p:tgtEl>
                                        <p:attrNameLst>
                                          <p:attrName>ppt_w</p:attrName>
                                        </p:attrNameLst>
                                      </p:cBhvr>
                                      <p:tavLst>
                                        <p:tav tm="0">
                                          <p:val>
                                            <p:fltVal val="0"/>
                                          </p:val>
                                        </p:tav>
                                        <p:tav tm="100000">
                                          <p:val>
                                            <p:strVal val="#ppt_w"/>
                                          </p:val>
                                        </p:tav>
                                      </p:tavLst>
                                    </p:anim>
                                    <p:anim calcmode="lin" valueType="num">
                                      <p:cBhvr>
                                        <p:cTn id="8" dur="500" fill="hold"/>
                                        <p:tgtEl>
                                          <p:spTgt spid="105"/>
                                        </p:tgtEl>
                                        <p:attrNameLst>
                                          <p:attrName>ppt_h</p:attrName>
                                        </p:attrNameLst>
                                      </p:cBhvr>
                                      <p:tavLst>
                                        <p:tav tm="0">
                                          <p:val>
                                            <p:fltVal val="0"/>
                                          </p:val>
                                        </p:tav>
                                        <p:tav tm="100000">
                                          <p:val>
                                            <p:strVal val="#ppt_h"/>
                                          </p:val>
                                        </p:tav>
                                      </p:tavLst>
                                    </p:anim>
                                    <p:animEffect transition="in" filter="fade">
                                      <p:cBhvr>
                                        <p:cTn id="9" dur="500"/>
                                        <p:tgtEl>
                                          <p:spTgt spid="105"/>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06"/>
                                        </p:tgtEl>
                                        <p:attrNameLst>
                                          <p:attrName>style.visibility</p:attrName>
                                        </p:attrNameLst>
                                      </p:cBhvr>
                                      <p:to>
                                        <p:strVal val="visible"/>
                                      </p:to>
                                    </p:set>
                                    <p:anim calcmode="lin" valueType="num">
                                      <p:cBhvr>
                                        <p:cTn id="12" dur="500" fill="hold"/>
                                        <p:tgtEl>
                                          <p:spTgt spid="106"/>
                                        </p:tgtEl>
                                        <p:attrNameLst>
                                          <p:attrName>ppt_w</p:attrName>
                                        </p:attrNameLst>
                                      </p:cBhvr>
                                      <p:tavLst>
                                        <p:tav tm="0">
                                          <p:val>
                                            <p:fltVal val="0"/>
                                          </p:val>
                                        </p:tav>
                                        <p:tav tm="100000">
                                          <p:val>
                                            <p:strVal val="#ppt_w"/>
                                          </p:val>
                                        </p:tav>
                                      </p:tavLst>
                                    </p:anim>
                                    <p:anim calcmode="lin" valueType="num">
                                      <p:cBhvr>
                                        <p:cTn id="13" dur="500" fill="hold"/>
                                        <p:tgtEl>
                                          <p:spTgt spid="106"/>
                                        </p:tgtEl>
                                        <p:attrNameLst>
                                          <p:attrName>ppt_h</p:attrName>
                                        </p:attrNameLst>
                                      </p:cBhvr>
                                      <p:tavLst>
                                        <p:tav tm="0">
                                          <p:val>
                                            <p:fltVal val="0"/>
                                          </p:val>
                                        </p:tav>
                                        <p:tav tm="100000">
                                          <p:val>
                                            <p:strVal val="#ppt_h"/>
                                          </p:val>
                                        </p:tav>
                                      </p:tavLst>
                                    </p:anim>
                                    <p:animEffect transition="in" filter="fade">
                                      <p:cBhvr>
                                        <p:cTn id="14" dur="500"/>
                                        <p:tgtEl>
                                          <p:spTgt spid="106"/>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107"/>
                                        </p:tgtEl>
                                        <p:attrNameLst>
                                          <p:attrName>style.visibility</p:attrName>
                                        </p:attrNameLst>
                                      </p:cBhvr>
                                      <p:to>
                                        <p:strVal val="visible"/>
                                      </p:to>
                                    </p:set>
                                    <p:anim calcmode="lin" valueType="num">
                                      <p:cBhvr>
                                        <p:cTn id="17" dur="500" fill="hold"/>
                                        <p:tgtEl>
                                          <p:spTgt spid="107"/>
                                        </p:tgtEl>
                                        <p:attrNameLst>
                                          <p:attrName>ppt_w</p:attrName>
                                        </p:attrNameLst>
                                      </p:cBhvr>
                                      <p:tavLst>
                                        <p:tav tm="0">
                                          <p:val>
                                            <p:fltVal val="0"/>
                                          </p:val>
                                        </p:tav>
                                        <p:tav tm="100000">
                                          <p:val>
                                            <p:strVal val="#ppt_w"/>
                                          </p:val>
                                        </p:tav>
                                      </p:tavLst>
                                    </p:anim>
                                    <p:anim calcmode="lin" valueType="num">
                                      <p:cBhvr>
                                        <p:cTn id="18" dur="500" fill="hold"/>
                                        <p:tgtEl>
                                          <p:spTgt spid="107"/>
                                        </p:tgtEl>
                                        <p:attrNameLst>
                                          <p:attrName>ppt_h</p:attrName>
                                        </p:attrNameLst>
                                      </p:cBhvr>
                                      <p:tavLst>
                                        <p:tav tm="0">
                                          <p:val>
                                            <p:fltVal val="0"/>
                                          </p:val>
                                        </p:tav>
                                        <p:tav tm="100000">
                                          <p:val>
                                            <p:strVal val="#ppt_h"/>
                                          </p:val>
                                        </p:tav>
                                      </p:tavLst>
                                    </p:anim>
                                    <p:animEffect transition="in" filter="fade">
                                      <p:cBhvr>
                                        <p:cTn id="19" dur="500"/>
                                        <p:tgtEl>
                                          <p:spTgt spid="107"/>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108"/>
                                        </p:tgtEl>
                                        <p:attrNameLst>
                                          <p:attrName>style.visibility</p:attrName>
                                        </p:attrNameLst>
                                      </p:cBhvr>
                                      <p:to>
                                        <p:strVal val="visible"/>
                                      </p:to>
                                    </p:set>
                                    <p:anim calcmode="lin" valueType="num">
                                      <p:cBhvr>
                                        <p:cTn id="22" dur="500" fill="hold"/>
                                        <p:tgtEl>
                                          <p:spTgt spid="108"/>
                                        </p:tgtEl>
                                        <p:attrNameLst>
                                          <p:attrName>ppt_w</p:attrName>
                                        </p:attrNameLst>
                                      </p:cBhvr>
                                      <p:tavLst>
                                        <p:tav tm="0">
                                          <p:val>
                                            <p:fltVal val="0"/>
                                          </p:val>
                                        </p:tav>
                                        <p:tav tm="100000">
                                          <p:val>
                                            <p:strVal val="#ppt_w"/>
                                          </p:val>
                                        </p:tav>
                                      </p:tavLst>
                                    </p:anim>
                                    <p:anim calcmode="lin" valueType="num">
                                      <p:cBhvr>
                                        <p:cTn id="23" dur="500" fill="hold"/>
                                        <p:tgtEl>
                                          <p:spTgt spid="108"/>
                                        </p:tgtEl>
                                        <p:attrNameLst>
                                          <p:attrName>ppt_h</p:attrName>
                                        </p:attrNameLst>
                                      </p:cBhvr>
                                      <p:tavLst>
                                        <p:tav tm="0">
                                          <p:val>
                                            <p:fltVal val="0"/>
                                          </p:val>
                                        </p:tav>
                                        <p:tav tm="100000">
                                          <p:val>
                                            <p:strVal val="#ppt_h"/>
                                          </p:val>
                                        </p:tav>
                                      </p:tavLst>
                                    </p:anim>
                                    <p:animEffect transition="in" filter="fade">
                                      <p:cBhvr>
                                        <p:cTn id="24" dur="500"/>
                                        <p:tgtEl>
                                          <p:spTgt spid="108"/>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109"/>
                                        </p:tgtEl>
                                        <p:attrNameLst>
                                          <p:attrName>style.visibility</p:attrName>
                                        </p:attrNameLst>
                                      </p:cBhvr>
                                      <p:to>
                                        <p:strVal val="visible"/>
                                      </p:to>
                                    </p:set>
                                    <p:anim calcmode="lin" valueType="num">
                                      <p:cBhvr>
                                        <p:cTn id="27" dur="500" fill="hold"/>
                                        <p:tgtEl>
                                          <p:spTgt spid="109"/>
                                        </p:tgtEl>
                                        <p:attrNameLst>
                                          <p:attrName>ppt_w</p:attrName>
                                        </p:attrNameLst>
                                      </p:cBhvr>
                                      <p:tavLst>
                                        <p:tav tm="0">
                                          <p:val>
                                            <p:fltVal val="0"/>
                                          </p:val>
                                        </p:tav>
                                        <p:tav tm="100000">
                                          <p:val>
                                            <p:strVal val="#ppt_w"/>
                                          </p:val>
                                        </p:tav>
                                      </p:tavLst>
                                    </p:anim>
                                    <p:anim calcmode="lin" valueType="num">
                                      <p:cBhvr>
                                        <p:cTn id="28" dur="500" fill="hold"/>
                                        <p:tgtEl>
                                          <p:spTgt spid="109"/>
                                        </p:tgtEl>
                                        <p:attrNameLst>
                                          <p:attrName>ppt_h</p:attrName>
                                        </p:attrNameLst>
                                      </p:cBhvr>
                                      <p:tavLst>
                                        <p:tav tm="0">
                                          <p:val>
                                            <p:fltVal val="0"/>
                                          </p:val>
                                        </p:tav>
                                        <p:tav tm="100000">
                                          <p:val>
                                            <p:strVal val="#ppt_h"/>
                                          </p:val>
                                        </p:tav>
                                      </p:tavLst>
                                    </p:anim>
                                    <p:animEffect transition="in" filter="fade">
                                      <p:cBhvr>
                                        <p:cTn id="29" dur="500"/>
                                        <p:tgtEl>
                                          <p:spTgt spid="109"/>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110"/>
                                        </p:tgtEl>
                                        <p:attrNameLst>
                                          <p:attrName>style.visibility</p:attrName>
                                        </p:attrNameLst>
                                      </p:cBhvr>
                                      <p:to>
                                        <p:strVal val="visible"/>
                                      </p:to>
                                    </p:set>
                                    <p:anim calcmode="lin" valueType="num">
                                      <p:cBhvr>
                                        <p:cTn id="32" dur="500" fill="hold"/>
                                        <p:tgtEl>
                                          <p:spTgt spid="110"/>
                                        </p:tgtEl>
                                        <p:attrNameLst>
                                          <p:attrName>ppt_w</p:attrName>
                                        </p:attrNameLst>
                                      </p:cBhvr>
                                      <p:tavLst>
                                        <p:tav tm="0">
                                          <p:val>
                                            <p:fltVal val="0"/>
                                          </p:val>
                                        </p:tav>
                                        <p:tav tm="100000">
                                          <p:val>
                                            <p:strVal val="#ppt_w"/>
                                          </p:val>
                                        </p:tav>
                                      </p:tavLst>
                                    </p:anim>
                                    <p:anim calcmode="lin" valueType="num">
                                      <p:cBhvr>
                                        <p:cTn id="33" dur="500" fill="hold"/>
                                        <p:tgtEl>
                                          <p:spTgt spid="110"/>
                                        </p:tgtEl>
                                        <p:attrNameLst>
                                          <p:attrName>ppt_h</p:attrName>
                                        </p:attrNameLst>
                                      </p:cBhvr>
                                      <p:tavLst>
                                        <p:tav tm="0">
                                          <p:val>
                                            <p:fltVal val="0"/>
                                          </p:val>
                                        </p:tav>
                                        <p:tav tm="100000">
                                          <p:val>
                                            <p:strVal val="#ppt_h"/>
                                          </p:val>
                                        </p:tav>
                                      </p:tavLst>
                                    </p:anim>
                                    <p:animEffect transition="in" filter="fade">
                                      <p:cBhvr>
                                        <p:cTn id="34" dur="500"/>
                                        <p:tgtEl>
                                          <p:spTgt spid="110"/>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111"/>
                                        </p:tgtEl>
                                        <p:attrNameLst>
                                          <p:attrName>style.visibility</p:attrName>
                                        </p:attrNameLst>
                                      </p:cBhvr>
                                      <p:to>
                                        <p:strVal val="visible"/>
                                      </p:to>
                                    </p:set>
                                    <p:anim calcmode="lin" valueType="num">
                                      <p:cBhvr>
                                        <p:cTn id="37" dur="500" fill="hold"/>
                                        <p:tgtEl>
                                          <p:spTgt spid="111"/>
                                        </p:tgtEl>
                                        <p:attrNameLst>
                                          <p:attrName>ppt_w</p:attrName>
                                        </p:attrNameLst>
                                      </p:cBhvr>
                                      <p:tavLst>
                                        <p:tav tm="0">
                                          <p:val>
                                            <p:fltVal val="0"/>
                                          </p:val>
                                        </p:tav>
                                        <p:tav tm="100000">
                                          <p:val>
                                            <p:strVal val="#ppt_w"/>
                                          </p:val>
                                        </p:tav>
                                      </p:tavLst>
                                    </p:anim>
                                    <p:anim calcmode="lin" valueType="num">
                                      <p:cBhvr>
                                        <p:cTn id="38" dur="500" fill="hold"/>
                                        <p:tgtEl>
                                          <p:spTgt spid="111"/>
                                        </p:tgtEl>
                                        <p:attrNameLst>
                                          <p:attrName>ppt_h</p:attrName>
                                        </p:attrNameLst>
                                      </p:cBhvr>
                                      <p:tavLst>
                                        <p:tav tm="0">
                                          <p:val>
                                            <p:fltVal val="0"/>
                                          </p:val>
                                        </p:tav>
                                        <p:tav tm="100000">
                                          <p:val>
                                            <p:strVal val="#ppt_h"/>
                                          </p:val>
                                        </p:tav>
                                      </p:tavLst>
                                    </p:anim>
                                    <p:animEffect transition="in" filter="fade">
                                      <p:cBhvr>
                                        <p:cTn id="39" dur="500"/>
                                        <p:tgtEl>
                                          <p:spTgt spid="111"/>
                                        </p:tgtEl>
                                      </p:cBhvr>
                                    </p:animEffect>
                                  </p:childTnLst>
                                </p:cTn>
                              </p:par>
                              <p:par>
                                <p:cTn id="40" presetID="53" presetClass="entr" presetSubtype="16" fill="hold" grpId="0" nodeType="withEffect">
                                  <p:stCondLst>
                                    <p:cond delay="1750"/>
                                  </p:stCondLst>
                                  <p:childTnLst>
                                    <p:set>
                                      <p:cBhvr>
                                        <p:cTn id="41" dur="1" fill="hold">
                                          <p:stCondLst>
                                            <p:cond delay="0"/>
                                          </p:stCondLst>
                                        </p:cTn>
                                        <p:tgtEl>
                                          <p:spTgt spid="133"/>
                                        </p:tgtEl>
                                        <p:attrNameLst>
                                          <p:attrName>style.visibility</p:attrName>
                                        </p:attrNameLst>
                                      </p:cBhvr>
                                      <p:to>
                                        <p:strVal val="visible"/>
                                      </p:to>
                                    </p:set>
                                    <p:anim calcmode="lin" valueType="num">
                                      <p:cBhvr>
                                        <p:cTn id="42" dur="500" fill="hold"/>
                                        <p:tgtEl>
                                          <p:spTgt spid="133"/>
                                        </p:tgtEl>
                                        <p:attrNameLst>
                                          <p:attrName>ppt_w</p:attrName>
                                        </p:attrNameLst>
                                      </p:cBhvr>
                                      <p:tavLst>
                                        <p:tav tm="0">
                                          <p:val>
                                            <p:fltVal val="0"/>
                                          </p:val>
                                        </p:tav>
                                        <p:tav tm="100000">
                                          <p:val>
                                            <p:strVal val="#ppt_w"/>
                                          </p:val>
                                        </p:tav>
                                      </p:tavLst>
                                    </p:anim>
                                    <p:anim calcmode="lin" valueType="num">
                                      <p:cBhvr>
                                        <p:cTn id="43" dur="500" fill="hold"/>
                                        <p:tgtEl>
                                          <p:spTgt spid="133"/>
                                        </p:tgtEl>
                                        <p:attrNameLst>
                                          <p:attrName>ppt_h</p:attrName>
                                        </p:attrNameLst>
                                      </p:cBhvr>
                                      <p:tavLst>
                                        <p:tav tm="0">
                                          <p:val>
                                            <p:fltVal val="0"/>
                                          </p:val>
                                        </p:tav>
                                        <p:tav tm="100000">
                                          <p:val>
                                            <p:strVal val="#ppt_h"/>
                                          </p:val>
                                        </p:tav>
                                      </p:tavLst>
                                    </p:anim>
                                    <p:animEffect transition="in" filter="fade">
                                      <p:cBhvr>
                                        <p:cTn id="44" dur="500"/>
                                        <p:tgtEl>
                                          <p:spTgt spid="133"/>
                                        </p:tgtEl>
                                      </p:cBhvr>
                                    </p:animEffect>
                                  </p:childTnLst>
                                </p:cTn>
                              </p:par>
                              <p:par>
                                <p:cTn id="45" presetID="53" presetClass="entr" presetSubtype="16" fill="hold" grpId="0" nodeType="withEffect">
                                  <p:stCondLst>
                                    <p:cond delay="2000"/>
                                  </p:stCondLst>
                                  <p:childTnLst>
                                    <p:set>
                                      <p:cBhvr>
                                        <p:cTn id="46" dur="1" fill="hold">
                                          <p:stCondLst>
                                            <p:cond delay="0"/>
                                          </p:stCondLst>
                                        </p:cTn>
                                        <p:tgtEl>
                                          <p:spTgt spid="134"/>
                                        </p:tgtEl>
                                        <p:attrNameLst>
                                          <p:attrName>style.visibility</p:attrName>
                                        </p:attrNameLst>
                                      </p:cBhvr>
                                      <p:to>
                                        <p:strVal val="visible"/>
                                      </p:to>
                                    </p:set>
                                    <p:anim calcmode="lin" valueType="num">
                                      <p:cBhvr>
                                        <p:cTn id="47" dur="500" fill="hold"/>
                                        <p:tgtEl>
                                          <p:spTgt spid="134"/>
                                        </p:tgtEl>
                                        <p:attrNameLst>
                                          <p:attrName>ppt_w</p:attrName>
                                        </p:attrNameLst>
                                      </p:cBhvr>
                                      <p:tavLst>
                                        <p:tav tm="0">
                                          <p:val>
                                            <p:fltVal val="0"/>
                                          </p:val>
                                        </p:tav>
                                        <p:tav tm="100000">
                                          <p:val>
                                            <p:strVal val="#ppt_w"/>
                                          </p:val>
                                        </p:tav>
                                      </p:tavLst>
                                    </p:anim>
                                    <p:anim calcmode="lin" valueType="num">
                                      <p:cBhvr>
                                        <p:cTn id="48" dur="500" fill="hold"/>
                                        <p:tgtEl>
                                          <p:spTgt spid="134"/>
                                        </p:tgtEl>
                                        <p:attrNameLst>
                                          <p:attrName>ppt_h</p:attrName>
                                        </p:attrNameLst>
                                      </p:cBhvr>
                                      <p:tavLst>
                                        <p:tav tm="0">
                                          <p:val>
                                            <p:fltVal val="0"/>
                                          </p:val>
                                        </p:tav>
                                        <p:tav tm="100000">
                                          <p:val>
                                            <p:strVal val="#ppt_h"/>
                                          </p:val>
                                        </p:tav>
                                      </p:tavLst>
                                    </p:anim>
                                    <p:animEffect transition="in" filter="fade">
                                      <p:cBhvr>
                                        <p:cTn id="49" dur="500"/>
                                        <p:tgtEl>
                                          <p:spTgt spid="134"/>
                                        </p:tgtEl>
                                      </p:cBhvr>
                                    </p:animEffect>
                                  </p:childTnLst>
                                </p:cTn>
                              </p:par>
                              <p:par>
                                <p:cTn id="50" presetID="2" presetClass="entr" presetSubtype="12" fill="hold" nodeType="withEffect">
                                  <p:stCondLst>
                                    <p:cond delay="2000"/>
                                  </p:stCondLst>
                                  <p:childTnLst>
                                    <p:set>
                                      <p:cBhvr>
                                        <p:cTn id="51" dur="1" fill="hold">
                                          <p:stCondLst>
                                            <p:cond delay="0"/>
                                          </p:stCondLst>
                                        </p:cTn>
                                        <p:tgtEl>
                                          <p:spTgt spid="5"/>
                                        </p:tgtEl>
                                        <p:attrNameLst>
                                          <p:attrName>style.visibility</p:attrName>
                                        </p:attrNameLst>
                                      </p:cBhvr>
                                      <p:to>
                                        <p:strVal val="visible"/>
                                      </p:to>
                                    </p:set>
                                    <p:anim calcmode="lin" valueType="num">
                                      <p:cBhvr additive="base">
                                        <p:cTn id="52" dur="500" fill="hold"/>
                                        <p:tgtEl>
                                          <p:spTgt spid="5"/>
                                        </p:tgtEl>
                                        <p:attrNameLst>
                                          <p:attrName>ppt_x</p:attrName>
                                        </p:attrNameLst>
                                      </p:cBhvr>
                                      <p:tavLst>
                                        <p:tav tm="0">
                                          <p:val>
                                            <p:strVal val="0-#ppt_w/2"/>
                                          </p:val>
                                        </p:tav>
                                        <p:tav tm="100000">
                                          <p:val>
                                            <p:strVal val="#ppt_x"/>
                                          </p:val>
                                        </p:tav>
                                      </p:tavLst>
                                    </p:anim>
                                    <p:anim calcmode="lin" valueType="num">
                                      <p:cBhvr additive="base">
                                        <p:cTn id="53" dur="500" fill="hold"/>
                                        <p:tgtEl>
                                          <p:spTgt spid="5"/>
                                        </p:tgtEl>
                                        <p:attrNameLst>
                                          <p:attrName>ppt_y</p:attrName>
                                        </p:attrNameLst>
                                      </p:cBhvr>
                                      <p:tavLst>
                                        <p:tav tm="0">
                                          <p:val>
                                            <p:strVal val="1+#ppt_h/2"/>
                                          </p:val>
                                        </p:tav>
                                        <p:tav tm="100000">
                                          <p:val>
                                            <p:strVal val="#ppt_y"/>
                                          </p:val>
                                        </p:tav>
                                      </p:tavLst>
                                    </p:anim>
                                  </p:childTnLst>
                                </p:cTn>
                              </p:par>
                            </p:childTnLst>
                          </p:cTn>
                        </p:par>
                        <p:par>
                          <p:cTn id="54" fill="hold">
                            <p:stCondLst>
                              <p:cond delay="500"/>
                            </p:stCondLst>
                            <p:childTnLst>
                              <p:par>
                                <p:cTn id="55" presetID="2" presetClass="entr" presetSubtype="12" fill="hold" nodeType="after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additive="base">
                                        <p:cTn id="57" dur="500" fill="hold"/>
                                        <p:tgtEl>
                                          <p:spTgt spid="4"/>
                                        </p:tgtEl>
                                        <p:attrNameLst>
                                          <p:attrName>ppt_x</p:attrName>
                                        </p:attrNameLst>
                                      </p:cBhvr>
                                      <p:tavLst>
                                        <p:tav tm="0">
                                          <p:val>
                                            <p:strVal val="0-#ppt_w/2"/>
                                          </p:val>
                                        </p:tav>
                                        <p:tav tm="100000">
                                          <p:val>
                                            <p:strVal val="#ppt_x"/>
                                          </p:val>
                                        </p:tav>
                                      </p:tavLst>
                                    </p:anim>
                                    <p:anim calcmode="lin" valueType="num">
                                      <p:cBhvr additive="base">
                                        <p:cTn id="58" dur="500" fill="hold"/>
                                        <p:tgtEl>
                                          <p:spTgt spid="4"/>
                                        </p:tgtEl>
                                        <p:attrNameLst>
                                          <p:attrName>ppt_y</p:attrName>
                                        </p:attrNameLst>
                                      </p:cBhvr>
                                      <p:tavLst>
                                        <p:tav tm="0">
                                          <p:val>
                                            <p:strVal val="1+#ppt_h/2"/>
                                          </p:val>
                                        </p:tav>
                                        <p:tav tm="100000">
                                          <p:val>
                                            <p:strVal val="#ppt_y"/>
                                          </p:val>
                                        </p:tav>
                                      </p:tavLst>
                                    </p:anim>
                                  </p:childTnLst>
                                </p:cTn>
                              </p:par>
                              <p:par>
                                <p:cTn id="59" presetID="2" presetClass="entr" presetSubtype="12" fill="hold" nodeType="withEffect">
                                  <p:stCondLst>
                                    <p:cond delay="0"/>
                                  </p:stCondLst>
                                  <p:childTnLst>
                                    <p:set>
                                      <p:cBhvr>
                                        <p:cTn id="60" dur="1" fill="hold">
                                          <p:stCondLst>
                                            <p:cond delay="0"/>
                                          </p:stCondLst>
                                        </p:cTn>
                                        <p:tgtEl>
                                          <p:spTgt spid="3"/>
                                        </p:tgtEl>
                                        <p:attrNameLst>
                                          <p:attrName>style.visibility</p:attrName>
                                        </p:attrNameLst>
                                      </p:cBhvr>
                                      <p:to>
                                        <p:strVal val="visible"/>
                                      </p:to>
                                    </p:set>
                                    <p:anim calcmode="lin" valueType="num">
                                      <p:cBhvr additive="base">
                                        <p:cTn id="61" dur="500" fill="hold"/>
                                        <p:tgtEl>
                                          <p:spTgt spid="3"/>
                                        </p:tgtEl>
                                        <p:attrNameLst>
                                          <p:attrName>ppt_x</p:attrName>
                                        </p:attrNameLst>
                                      </p:cBhvr>
                                      <p:tavLst>
                                        <p:tav tm="0">
                                          <p:val>
                                            <p:strVal val="0-#ppt_w/2"/>
                                          </p:val>
                                        </p:tav>
                                        <p:tav tm="100000">
                                          <p:val>
                                            <p:strVal val="#ppt_x"/>
                                          </p:val>
                                        </p:tav>
                                      </p:tavLst>
                                    </p:anim>
                                    <p:anim calcmode="lin" valueType="num">
                                      <p:cBhvr additive="base">
                                        <p:cTn id="62" dur="500" fill="hold"/>
                                        <p:tgtEl>
                                          <p:spTgt spid="3"/>
                                        </p:tgtEl>
                                        <p:attrNameLst>
                                          <p:attrName>ppt_y</p:attrName>
                                        </p:attrNameLst>
                                      </p:cBhvr>
                                      <p:tavLst>
                                        <p:tav tm="0">
                                          <p:val>
                                            <p:strVal val="1+#ppt_h/2"/>
                                          </p:val>
                                        </p:tav>
                                        <p:tav tm="100000">
                                          <p:val>
                                            <p:strVal val="#ppt_y"/>
                                          </p:val>
                                        </p:tav>
                                      </p:tavLst>
                                    </p:anim>
                                  </p:childTnLst>
                                </p:cTn>
                              </p:par>
                              <p:par>
                                <p:cTn id="63" presetID="2" presetClass="entr" presetSubtype="12" fill="hold" nodeType="withEffect">
                                  <p:stCondLst>
                                    <p:cond delay="0"/>
                                  </p:stCondLst>
                                  <p:childTnLst>
                                    <p:set>
                                      <p:cBhvr>
                                        <p:cTn id="64" dur="1" fill="hold">
                                          <p:stCondLst>
                                            <p:cond delay="0"/>
                                          </p:stCondLst>
                                        </p:cTn>
                                        <p:tgtEl>
                                          <p:spTgt spid="2"/>
                                        </p:tgtEl>
                                        <p:attrNameLst>
                                          <p:attrName>style.visibility</p:attrName>
                                        </p:attrNameLst>
                                      </p:cBhvr>
                                      <p:to>
                                        <p:strVal val="visible"/>
                                      </p:to>
                                    </p:set>
                                    <p:anim calcmode="lin" valueType="num">
                                      <p:cBhvr additive="base">
                                        <p:cTn id="65" dur="500" fill="hold"/>
                                        <p:tgtEl>
                                          <p:spTgt spid="2"/>
                                        </p:tgtEl>
                                        <p:attrNameLst>
                                          <p:attrName>ppt_x</p:attrName>
                                        </p:attrNameLst>
                                      </p:cBhvr>
                                      <p:tavLst>
                                        <p:tav tm="0">
                                          <p:val>
                                            <p:strVal val="0-#ppt_w/2"/>
                                          </p:val>
                                        </p:tav>
                                        <p:tav tm="100000">
                                          <p:val>
                                            <p:strVal val="#ppt_x"/>
                                          </p:val>
                                        </p:tav>
                                      </p:tavLst>
                                    </p:anim>
                                    <p:anim calcmode="lin" valueType="num">
                                      <p:cBhvr additive="base">
                                        <p:cTn id="66" dur="500" fill="hold"/>
                                        <p:tgtEl>
                                          <p:spTgt spid="2"/>
                                        </p:tgtEl>
                                        <p:attrNameLst>
                                          <p:attrName>ppt_y</p:attrName>
                                        </p:attrNameLst>
                                      </p:cBhvr>
                                      <p:tavLst>
                                        <p:tav tm="0">
                                          <p:val>
                                            <p:strVal val="1+#ppt_h/2"/>
                                          </p:val>
                                        </p:tav>
                                        <p:tav tm="100000">
                                          <p:val>
                                            <p:strVal val="#ppt_y"/>
                                          </p:val>
                                        </p:tav>
                                      </p:tavLst>
                                    </p:anim>
                                  </p:childTnLst>
                                </p:cTn>
                              </p:par>
                            </p:childTnLst>
                          </p:cTn>
                        </p:par>
                        <p:par>
                          <p:cTn id="67" fill="hold">
                            <p:stCondLst>
                              <p:cond delay="1000"/>
                            </p:stCondLst>
                            <p:childTnLst>
                              <p:par>
                                <p:cTn id="68" presetID="47" presetClass="entr" presetSubtype="0" fill="hold" nodeType="afterEffect">
                                  <p:stCondLst>
                                    <p:cond delay="0"/>
                                  </p:stCondLst>
                                  <p:childTnLst>
                                    <p:set>
                                      <p:cBhvr>
                                        <p:cTn id="69" dur="1" fill="hold">
                                          <p:stCondLst>
                                            <p:cond delay="0"/>
                                          </p:stCondLst>
                                        </p:cTn>
                                        <p:tgtEl>
                                          <p:spTgt spid="6"/>
                                        </p:tgtEl>
                                        <p:attrNameLst>
                                          <p:attrName>style.visibility</p:attrName>
                                        </p:attrNameLst>
                                      </p:cBhvr>
                                      <p:to>
                                        <p:strVal val="visible"/>
                                      </p:to>
                                    </p:set>
                                    <p:animEffect transition="in" filter="fade">
                                      <p:cBhvr>
                                        <p:cTn id="70" dur="750"/>
                                        <p:tgtEl>
                                          <p:spTgt spid="6"/>
                                        </p:tgtEl>
                                      </p:cBhvr>
                                    </p:animEffect>
                                    <p:anim calcmode="lin" valueType="num">
                                      <p:cBhvr>
                                        <p:cTn id="71" dur="750" fill="hold"/>
                                        <p:tgtEl>
                                          <p:spTgt spid="6"/>
                                        </p:tgtEl>
                                        <p:attrNameLst>
                                          <p:attrName>ppt_x</p:attrName>
                                        </p:attrNameLst>
                                      </p:cBhvr>
                                      <p:tavLst>
                                        <p:tav tm="0">
                                          <p:val>
                                            <p:strVal val="#ppt_x"/>
                                          </p:val>
                                        </p:tav>
                                        <p:tav tm="100000">
                                          <p:val>
                                            <p:strVal val="#ppt_x"/>
                                          </p:val>
                                        </p:tav>
                                      </p:tavLst>
                                    </p:anim>
                                    <p:anim calcmode="lin" valueType="num">
                                      <p:cBhvr>
                                        <p:cTn id="72" dur="750" fill="hold"/>
                                        <p:tgtEl>
                                          <p:spTgt spid="6"/>
                                        </p:tgtEl>
                                        <p:attrNameLst>
                                          <p:attrName>ppt_y</p:attrName>
                                        </p:attrNameLst>
                                      </p:cBhvr>
                                      <p:tavLst>
                                        <p:tav tm="0">
                                          <p:val>
                                            <p:strVal val="#ppt_y-.1"/>
                                          </p:val>
                                        </p:tav>
                                        <p:tav tm="100000">
                                          <p:val>
                                            <p:strVal val="#ppt_y"/>
                                          </p:val>
                                        </p:tav>
                                      </p:tavLst>
                                    </p:anim>
                                  </p:childTnLst>
                                </p:cTn>
                              </p:par>
                            </p:childTnLst>
                          </p:cTn>
                        </p:par>
                        <p:par>
                          <p:cTn id="73" fill="hold">
                            <p:stCondLst>
                              <p:cond delay="2000"/>
                            </p:stCondLst>
                            <p:childTnLst>
                              <p:par>
                                <p:cTn id="74" presetID="22" presetClass="entr" presetSubtype="8" fill="hold" grpId="0" nodeType="afterEffect">
                                  <p:stCondLst>
                                    <p:cond delay="0"/>
                                  </p:stCondLst>
                                  <p:childTnLst>
                                    <p:set>
                                      <p:cBhvr>
                                        <p:cTn id="75" dur="1" fill="hold">
                                          <p:stCondLst>
                                            <p:cond delay="0"/>
                                          </p:stCondLst>
                                        </p:cTn>
                                        <p:tgtEl>
                                          <p:spTgt spid="154"/>
                                        </p:tgtEl>
                                        <p:attrNameLst>
                                          <p:attrName>style.visibility</p:attrName>
                                        </p:attrNameLst>
                                      </p:cBhvr>
                                      <p:to>
                                        <p:strVal val="visible"/>
                                      </p:to>
                                    </p:set>
                                    <p:animEffect transition="in" filter="wipe(left)">
                                      <p:cBhvr>
                                        <p:cTn id="76" dur="500"/>
                                        <p:tgtEl>
                                          <p:spTgt spid="154"/>
                                        </p:tgtEl>
                                      </p:cBhvr>
                                    </p:animEffect>
                                  </p:childTnLst>
                                </p:cTn>
                              </p:par>
                            </p:childTnLst>
                          </p:cTn>
                        </p:par>
                        <p:par>
                          <p:cTn id="77" fill="hold">
                            <p:stCondLst>
                              <p:cond delay="2500"/>
                            </p:stCondLst>
                            <p:childTnLst>
                              <p:par>
                                <p:cTn id="78" presetID="22" presetClass="entr" presetSubtype="1" fill="hold" grpId="0" nodeType="afterEffect">
                                  <p:stCondLst>
                                    <p:cond delay="0"/>
                                  </p:stCondLst>
                                  <p:childTnLst>
                                    <p:set>
                                      <p:cBhvr>
                                        <p:cTn id="79" dur="1" fill="hold">
                                          <p:stCondLst>
                                            <p:cond delay="0"/>
                                          </p:stCondLst>
                                        </p:cTn>
                                        <p:tgtEl>
                                          <p:spTgt spid="155"/>
                                        </p:tgtEl>
                                        <p:attrNameLst>
                                          <p:attrName>style.visibility</p:attrName>
                                        </p:attrNameLst>
                                      </p:cBhvr>
                                      <p:to>
                                        <p:strVal val="visible"/>
                                      </p:to>
                                    </p:set>
                                    <p:animEffect transition="in" filter="wipe(up)">
                                      <p:cBhvr>
                                        <p:cTn id="80" dur="500"/>
                                        <p:tgtEl>
                                          <p:spTgt spid="155"/>
                                        </p:tgtEl>
                                      </p:cBhvr>
                                    </p:animEffect>
                                  </p:childTnLst>
                                </p:cTn>
                              </p:par>
                            </p:childTnLst>
                          </p:cTn>
                        </p:par>
                        <p:par>
                          <p:cTn id="81" fill="hold">
                            <p:stCondLst>
                              <p:cond delay="3000"/>
                            </p:stCondLst>
                            <p:childTnLst>
                              <p:par>
                                <p:cTn id="82" presetID="47" presetClass="entr" presetSubtype="0" fill="hold" nodeType="afterEffect">
                                  <p:stCondLst>
                                    <p:cond delay="0"/>
                                  </p:stCondLst>
                                  <p:childTnLst>
                                    <p:set>
                                      <p:cBhvr>
                                        <p:cTn id="83" dur="1" fill="hold">
                                          <p:stCondLst>
                                            <p:cond delay="0"/>
                                          </p:stCondLst>
                                        </p:cTn>
                                        <p:tgtEl>
                                          <p:spTgt spid="7"/>
                                        </p:tgtEl>
                                        <p:attrNameLst>
                                          <p:attrName>style.visibility</p:attrName>
                                        </p:attrNameLst>
                                      </p:cBhvr>
                                      <p:to>
                                        <p:strVal val="visible"/>
                                      </p:to>
                                    </p:set>
                                    <p:animEffect transition="in" filter="fade">
                                      <p:cBhvr>
                                        <p:cTn id="84" dur="750"/>
                                        <p:tgtEl>
                                          <p:spTgt spid="7"/>
                                        </p:tgtEl>
                                      </p:cBhvr>
                                    </p:animEffect>
                                    <p:anim calcmode="lin" valueType="num">
                                      <p:cBhvr>
                                        <p:cTn id="85" dur="750" fill="hold"/>
                                        <p:tgtEl>
                                          <p:spTgt spid="7"/>
                                        </p:tgtEl>
                                        <p:attrNameLst>
                                          <p:attrName>ppt_x</p:attrName>
                                        </p:attrNameLst>
                                      </p:cBhvr>
                                      <p:tavLst>
                                        <p:tav tm="0">
                                          <p:val>
                                            <p:strVal val="#ppt_x"/>
                                          </p:val>
                                        </p:tav>
                                        <p:tav tm="100000">
                                          <p:val>
                                            <p:strVal val="#ppt_x"/>
                                          </p:val>
                                        </p:tav>
                                      </p:tavLst>
                                    </p:anim>
                                    <p:anim calcmode="lin" valueType="num">
                                      <p:cBhvr>
                                        <p:cTn id="86" dur="750" fill="hold"/>
                                        <p:tgtEl>
                                          <p:spTgt spid="7"/>
                                        </p:tgtEl>
                                        <p:attrNameLst>
                                          <p:attrName>ppt_y</p:attrName>
                                        </p:attrNameLst>
                                      </p:cBhvr>
                                      <p:tavLst>
                                        <p:tav tm="0">
                                          <p:val>
                                            <p:strVal val="#ppt_y-.1"/>
                                          </p:val>
                                        </p:tav>
                                        <p:tav tm="100000">
                                          <p:val>
                                            <p:strVal val="#ppt_y"/>
                                          </p:val>
                                        </p:tav>
                                      </p:tavLst>
                                    </p:anim>
                                  </p:childTnLst>
                                </p:cTn>
                              </p:par>
                            </p:childTnLst>
                          </p:cTn>
                        </p:par>
                        <p:par>
                          <p:cTn id="87" fill="hold">
                            <p:stCondLst>
                              <p:cond delay="4000"/>
                            </p:stCondLst>
                            <p:childTnLst>
                              <p:par>
                                <p:cTn id="88" presetID="22" presetClass="entr" presetSubtype="8" fill="hold" grpId="0" nodeType="afterEffect">
                                  <p:stCondLst>
                                    <p:cond delay="0"/>
                                  </p:stCondLst>
                                  <p:childTnLst>
                                    <p:set>
                                      <p:cBhvr>
                                        <p:cTn id="89" dur="1" fill="hold">
                                          <p:stCondLst>
                                            <p:cond delay="0"/>
                                          </p:stCondLst>
                                        </p:cTn>
                                        <p:tgtEl>
                                          <p:spTgt spid="152"/>
                                        </p:tgtEl>
                                        <p:attrNameLst>
                                          <p:attrName>style.visibility</p:attrName>
                                        </p:attrNameLst>
                                      </p:cBhvr>
                                      <p:to>
                                        <p:strVal val="visible"/>
                                      </p:to>
                                    </p:set>
                                    <p:animEffect transition="in" filter="wipe(left)">
                                      <p:cBhvr>
                                        <p:cTn id="90" dur="500"/>
                                        <p:tgtEl>
                                          <p:spTgt spid="152"/>
                                        </p:tgtEl>
                                      </p:cBhvr>
                                    </p:animEffect>
                                  </p:childTnLst>
                                </p:cTn>
                              </p:par>
                            </p:childTnLst>
                          </p:cTn>
                        </p:par>
                        <p:par>
                          <p:cTn id="91" fill="hold">
                            <p:stCondLst>
                              <p:cond delay="4500"/>
                            </p:stCondLst>
                            <p:childTnLst>
                              <p:par>
                                <p:cTn id="92" presetID="22" presetClass="entr" presetSubtype="1" fill="hold" grpId="0" nodeType="afterEffect">
                                  <p:stCondLst>
                                    <p:cond delay="0"/>
                                  </p:stCondLst>
                                  <p:childTnLst>
                                    <p:set>
                                      <p:cBhvr>
                                        <p:cTn id="93" dur="1" fill="hold">
                                          <p:stCondLst>
                                            <p:cond delay="0"/>
                                          </p:stCondLst>
                                        </p:cTn>
                                        <p:tgtEl>
                                          <p:spTgt spid="153"/>
                                        </p:tgtEl>
                                        <p:attrNameLst>
                                          <p:attrName>style.visibility</p:attrName>
                                        </p:attrNameLst>
                                      </p:cBhvr>
                                      <p:to>
                                        <p:strVal val="visible"/>
                                      </p:to>
                                    </p:set>
                                    <p:animEffect transition="in" filter="wipe(up)">
                                      <p:cBhvr>
                                        <p:cTn id="94" dur="500"/>
                                        <p:tgtEl>
                                          <p:spTgt spid="153"/>
                                        </p:tgtEl>
                                      </p:cBhvr>
                                    </p:animEffect>
                                  </p:childTnLst>
                                </p:cTn>
                              </p:par>
                            </p:childTnLst>
                          </p:cTn>
                        </p:par>
                        <p:par>
                          <p:cTn id="95" fill="hold">
                            <p:stCondLst>
                              <p:cond delay="5000"/>
                            </p:stCondLst>
                            <p:childTnLst>
                              <p:par>
                                <p:cTn id="96" presetID="47" presetClass="entr" presetSubtype="0" fill="hold" nodeType="afterEffect">
                                  <p:stCondLst>
                                    <p:cond delay="0"/>
                                  </p:stCondLst>
                                  <p:childTnLst>
                                    <p:set>
                                      <p:cBhvr>
                                        <p:cTn id="97" dur="1" fill="hold">
                                          <p:stCondLst>
                                            <p:cond delay="0"/>
                                          </p:stCondLst>
                                        </p:cTn>
                                        <p:tgtEl>
                                          <p:spTgt spid="8"/>
                                        </p:tgtEl>
                                        <p:attrNameLst>
                                          <p:attrName>style.visibility</p:attrName>
                                        </p:attrNameLst>
                                      </p:cBhvr>
                                      <p:to>
                                        <p:strVal val="visible"/>
                                      </p:to>
                                    </p:set>
                                    <p:animEffect transition="in" filter="fade">
                                      <p:cBhvr>
                                        <p:cTn id="98" dur="750"/>
                                        <p:tgtEl>
                                          <p:spTgt spid="8"/>
                                        </p:tgtEl>
                                      </p:cBhvr>
                                    </p:animEffect>
                                    <p:anim calcmode="lin" valueType="num">
                                      <p:cBhvr>
                                        <p:cTn id="99" dur="750" fill="hold"/>
                                        <p:tgtEl>
                                          <p:spTgt spid="8"/>
                                        </p:tgtEl>
                                        <p:attrNameLst>
                                          <p:attrName>ppt_x</p:attrName>
                                        </p:attrNameLst>
                                      </p:cBhvr>
                                      <p:tavLst>
                                        <p:tav tm="0">
                                          <p:val>
                                            <p:strVal val="#ppt_x"/>
                                          </p:val>
                                        </p:tav>
                                        <p:tav tm="100000">
                                          <p:val>
                                            <p:strVal val="#ppt_x"/>
                                          </p:val>
                                        </p:tav>
                                      </p:tavLst>
                                    </p:anim>
                                    <p:anim calcmode="lin" valueType="num">
                                      <p:cBhvr>
                                        <p:cTn id="100" dur="750" fill="hold"/>
                                        <p:tgtEl>
                                          <p:spTgt spid="8"/>
                                        </p:tgtEl>
                                        <p:attrNameLst>
                                          <p:attrName>ppt_y</p:attrName>
                                        </p:attrNameLst>
                                      </p:cBhvr>
                                      <p:tavLst>
                                        <p:tav tm="0">
                                          <p:val>
                                            <p:strVal val="#ppt_y-.1"/>
                                          </p:val>
                                        </p:tav>
                                        <p:tav tm="100000">
                                          <p:val>
                                            <p:strVal val="#ppt_y"/>
                                          </p:val>
                                        </p:tav>
                                      </p:tavLst>
                                    </p:anim>
                                  </p:childTnLst>
                                </p:cTn>
                              </p:par>
                            </p:childTnLst>
                          </p:cTn>
                        </p:par>
                        <p:par>
                          <p:cTn id="101" fill="hold">
                            <p:stCondLst>
                              <p:cond delay="6000"/>
                            </p:stCondLst>
                            <p:childTnLst>
                              <p:par>
                                <p:cTn id="102" presetID="22" presetClass="entr" presetSubtype="8" fill="hold" grpId="0" nodeType="afterEffect">
                                  <p:stCondLst>
                                    <p:cond delay="0"/>
                                  </p:stCondLst>
                                  <p:childTnLst>
                                    <p:set>
                                      <p:cBhvr>
                                        <p:cTn id="103" dur="1" fill="hold">
                                          <p:stCondLst>
                                            <p:cond delay="0"/>
                                          </p:stCondLst>
                                        </p:cTn>
                                        <p:tgtEl>
                                          <p:spTgt spid="150"/>
                                        </p:tgtEl>
                                        <p:attrNameLst>
                                          <p:attrName>style.visibility</p:attrName>
                                        </p:attrNameLst>
                                      </p:cBhvr>
                                      <p:to>
                                        <p:strVal val="visible"/>
                                      </p:to>
                                    </p:set>
                                    <p:animEffect transition="in" filter="wipe(left)">
                                      <p:cBhvr>
                                        <p:cTn id="104" dur="500"/>
                                        <p:tgtEl>
                                          <p:spTgt spid="150"/>
                                        </p:tgtEl>
                                      </p:cBhvr>
                                    </p:animEffect>
                                  </p:childTnLst>
                                </p:cTn>
                              </p:par>
                            </p:childTnLst>
                          </p:cTn>
                        </p:par>
                        <p:par>
                          <p:cTn id="105" fill="hold">
                            <p:stCondLst>
                              <p:cond delay="6500"/>
                            </p:stCondLst>
                            <p:childTnLst>
                              <p:par>
                                <p:cTn id="106" presetID="22" presetClass="entr" presetSubtype="1" fill="hold" grpId="0" nodeType="afterEffect">
                                  <p:stCondLst>
                                    <p:cond delay="0"/>
                                  </p:stCondLst>
                                  <p:childTnLst>
                                    <p:set>
                                      <p:cBhvr>
                                        <p:cTn id="107" dur="1" fill="hold">
                                          <p:stCondLst>
                                            <p:cond delay="0"/>
                                          </p:stCondLst>
                                        </p:cTn>
                                        <p:tgtEl>
                                          <p:spTgt spid="151"/>
                                        </p:tgtEl>
                                        <p:attrNameLst>
                                          <p:attrName>style.visibility</p:attrName>
                                        </p:attrNameLst>
                                      </p:cBhvr>
                                      <p:to>
                                        <p:strVal val="visible"/>
                                      </p:to>
                                    </p:set>
                                    <p:animEffect transition="in" filter="wipe(up)">
                                      <p:cBhvr>
                                        <p:cTn id="108" dur="500"/>
                                        <p:tgtEl>
                                          <p:spTgt spid="151"/>
                                        </p:tgtEl>
                                      </p:cBhvr>
                                    </p:animEffect>
                                  </p:childTnLst>
                                </p:cTn>
                              </p:par>
                            </p:childTnLst>
                          </p:cTn>
                        </p:par>
                        <p:par>
                          <p:cTn id="109" fill="hold">
                            <p:stCondLst>
                              <p:cond delay="7000"/>
                            </p:stCondLst>
                            <p:childTnLst>
                              <p:par>
                                <p:cTn id="110" presetID="47" presetClass="entr" presetSubtype="0" fill="hold" nodeType="afterEffect">
                                  <p:stCondLst>
                                    <p:cond delay="0"/>
                                  </p:stCondLst>
                                  <p:childTnLst>
                                    <p:set>
                                      <p:cBhvr>
                                        <p:cTn id="111" dur="1" fill="hold">
                                          <p:stCondLst>
                                            <p:cond delay="0"/>
                                          </p:stCondLst>
                                        </p:cTn>
                                        <p:tgtEl>
                                          <p:spTgt spid="9"/>
                                        </p:tgtEl>
                                        <p:attrNameLst>
                                          <p:attrName>style.visibility</p:attrName>
                                        </p:attrNameLst>
                                      </p:cBhvr>
                                      <p:to>
                                        <p:strVal val="visible"/>
                                      </p:to>
                                    </p:set>
                                    <p:animEffect transition="in" filter="fade">
                                      <p:cBhvr>
                                        <p:cTn id="112" dur="750"/>
                                        <p:tgtEl>
                                          <p:spTgt spid="9"/>
                                        </p:tgtEl>
                                      </p:cBhvr>
                                    </p:animEffect>
                                    <p:anim calcmode="lin" valueType="num">
                                      <p:cBhvr>
                                        <p:cTn id="113" dur="750" fill="hold"/>
                                        <p:tgtEl>
                                          <p:spTgt spid="9"/>
                                        </p:tgtEl>
                                        <p:attrNameLst>
                                          <p:attrName>ppt_x</p:attrName>
                                        </p:attrNameLst>
                                      </p:cBhvr>
                                      <p:tavLst>
                                        <p:tav tm="0">
                                          <p:val>
                                            <p:strVal val="#ppt_x"/>
                                          </p:val>
                                        </p:tav>
                                        <p:tav tm="100000">
                                          <p:val>
                                            <p:strVal val="#ppt_x"/>
                                          </p:val>
                                        </p:tav>
                                      </p:tavLst>
                                    </p:anim>
                                    <p:anim calcmode="lin" valueType="num">
                                      <p:cBhvr>
                                        <p:cTn id="114" dur="750" fill="hold"/>
                                        <p:tgtEl>
                                          <p:spTgt spid="9"/>
                                        </p:tgtEl>
                                        <p:attrNameLst>
                                          <p:attrName>ppt_y</p:attrName>
                                        </p:attrNameLst>
                                      </p:cBhvr>
                                      <p:tavLst>
                                        <p:tav tm="0">
                                          <p:val>
                                            <p:strVal val="#ppt_y-.1"/>
                                          </p:val>
                                        </p:tav>
                                        <p:tav tm="100000">
                                          <p:val>
                                            <p:strVal val="#ppt_y"/>
                                          </p:val>
                                        </p:tav>
                                      </p:tavLst>
                                    </p:anim>
                                  </p:childTnLst>
                                </p:cTn>
                              </p:par>
                            </p:childTnLst>
                          </p:cTn>
                        </p:par>
                        <p:par>
                          <p:cTn id="115" fill="hold">
                            <p:stCondLst>
                              <p:cond delay="8000"/>
                            </p:stCondLst>
                            <p:childTnLst>
                              <p:par>
                                <p:cTn id="116" presetID="22" presetClass="entr" presetSubtype="8" fill="hold" grpId="0" nodeType="afterEffect">
                                  <p:stCondLst>
                                    <p:cond delay="0"/>
                                  </p:stCondLst>
                                  <p:childTnLst>
                                    <p:set>
                                      <p:cBhvr>
                                        <p:cTn id="117" dur="1" fill="hold">
                                          <p:stCondLst>
                                            <p:cond delay="0"/>
                                          </p:stCondLst>
                                        </p:cTn>
                                        <p:tgtEl>
                                          <p:spTgt spid="138"/>
                                        </p:tgtEl>
                                        <p:attrNameLst>
                                          <p:attrName>style.visibility</p:attrName>
                                        </p:attrNameLst>
                                      </p:cBhvr>
                                      <p:to>
                                        <p:strVal val="visible"/>
                                      </p:to>
                                    </p:set>
                                    <p:animEffect transition="in" filter="wipe(left)">
                                      <p:cBhvr>
                                        <p:cTn id="118" dur="500"/>
                                        <p:tgtEl>
                                          <p:spTgt spid="138"/>
                                        </p:tgtEl>
                                      </p:cBhvr>
                                    </p:animEffect>
                                  </p:childTnLst>
                                </p:cTn>
                              </p:par>
                            </p:childTnLst>
                          </p:cTn>
                        </p:par>
                        <p:par>
                          <p:cTn id="119" fill="hold">
                            <p:stCondLst>
                              <p:cond delay="8500"/>
                            </p:stCondLst>
                            <p:childTnLst>
                              <p:par>
                                <p:cTn id="120" presetID="22" presetClass="entr" presetSubtype="1" fill="hold" grpId="0" nodeType="afterEffect">
                                  <p:stCondLst>
                                    <p:cond delay="0"/>
                                  </p:stCondLst>
                                  <p:childTnLst>
                                    <p:set>
                                      <p:cBhvr>
                                        <p:cTn id="121" dur="1" fill="hold">
                                          <p:stCondLst>
                                            <p:cond delay="0"/>
                                          </p:stCondLst>
                                        </p:cTn>
                                        <p:tgtEl>
                                          <p:spTgt spid="139"/>
                                        </p:tgtEl>
                                        <p:attrNameLst>
                                          <p:attrName>style.visibility</p:attrName>
                                        </p:attrNameLst>
                                      </p:cBhvr>
                                      <p:to>
                                        <p:strVal val="visible"/>
                                      </p:to>
                                    </p:set>
                                    <p:animEffect transition="in" filter="wipe(up)">
                                      <p:cBhvr>
                                        <p:cTn id="122"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06" grpId="0" animBg="1"/>
      <p:bldP spid="107" grpId="0" animBg="1"/>
      <p:bldP spid="108" grpId="0" animBg="1"/>
      <p:bldP spid="109" grpId="0" animBg="1"/>
      <p:bldP spid="110" grpId="0" animBg="1"/>
      <p:bldP spid="111" grpId="0" animBg="1"/>
      <p:bldP spid="133" grpId="0" animBg="1"/>
      <p:bldP spid="134" grpId="0" animBg="1"/>
      <p:bldP spid="154" grpId="0"/>
      <p:bldP spid="155" grpId="0"/>
      <p:bldP spid="152" grpId="0"/>
      <p:bldP spid="153" grpId="0"/>
      <p:bldP spid="150" grpId="0"/>
      <p:bldP spid="151" grpId="0"/>
      <p:bldP spid="138" grpId="0"/>
      <p:bldP spid="13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58"/>
          <p:cNvSpPr txBox="1"/>
          <p:nvPr/>
        </p:nvSpPr>
        <p:spPr>
          <a:xfrm>
            <a:off x="4716016" y="2536540"/>
            <a:ext cx="4097163" cy="619665"/>
          </a:xfrm>
          <a:prstGeom prst="rect">
            <a:avLst/>
          </a:prstGeom>
          <a:noFill/>
        </p:spPr>
        <p:txBody>
          <a:bodyPr wrap="none" lIns="65032" tIns="32516" rIns="65032" bIns="32516" rtlCol="0">
            <a:spAutoFit/>
          </a:bodyPr>
          <a:lstStyle/>
          <a:p>
            <a:r>
              <a:rPr kumimoji="1" lang="zh-CN" altLang="en-US" sz="3600" dirty="0">
                <a:solidFill>
                  <a:schemeClr val="tx1">
                    <a:lumMod val="75000"/>
                    <a:lumOff val="25000"/>
                  </a:schemeClr>
                </a:solidFill>
                <a:latin typeface="微软雅黑" panose="020B0503020204020204" pitchFamily="34" charset="-122"/>
                <a:ea typeface="微软雅黑" panose="020B0503020204020204" pitchFamily="34" charset="-122"/>
              </a:rPr>
              <a:t>演讲完毕  谢谢观看</a:t>
            </a:r>
          </a:p>
        </p:txBody>
      </p:sp>
      <p:sp>
        <p:nvSpPr>
          <p:cNvPr id="5" name="文本框 159"/>
          <p:cNvSpPr txBox="1"/>
          <p:nvPr/>
        </p:nvSpPr>
        <p:spPr>
          <a:xfrm>
            <a:off x="4761525" y="3099692"/>
            <a:ext cx="3986940" cy="481165"/>
          </a:xfrm>
          <a:prstGeom prst="rect">
            <a:avLst/>
          </a:prstGeom>
          <a:noFill/>
        </p:spPr>
        <p:txBody>
          <a:bodyPr wrap="square" lIns="65032" tIns="32516" rIns="65032" bIns="32516" rtlCol="0">
            <a:spAutoFit/>
          </a:bodyPr>
          <a:lstStyle/>
          <a:p>
            <a:pPr algn="just">
              <a:lnSpc>
                <a:spcPct val="150000"/>
              </a:lnSpc>
              <a:buNone/>
            </a:pPr>
            <a:r>
              <a:rPr lang="en-US" altLang="zh-CN" sz="600" dirty="0">
                <a:solidFill>
                  <a:schemeClr val="tx1">
                    <a:lumMod val="50000"/>
                    <a:lumOff val="50000"/>
                  </a:schemeClr>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6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12" name="文本框 159"/>
          <p:cNvSpPr txBox="1"/>
          <p:nvPr/>
        </p:nvSpPr>
        <p:spPr>
          <a:xfrm>
            <a:off x="4773347" y="3688668"/>
            <a:ext cx="2678974" cy="226060"/>
          </a:xfrm>
          <a:prstGeom prst="rect">
            <a:avLst/>
          </a:prstGeom>
          <a:solidFill>
            <a:schemeClr val="accent1"/>
          </a:solidFill>
        </p:spPr>
        <p:txBody>
          <a:bodyPr wrap="square" lIns="65032" tIns="32516" rIns="65032" bIns="32516" rtlCol="0">
            <a:spAutoFit/>
          </a:bodyPr>
          <a:lstStyle/>
          <a:p>
            <a:r>
              <a:rPr lang="zh-CN" altLang="en-US" sz="1050" dirty="0">
                <a:solidFill>
                  <a:schemeClr val="bg1"/>
                </a:solidFill>
                <a:latin typeface="微软雅黑" panose="020B0503020204020204" pitchFamily="34" charset="-122"/>
                <a:ea typeface="微软雅黑" panose="020B0503020204020204" pitchFamily="34" charset="-122"/>
              </a:rPr>
              <a:t>汇报人：</a:t>
            </a:r>
            <a:r>
              <a:rPr lang="en-US" altLang="zh-CN" sz="1050" dirty="0">
                <a:solidFill>
                  <a:schemeClr val="bg1"/>
                </a:solidFill>
                <a:latin typeface="微软雅黑" panose="020B0503020204020204" pitchFamily="34" charset="-122"/>
                <a:ea typeface="微软雅黑" panose="020B0503020204020204" pitchFamily="34" charset="-122"/>
              </a:rPr>
              <a:t>XXX</a:t>
            </a:r>
            <a:r>
              <a:rPr lang="zh-CN" altLang="en-US" sz="1050" dirty="0">
                <a:solidFill>
                  <a:schemeClr val="bg1"/>
                </a:solidFill>
                <a:latin typeface="微软雅黑" panose="020B0503020204020204" pitchFamily="34" charset="-122"/>
                <a:ea typeface="微软雅黑" panose="020B0503020204020204" pitchFamily="34" charset="-122"/>
              </a:rPr>
              <a:t>       日期：</a:t>
            </a:r>
            <a:r>
              <a:rPr lang="en-US" altLang="zh-CN" sz="1050" dirty="0">
                <a:solidFill>
                  <a:schemeClr val="bg1"/>
                </a:solidFill>
                <a:latin typeface="微软雅黑" panose="020B0503020204020204" pitchFamily="34" charset="-122"/>
                <a:ea typeface="微软雅黑" panose="020B0503020204020204" pitchFamily="34" charset="-122"/>
              </a:rPr>
              <a:t>2019</a:t>
            </a:r>
            <a:r>
              <a:rPr lang="zh-CN" altLang="en-US" sz="1050" dirty="0">
                <a:solidFill>
                  <a:schemeClr val="bg1"/>
                </a:solidFill>
                <a:latin typeface="微软雅黑" panose="020B0503020204020204" pitchFamily="34" charset="-122"/>
                <a:ea typeface="微软雅黑" panose="020B0503020204020204" pitchFamily="34" charset="-122"/>
              </a:rPr>
              <a:t>年</a:t>
            </a:r>
            <a:r>
              <a:rPr lang="en-US" altLang="zh-CN" sz="1050" dirty="0">
                <a:solidFill>
                  <a:schemeClr val="bg1"/>
                </a:solidFill>
                <a:latin typeface="微软雅黑" panose="020B0503020204020204" pitchFamily="34" charset="-122"/>
                <a:ea typeface="微软雅黑" panose="020B0503020204020204" pitchFamily="34" charset="-122"/>
              </a:rPr>
              <a:t>x</a:t>
            </a:r>
            <a:r>
              <a:rPr lang="zh-CN" altLang="en-US" sz="1050" dirty="0">
                <a:solidFill>
                  <a:schemeClr val="bg1"/>
                </a:solidFill>
                <a:latin typeface="微软雅黑" panose="020B0503020204020204" pitchFamily="34" charset="-122"/>
                <a:ea typeface="微软雅黑" panose="020B0503020204020204" pitchFamily="34" charset="-122"/>
              </a:rPr>
              <a:t>月</a:t>
            </a:r>
            <a:r>
              <a:rPr lang="en-US" altLang="zh-CN" sz="1050" dirty="0">
                <a:solidFill>
                  <a:schemeClr val="bg1"/>
                </a:solidFill>
                <a:latin typeface="微软雅黑" panose="020B0503020204020204" pitchFamily="34" charset="-122"/>
                <a:ea typeface="微软雅黑" panose="020B0503020204020204" pitchFamily="34" charset="-122"/>
              </a:rPr>
              <a:t>x</a:t>
            </a:r>
            <a:r>
              <a:rPr lang="zh-CN" altLang="en-US" sz="1050" dirty="0">
                <a:solidFill>
                  <a:schemeClr val="bg1"/>
                </a:solidFill>
                <a:latin typeface="微软雅黑" panose="020B0503020204020204" pitchFamily="34" charset="-122"/>
                <a:ea typeface="微软雅黑" panose="020B0503020204020204" pitchFamily="34" charset="-122"/>
              </a:rPr>
              <a:t>日</a:t>
            </a:r>
            <a:endParaRPr lang="en-US" altLang="zh-CN" sz="1050" dirty="0">
              <a:solidFill>
                <a:schemeClr val="bg1"/>
              </a:solidFill>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3892" y="1240396"/>
            <a:ext cx="3982289" cy="338720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4"/>
                                        </p:tgtEl>
                                        <p:attrNameLst>
                                          <p:attrName>ppt_y</p:attrName>
                                        </p:attrNameLst>
                                      </p:cBhvr>
                                      <p:tavLst>
                                        <p:tav tm="0">
                                          <p:val>
                                            <p:strVal val="#ppt_y"/>
                                          </p:val>
                                        </p:tav>
                                        <p:tav tm="100000">
                                          <p:val>
                                            <p:strVal val="#ppt_y"/>
                                          </p:val>
                                        </p:tav>
                                      </p:tavLst>
                                    </p:anim>
                                    <p:anim calcmode="lin" valueType="num">
                                      <p:cBhvr>
                                        <p:cTn id="15"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4"/>
                                        </p:tgtEl>
                                      </p:cBhvr>
                                    </p:animEffect>
                                  </p:childTnLst>
                                </p:cTn>
                              </p:par>
                            </p:childTnLst>
                          </p:cTn>
                        </p:par>
                        <p:par>
                          <p:cTn id="18" fill="hold">
                            <p:stCondLst>
                              <p:cond delay="185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4"/>
                                        </p:tgtEl>
                                      </p:cBhvr>
                                    </p:animEffect>
                                    <p:animScale>
                                      <p:cBhvr>
                                        <p:cTn id="21" dur="250" autoRev="1" fill="hold"/>
                                        <p:tgtEl>
                                          <p:spTgt spid="4"/>
                                        </p:tgtEl>
                                      </p:cBhvr>
                                      <p:by x="105000" y="105000"/>
                                    </p:animScale>
                                  </p:childTnLst>
                                </p:cTn>
                              </p:par>
                            </p:childTnLst>
                          </p:cTn>
                        </p:par>
                        <p:par>
                          <p:cTn id="22" fill="hold">
                            <p:stCondLst>
                              <p:cond delay="2350"/>
                            </p:stCondLst>
                            <p:childTnLst>
                              <p:par>
                                <p:cTn id="23" presetID="41" presetClass="entr" presetSubtype="0" fill="hold" grpId="0" nodeType="afterEffect">
                                  <p:stCondLst>
                                    <p:cond delay="0"/>
                                  </p:stCondLst>
                                  <p:iterate type="lt">
                                    <p:tmPct val="1161"/>
                                  </p:iterate>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5"/>
                                        </p:tgtEl>
                                        <p:attrNameLst>
                                          <p:attrName>ppt_y</p:attrName>
                                        </p:attrNameLst>
                                      </p:cBhvr>
                                      <p:tavLst>
                                        <p:tav tm="0">
                                          <p:val>
                                            <p:strVal val="#ppt_y"/>
                                          </p:val>
                                        </p:tav>
                                        <p:tav tm="100000">
                                          <p:val>
                                            <p:strVal val="#ppt_y"/>
                                          </p:val>
                                        </p:tav>
                                      </p:tavLst>
                                    </p:anim>
                                    <p:anim calcmode="lin" valueType="num">
                                      <p:cBhvr>
                                        <p:cTn id="27"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5"/>
                                        </p:tgtEl>
                                      </p:cBhvr>
                                    </p:animEffect>
                                  </p:childTnLst>
                                </p:cTn>
                              </p:par>
                            </p:childTnLst>
                          </p:cTn>
                        </p:par>
                        <p:par>
                          <p:cTn id="30" fill="hold">
                            <p:stCondLst>
                              <p:cond delay="375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12"/>
                                        </p:tgtEl>
                                        <p:attrNameLst>
                                          <p:attrName>ppt_y</p:attrName>
                                        </p:attrNameLst>
                                      </p:cBhvr>
                                      <p:tavLst>
                                        <p:tav tm="0">
                                          <p:val>
                                            <p:strVal val="#ppt_y"/>
                                          </p:val>
                                        </p:tav>
                                        <p:tav tm="100000">
                                          <p:val>
                                            <p:strVal val="#ppt_y"/>
                                          </p:val>
                                        </p:tav>
                                      </p:tavLst>
                                    </p:anim>
                                    <p:anim calcmode="lin" valueType="num">
                                      <p:cBhvr>
                                        <p:cTn id="35"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12" grpId="0" bldLvl="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08"/>
</p:tagLst>
</file>

<file path=ppt/tags/tag2.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AUTOCOLOR" val="TRUE"/>
  <p:tag name="MH_TYPE" val="CONTENTS"/>
  <p:tag name="ID" val="545819"/>
</p:tagLst>
</file>

<file path=ppt/tags/tag3.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6.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12.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13.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14.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4"/>
</p:tagLst>
</file>

<file path=ppt/tags/tag15.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18.xml><?xml version="1.0" encoding="utf-8"?>
<p:tagLst xmlns:a="http://schemas.openxmlformats.org/drawingml/2006/main" xmlns:r="http://schemas.openxmlformats.org/officeDocument/2006/relationships" xmlns:p="http://schemas.openxmlformats.org/presentationml/2006/main">
  <p:tag name="MH" val="20160422163858"/>
  <p:tag name="MH_LIBRARY" val="GRAPHIC"/>
  <p:tag name="MH_TYPE" val="Other"/>
  <p:tag name="MH_ORDER" val="3"/>
</p:tagLst>
</file>

<file path=ppt/tags/tag19.xml><?xml version="1.0" encoding="utf-8"?>
<p:tagLst xmlns:a="http://schemas.openxmlformats.org/drawingml/2006/main" xmlns:r="http://schemas.openxmlformats.org/officeDocument/2006/relationships" xmlns:p="http://schemas.openxmlformats.org/presentationml/2006/main">
  <p:tag name="MH" val="20160422163858"/>
  <p:tag name="MH_LIBRARY" val="GRAPHIC"/>
  <p:tag name="MH_TYPE" val="Other"/>
  <p:tag name="MH_ORDER" val="6"/>
</p:tagLst>
</file>

<file path=ppt/tags/tag20.xml><?xml version="1.0" encoding="utf-8"?>
<p:tagLst xmlns:a="http://schemas.openxmlformats.org/drawingml/2006/main" xmlns:r="http://schemas.openxmlformats.org/officeDocument/2006/relationships" xmlns:p="http://schemas.openxmlformats.org/presentationml/2006/main">
  <p:tag name="MH" val="20160422163858"/>
  <p:tag name="MH_LIBRARY" val="GRAPHIC"/>
  <p:tag name="MH_TYPE" val="Other"/>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60422163858"/>
  <p:tag name="MH_LIBRARY" val="GRAPHIC"/>
  <p:tag name="MH_TYPE" val="Other"/>
  <p:tag name="MH_ORDER" val="5"/>
</p:tagLst>
</file>

<file path=ppt/tags/tag22.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23.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24.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25.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27.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28.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29.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30.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heme/theme1.xml><?xml version="1.0" encoding="utf-8"?>
<a:theme xmlns:a="http://schemas.openxmlformats.org/drawingml/2006/main" name="Office 主题">
  <a:themeElements>
    <a:clrScheme name="自定义 5">
      <a:dk1>
        <a:sysClr val="windowText" lastClr="000000"/>
      </a:dk1>
      <a:lt1>
        <a:sysClr val="window" lastClr="FFFFFF"/>
      </a:lt1>
      <a:dk2>
        <a:srgbClr val="4E3B30"/>
      </a:dk2>
      <a:lt2>
        <a:srgbClr val="FBEEC9"/>
      </a:lt2>
      <a:accent1>
        <a:srgbClr val="2395CF"/>
      </a:accent1>
      <a:accent2>
        <a:srgbClr val="BFBFBF"/>
      </a:accent2>
      <a:accent3>
        <a:srgbClr val="2395CF"/>
      </a:accent3>
      <a:accent4>
        <a:srgbClr val="BFBFBF"/>
      </a:accent4>
      <a:accent5>
        <a:srgbClr val="2395CF"/>
      </a:accent5>
      <a:accent6>
        <a:srgbClr val="BFBFBF"/>
      </a:accent6>
      <a:hlink>
        <a:srgbClr val="AD1F1F"/>
      </a:hlink>
      <a:folHlink>
        <a:srgbClr val="FFC42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1849</Words>
  <Application>Microsoft Office PowerPoint</Application>
  <PresentationFormat>自定义</PresentationFormat>
  <Paragraphs>231</Paragraphs>
  <Slides>24</Slides>
  <Notes>24</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24</vt:i4>
      </vt:variant>
    </vt:vector>
  </HeadingPairs>
  <TitlesOfParts>
    <vt:vector size="44" baseType="lpstr">
      <vt:lpstr>Adobe Naskh Medium</vt:lpstr>
      <vt:lpstr>Gill Sans</vt:lpstr>
      <vt:lpstr>Lato Hairline</vt:lpstr>
      <vt:lpstr>Lato Light</vt:lpstr>
      <vt:lpstr>Lato Regular</vt:lpstr>
      <vt:lpstr>Malgun Gothic</vt:lpstr>
      <vt:lpstr>方正行楷简体</vt:lpstr>
      <vt:lpstr>方正兰亭黑_GBK</vt:lpstr>
      <vt:lpstr>华文黑体</vt:lpstr>
      <vt:lpstr>宋体</vt:lpstr>
      <vt:lpstr>微软雅黑</vt:lpstr>
      <vt:lpstr>微软雅黑 Light</vt:lpstr>
      <vt:lpstr>Arial</vt:lpstr>
      <vt:lpstr>Calibri</vt:lpstr>
      <vt:lpstr>Franklin Gothic Medium</vt:lpstr>
      <vt:lpstr>Impact</vt:lpstr>
      <vt:lpstr>Open Sans</vt:lpstr>
      <vt:lpstr>Open Sans Light</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08</dc:title>
  <dc:creator>Administrator</dc:creator>
  <cp:lastModifiedBy>faith123</cp:lastModifiedBy>
  <cp:revision>219</cp:revision>
  <dcterms:created xsi:type="dcterms:W3CDTF">2017-06-17T13:16:00Z</dcterms:created>
  <dcterms:modified xsi:type="dcterms:W3CDTF">2018-05-21T01:58:51Z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