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14.xml" ContentType="application/vnd.openxmlformats-officedocument.presentationml.tags+xml"/>
  <Override PartName="/ppt/notesSlides/notesSlide7.xml" ContentType="application/vnd.openxmlformats-officedocument.presentationml.notesSlide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notesSlides/notesSlide9.xml" ContentType="application/vnd.openxmlformats-officedocument.presentationml.notesSlide+xml"/>
  <Override PartName="/ppt/tags/tag17.xml" ContentType="application/vnd.openxmlformats-officedocument.presentationml.tags+xml"/>
  <Override PartName="/ppt/notesSlides/notesSlide10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1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2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5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6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21.xml" ContentType="application/vnd.openxmlformats-officedocument.presentationml.notesSlide+xml"/>
  <Override PartName="/ppt/tags/tag39.xml" ContentType="application/vnd.openxmlformats-officedocument.presentationml.tags+xml"/>
  <Override PartName="/ppt/notesSlides/notesSlide22.xml" ContentType="application/vnd.openxmlformats-officedocument.presentationml.notesSlide+xml"/>
  <Override PartName="/ppt/tags/tag40.xml" ContentType="application/vnd.openxmlformats-officedocument.presentationml.tags+xml"/>
  <Override PartName="/ppt/notesSlides/notesSlide23.xml" ContentType="application/vnd.openxmlformats-officedocument.presentationml.notesSlide+xml"/>
  <Override PartName="/ppt/tags/tag41.xml" ContentType="application/vnd.openxmlformats-officedocument.presentationml.tags+xml"/>
  <Override PartName="/ppt/notesSlides/notesSlide24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25.xml" ContentType="application/vnd.openxmlformats-officedocument.presentationml.notesSlide+xml"/>
  <Override PartName="/ppt/tags/tag45.xml" ContentType="application/vnd.openxmlformats-officedocument.presentationml.tags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  <p:sldMasterId id="2147483655" r:id="rId2"/>
  </p:sldMasterIdLst>
  <p:notesMasterIdLst>
    <p:notesMasterId r:id="rId29"/>
  </p:notesMasterIdLst>
  <p:sldIdLst>
    <p:sldId id="293" r:id="rId3"/>
    <p:sldId id="260" r:id="rId4"/>
    <p:sldId id="261" r:id="rId5"/>
    <p:sldId id="264" r:id="rId6"/>
    <p:sldId id="270" r:id="rId7"/>
    <p:sldId id="274" r:id="rId8"/>
    <p:sldId id="273" r:id="rId9"/>
    <p:sldId id="272" r:id="rId10"/>
    <p:sldId id="291" r:id="rId11"/>
    <p:sldId id="262" r:id="rId12"/>
    <p:sldId id="282" r:id="rId13"/>
    <p:sldId id="283" r:id="rId14"/>
    <p:sldId id="289" r:id="rId15"/>
    <p:sldId id="284" r:id="rId16"/>
    <p:sldId id="290" r:id="rId17"/>
    <p:sldId id="285" r:id="rId18"/>
    <p:sldId id="267" r:id="rId19"/>
    <p:sldId id="286" r:id="rId20"/>
    <p:sldId id="288" r:id="rId21"/>
    <p:sldId id="287" r:id="rId22"/>
    <p:sldId id="265" r:id="rId23"/>
    <p:sldId id="271" r:id="rId24"/>
    <p:sldId id="277" r:id="rId25"/>
    <p:sldId id="275" r:id="rId26"/>
    <p:sldId id="280" r:id="rId27"/>
    <p:sldId id="292" r:id="rId28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090"/>
    <a:srgbClr val="F7D160"/>
    <a:srgbClr val="FF9409"/>
    <a:srgbClr val="520A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90" autoAdjust="0"/>
    <p:restoredTop sz="94660"/>
  </p:normalViewPr>
  <p:slideViewPr>
    <p:cSldViewPr snapToGrid="0">
      <p:cViewPr>
        <p:scale>
          <a:sx n="66" d="100"/>
          <a:sy n="66" d="100"/>
        </p:scale>
        <p:origin x="-1056" y="-5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2018/1/22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51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615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9336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1224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868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944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237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812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520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2074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9538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5748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985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07798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5287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902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1586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AF9A2E-B306-4A69-AD53-95F7B5B7461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694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AF9A2E-B306-4A69-AD53-95F7B5B7461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66718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AF9A2E-B306-4A69-AD53-95F7B5B7461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05647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0681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4132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86657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755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18819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5054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6663543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esktop\55efd10f5a0d5副本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0"/>
            <a:ext cx="12193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986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7208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</p:sldLayoutIdLst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microsoft.com/office/2007/relationships/media" Target="../media/media1.mp3"/><Relationship Id="rId7" Type="http://schemas.openxmlformats.org/officeDocument/2006/relationships/image" Target="../media/image4.png"/><Relationship Id="rId2" Type="http://schemas.openxmlformats.org/officeDocument/2006/relationships/audio" Target="NULL" TargetMode="Externa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microsoft.com/office/2007/relationships/media" Target="../media/media1.mp3"/><Relationship Id="rId7" Type="http://schemas.openxmlformats.org/officeDocument/2006/relationships/image" Target="../media/image4.png"/><Relationship Id="rId2" Type="http://schemas.openxmlformats.org/officeDocument/2006/relationships/audio" Target="NULL" TargetMode="Externa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6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8.xml"/><Relationship Id="rId10" Type="http://schemas.openxmlformats.org/officeDocument/2006/relationships/image" Target="../media/image8.png"/><Relationship Id="rId4" Type="http://schemas.openxmlformats.org/officeDocument/2006/relationships/tags" Target="../tags/tag7.xml"/><Relationship Id="rId9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11.xml"/><Relationship Id="rId7" Type="http://schemas.openxmlformats.org/officeDocument/2006/relationships/image" Target="../media/image10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9.jpe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4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15.jp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5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20.xml"/><Relationship Id="rId7" Type="http://schemas.microsoft.com/office/2007/relationships/hdphoto" Target="../media/hdphoto2.wdp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19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22.png"/><Relationship Id="rId3" Type="http://schemas.openxmlformats.org/officeDocument/2006/relationships/tags" Target="../tags/tag23.xml"/><Relationship Id="rId7" Type="http://schemas.openxmlformats.org/officeDocument/2006/relationships/image" Target="../media/image11.png"/><Relationship Id="rId12" Type="http://schemas.microsoft.com/office/2007/relationships/hdphoto" Target="../media/hdphoto4.wdp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2.jpeg"/><Relationship Id="rId11" Type="http://schemas.openxmlformats.org/officeDocument/2006/relationships/image" Target="../media/image21.png"/><Relationship Id="rId5" Type="http://schemas.openxmlformats.org/officeDocument/2006/relationships/notesSlide" Target="../notesSlides/notesSlide12.xml"/><Relationship Id="rId10" Type="http://schemas.microsoft.com/office/2007/relationships/hdphoto" Target="../media/hdphoto3.wdp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20.png"/><Relationship Id="rId1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26.xml"/><Relationship Id="rId7" Type="http://schemas.microsoft.com/office/2007/relationships/hdphoto" Target="../media/hdphoto2.wdp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19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6" Type="http://schemas.openxmlformats.org/officeDocument/2006/relationships/image" Target="../media/image5.jpeg"/><Relationship Id="rId5" Type="http://schemas.openxmlformats.org/officeDocument/2006/relationships/image" Target="../media/image11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30.xml"/><Relationship Id="rId7" Type="http://schemas.microsoft.com/office/2007/relationships/hdphoto" Target="../media/hdphoto2.wdp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19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4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11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35.xml"/><Relationship Id="rId7" Type="http://schemas.openxmlformats.org/officeDocument/2006/relationships/image" Target="../media/image10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9.jpeg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image" Target="../media/image26.jpe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19" Type="http://schemas.openxmlformats.org/officeDocument/2006/relationships/image" Target="../media/image41.jpg"/><Relationship Id="rId4" Type="http://schemas.openxmlformats.org/officeDocument/2006/relationships/image" Target="../media/image11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image" Target="../media/image26.jpe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19" Type="http://schemas.openxmlformats.org/officeDocument/2006/relationships/image" Target="../media/image41.jpg"/><Relationship Id="rId4" Type="http://schemas.openxmlformats.org/officeDocument/2006/relationships/image" Target="../media/image11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image" Target="../media/image26.jpe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19" Type="http://schemas.openxmlformats.org/officeDocument/2006/relationships/image" Target="../media/image41.jpg"/><Relationship Id="rId4" Type="http://schemas.openxmlformats.org/officeDocument/2006/relationships/image" Target="../media/image11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38.xml"/><Relationship Id="rId7" Type="http://schemas.openxmlformats.org/officeDocument/2006/relationships/image" Target="../media/image10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9.jpeg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44.xml"/><Relationship Id="rId7" Type="http://schemas.openxmlformats.org/officeDocument/2006/relationships/image" Target="../media/image10.png"/><Relationship Id="rId12" Type="http://schemas.openxmlformats.org/officeDocument/2006/relationships/image" Target="../media/image5.jpe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9.jpeg"/><Relationship Id="rId11" Type="http://schemas.microsoft.com/office/2007/relationships/hdphoto" Target="../media/hdphoto7.wdp"/><Relationship Id="rId5" Type="http://schemas.openxmlformats.org/officeDocument/2006/relationships/notesSlide" Target="../notesSlides/notesSlide25.xml"/><Relationship Id="rId10" Type="http://schemas.openxmlformats.org/officeDocument/2006/relationships/image" Target="../media/image43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5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743" y="-233104"/>
            <a:ext cx="9209314" cy="5684762"/>
          </a:xfrm>
          <a:prstGeom prst="rect">
            <a:avLst/>
          </a:prstGeom>
        </p:spPr>
      </p:pic>
      <p:sp>
        <p:nvSpPr>
          <p:cNvPr id="5" name="PA_矩形 142"/>
          <p:cNvSpPr/>
          <p:nvPr>
            <p:custDataLst>
              <p:tags r:id="rId1"/>
            </p:custDataLst>
          </p:nvPr>
        </p:nvSpPr>
        <p:spPr>
          <a:xfrm>
            <a:off x="2525488" y="4652995"/>
            <a:ext cx="7141026" cy="854975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48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企业</a:t>
            </a:r>
            <a:r>
              <a:rPr lang="zh-CN" sz="48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年会</a:t>
            </a:r>
            <a:r>
              <a:rPr lang="zh-CN" altLang="en-US" sz="48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暨颁奖晚会</a:t>
            </a:r>
            <a:endParaRPr lang="en-US" altLang="zh-CN" sz="4800" b="1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70629" y="5536998"/>
            <a:ext cx="6850742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7" name="五角星 6"/>
          <p:cNvSpPr/>
          <p:nvPr/>
        </p:nvSpPr>
        <p:spPr>
          <a:xfrm rot="21146867">
            <a:off x="-4943455" y="6305445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五角星 7"/>
          <p:cNvSpPr/>
          <p:nvPr/>
        </p:nvSpPr>
        <p:spPr>
          <a:xfrm rot="21146867">
            <a:off x="-1677120" y="8785722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五角星 8"/>
          <p:cNvSpPr/>
          <p:nvPr/>
        </p:nvSpPr>
        <p:spPr>
          <a:xfrm rot="21146867">
            <a:off x="-684579" y="8021963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五角星 9"/>
          <p:cNvSpPr/>
          <p:nvPr/>
        </p:nvSpPr>
        <p:spPr>
          <a:xfrm rot="21146867">
            <a:off x="-1737285" y="7659588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五角星 10"/>
          <p:cNvSpPr/>
          <p:nvPr/>
        </p:nvSpPr>
        <p:spPr>
          <a:xfrm rot="21146867">
            <a:off x="-3713922" y="8593697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五角星 11"/>
          <p:cNvSpPr/>
          <p:nvPr/>
        </p:nvSpPr>
        <p:spPr>
          <a:xfrm rot="21146867">
            <a:off x="-2313817" y="8126048"/>
            <a:ext cx="637387" cy="637388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五角星 12"/>
          <p:cNvSpPr/>
          <p:nvPr/>
        </p:nvSpPr>
        <p:spPr>
          <a:xfrm rot="21146867">
            <a:off x="-2780291" y="6529447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743" y="-233104"/>
            <a:ext cx="9209314" cy="5684762"/>
          </a:xfrm>
          <a:prstGeom prst="rect">
            <a:avLst/>
          </a:prstGeom>
        </p:spPr>
      </p:pic>
      <p:pic>
        <p:nvPicPr>
          <p:cNvPr id="15" name="PA_中国人民解放军军乐团 - 春节序曲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408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769910" y="-8881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61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2.03019E-7 -0.00047 C 0.5639 -0.13611 1.57704 -0.82547 1.1861 -1.34005 C 0.79555 -1.85672 0.10698 -1.3044 0.79438 -0.48287 " pathEditMode="relative" rAng="0" ptsTypes="sss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2" y="-9282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repeatCount="2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1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" presetClass="emph" presetSubtype="0" decel="32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9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97291E-7 -2.89017E-7 C 0.20529 -0.00462 1.14446 -0.47353 1.18184 -1.2867 " pathEditMode="relative" rAng="0" ptsTypes="ss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86" y="-64347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3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6" presetClass="emph" presetSubtype="0" decel="32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5" dur="1500" fill="hold"/>
                                        <p:tgtEl>
                                          <p:spTgt spid="13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3269 0.04578 C 0.24098 0.04093 1.19396 -0.47005 1.23199 -1.35583 " pathEditMode="relative" rAng="0" ptsTypes="ss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71" y="-7008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29" dur="3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56 -0.04259 C 0.20247 -0.04768 1.1026 -0.55903 1.1388 -1.4456 " pathEditMode="relative" rAng="0" ptsTypes="ss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54" y="-7016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33" dur="4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7" dur="4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3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2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1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7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25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2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6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5" grpId="0"/>
      <p:bldP spid="6" grpId="0"/>
      <p:bldP spid="7" grpId="0" animBg="1"/>
      <p:bldP spid="7" grpId="1" animBg="1"/>
      <p:bldP spid="7" grpId="2" animBg="1"/>
      <p:bldP spid="7" grpId="3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3" grpId="2" animBg="1"/>
      <p:bldP spid="13" grpId="3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743" y="-233104"/>
            <a:ext cx="9209314" cy="5684762"/>
          </a:xfrm>
          <a:prstGeom prst="rect">
            <a:avLst/>
          </a:prstGeom>
        </p:spPr>
      </p:pic>
      <p:sp>
        <p:nvSpPr>
          <p:cNvPr id="5" name="PA_矩形 142"/>
          <p:cNvSpPr/>
          <p:nvPr>
            <p:custDataLst>
              <p:tags r:id="rId1"/>
            </p:custDataLst>
          </p:nvPr>
        </p:nvSpPr>
        <p:spPr>
          <a:xfrm>
            <a:off x="2525488" y="4652995"/>
            <a:ext cx="7141026" cy="854975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48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企业</a:t>
            </a:r>
            <a:r>
              <a:rPr lang="zh-CN" sz="48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年会</a:t>
            </a:r>
            <a:r>
              <a:rPr lang="zh-CN" altLang="en-US" sz="48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暨颁奖晚会</a:t>
            </a:r>
            <a:endParaRPr lang="en-US" altLang="zh-CN" sz="4800" b="1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70629" y="5536998"/>
            <a:ext cx="6850742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7" name="五角星 6"/>
          <p:cNvSpPr/>
          <p:nvPr/>
        </p:nvSpPr>
        <p:spPr>
          <a:xfrm rot="21146867">
            <a:off x="-4943455" y="6305445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五角星 7"/>
          <p:cNvSpPr/>
          <p:nvPr/>
        </p:nvSpPr>
        <p:spPr>
          <a:xfrm rot="21146867">
            <a:off x="-1677120" y="8785722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五角星 8"/>
          <p:cNvSpPr/>
          <p:nvPr/>
        </p:nvSpPr>
        <p:spPr>
          <a:xfrm rot="21146867">
            <a:off x="-684579" y="8021963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五角星 9"/>
          <p:cNvSpPr/>
          <p:nvPr/>
        </p:nvSpPr>
        <p:spPr>
          <a:xfrm rot="21146867">
            <a:off x="-1737285" y="7659588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五角星 10"/>
          <p:cNvSpPr/>
          <p:nvPr/>
        </p:nvSpPr>
        <p:spPr>
          <a:xfrm rot="21146867">
            <a:off x="-3713922" y="8593697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五角星 11"/>
          <p:cNvSpPr/>
          <p:nvPr/>
        </p:nvSpPr>
        <p:spPr>
          <a:xfrm rot="21146867">
            <a:off x="-2313817" y="8126048"/>
            <a:ext cx="637387" cy="637388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五角星 12"/>
          <p:cNvSpPr/>
          <p:nvPr/>
        </p:nvSpPr>
        <p:spPr>
          <a:xfrm rot="21146867">
            <a:off x="-2780291" y="6529447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743" y="-233104"/>
            <a:ext cx="9209314" cy="5684762"/>
          </a:xfrm>
          <a:prstGeom prst="rect">
            <a:avLst/>
          </a:prstGeom>
        </p:spPr>
      </p:pic>
      <p:pic>
        <p:nvPicPr>
          <p:cNvPr id="15" name="PA_中国人民解放军军乐团 - 春节序曲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408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769910" y="-8881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2.03019E-7 -0.00047 C 0.5639 -0.13611 1.57704 -0.82547 1.1861 -1.34005 C 0.79555 -1.85672 0.10698 -1.3044 0.79438 -0.48287 " pathEditMode="relative" rAng="0" ptsTypes="sss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2" y="-9282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repeatCount="2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1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" presetClass="emph" presetSubtype="0" decel="32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9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97291E-7 -2.89017E-7 C 0.20529 -0.00462 1.14446 -0.47353 1.18184 -1.2867 " pathEditMode="relative" rAng="0" ptsTypes="ss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86" y="-64347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3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6" presetClass="emph" presetSubtype="0" decel="32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5" dur="1500" fill="hold"/>
                                        <p:tgtEl>
                                          <p:spTgt spid="13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3269 0.04578 C 0.24098 0.04093 1.19396 -0.47005 1.23199 -1.35583 " pathEditMode="relative" rAng="0" ptsTypes="ss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71" y="-7008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29" dur="3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56 -0.04259 C 0.20247 -0.04768 1.1026 -0.55903 1.1388 -1.4456 " pathEditMode="relative" rAng="0" ptsTypes="ss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54" y="-7016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33" dur="4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7" dur="4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3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2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1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7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25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2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6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5" grpId="0"/>
      <p:bldP spid="6" grpId="0"/>
      <p:bldP spid="7" grpId="0" animBg="1"/>
      <p:bldP spid="7" grpId="1" animBg="1"/>
      <p:bldP spid="7" grpId="2" animBg="1"/>
      <p:bldP spid="7" grpId="3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3" grpId="2" animBg="1"/>
      <p:bldP spid="13" grpId="3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PA_矩形 142"/>
          <p:cNvSpPr/>
          <p:nvPr>
            <p:custDataLst>
              <p:tags r:id="rId1"/>
            </p:custDataLst>
          </p:nvPr>
        </p:nvSpPr>
        <p:spPr>
          <a:xfrm>
            <a:off x="2525488" y="518536"/>
            <a:ext cx="7141026" cy="793419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4400" b="1" dirty="0" smtClean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晚会流程</a:t>
            </a:r>
            <a:endParaRPr lang="en-US" altLang="zh-CN" sz="4400" b="1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487" y="2297480"/>
            <a:ext cx="986756" cy="45695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487" y="3208135"/>
            <a:ext cx="986756" cy="45695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487" y="4118791"/>
            <a:ext cx="986756" cy="45695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487" y="5029446"/>
            <a:ext cx="986756" cy="456954"/>
          </a:xfrm>
          <a:prstGeom prst="rect">
            <a:avLst/>
          </a:prstGeom>
        </p:spPr>
      </p:pic>
      <p:sp>
        <p:nvSpPr>
          <p:cNvPr id="9" name="PA_矩形 142"/>
          <p:cNvSpPr/>
          <p:nvPr>
            <p:custDataLst>
              <p:tags r:id="rId2"/>
            </p:custDataLst>
          </p:nvPr>
        </p:nvSpPr>
        <p:spPr>
          <a:xfrm>
            <a:off x="7199088" y="2190802"/>
            <a:ext cx="3280227" cy="608753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r>
              <a:rPr lang="zh-CN" altLang="en-US" sz="3200" b="1" dirty="0" smtClean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回顾今年工作</a:t>
            </a:r>
            <a:endParaRPr lang="en-US" altLang="zh-CN" sz="3200" b="1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PA_矩形 142"/>
          <p:cNvSpPr/>
          <p:nvPr>
            <p:custDataLst>
              <p:tags r:id="rId3"/>
            </p:custDataLst>
          </p:nvPr>
        </p:nvSpPr>
        <p:spPr>
          <a:xfrm>
            <a:off x="7199088" y="3101457"/>
            <a:ext cx="3280227" cy="608753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r>
              <a:rPr lang="zh-CN" altLang="en-US" sz="3200" b="1" dirty="0" smtClean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优秀员工颁奖</a:t>
            </a:r>
            <a:endParaRPr lang="en-US" altLang="zh-CN" sz="3200" b="1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PA_矩形 142"/>
          <p:cNvSpPr/>
          <p:nvPr>
            <p:custDataLst>
              <p:tags r:id="rId4"/>
            </p:custDataLst>
          </p:nvPr>
        </p:nvSpPr>
        <p:spPr>
          <a:xfrm>
            <a:off x="7199088" y="4012113"/>
            <a:ext cx="3280227" cy="608753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r>
              <a:rPr lang="zh-CN" altLang="en-US" sz="3200" b="1" dirty="0" smtClean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节目汇报演出</a:t>
            </a:r>
            <a:endParaRPr lang="en-US" altLang="zh-CN" sz="3200" b="1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PA_矩形 142"/>
          <p:cNvSpPr/>
          <p:nvPr>
            <p:custDataLst>
              <p:tags r:id="rId5"/>
            </p:custDataLst>
          </p:nvPr>
        </p:nvSpPr>
        <p:spPr>
          <a:xfrm>
            <a:off x="7199088" y="4918177"/>
            <a:ext cx="3280227" cy="608753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r>
              <a:rPr lang="zh-CN" altLang="en-US" sz="3200" b="1" dirty="0" smtClean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展望来年工作</a:t>
            </a:r>
            <a:endParaRPr lang="en-US" altLang="zh-CN" sz="3200" b="1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250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4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1" r="4551"/>
          <a:stretch/>
        </p:blipFill>
        <p:spPr>
          <a:xfrm>
            <a:off x="0" y="-11117"/>
            <a:ext cx="12192000" cy="688023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82"/>
          <a:stretch/>
        </p:blipFill>
        <p:spPr>
          <a:xfrm>
            <a:off x="0" y="4924369"/>
            <a:ext cx="12192000" cy="193363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PA_矩形 142"/>
          <p:cNvSpPr/>
          <p:nvPr>
            <p:custDataLst>
              <p:tags r:id="rId2"/>
            </p:custDataLst>
          </p:nvPr>
        </p:nvSpPr>
        <p:spPr>
          <a:xfrm>
            <a:off x="2525488" y="2517494"/>
            <a:ext cx="7141026" cy="1470528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8800" b="1" dirty="0" smtClean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回顾今年工作</a:t>
            </a:r>
            <a:endParaRPr lang="en-US" altLang="zh-CN" sz="8800" b="1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PA_矩形 142"/>
          <p:cNvSpPr/>
          <p:nvPr>
            <p:custDataLst>
              <p:tags r:id="rId3"/>
            </p:custDataLst>
          </p:nvPr>
        </p:nvSpPr>
        <p:spPr>
          <a:xfrm>
            <a:off x="2525488" y="1520017"/>
            <a:ext cx="7141026" cy="1039641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60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第一项</a:t>
            </a:r>
            <a:endParaRPr lang="en-US" altLang="zh-CN" sz="6000" b="1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70629" y="4060592"/>
            <a:ext cx="6850742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14000"/>
              </a:lnSpc>
              <a:defRPr sz="140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defRPr>
            </a:lvl1pPr>
          </a:lstStyle>
          <a:p>
            <a:r>
              <a:rPr lang="en-US" altLang="zh-CN" dirty="0"/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62542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矩形 142"/>
          <p:cNvSpPr/>
          <p:nvPr>
            <p:custDataLst>
              <p:tags r:id="rId1"/>
            </p:custDataLst>
          </p:nvPr>
        </p:nvSpPr>
        <p:spPr>
          <a:xfrm>
            <a:off x="2525488" y="549249"/>
            <a:ext cx="7141026" cy="731864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4000" b="1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回顾今年工作</a:t>
            </a:r>
            <a:endParaRPr lang="en-US" altLang="zh-CN" sz="40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961591" y="1670011"/>
            <a:ext cx="8279193" cy="3702433"/>
            <a:chOff x="1961591" y="1670011"/>
            <a:chExt cx="8279193" cy="3702433"/>
          </a:xfrm>
        </p:grpSpPr>
        <p:sp>
          <p:nvSpPr>
            <p:cNvPr id="4" name="ïŝļîďe">
              <a:extLst>
                <a:ext uri="{FF2B5EF4-FFF2-40B4-BE49-F238E27FC236}">
                  <a16:creationId xmlns:a16="http://schemas.microsoft.com/office/drawing/2014/main" xmlns="" id="{D3AE7F64-6FE8-438A-BB66-2A1398A5B0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4505" y="1775010"/>
              <a:ext cx="34397" cy="963093"/>
            </a:xfrm>
            <a:prstGeom prst="rect">
              <a:avLst/>
            </a:prstGeom>
            <a:solidFill>
              <a:srgbClr val="FFF090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5" name="íṩlíḓê">
              <a:extLst>
                <a:ext uri="{FF2B5EF4-FFF2-40B4-BE49-F238E27FC236}">
                  <a16:creationId xmlns:a16="http://schemas.microsoft.com/office/drawing/2014/main" xmlns="" id="{38BCCD84-2ED3-4C92-93BC-B7DC3B77E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3816" y="1670011"/>
              <a:ext cx="137585" cy="139396"/>
            </a:xfrm>
            <a:prstGeom prst="ellipse">
              <a:avLst/>
            </a:prstGeom>
            <a:solidFill>
              <a:srgbClr val="F7D160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6" name="íṡḻíďé">
              <a:extLst>
                <a:ext uri="{FF2B5EF4-FFF2-40B4-BE49-F238E27FC236}">
                  <a16:creationId xmlns:a16="http://schemas.microsoft.com/office/drawing/2014/main" xmlns="" id="{040AF3F8-A40A-4201-8ACE-3786A5F64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1052" y="2013973"/>
              <a:ext cx="899732" cy="510512"/>
            </a:xfrm>
            <a:custGeom>
              <a:avLst/>
              <a:gdLst>
                <a:gd name="T0" fmla="*/ 0 w 497"/>
                <a:gd name="T1" fmla="*/ 0 h 282"/>
                <a:gd name="T2" fmla="*/ 0 w 497"/>
                <a:gd name="T3" fmla="*/ 282 h 282"/>
                <a:gd name="T4" fmla="*/ 497 w 497"/>
                <a:gd name="T5" fmla="*/ 282 h 282"/>
                <a:gd name="T6" fmla="*/ 413 w 497"/>
                <a:gd name="T7" fmla="*/ 144 h 282"/>
                <a:gd name="T8" fmla="*/ 497 w 497"/>
                <a:gd name="T9" fmla="*/ 0 h 282"/>
                <a:gd name="T10" fmla="*/ 0 w 497"/>
                <a:gd name="T11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7" h="282">
                  <a:moveTo>
                    <a:pt x="0" y="0"/>
                  </a:moveTo>
                  <a:lnTo>
                    <a:pt x="0" y="282"/>
                  </a:lnTo>
                  <a:lnTo>
                    <a:pt x="497" y="282"/>
                  </a:lnTo>
                  <a:lnTo>
                    <a:pt x="413" y="144"/>
                  </a:lnTo>
                  <a:lnTo>
                    <a:pt x="497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7" name="íṩlîďê">
              <a:extLst>
                <a:ext uri="{FF2B5EF4-FFF2-40B4-BE49-F238E27FC236}">
                  <a16:creationId xmlns:a16="http://schemas.microsoft.com/office/drawing/2014/main" xmlns="" id="{FB56C88D-57BD-4A48-B6D8-A710D9FA54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3811" y="2374227"/>
              <a:ext cx="519565" cy="150258"/>
            </a:xfrm>
            <a:custGeom>
              <a:avLst/>
              <a:gdLst>
                <a:gd name="T0" fmla="*/ 0 w 287"/>
                <a:gd name="T1" fmla="*/ 83 h 83"/>
                <a:gd name="T2" fmla="*/ 287 w 287"/>
                <a:gd name="T3" fmla="*/ 0 h 83"/>
                <a:gd name="T4" fmla="*/ 0 w 287"/>
                <a:gd name="T5" fmla="*/ 0 h 83"/>
                <a:gd name="T6" fmla="*/ 0 w 287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7" h="83">
                  <a:moveTo>
                    <a:pt x="0" y="83"/>
                  </a:moveTo>
                  <a:lnTo>
                    <a:pt x="287" y="0"/>
                  </a:lnTo>
                  <a:lnTo>
                    <a:pt x="0" y="0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8" name="íṣlíḓé">
              <a:extLst>
                <a:ext uri="{FF2B5EF4-FFF2-40B4-BE49-F238E27FC236}">
                  <a16:creationId xmlns:a16="http://schemas.microsoft.com/office/drawing/2014/main" xmlns="" id="{0921A6CF-6417-416D-8C57-862B747BE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3646" y="1865526"/>
              <a:ext cx="899732" cy="510512"/>
            </a:xfrm>
            <a:prstGeom prst="rect">
              <a:avLst/>
            </a:pr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9" name="isļîḋe">
              <a:extLst>
                <a:ext uri="{FF2B5EF4-FFF2-40B4-BE49-F238E27FC236}">
                  <a16:creationId xmlns:a16="http://schemas.microsoft.com/office/drawing/2014/main" xmlns="" id="{53A40367-71EF-4508-AB16-E02E06FE6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3646" y="1865526"/>
              <a:ext cx="56120" cy="5087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10" name="ïṩľïḑe">
              <a:extLst>
                <a:ext uri="{FF2B5EF4-FFF2-40B4-BE49-F238E27FC236}">
                  <a16:creationId xmlns:a16="http://schemas.microsoft.com/office/drawing/2014/main" xmlns="" id="{FC36F924-81E2-4A53-970E-12B604F8D875}"/>
                </a:ext>
              </a:extLst>
            </p:cNvPr>
            <p:cNvSpPr>
              <a:spLocks/>
            </p:cNvSpPr>
            <p:nvPr/>
          </p:nvSpPr>
          <p:spPr bwMode="auto">
            <a:xfrm rot="10654077">
              <a:off x="1961591" y="2960007"/>
              <a:ext cx="7228430" cy="2252436"/>
            </a:xfrm>
            <a:custGeom>
              <a:avLst/>
              <a:gdLst>
                <a:gd name="connsiteX0" fmla="*/ 0 w 4605349"/>
                <a:gd name="connsiteY0" fmla="*/ 1435857 h 1497665"/>
                <a:gd name="connsiteX1" fmla="*/ 1469139 w 4605349"/>
                <a:gd name="connsiteY1" fmla="*/ 247234 h 1497665"/>
                <a:gd name="connsiteX2" fmla="*/ 2729081 w 4605349"/>
                <a:gd name="connsiteY2" fmla="*/ 984180 h 1497665"/>
                <a:gd name="connsiteX3" fmla="*/ 3561117 w 4605349"/>
                <a:gd name="connsiteY3" fmla="*/ 0 h 1497665"/>
                <a:gd name="connsiteX4" fmla="*/ 4331346 w 4605349"/>
                <a:gd name="connsiteY4" fmla="*/ 370851 h 1497665"/>
                <a:gd name="connsiteX5" fmla="*/ 4563682 w 4605349"/>
                <a:gd name="connsiteY5" fmla="*/ 115497 h 1497665"/>
                <a:gd name="connsiteX6" fmla="*/ 4605349 w 4605349"/>
                <a:gd name="connsiteY6" fmla="*/ 190604 h 1497665"/>
                <a:gd name="connsiteX7" fmla="*/ 4350364 w 4605349"/>
                <a:gd name="connsiteY7" fmla="*/ 470695 h 1497665"/>
                <a:gd name="connsiteX8" fmla="*/ 3580136 w 4605349"/>
                <a:gd name="connsiteY8" fmla="*/ 99845 h 1497665"/>
                <a:gd name="connsiteX9" fmla="*/ 2748099 w 4605349"/>
                <a:gd name="connsiteY9" fmla="*/ 1088779 h 1497665"/>
                <a:gd name="connsiteX10" fmla="*/ 1478648 w 4605349"/>
                <a:gd name="connsiteY10" fmla="*/ 347078 h 1497665"/>
                <a:gd name="connsiteX11" fmla="*/ 52299 w 4605349"/>
                <a:gd name="connsiteY11" fmla="*/ 1497665 h 1497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05349" h="1497665">
                  <a:moveTo>
                    <a:pt x="0" y="1435857"/>
                  </a:moveTo>
                  <a:lnTo>
                    <a:pt x="1469139" y="247234"/>
                  </a:lnTo>
                  <a:lnTo>
                    <a:pt x="2729081" y="984180"/>
                  </a:lnTo>
                  <a:lnTo>
                    <a:pt x="3561117" y="0"/>
                  </a:lnTo>
                  <a:lnTo>
                    <a:pt x="4331346" y="370851"/>
                  </a:lnTo>
                  <a:lnTo>
                    <a:pt x="4563682" y="115497"/>
                  </a:lnTo>
                  <a:lnTo>
                    <a:pt x="4605349" y="190604"/>
                  </a:lnTo>
                  <a:lnTo>
                    <a:pt x="4350364" y="470695"/>
                  </a:lnTo>
                  <a:lnTo>
                    <a:pt x="3580136" y="99845"/>
                  </a:lnTo>
                  <a:lnTo>
                    <a:pt x="2748099" y="1088779"/>
                  </a:lnTo>
                  <a:lnTo>
                    <a:pt x="1478648" y="347078"/>
                  </a:lnTo>
                  <a:lnTo>
                    <a:pt x="52299" y="1497665"/>
                  </a:lnTo>
                  <a:close/>
                </a:path>
              </a:pathLst>
            </a:custGeom>
            <a:solidFill>
              <a:srgbClr val="FFF09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noFill/>
                <a:latin typeface="微软雅黑" panose="020B0503020204020204" pitchFamily="34" charset="-122"/>
              </a:endParaRPr>
            </a:p>
          </p:txBody>
        </p:sp>
        <p:sp>
          <p:nvSpPr>
            <p:cNvPr id="11" name="iSļíḓé">
              <a:extLst>
                <a:ext uri="{FF2B5EF4-FFF2-40B4-BE49-F238E27FC236}">
                  <a16:creationId xmlns:a16="http://schemas.microsoft.com/office/drawing/2014/main" xmlns="" id="{EC4B8DED-CA94-48B8-9385-59B5590964A0}"/>
                </a:ext>
              </a:extLst>
            </p:cNvPr>
            <p:cNvSpPr>
              <a:spLocks/>
            </p:cNvSpPr>
            <p:nvPr/>
          </p:nvSpPr>
          <p:spPr bwMode="auto">
            <a:xfrm rot="10654077">
              <a:off x="6814570" y="4518345"/>
              <a:ext cx="371833" cy="371833"/>
            </a:xfrm>
            <a:prstGeom prst="ellipse">
              <a:avLst/>
            </a:pr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 w="38100">
              <a:solidFill>
                <a:srgbClr val="C00000"/>
              </a:solidFill>
            </a:ln>
            <a:extLst/>
          </p:spPr>
          <p:txBody>
            <a:bodyPr anchor="ctr"/>
            <a:lstStyle/>
            <a:p>
              <a:pPr algn="ctr"/>
              <a:endParaRPr dirty="0">
                <a:noFill/>
                <a:latin typeface="微软雅黑" panose="020B0503020204020204" pitchFamily="34" charset="-122"/>
              </a:endParaRPr>
            </a:p>
          </p:txBody>
        </p:sp>
        <p:sp>
          <p:nvSpPr>
            <p:cNvPr id="12" name="ïṡḻïḋe">
              <a:extLst>
                <a:ext uri="{FF2B5EF4-FFF2-40B4-BE49-F238E27FC236}">
                  <a16:creationId xmlns:a16="http://schemas.microsoft.com/office/drawing/2014/main" xmlns="" id="{21563D71-670E-4058-8DD0-4A817BAE2DD0}"/>
                </a:ext>
              </a:extLst>
            </p:cNvPr>
            <p:cNvSpPr>
              <a:spLocks/>
            </p:cNvSpPr>
            <p:nvPr/>
          </p:nvSpPr>
          <p:spPr bwMode="auto">
            <a:xfrm rot="10654077">
              <a:off x="4768436" y="3495109"/>
              <a:ext cx="364683" cy="364683"/>
            </a:xfrm>
            <a:prstGeom prst="ellipse">
              <a:avLst/>
            </a:pr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 w="38100">
              <a:solidFill>
                <a:srgbClr val="C00000"/>
              </a:solidFill>
            </a:ln>
            <a:extLst/>
          </p:spPr>
          <p:txBody>
            <a:bodyPr anchor="ctr"/>
            <a:lstStyle/>
            <a:p>
              <a:pPr algn="ctr"/>
              <a:endParaRPr dirty="0">
                <a:noFill/>
                <a:latin typeface="微软雅黑" panose="020B0503020204020204" pitchFamily="34" charset="-122"/>
              </a:endParaRPr>
            </a:p>
          </p:txBody>
        </p:sp>
        <p:sp>
          <p:nvSpPr>
            <p:cNvPr id="13" name="ïsḷîḍé">
              <a:extLst>
                <a:ext uri="{FF2B5EF4-FFF2-40B4-BE49-F238E27FC236}">
                  <a16:creationId xmlns:a16="http://schemas.microsoft.com/office/drawing/2014/main" xmlns="" id="{A610CAFA-4360-46E4-A153-82CF5A1F84FB}"/>
                </a:ext>
              </a:extLst>
            </p:cNvPr>
            <p:cNvSpPr>
              <a:spLocks/>
            </p:cNvSpPr>
            <p:nvPr/>
          </p:nvSpPr>
          <p:spPr bwMode="auto">
            <a:xfrm rot="3454077">
              <a:off x="8705001" y="2605644"/>
              <a:ext cx="579658" cy="579658"/>
            </a:xfrm>
            <a:custGeom>
              <a:avLst/>
              <a:gdLst>
                <a:gd name="T0" fmla="*/ 52 w 104"/>
                <a:gd name="T1" fmla="*/ 0 h 104"/>
                <a:gd name="T2" fmla="*/ 0 w 104"/>
                <a:gd name="T3" fmla="*/ 52 h 104"/>
                <a:gd name="T4" fmla="*/ 1 w 104"/>
                <a:gd name="T5" fmla="*/ 62 h 104"/>
                <a:gd name="T6" fmla="*/ 36 w 104"/>
                <a:gd name="T7" fmla="*/ 101 h 104"/>
                <a:gd name="T8" fmla="*/ 52 w 104"/>
                <a:gd name="T9" fmla="*/ 104 h 104"/>
                <a:gd name="T10" fmla="*/ 93 w 104"/>
                <a:gd name="T11" fmla="*/ 84 h 104"/>
                <a:gd name="T12" fmla="*/ 104 w 104"/>
                <a:gd name="T13" fmla="*/ 52 h 104"/>
                <a:gd name="T14" fmla="*/ 100 w 104"/>
                <a:gd name="T15" fmla="*/ 32 h 104"/>
                <a:gd name="T16" fmla="*/ 52 w 104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04">
                  <a:moveTo>
                    <a:pt x="52" y="0"/>
                  </a:moveTo>
                  <a:cubicBezTo>
                    <a:pt x="24" y="0"/>
                    <a:pt x="0" y="23"/>
                    <a:pt x="0" y="52"/>
                  </a:cubicBezTo>
                  <a:cubicBezTo>
                    <a:pt x="0" y="55"/>
                    <a:pt x="1" y="59"/>
                    <a:pt x="1" y="62"/>
                  </a:cubicBezTo>
                  <a:cubicBezTo>
                    <a:pt x="5" y="80"/>
                    <a:pt x="18" y="95"/>
                    <a:pt x="36" y="101"/>
                  </a:cubicBezTo>
                  <a:cubicBezTo>
                    <a:pt x="41" y="103"/>
                    <a:pt x="47" y="104"/>
                    <a:pt x="52" y="104"/>
                  </a:cubicBezTo>
                  <a:cubicBezTo>
                    <a:pt x="69" y="104"/>
                    <a:pt x="84" y="96"/>
                    <a:pt x="93" y="84"/>
                  </a:cubicBezTo>
                  <a:cubicBezTo>
                    <a:pt x="100" y="75"/>
                    <a:pt x="104" y="64"/>
                    <a:pt x="104" y="52"/>
                  </a:cubicBezTo>
                  <a:cubicBezTo>
                    <a:pt x="104" y="45"/>
                    <a:pt x="103" y="38"/>
                    <a:pt x="100" y="32"/>
                  </a:cubicBezTo>
                  <a:cubicBezTo>
                    <a:pt x="93" y="13"/>
                    <a:pt x="74" y="0"/>
                    <a:pt x="52" y="0"/>
                  </a:cubicBezTo>
                </a:path>
              </a:pathLst>
            </a:cu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 w="38100">
              <a:solidFill>
                <a:srgbClr val="C00000"/>
              </a:solidFill>
            </a:ln>
            <a:extLst/>
          </p:spPr>
          <p:txBody>
            <a:bodyPr anchor="ctr"/>
            <a:lstStyle/>
            <a:p>
              <a:pPr algn="ctr"/>
              <a:endParaRPr dirty="0">
                <a:noFill/>
                <a:latin typeface="微软雅黑" panose="020B0503020204020204" pitchFamily="34" charset="-122"/>
              </a:endParaRPr>
            </a:p>
          </p:txBody>
        </p:sp>
        <p:sp>
          <p:nvSpPr>
            <p:cNvPr id="14" name="íš1ïḑè">
              <a:extLst>
                <a:ext uri="{FF2B5EF4-FFF2-40B4-BE49-F238E27FC236}">
                  <a16:creationId xmlns:a16="http://schemas.microsoft.com/office/drawing/2014/main" xmlns="" id="{4D8C57D9-0CBF-4ABF-B106-6A11D3E4D756}"/>
                </a:ext>
              </a:extLst>
            </p:cNvPr>
            <p:cNvSpPr>
              <a:spLocks/>
            </p:cNvSpPr>
            <p:nvPr/>
          </p:nvSpPr>
          <p:spPr bwMode="auto">
            <a:xfrm rot="10654077">
              <a:off x="3450125" y="5007761"/>
              <a:ext cx="364683" cy="364683"/>
            </a:xfrm>
            <a:prstGeom prst="ellipse">
              <a:avLst/>
            </a:pr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 w="38100">
              <a:solidFill>
                <a:srgbClr val="C00000"/>
              </a:solidFill>
            </a:ln>
            <a:extLst/>
          </p:spPr>
          <p:txBody>
            <a:bodyPr anchor="ctr"/>
            <a:lstStyle/>
            <a:p>
              <a:pPr algn="ctr"/>
              <a:endParaRPr dirty="0">
                <a:noFill/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677640" y="3487535"/>
            <a:ext cx="2351472" cy="1132618"/>
            <a:chOff x="3624780" y="2412339"/>
            <a:chExt cx="2351472" cy="1132618"/>
          </a:xfrm>
        </p:grpSpPr>
        <p:sp>
          <p:nvSpPr>
            <p:cNvPr id="16" name="文本框 15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565658" y="4912061"/>
            <a:ext cx="2351472" cy="1132618"/>
            <a:chOff x="3624780" y="2412339"/>
            <a:chExt cx="2351472" cy="1132618"/>
          </a:xfrm>
        </p:grpSpPr>
        <p:sp>
          <p:nvSpPr>
            <p:cNvPr id="19" name="文本框 18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67106" y="3105892"/>
            <a:ext cx="2351472" cy="1132618"/>
            <a:chOff x="3624780" y="2412339"/>
            <a:chExt cx="2351472" cy="1132618"/>
          </a:xfrm>
        </p:grpSpPr>
        <p:sp>
          <p:nvSpPr>
            <p:cNvPr id="22" name="文本框 21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575806" y="2093605"/>
            <a:ext cx="2351472" cy="1132618"/>
            <a:chOff x="3624780" y="2412339"/>
            <a:chExt cx="2351472" cy="1132618"/>
          </a:xfrm>
        </p:grpSpPr>
        <p:sp>
          <p:nvSpPr>
            <p:cNvPr id="25" name="文本框 24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553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142"/>
          <p:cNvSpPr/>
          <p:nvPr>
            <p:custDataLst>
              <p:tags r:id="rId1"/>
            </p:custDataLst>
          </p:nvPr>
        </p:nvSpPr>
        <p:spPr>
          <a:xfrm>
            <a:off x="2525488" y="549249"/>
            <a:ext cx="7141026" cy="731864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4000" b="1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回顾今年工作</a:t>
            </a:r>
            <a:endParaRPr lang="en-US" altLang="zh-CN" sz="40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581407" y="1753269"/>
            <a:ext cx="4046325" cy="2956850"/>
            <a:chOff x="1581407" y="1753269"/>
            <a:chExt cx="4046325" cy="2956850"/>
          </a:xfrm>
        </p:grpSpPr>
        <p:sp>
          <p:nvSpPr>
            <p:cNvPr id="5" name="任意多边形 4"/>
            <p:cNvSpPr/>
            <p:nvPr/>
          </p:nvSpPr>
          <p:spPr>
            <a:xfrm>
              <a:off x="1581407" y="2075714"/>
              <a:ext cx="109621" cy="7982"/>
            </a:xfrm>
            <a:custGeom>
              <a:avLst/>
              <a:gdLst>
                <a:gd name="rtl" fmla="*/ -325124 w 71811"/>
                <a:gd name="rtt" fmla="*/ -68220 h 7181"/>
                <a:gd name="rtr" fmla="*/ -28724 w 71811"/>
                <a:gd name="rtb" fmla="*/ 75401 h 7181"/>
              </a:gdLst>
              <a:ahLst/>
              <a:cxnLst/>
              <a:rect l="rtl" t="rtt" r="rtr" b="rtb"/>
              <a:pathLst>
                <a:path w="71811" h="7181" fill="none">
                  <a:moveTo>
                    <a:pt x="0" y="0"/>
                  </a:moveTo>
                  <a:lnTo>
                    <a:pt x="71811" y="0"/>
                  </a:lnTo>
                </a:path>
              </a:pathLst>
            </a:custGeom>
            <a:noFill/>
            <a:ln w="20267" cap="rnd">
              <a:solidFill>
                <a:srgbClr val="FFF090"/>
              </a:solidFill>
              <a:beve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76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100</a:t>
              </a: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1581407" y="2554487"/>
              <a:ext cx="109621" cy="7982"/>
            </a:xfrm>
            <a:custGeom>
              <a:avLst/>
              <a:gdLst>
                <a:gd name="rtl" fmla="*/ -271924 w 71811"/>
                <a:gd name="rtt" fmla="*/ -68220 h 7181"/>
                <a:gd name="rtr" fmla="*/ -28724 w 71811"/>
                <a:gd name="rtb" fmla="*/ 75401 h 7181"/>
              </a:gdLst>
              <a:ahLst/>
              <a:cxnLst/>
              <a:rect l="rtl" t="rtt" r="rtr" b="rtb"/>
              <a:pathLst>
                <a:path w="71811" h="7181" fill="none">
                  <a:moveTo>
                    <a:pt x="0" y="0"/>
                  </a:moveTo>
                  <a:lnTo>
                    <a:pt x="71811" y="0"/>
                  </a:lnTo>
                </a:path>
              </a:pathLst>
            </a:custGeom>
            <a:noFill/>
            <a:ln w="20267" cap="rnd">
              <a:solidFill>
                <a:srgbClr val="FFF090"/>
              </a:solidFill>
              <a:beve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76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80</a:t>
              </a: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1581407" y="3033260"/>
              <a:ext cx="109621" cy="7982"/>
            </a:xfrm>
            <a:custGeom>
              <a:avLst/>
              <a:gdLst>
                <a:gd name="rtl" fmla="*/ -271924 w 71811"/>
                <a:gd name="rtt" fmla="*/ -68220 h 7181"/>
                <a:gd name="rtr" fmla="*/ -28724 w 71811"/>
                <a:gd name="rtb" fmla="*/ 75401 h 7181"/>
              </a:gdLst>
              <a:ahLst/>
              <a:cxnLst/>
              <a:rect l="rtl" t="rtt" r="rtr" b="rtb"/>
              <a:pathLst>
                <a:path w="71811" h="7181" fill="none">
                  <a:moveTo>
                    <a:pt x="0" y="0"/>
                  </a:moveTo>
                  <a:lnTo>
                    <a:pt x="71811" y="0"/>
                  </a:lnTo>
                </a:path>
              </a:pathLst>
            </a:custGeom>
            <a:noFill/>
            <a:ln w="20267" cap="rnd">
              <a:solidFill>
                <a:srgbClr val="FFF090"/>
              </a:solidFill>
              <a:beve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76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60</a:t>
              </a: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1581407" y="3512034"/>
              <a:ext cx="109621" cy="7982"/>
            </a:xfrm>
            <a:custGeom>
              <a:avLst/>
              <a:gdLst>
                <a:gd name="rtl" fmla="*/ -271924 w 71811"/>
                <a:gd name="rtt" fmla="*/ -68220 h 7181"/>
                <a:gd name="rtr" fmla="*/ -28724 w 71811"/>
                <a:gd name="rtb" fmla="*/ 75401 h 7181"/>
              </a:gdLst>
              <a:ahLst/>
              <a:cxnLst/>
              <a:rect l="rtl" t="rtt" r="rtr" b="rtb"/>
              <a:pathLst>
                <a:path w="71811" h="7181" fill="none">
                  <a:moveTo>
                    <a:pt x="0" y="0"/>
                  </a:moveTo>
                  <a:lnTo>
                    <a:pt x="71811" y="0"/>
                  </a:lnTo>
                </a:path>
              </a:pathLst>
            </a:custGeom>
            <a:noFill/>
            <a:ln w="20267" cap="rnd">
              <a:solidFill>
                <a:srgbClr val="FFF090"/>
              </a:solidFill>
              <a:beve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76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40</a:t>
              </a: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1581407" y="3990807"/>
              <a:ext cx="109621" cy="7982"/>
            </a:xfrm>
            <a:custGeom>
              <a:avLst/>
              <a:gdLst>
                <a:gd name="rtl" fmla="*/ -271924 w 71811"/>
                <a:gd name="rtt" fmla="*/ -68220 h 7181"/>
                <a:gd name="rtr" fmla="*/ -28724 w 71811"/>
                <a:gd name="rtb" fmla="*/ 75401 h 7181"/>
              </a:gdLst>
              <a:ahLst/>
              <a:cxnLst/>
              <a:rect l="rtl" t="rtt" r="rtr" b="rtb"/>
              <a:pathLst>
                <a:path w="71811" h="7181" fill="none">
                  <a:moveTo>
                    <a:pt x="0" y="0"/>
                  </a:moveTo>
                  <a:lnTo>
                    <a:pt x="71811" y="0"/>
                  </a:lnTo>
                </a:path>
              </a:pathLst>
            </a:custGeom>
            <a:noFill/>
            <a:ln w="20267" cap="rnd">
              <a:solidFill>
                <a:srgbClr val="FFF090"/>
              </a:solidFill>
              <a:beve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76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20</a:t>
              </a: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2120731" y="2989377"/>
              <a:ext cx="385200" cy="1484195"/>
            </a:xfrm>
            <a:custGeom>
              <a:avLst/>
              <a:gdLst>
                <a:gd name="rtl" fmla="*/ 32933 w 309067"/>
                <a:gd name="rtt" fmla="*/ -143622 h 1335191"/>
                <a:gd name="rtr" fmla="*/ 276133 w 309067"/>
                <a:gd name="rtb" fmla="*/ 0 h 1335191"/>
              </a:gdLst>
              <a:ahLst/>
              <a:cxnLst/>
              <a:rect l="rtl" t="rtt" r="rtr" b="rtb"/>
              <a:pathLst>
                <a:path w="309067" h="1335191">
                  <a:moveTo>
                    <a:pt x="0" y="0"/>
                  </a:moveTo>
                  <a:lnTo>
                    <a:pt x="309067" y="0"/>
                  </a:lnTo>
                  <a:lnTo>
                    <a:pt x="309067" y="1335191"/>
                  </a:lnTo>
                  <a:lnTo>
                    <a:pt x="0" y="133519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 w="2500" cap="flat">
              <a:solidFill>
                <a:srgbClr val="FFF090"/>
              </a:solidFill>
              <a:beve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20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62</a:t>
              </a:r>
            </a:p>
          </p:txBody>
        </p:sp>
        <p:sp>
          <p:nvSpPr>
            <p:cNvPr id="11" name="Text 149"/>
            <p:cNvSpPr txBox="1"/>
            <p:nvPr/>
          </p:nvSpPr>
          <p:spPr>
            <a:xfrm>
              <a:off x="1876621" y="4507364"/>
              <a:ext cx="893325" cy="2027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76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Category1</a:t>
              </a: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3064340" y="3156946"/>
              <a:ext cx="385200" cy="1316626"/>
            </a:xfrm>
            <a:custGeom>
              <a:avLst/>
              <a:gdLst>
                <a:gd name="rtl" fmla="*/ 32933 w 309067"/>
                <a:gd name="rtt" fmla="*/ -143622 h 1184445"/>
                <a:gd name="rtr" fmla="*/ 276133 w 309067"/>
                <a:gd name="rtb" fmla="*/ 0 h 1184445"/>
              </a:gdLst>
              <a:ahLst/>
              <a:cxnLst/>
              <a:rect l="rtl" t="rtt" r="rtr" b="rtb"/>
              <a:pathLst>
                <a:path w="309067" h="1184445">
                  <a:moveTo>
                    <a:pt x="0" y="0"/>
                  </a:moveTo>
                  <a:lnTo>
                    <a:pt x="309067" y="0"/>
                  </a:lnTo>
                  <a:lnTo>
                    <a:pt x="309067" y="1184445"/>
                  </a:lnTo>
                  <a:lnTo>
                    <a:pt x="0" y="118444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 w="2500" cap="flat">
              <a:solidFill>
                <a:srgbClr val="FFF090"/>
              </a:solidFill>
              <a:beve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2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55</a:t>
              </a:r>
            </a:p>
          </p:txBody>
        </p:sp>
        <p:sp>
          <p:nvSpPr>
            <p:cNvPr id="13" name="Text 150"/>
            <p:cNvSpPr txBox="1"/>
            <p:nvPr/>
          </p:nvSpPr>
          <p:spPr>
            <a:xfrm>
              <a:off x="2820230" y="4507364"/>
              <a:ext cx="893325" cy="2027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76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Category2</a:t>
              </a: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4007936" y="3635719"/>
              <a:ext cx="385200" cy="837853"/>
            </a:xfrm>
            <a:custGeom>
              <a:avLst/>
              <a:gdLst>
                <a:gd name="rtl" fmla="*/ 32933 w 309067"/>
                <a:gd name="rtt" fmla="*/ -143622 h 753738"/>
                <a:gd name="rtr" fmla="*/ 276133 w 309067"/>
                <a:gd name="rtb" fmla="*/ 0 h 753738"/>
              </a:gdLst>
              <a:ahLst/>
              <a:cxnLst/>
              <a:rect l="rtl" t="rtt" r="rtr" b="rtb"/>
              <a:pathLst>
                <a:path w="309067" h="753738">
                  <a:moveTo>
                    <a:pt x="0" y="0"/>
                  </a:moveTo>
                  <a:lnTo>
                    <a:pt x="309067" y="0"/>
                  </a:lnTo>
                  <a:lnTo>
                    <a:pt x="309067" y="753738"/>
                  </a:lnTo>
                  <a:lnTo>
                    <a:pt x="0" y="75373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 w="2500" cap="flat">
              <a:solidFill>
                <a:srgbClr val="FFF090"/>
              </a:solidFill>
              <a:beve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20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35</a:t>
              </a:r>
            </a:p>
          </p:txBody>
        </p:sp>
        <p:sp>
          <p:nvSpPr>
            <p:cNvPr id="15" name="Text 151"/>
            <p:cNvSpPr txBox="1"/>
            <p:nvPr/>
          </p:nvSpPr>
          <p:spPr>
            <a:xfrm>
              <a:off x="3763825" y="4507364"/>
              <a:ext cx="893325" cy="2027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76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Category3</a:t>
              </a: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4951542" y="3013311"/>
              <a:ext cx="385200" cy="1460261"/>
            </a:xfrm>
            <a:custGeom>
              <a:avLst/>
              <a:gdLst>
                <a:gd name="rtl" fmla="*/ 32933 w 309067"/>
                <a:gd name="rtt" fmla="*/ -143622 h 1313660"/>
                <a:gd name="rtr" fmla="*/ 276133 w 309067"/>
                <a:gd name="rtb" fmla="*/ 0 h 1313660"/>
              </a:gdLst>
              <a:ahLst/>
              <a:cxnLst/>
              <a:rect l="rtl" t="rtt" r="rtr" b="rtb"/>
              <a:pathLst>
                <a:path w="309067" h="1313660">
                  <a:moveTo>
                    <a:pt x="0" y="0"/>
                  </a:moveTo>
                  <a:lnTo>
                    <a:pt x="309067" y="0"/>
                  </a:lnTo>
                  <a:lnTo>
                    <a:pt x="309067" y="1313660"/>
                  </a:lnTo>
                  <a:lnTo>
                    <a:pt x="0" y="131366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 w="2500" cap="flat">
              <a:solidFill>
                <a:srgbClr val="FFF090"/>
              </a:solidFill>
              <a:beve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20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61</a:t>
              </a:r>
            </a:p>
          </p:txBody>
        </p:sp>
        <p:sp>
          <p:nvSpPr>
            <p:cNvPr id="17" name="Text 152"/>
            <p:cNvSpPr txBox="1"/>
            <p:nvPr/>
          </p:nvSpPr>
          <p:spPr>
            <a:xfrm>
              <a:off x="4707432" y="4507364"/>
              <a:ext cx="893325" cy="2027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76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Category4</a:t>
              </a:r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639415" y="1753269"/>
              <a:ext cx="3988317" cy="2720302"/>
            </a:xfrm>
            <a:custGeom>
              <a:avLst/>
              <a:gdLst/>
              <a:ahLst/>
              <a:cxnLst/>
              <a:rect l="0" t="0" r="0" b="0"/>
              <a:pathLst>
                <a:path w="2612667" h="2447200" fill="none">
                  <a:moveTo>
                    <a:pt x="0" y="0"/>
                  </a:moveTo>
                  <a:lnTo>
                    <a:pt x="0" y="2447200"/>
                  </a:lnTo>
                  <a:lnTo>
                    <a:pt x="2612667" y="2447200"/>
                  </a:lnTo>
                </a:path>
              </a:pathLst>
            </a:custGeom>
            <a:noFill/>
            <a:ln w="20267" cap="rnd">
              <a:solidFill>
                <a:srgbClr val="FFF090"/>
              </a:solidFill>
              <a:bevel/>
              <a:headEnd type="arrow" w="med" len="med"/>
              <a:tailEnd type="arrow" w="med" len="med"/>
            </a:ln>
          </p:spPr>
        </p:sp>
      </p:grpSp>
      <p:grpSp>
        <p:nvGrpSpPr>
          <p:cNvPr id="19" name="组合 18"/>
          <p:cNvGrpSpPr/>
          <p:nvPr/>
        </p:nvGrpSpPr>
        <p:grpSpPr>
          <a:xfrm>
            <a:off x="6621201" y="1753269"/>
            <a:ext cx="4246824" cy="2948960"/>
            <a:chOff x="6621201" y="1753269"/>
            <a:chExt cx="4246824" cy="2948960"/>
          </a:xfrm>
        </p:grpSpPr>
        <p:sp>
          <p:nvSpPr>
            <p:cNvPr id="20" name="Text 153"/>
            <p:cNvSpPr txBox="1"/>
            <p:nvPr/>
          </p:nvSpPr>
          <p:spPr>
            <a:xfrm>
              <a:off x="8085587" y="4491025"/>
              <a:ext cx="760950" cy="2112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algn="l">
                <a:lnSpc>
                  <a:spcPct val="100000"/>
                </a:lnSpc>
              </a:pPr>
              <a:r>
                <a:rPr sz="76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Category2</a:t>
              </a:r>
            </a:p>
          </p:txBody>
        </p:sp>
        <p:sp>
          <p:nvSpPr>
            <p:cNvPr id="21" name="Text 154"/>
            <p:cNvSpPr txBox="1"/>
            <p:nvPr/>
          </p:nvSpPr>
          <p:spPr>
            <a:xfrm>
              <a:off x="8987222" y="4491025"/>
              <a:ext cx="760950" cy="2112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algn="l">
                <a:lnSpc>
                  <a:spcPct val="100000"/>
                </a:lnSpc>
              </a:pPr>
              <a:r>
                <a:rPr sz="76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Category3</a:t>
              </a:r>
            </a:p>
          </p:txBody>
        </p:sp>
        <p:sp>
          <p:nvSpPr>
            <p:cNvPr id="22" name="Text 155"/>
            <p:cNvSpPr txBox="1"/>
            <p:nvPr/>
          </p:nvSpPr>
          <p:spPr>
            <a:xfrm>
              <a:off x="9992156" y="4491025"/>
              <a:ext cx="760950" cy="2112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algn="l">
                <a:lnSpc>
                  <a:spcPct val="100000"/>
                </a:lnSpc>
              </a:pPr>
              <a:r>
                <a:rPr sz="76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Category4</a:t>
              </a: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6621201" y="2075714"/>
              <a:ext cx="88345" cy="7982"/>
            </a:xfrm>
            <a:custGeom>
              <a:avLst/>
              <a:gdLst>
                <a:gd name="rtl" fmla="*/ -325124 w 71811"/>
                <a:gd name="rtt" fmla="*/ -68220 h 7181"/>
                <a:gd name="rtr" fmla="*/ -28724 w 71811"/>
                <a:gd name="rtb" fmla="*/ 75401 h 7181"/>
              </a:gdLst>
              <a:ahLst/>
              <a:cxnLst/>
              <a:rect l="rtl" t="rtt" r="rtr" b="rtb"/>
              <a:pathLst>
                <a:path w="71811" h="7181" fill="none">
                  <a:moveTo>
                    <a:pt x="0" y="0"/>
                  </a:moveTo>
                  <a:lnTo>
                    <a:pt x="71811" y="0"/>
                  </a:lnTo>
                </a:path>
              </a:pathLst>
            </a:custGeom>
            <a:solidFill>
              <a:srgbClr val="4864C8"/>
            </a:solidFill>
            <a:ln w="20267" cap="flat">
              <a:solidFill>
                <a:srgbClr val="FFF090"/>
              </a:solidFill>
              <a:beve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76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100</a:t>
              </a: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6621201" y="2554487"/>
              <a:ext cx="88345" cy="7982"/>
            </a:xfrm>
            <a:custGeom>
              <a:avLst/>
              <a:gdLst>
                <a:gd name="rtl" fmla="*/ -271924 w 71811"/>
                <a:gd name="rtt" fmla="*/ -68220 h 7181"/>
                <a:gd name="rtr" fmla="*/ -28724 w 71811"/>
                <a:gd name="rtb" fmla="*/ 75401 h 7181"/>
              </a:gdLst>
              <a:ahLst/>
              <a:cxnLst/>
              <a:rect l="rtl" t="rtt" r="rtr" b="rtb"/>
              <a:pathLst>
                <a:path w="71811" h="7181" fill="none">
                  <a:moveTo>
                    <a:pt x="0" y="0"/>
                  </a:moveTo>
                  <a:lnTo>
                    <a:pt x="71811" y="0"/>
                  </a:lnTo>
                </a:path>
              </a:pathLst>
            </a:custGeom>
            <a:solidFill>
              <a:srgbClr val="4864C8"/>
            </a:solidFill>
            <a:ln w="20267" cap="flat">
              <a:solidFill>
                <a:srgbClr val="FFF090"/>
              </a:solidFill>
              <a:beve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76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80</a:t>
              </a: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6621201" y="3033260"/>
              <a:ext cx="88345" cy="7982"/>
            </a:xfrm>
            <a:custGeom>
              <a:avLst/>
              <a:gdLst>
                <a:gd name="rtl" fmla="*/ -271924 w 71811"/>
                <a:gd name="rtt" fmla="*/ -68220 h 7181"/>
                <a:gd name="rtr" fmla="*/ -28724 w 71811"/>
                <a:gd name="rtb" fmla="*/ 75401 h 7181"/>
              </a:gdLst>
              <a:ahLst/>
              <a:cxnLst/>
              <a:rect l="rtl" t="rtt" r="rtr" b="rtb"/>
              <a:pathLst>
                <a:path w="71811" h="7181" fill="none">
                  <a:moveTo>
                    <a:pt x="0" y="0"/>
                  </a:moveTo>
                  <a:lnTo>
                    <a:pt x="71811" y="0"/>
                  </a:lnTo>
                </a:path>
              </a:pathLst>
            </a:custGeom>
            <a:solidFill>
              <a:srgbClr val="4864C8"/>
            </a:solidFill>
            <a:ln w="20267" cap="flat">
              <a:solidFill>
                <a:srgbClr val="FFF090"/>
              </a:solidFill>
              <a:beve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76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60</a:t>
              </a: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6621201" y="3512034"/>
              <a:ext cx="88345" cy="7982"/>
            </a:xfrm>
            <a:custGeom>
              <a:avLst/>
              <a:gdLst>
                <a:gd name="rtl" fmla="*/ -271924 w 71811"/>
                <a:gd name="rtt" fmla="*/ -68220 h 7181"/>
                <a:gd name="rtr" fmla="*/ -28724 w 71811"/>
                <a:gd name="rtb" fmla="*/ 75401 h 7181"/>
              </a:gdLst>
              <a:ahLst/>
              <a:cxnLst/>
              <a:rect l="rtl" t="rtt" r="rtr" b="rtb"/>
              <a:pathLst>
                <a:path w="71811" h="7181" fill="none">
                  <a:moveTo>
                    <a:pt x="0" y="0"/>
                  </a:moveTo>
                  <a:lnTo>
                    <a:pt x="71811" y="0"/>
                  </a:lnTo>
                </a:path>
              </a:pathLst>
            </a:custGeom>
            <a:solidFill>
              <a:srgbClr val="4864C8"/>
            </a:solidFill>
            <a:ln w="20267" cap="flat">
              <a:solidFill>
                <a:srgbClr val="FFF090"/>
              </a:solidFill>
              <a:beve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76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40</a:t>
              </a: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6621201" y="3990807"/>
              <a:ext cx="88345" cy="7982"/>
            </a:xfrm>
            <a:custGeom>
              <a:avLst/>
              <a:gdLst>
                <a:gd name="rtl" fmla="*/ -271924 w 71811"/>
                <a:gd name="rtt" fmla="*/ -68220 h 7181"/>
                <a:gd name="rtr" fmla="*/ -28724 w 71811"/>
                <a:gd name="rtb" fmla="*/ 75401 h 7181"/>
              </a:gdLst>
              <a:ahLst/>
              <a:cxnLst/>
              <a:rect l="rtl" t="rtt" r="rtr" b="rtb"/>
              <a:pathLst>
                <a:path w="71811" h="7181" fill="none">
                  <a:moveTo>
                    <a:pt x="0" y="0"/>
                  </a:moveTo>
                  <a:lnTo>
                    <a:pt x="71811" y="0"/>
                  </a:lnTo>
                </a:path>
              </a:pathLst>
            </a:custGeom>
            <a:solidFill>
              <a:srgbClr val="4864C8"/>
            </a:solidFill>
            <a:ln w="20267" cap="flat">
              <a:solidFill>
                <a:srgbClr val="FFF090"/>
              </a:solidFill>
              <a:beve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76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20</a:t>
              </a:r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7108712" y="2606355"/>
              <a:ext cx="386510" cy="1867218"/>
            </a:xfrm>
            <a:custGeom>
              <a:avLst/>
              <a:gdLst>
                <a:gd name="rtl" fmla="*/ 35487 w 314173"/>
                <a:gd name="rtt" fmla="*/ -143622 h 1679760"/>
                <a:gd name="rtr" fmla="*/ 278687 w 314173"/>
                <a:gd name="rtb" fmla="*/ 0 h 1679760"/>
              </a:gdLst>
              <a:ahLst/>
              <a:cxnLst/>
              <a:rect l="rtl" t="rtt" r="rtr" b="rtb"/>
              <a:pathLst>
                <a:path w="314173" h="1679760">
                  <a:moveTo>
                    <a:pt x="0" y="0"/>
                  </a:moveTo>
                  <a:lnTo>
                    <a:pt x="314173" y="0"/>
                  </a:lnTo>
                  <a:lnTo>
                    <a:pt x="314173" y="1679760"/>
                  </a:lnTo>
                  <a:lnTo>
                    <a:pt x="0" y="167976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 w="2500" cap="flat">
              <a:solidFill>
                <a:srgbClr val="FFF090"/>
              </a:solidFill>
              <a:beve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2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78</a:t>
              </a: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8113636" y="3396332"/>
              <a:ext cx="386510" cy="1077239"/>
            </a:xfrm>
            <a:custGeom>
              <a:avLst/>
              <a:gdLst>
                <a:gd name="rtl" fmla="*/ 35487 w 314173"/>
                <a:gd name="rtt" fmla="*/ -143622 h 969091"/>
                <a:gd name="rtr" fmla="*/ 278687 w 314173"/>
                <a:gd name="rtb" fmla="*/ 0 h 969091"/>
              </a:gdLst>
              <a:ahLst/>
              <a:cxnLst/>
              <a:rect l="rtl" t="rtt" r="rtr" b="rtb"/>
              <a:pathLst>
                <a:path w="314173" h="969091">
                  <a:moveTo>
                    <a:pt x="0" y="0"/>
                  </a:moveTo>
                  <a:lnTo>
                    <a:pt x="314173" y="0"/>
                  </a:lnTo>
                  <a:lnTo>
                    <a:pt x="314173" y="969091"/>
                  </a:lnTo>
                  <a:lnTo>
                    <a:pt x="0" y="96909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 w="2500" cap="flat">
              <a:solidFill>
                <a:srgbClr val="FFF090"/>
              </a:solidFill>
              <a:beve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20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45</a:t>
              </a: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9118570" y="3875106"/>
              <a:ext cx="386510" cy="598466"/>
            </a:xfrm>
            <a:custGeom>
              <a:avLst/>
              <a:gdLst>
                <a:gd name="rtl" fmla="*/ 35487 w 314173"/>
                <a:gd name="rtt" fmla="*/ -143622 h 538384"/>
                <a:gd name="rtr" fmla="*/ 278687 w 314173"/>
                <a:gd name="rtb" fmla="*/ 0 h 538384"/>
              </a:gdLst>
              <a:ahLst/>
              <a:cxnLst/>
              <a:rect l="rtl" t="rtt" r="rtr" b="rtb"/>
              <a:pathLst>
                <a:path w="314173" h="538384">
                  <a:moveTo>
                    <a:pt x="0" y="0"/>
                  </a:moveTo>
                  <a:lnTo>
                    <a:pt x="314173" y="0"/>
                  </a:lnTo>
                  <a:lnTo>
                    <a:pt x="314173" y="538384"/>
                  </a:lnTo>
                  <a:lnTo>
                    <a:pt x="0" y="538384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 w="2500" cap="flat">
              <a:solidFill>
                <a:srgbClr val="FFF090"/>
              </a:solidFill>
              <a:beve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20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25</a:t>
              </a:r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10123495" y="3635719"/>
              <a:ext cx="386510" cy="837854"/>
            </a:xfrm>
            <a:custGeom>
              <a:avLst/>
              <a:gdLst>
                <a:gd name="rtl" fmla="*/ 35487 w 314173"/>
                <a:gd name="rtt" fmla="*/ -143622 h 753738"/>
                <a:gd name="rtr" fmla="*/ 278687 w 314173"/>
                <a:gd name="rtb" fmla="*/ 0 h 753738"/>
              </a:gdLst>
              <a:ahLst/>
              <a:cxnLst/>
              <a:rect l="rtl" t="rtt" r="rtr" b="rtb"/>
              <a:pathLst>
                <a:path w="314173" h="753738">
                  <a:moveTo>
                    <a:pt x="0" y="0"/>
                  </a:moveTo>
                  <a:lnTo>
                    <a:pt x="314173" y="0"/>
                  </a:lnTo>
                  <a:lnTo>
                    <a:pt x="314173" y="753738"/>
                  </a:lnTo>
                  <a:lnTo>
                    <a:pt x="0" y="75373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 w="2500" cap="flat">
              <a:solidFill>
                <a:srgbClr val="FFF090"/>
              </a:solidFill>
              <a:bevel/>
            </a:ln>
          </p:spPr>
          <p:txBody>
            <a:bodyPr wrap="square" lIns="36000" tIns="0" rIns="3600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20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35</a:t>
              </a: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6667941" y="1753269"/>
              <a:ext cx="4200084" cy="2720302"/>
            </a:xfrm>
            <a:custGeom>
              <a:avLst/>
              <a:gdLst/>
              <a:ahLst/>
              <a:cxnLst/>
              <a:rect l="0" t="0" r="0" b="0"/>
              <a:pathLst>
                <a:path w="3414019" h="2447200" fill="none">
                  <a:moveTo>
                    <a:pt x="0" y="0"/>
                  </a:moveTo>
                  <a:lnTo>
                    <a:pt x="0" y="2447200"/>
                  </a:lnTo>
                  <a:lnTo>
                    <a:pt x="3414019" y="2447200"/>
                  </a:lnTo>
                </a:path>
              </a:pathLst>
            </a:custGeom>
            <a:noFill/>
            <a:ln w="20267" cap="rnd">
              <a:solidFill>
                <a:srgbClr val="FFF090"/>
              </a:solidFill>
              <a:bevel/>
              <a:headEnd type="arrow" w="med" len="med"/>
              <a:tailEnd type="arrow" w="med" len="med"/>
            </a:ln>
          </p:spPr>
        </p:sp>
        <p:sp>
          <p:nvSpPr>
            <p:cNvPr id="33" name="Text 156"/>
            <p:cNvSpPr txBox="1"/>
            <p:nvPr/>
          </p:nvSpPr>
          <p:spPr>
            <a:xfrm>
              <a:off x="6977373" y="4491025"/>
              <a:ext cx="760950" cy="2112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algn="l">
                <a:lnSpc>
                  <a:spcPct val="100000"/>
                </a:lnSpc>
              </a:pPr>
              <a:r>
                <a:rPr sz="76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Arial"/>
                </a:rPr>
                <a:t>Category1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110946" y="4912197"/>
            <a:ext cx="3045254" cy="1113841"/>
            <a:chOff x="2110946" y="4874097"/>
            <a:chExt cx="3045254" cy="1113841"/>
          </a:xfrm>
        </p:grpSpPr>
        <p:sp>
          <p:nvSpPr>
            <p:cNvPr id="35" name="圆角矩形 34"/>
            <p:cNvSpPr/>
            <p:nvPr/>
          </p:nvSpPr>
          <p:spPr>
            <a:xfrm>
              <a:off x="2821248" y="4883150"/>
              <a:ext cx="1814980" cy="360000"/>
            </a:xfrm>
            <a:prstGeom prst="roundRect">
              <a:avLst>
                <a:gd name="adj" fmla="val 50000"/>
              </a:avLst>
            </a:pr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820230" y="4874097"/>
              <a:ext cx="18159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rgbClr val="C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110946" y="5369307"/>
              <a:ext cx="3045254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245356" y="4912197"/>
            <a:ext cx="3045254" cy="1113841"/>
            <a:chOff x="7245356" y="4874097"/>
            <a:chExt cx="3045254" cy="1113841"/>
          </a:xfrm>
        </p:grpSpPr>
        <p:sp>
          <p:nvSpPr>
            <p:cNvPr id="39" name="圆角矩形 38"/>
            <p:cNvSpPr/>
            <p:nvPr/>
          </p:nvSpPr>
          <p:spPr>
            <a:xfrm>
              <a:off x="7933192" y="4883150"/>
              <a:ext cx="1814980" cy="360000"/>
            </a:xfrm>
            <a:prstGeom prst="roundRect">
              <a:avLst>
                <a:gd name="adj" fmla="val 50000"/>
              </a:avLst>
            </a:pr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932173" y="4874097"/>
              <a:ext cx="18159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rgbClr val="C00000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rgbClr val="C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7245356" y="5369307"/>
              <a:ext cx="3045254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271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142"/>
          <p:cNvSpPr/>
          <p:nvPr>
            <p:custDataLst>
              <p:tags r:id="rId1"/>
            </p:custDataLst>
          </p:nvPr>
        </p:nvSpPr>
        <p:spPr>
          <a:xfrm>
            <a:off x="2525488" y="549249"/>
            <a:ext cx="7141026" cy="731864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4000" b="1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回顾今年工作</a:t>
            </a:r>
            <a:endParaRPr lang="en-US" altLang="zh-CN" sz="40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244160" y="1873128"/>
            <a:ext cx="4347468" cy="3891112"/>
            <a:chOff x="1244160" y="1873128"/>
            <a:chExt cx="4347468" cy="3891112"/>
          </a:xfrm>
        </p:grpSpPr>
        <p:sp>
          <p:nvSpPr>
            <p:cNvPr id="5" name="任意多边形 4"/>
            <p:cNvSpPr/>
            <p:nvPr/>
          </p:nvSpPr>
          <p:spPr>
            <a:xfrm>
              <a:off x="2237947" y="1873128"/>
              <a:ext cx="2377903" cy="2377903"/>
            </a:xfrm>
            <a:custGeom>
              <a:avLst/>
              <a:gdLst>
                <a:gd name="rtb" fmla="*/ 1570677 h 1817358"/>
              </a:gdLst>
              <a:ahLst/>
              <a:cxnLst/>
              <a:rect l="l" t="t" r="r" b="rtb"/>
              <a:pathLst>
                <a:path w="1817358" h="1817358">
                  <a:moveTo>
                    <a:pt x="0" y="908679"/>
                  </a:moveTo>
                  <a:cubicBezTo>
                    <a:pt x="0" y="406830"/>
                    <a:pt x="406830" y="0"/>
                    <a:pt x="908679" y="0"/>
                  </a:cubicBezTo>
                  <a:cubicBezTo>
                    <a:pt x="1410530" y="0"/>
                    <a:pt x="1817358" y="406830"/>
                    <a:pt x="1817358" y="908679"/>
                  </a:cubicBezTo>
                  <a:cubicBezTo>
                    <a:pt x="1817358" y="1410530"/>
                    <a:pt x="1410530" y="1817358"/>
                    <a:pt x="908679" y="1817358"/>
                  </a:cubicBezTo>
                  <a:cubicBezTo>
                    <a:pt x="406830" y="1817358"/>
                    <a:pt x="0" y="1410530"/>
                    <a:pt x="0" y="908679"/>
                  </a:cubicBezTo>
                  <a:close/>
                </a:path>
              </a:pathLst>
            </a:custGeom>
            <a:blipFill>
              <a:blip r:embed="rId5"/>
              <a:srcRect/>
              <a:stretch>
                <a:fillRect l="-25429" r="-25159"/>
              </a:stretch>
            </a:blipFill>
            <a:ln w="76200" cap="flat">
              <a:solidFill>
                <a:srgbClr val="FFF090"/>
              </a:solidFill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endParaRPr sz="1444" dirty="0">
                <a:solidFill>
                  <a:srgbClr val="FFFFFF"/>
                </a:solidFill>
                <a:latin typeface="Arial Black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3213725" y="3386337"/>
              <a:ext cx="2377903" cy="2377903"/>
            </a:xfrm>
            <a:custGeom>
              <a:avLst/>
              <a:gdLst/>
              <a:ahLst/>
              <a:cxnLst/>
              <a:rect l="l" t="t" r="r" b="b"/>
              <a:pathLst>
                <a:path w="1817358" h="1817358">
                  <a:moveTo>
                    <a:pt x="0" y="908679"/>
                  </a:moveTo>
                  <a:cubicBezTo>
                    <a:pt x="0" y="406830"/>
                    <a:pt x="406830" y="0"/>
                    <a:pt x="908679" y="0"/>
                  </a:cubicBezTo>
                  <a:cubicBezTo>
                    <a:pt x="1410530" y="0"/>
                    <a:pt x="1817358" y="406830"/>
                    <a:pt x="1817358" y="908679"/>
                  </a:cubicBezTo>
                  <a:cubicBezTo>
                    <a:pt x="1817358" y="1410530"/>
                    <a:pt x="1410530" y="1817358"/>
                    <a:pt x="908679" y="1817358"/>
                  </a:cubicBezTo>
                  <a:cubicBezTo>
                    <a:pt x="406830" y="1817358"/>
                    <a:pt x="0" y="1410530"/>
                    <a:pt x="0" y="908679"/>
                  </a:cubicBezTo>
                  <a:close/>
                </a:path>
              </a:pathLst>
            </a:custGeom>
            <a:blipFill>
              <a:blip r:embed="rId6"/>
              <a:srcRect/>
              <a:stretch>
                <a:fillRect l="-25163" r="-24896"/>
              </a:stretch>
            </a:blipFill>
            <a:ln w="76200" cap="flat">
              <a:solidFill>
                <a:srgbClr val="FFF090"/>
              </a:solidFill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endParaRPr sz="1444" dirty="0">
                <a:solidFill>
                  <a:srgbClr val="FFFFFF"/>
                </a:solidFill>
                <a:latin typeface="Arial Black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1244160" y="3386337"/>
              <a:ext cx="2377903" cy="2377903"/>
            </a:xfrm>
            <a:custGeom>
              <a:avLst/>
              <a:gdLst/>
              <a:ahLst/>
              <a:cxnLst/>
              <a:rect l="l" t="t" r="r" b="b"/>
              <a:pathLst>
                <a:path w="1817358" h="1817358">
                  <a:moveTo>
                    <a:pt x="0" y="908679"/>
                  </a:moveTo>
                  <a:cubicBezTo>
                    <a:pt x="0" y="406830"/>
                    <a:pt x="406830" y="0"/>
                    <a:pt x="908679" y="0"/>
                  </a:cubicBezTo>
                  <a:cubicBezTo>
                    <a:pt x="1410530" y="0"/>
                    <a:pt x="1817358" y="406830"/>
                    <a:pt x="1817358" y="908679"/>
                  </a:cubicBezTo>
                  <a:cubicBezTo>
                    <a:pt x="1817358" y="1410530"/>
                    <a:pt x="1410530" y="1817358"/>
                    <a:pt x="908679" y="1817358"/>
                  </a:cubicBezTo>
                  <a:cubicBezTo>
                    <a:pt x="406830" y="1817358"/>
                    <a:pt x="0" y="1410530"/>
                    <a:pt x="0" y="908679"/>
                  </a:cubicBezTo>
                  <a:close/>
                </a:path>
              </a:pathLst>
            </a:custGeom>
            <a:blipFill>
              <a:blip r:embed="rId7"/>
              <a:srcRect/>
              <a:stretch>
                <a:fillRect l="-25429" r="-25159"/>
              </a:stretch>
            </a:blipFill>
            <a:ln w="76200" cap="flat">
              <a:solidFill>
                <a:srgbClr val="FFF090"/>
              </a:solidFill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endParaRPr sz="1444" dirty="0">
                <a:solidFill>
                  <a:srgbClr val="FFFFFF"/>
                </a:solidFill>
                <a:latin typeface="Arial Black"/>
              </a:endParaRPr>
            </a:p>
          </p:txBody>
        </p:sp>
      </p:grpSp>
      <p:sp>
        <p:nvSpPr>
          <p:cNvPr id="8" name="椭圆 5"/>
          <p:cNvSpPr/>
          <p:nvPr/>
        </p:nvSpPr>
        <p:spPr>
          <a:xfrm>
            <a:off x="6431432" y="2102290"/>
            <a:ext cx="432010" cy="431359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gradFill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椭圆 6"/>
          <p:cNvSpPr/>
          <p:nvPr/>
        </p:nvSpPr>
        <p:spPr>
          <a:xfrm>
            <a:off x="6431432" y="3448907"/>
            <a:ext cx="432010" cy="419004"/>
          </a:xfrm>
          <a:custGeom>
            <a:avLst/>
            <a:gdLst>
              <a:gd name="connsiteX0" fmla="*/ 35700 w 578738"/>
              <a:gd name="connsiteY0" fmla="*/ 243554 h 561315"/>
              <a:gd name="connsiteX1" fmla="*/ 30383 w 578738"/>
              <a:gd name="connsiteY1" fmla="*/ 254930 h 561315"/>
              <a:gd name="connsiteX2" fmla="*/ 30383 w 578738"/>
              <a:gd name="connsiteY2" fmla="*/ 519604 h 561315"/>
              <a:gd name="connsiteX3" fmla="*/ 35700 w 578738"/>
              <a:gd name="connsiteY3" fmla="*/ 530980 h 561315"/>
              <a:gd name="connsiteX4" fmla="*/ 132926 w 578738"/>
              <a:gd name="connsiteY4" fmla="*/ 530980 h 561315"/>
              <a:gd name="connsiteX5" fmla="*/ 138243 w 578738"/>
              <a:gd name="connsiteY5" fmla="*/ 519604 h 561315"/>
              <a:gd name="connsiteX6" fmla="*/ 138243 w 578738"/>
              <a:gd name="connsiteY6" fmla="*/ 254930 h 561315"/>
              <a:gd name="connsiteX7" fmla="*/ 132926 w 578738"/>
              <a:gd name="connsiteY7" fmla="*/ 243554 h 561315"/>
              <a:gd name="connsiteX8" fmla="*/ 35700 w 578738"/>
              <a:gd name="connsiteY8" fmla="*/ 213219 h 561315"/>
              <a:gd name="connsiteX9" fmla="*/ 132926 w 578738"/>
              <a:gd name="connsiteY9" fmla="*/ 213219 h 561315"/>
              <a:gd name="connsiteX10" fmla="*/ 168626 w 578738"/>
              <a:gd name="connsiteY10" fmla="*/ 254930 h 561315"/>
              <a:gd name="connsiteX11" fmla="*/ 168626 w 578738"/>
              <a:gd name="connsiteY11" fmla="*/ 519604 h 561315"/>
              <a:gd name="connsiteX12" fmla="*/ 132926 w 578738"/>
              <a:gd name="connsiteY12" fmla="*/ 561315 h 561315"/>
              <a:gd name="connsiteX13" fmla="*/ 35700 w 578738"/>
              <a:gd name="connsiteY13" fmla="*/ 561315 h 561315"/>
              <a:gd name="connsiteX14" fmla="*/ 0 w 578738"/>
              <a:gd name="connsiteY14" fmla="*/ 519604 h 561315"/>
              <a:gd name="connsiteX15" fmla="*/ 0 w 578738"/>
              <a:gd name="connsiteY15" fmla="*/ 254930 h 561315"/>
              <a:gd name="connsiteX16" fmla="*/ 35700 w 578738"/>
              <a:gd name="connsiteY16" fmla="*/ 213219 h 561315"/>
              <a:gd name="connsiteX17" fmla="*/ 321281 w 578738"/>
              <a:gd name="connsiteY17" fmla="*/ 30341 h 561315"/>
              <a:gd name="connsiteX18" fmla="*/ 296219 w 578738"/>
              <a:gd name="connsiteY18" fmla="*/ 55373 h 561315"/>
              <a:gd name="connsiteX19" fmla="*/ 296979 w 578738"/>
              <a:gd name="connsiteY19" fmla="*/ 60683 h 561315"/>
              <a:gd name="connsiteX20" fmla="*/ 296979 w 578738"/>
              <a:gd name="connsiteY20" fmla="*/ 65992 h 561315"/>
              <a:gd name="connsiteX21" fmla="*/ 268119 w 578738"/>
              <a:gd name="connsiteY21" fmla="*/ 212389 h 561315"/>
              <a:gd name="connsiteX22" fmla="*/ 263563 w 578738"/>
              <a:gd name="connsiteY22" fmla="*/ 221492 h 561315"/>
              <a:gd name="connsiteX23" fmla="*/ 262044 w 578738"/>
              <a:gd name="connsiteY23" fmla="*/ 223009 h 561315"/>
              <a:gd name="connsiteX24" fmla="*/ 232425 w 578738"/>
              <a:gd name="connsiteY24" fmla="*/ 240455 h 561315"/>
              <a:gd name="connsiteX25" fmla="*/ 230146 w 578738"/>
              <a:gd name="connsiteY25" fmla="*/ 240455 h 561315"/>
              <a:gd name="connsiteX26" fmla="*/ 225590 w 578738"/>
              <a:gd name="connsiteY26" fmla="*/ 240455 h 561315"/>
              <a:gd name="connsiteX27" fmla="*/ 224071 w 578738"/>
              <a:gd name="connsiteY27" fmla="*/ 241214 h 561315"/>
              <a:gd name="connsiteX28" fmla="*/ 211919 w 578738"/>
              <a:gd name="connsiteY28" fmla="*/ 253350 h 561315"/>
              <a:gd name="connsiteX29" fmla="*/ 211919 w 578738"/>
              <a:gd name="connsiteY29" fmla="*/ 518079 h 561315"/>
              <a:gd name="connsiteX30" fmla="*/ 224830 w 578738"/>
              <a:gd name="connsiteY30" fmla="*/ 530974 h 561315"/>
              <a:gd name="connsiteX31" fmla="*/ 521019 w 578738"/>
              <a:gd name="connsiteY31" fmla="*/ 530974 h 561315"/>
              <a:gd name="connsiteX32" fmla="*/ 522538 w 578738"/>
              <a:gd name="connsiteY32" fmla="*/ 530215 h 561315"/>
              <a:gd name="connsiteX33" fmla="*/ 546081 w 578738"/>
              <a:gd name="connsiteY33" fmla="*/ 505942 h 561315"/>
              <a:gd name="connsiteX34" fmla="*/ 522538 w 578738"/>
              <a:gd name="connsiteY34" fmla="*/ 480910 h 561315"/>
              <a:gd name="connsiteX35" fmla="*/ 508108 w 578738"/>
              <a:gd name="connsiteY35" fmla="*/ 465740 h 561315"/>
              <a:gd name="connsiteX36" fmla="*/ 523298 w 578738"/>
              <a:gd name="connsiteY36" fmla="*/ 450569 h 561315"/>
              <a:gd name="connsiteX37" fmla="*/ 548360 w 578738"/>
              <a:gd name="connsiteY37" fmla="*/ 425537 h 561315"/>
              <a:gd name="connsiteX38" fmla="*/ 523298 w 578738"/>
              <a:gd name="connsiteY38" fmla="*/ 401264 h 561315"/>
              <a:gd name="connsiteX39" fmla="*/ 508108 w 578738"/>
              <a:gd name="connsiteY39" fmla="*/ 386094 h 561315"/>
              <a:gd name="connsiteX40" fmla="*/ 523298 w 578738"/>
              <a:gd name="connsiteY40" fmla="*/ 370923 h 561315"/>
              <a:gd name="connsiteX41" fmla="*/ 548360 w 578738"/>
              <a:gd name="connsiteY41" fmla="*/ 345891 h 561315"/>
              <a:gd name="connsiteX42" fmla="*/ 523298 w 578738"/>
              <a:gd name="connsiteY42" fmla="*/ 320860 h 561315"/>
              <a:gd name="connsiteX43" fmla="*/ 508108 w 578738"/>
              <a:gd name="connsiteY43" fmla="*/ 305689 h 561315"/>
              <a:gd name="connsiteX44" fmla="*/ 523298 w 578738"/>
              <a:gd name="connsiteY44" fmla="*/ 290518 h 561315"/>
              <a:gd name="connsiteX45" fmla="*/ 548360 w 578738"/>
              <a:gd name="connsiteY45" fmla="*/ 265487 h 561315"/>
              <a:gd name="connsiteX46" fmla="*/ 523298 w 578738"/>
              <a:gd name="connsiteY46" fmla="*/ 240455 h 561315"/>
              <a:gd name="connsiteX47" fmla="*/ 373684 w 578738"/>
              <a:gd name="connsiteY47" fmla="*/ 240455 h 561315"/>
              <a:gd name="connsiteX48" fmla="*/ 361533 w 578738"/>
              <a:gd name="connsiteY48" fmla="*/ 234387 h 561315"/>
              <a:gd name="connsiteX49" fmla="*/ 360014 w 578738"/>
              <a:gd name="connsiteY49" fmla="*/ 219975 h 561315"/>
              <a:gd name="connsiteX50" fmla="*/ 343306 w 578738"/>
              <a:gd name="connsiteY50" fmla="*/ 42478 h 561315"/>
              <a:gd name="connsiteX51" fmla="*/ 341787 w 578738"/>
              <a:gd name="connsiteY51" fmla="*/ 40961 h 561315"/>
              <a:gd name="connsiteX52" fmla="*/ 321281 w 578738"/>
              <a:gd name="connsiteY52" fmla="*/ 30341 h 561315"/>
              <a:gd name="connsiteX53" fmla="*/ 321281 w 578738"/>
              <a:gd name="connsiteY53" fmla="*/ 0 h 561315"/>
              <a:gd name="connsiteX54" fmla="*/ 365330 w 578738"/>
              <a:gd name="connsiteY54" fmla="*/ 21997 h 561315"/>
              <a:gd name="connsiteX55" fmla="*/ 395708 w 578738"/>
              <a:gd name="connsiteY55" fmla="*/ 210114 h 561315"/>
              <a:gd name="connsiteX56" fmla="*/ 523298 w 578738"/>
              <a:gd name="connsiteY56" fmla="*/ 210114 h 561315"/>
              <a:gd name="connsiteX57" fmla="*/ 562789 w 578738"/>
              <a:gd name="connsiteY57" fmla="*/ 226802 h 561315"/>
              <a:gd name="connsiteX58" fmla="*/ 578738 w 578738"/>
              <a:gd name="connsiteY58" fmla="*/ 265487 h 561315"/>
              <a:gd name="connsiteX59" fmla="*/ 561270 w 578738"/>
              <a:gd name="connsiteY59" fmla="*/ 305689 h 561315"/>
              <a:gd name="connsiteX60" fmla="*/ 578738 w 578738"/>
              <a:gd name="connsiteY60" fmla="*/ 345891 h 561315"/>
              <a:gd name="connsiteX61" fmla="*/ 561270 w 578738"/>
              <a:gd name="connsiteY61" fmla="*/ 386094 h 561315"/>
              <a:gd name="connsiteX62" fmla="*/ 578738 w 578738"/>
              <a:gd name="connsiteY62" fmla="*/ 425537 h 561315"/>
              <a:gd name="connsiteX63" fmla="*/ 560511 w 578738"/>
              <a:gd name="connsiteY63" fmla="*/ 466498 h 561315"/>
              <a:gd name="connsiteX64" fmla="*/ 576460 w 578738"/>
              <a:gd name="connsiteY64" fmla="*/ 505942 h 561315"/>
              <a:gd name="connsiteX65" fmla="*/ 527095 w 578738"/>
              <a:gd name="connsiteY65" fmla="*/ 560556 h 561315"/>
              <a:gd name="connsiteX66" fmla="*/ 523298 w 578738"/>
              <a:gd name="connsiteY66" fmla="*/ 561315 h 561315"/>
              <a:gd name="connsiteX67" fmla="*/ 224830 w 578738"/>
              <a:gd name="connsiteY67" fmla="*/ 561315 h 561315"/>
              <a:gd name="connsiteX68" fmla="*/ 181541 w 578738"/>
              <a:gd name="connsiteY68" fmla="*/ 518079 h 561315"/>
              <a:gd name="connsiteX69" fmla="*/ 181541 w 578738"/>
              <a:gd name="connsiteY69" fmla="*/ 253350 h 561315"/>
              <a:gd name="connsiteX70" fmla="*/ 222552 w 578738"/>
              <a:gd name="connsiteY70" fmla="*/ 210872 h 561315"/>
              <a:gd name="connsiteX71" fmla="*/ 224830 w 578738"/>
              <a:gd name="connsiteY71" fmla="*/ 210114 h 561315"/>
              <a:gd name="connsiteX72" fmla="*/ 229387 w 578738"/>
              <a:gd name="connsiteY72" fmla="*/ 210114 h 561315"/>
              <a:gd name="connsiteX73" fmla="*/ 237741 w 578738"/>
              <a:gd name="connsiteY73" fmla="*/ 205563 h 561315"/>
              <a:gd name="connsiteX74" fmla="*/ 240779 w 578738"/>
              <a:gd name="connsiteY74" fmla="*/ 198736 h 561315"/>
              <a:gd name="connsiteX75" fmla="*/ 266600 w 578738"/>
              <a:gd name="connsiteY75" fmla="*/ 66751 h 561315"/>
              <a:gd name="connsiteX76" fmla="*/ 266600 w 578738"/>
              <a:gd name="connsiteY76" fmla="*/ 60683 h 561315"/>
              <a:gd name="connsiteX77" fmla="*/ 265841 w 578738"/>
              <a:gd name="connsiteY77" fmla="*/ 55373 h 561315"/>
              <a:gd name="connsiteX78" fmla="*/ 321281 w 578738"/>
              <a:gd name="connsiteY78" fmla="*/ 0 h 561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78738" h="561315">
                <a:moveTo>
                  <a:pt x="35700" y="243554"/>
                </a:moveTo>
                <a:cubicBezTo>
                  <a:pt x="34181" y="243554"/>
                  <a:pt x="30383" y="248104"/>
                  <a:pt x="30383" y="254930"/>
                </a:cubicBezTo>
                <a:lnTo>
                  <a:pt x="30383" y="519604"/>
                </a:lnTo>
                <a:cubicBezTo>
                  <a:pt x="30383" y="526430"/>
                  <a:pt x="34181" y="530980"/>
                  <a:pt x="35700" y="530980"/>
                </a:cubicBezTo>
                <a:lnTo>
                  <a:pt x="132926" y="530980"/>
                </a:lnTo>
                <a:cubicBezTo>
                  <a:pt x="134445" y="530980"/>
                  <a:pt x="138243" y="526430"/>
                  <a:pt x="138243" y="519604"/>
                </a:cubicBezTo>
                <a:lnTo>
                  <a:pt x="138243" y="254930"/>
                </a:lnTo>
                <a:cubicBezTo>
                  <a:pt x="138243" y="248104"/>
                  <a:pt x="134445" y="243554"/>
                  <a:pt x="132926" y="243554"/>
                </a:cubicBezTo>
                <a:close/>
                <a:moveTo>
                  <a:pt x="35700" y="213219"/>
                </a:moveTo>
                <a:lnTo>
                  <a:pt x="132926" y="213219"/>
                </a:lnTo>
                <a:cubicBezTo>
                  <a:pt x="152675" y="213219"/>
                  <a:pt x="168626" y="231420"/>
                  <a:pt x="168626" y="254930"/>
                </a:cubicBezTo>
                <a:lnTo>
                  <a:pt x="168626" y="519604"/>
                </a:lnTo>
                <a:cubicBezTo>
                  <a:pt x="168626" y="542356"/>
                  <a:pt x="152675" y="561315"/>
                  <a:pt x="132926" y="561315"/>
                </a:cubicBezTo>
                <a:lnTo>
                  <a:pt x="35700" y="561315"/>
                </a:lnTo>
                <a:cubicBezTo>
                  <a:pt x="15951" y="561315"/>
                  <a:pt x="0" y="542356"/>
                  <a:pt x="0" y="519604"/>
                </a:cubicBezTo>
                <a:lnTo>
                  <a:pt x="0" y="254930"/>
                </a:lnTo>
                <a:cubicBezTo>
                  <a:pt x="0" y="231420"/>
                  <a:pt x="15951" y="213219"/>
                  <a:pt x="35700" y="213219"/>
                </a:cubicBezTo>
                <a:close/>
                <a:moveTo>
                  <a:pt x="321281" y="30341"/>
                </a:moveTo>
                <a:cubicBezTo>
                  <a:pt x="307611" y="30341"/>
                  <a:pt x="296219" y="41719"/>
                  <a:pt x="296219" y="55373"/>
                </a:cubicBezTo>
                <a:cubicBezTo>
                  <a:pt x="296219" y="56890"/>
                  <a:pt x="296979" y="59166"/>
                  <a:pt x="296979" y="60683"/>
                </a:cubicBezTo>
                <a:cubicBezTo>
                  <a:pt x="297738" y="62200"/>
                  <a:pt x="297738" y="64475"/>
                  <a:pt x="296979" y="65992"/>
                </a:cubicBezTo>
                <a:cubicBezTo>
                  <a:pt x="306852" y="119090"/>
                  <a:pt x="287106" y="174463"/>
                  <a:pt x="268119" y="212389"/>
                </a:cubicBezTo>
                <a:cubicBezTo>
                  <a:pt x="266600" y="215424"/>
                  <a:pt x="265081" y="218458"/>
                  <a:pt x="263563" y="221492"/>
                </a:cubicBezTo>
                <a:cubicBezTo>
                  <a:pt x="263563" y="221492"/>
                  <a:pt x="262803" y="222250"/>
                  <a:pt x="262044" y="223009"/>
                </a:cubicBezTo>
                <a:cubicBezTo>
                  <a:pt x="255209" y="232870"/>
                  <a:pt x="244576" y="238938"/>
                  <a:pt x="232425" y="240455"/>
                </a:cubicBezTo>
                <a:cubicBezTo>
                  <a:pt x="231665" y="240455"/>
                  <a:pt x="230906" y="240455"/>
                  <a:pt x="230146" y="240455"/>
                </a:cubicBezTo>
                <a:lnTo>
                  <a:pt x="225590" y="240455"/>
                </a:lnTo>
                <a:cubicBezTo>
                  <a:pt x="225590" y="241214"/>
                  <a:pt x="224830" y="241214"/>
                  <a:pt x="224071" y="241214"/>
                </a:cubicBezTo>
                <a:cubicBezTo>
                  <a:pt x="217236" y="241214"/>
                  <a:pt x="211919" y="246524"/>
                  <a:pt x="211919" y="253350"/>
                </a:cubicBezTo>
                <a:lnTo>
                  <a:pt x="211919" y="518079"/>
                </a:lnTo>
                <a:cubicBezTo>
                  <a:pt x="211919" y="524905"/>
                  <a:pt x="217995" y="530974"/>
                  <a:pt x="224830" y="530974"/>
                </a:cubicBezTo>
                <a:lnTo>
                  <a:pt x="521019" y="530974"/>
                </a:lnTo>
                <a:cubicBezTo>
                  <a:pt x="521779" y="530974"/>
                  <a:pt x="521779" y="530215"/>
                  <a:pt x="522538" y="530215"/>
                </a:cubicBezTo>
                <a:cubicBezTo>
                  <a:pt x="536208" y="530215"/>
                  <a:pt x="546081" y="518837"/>
                  <a:pt x="546081" y="505942"/>
                </a:cubicBezTo>
                <a:cubicBezTo>
                  <a:pt x="546081" y="493047"/>
                  <a:pt x="536208" y="481669"/>
                  <a:pt x="522538" y="480910"/>
                </a:cubicBezTo>
                <a:cubicBezTo>
                  <a:pt x="514943" y="480910"/>
                  <a:pt x="508108" y="474084"/>
                  <a:pt x="508108" y="465740"/>
                </a:cubicBezTo>
                <a:cubicBezTo>
                  <a:pt x="508108" y="457396"/>
                  <a:pt x="514943" y="450569"/>
                  <a:pt x="523298" y="450569"/>
                </a:cubicBezTo>
                <a:cubicBezTo>
                  <a:pt x="536968" y="450569"/>
                  <a:pt x="548360" y="439191"/>
                  <a:pt x="548360" y="425537"/>
                </a:cubicBezTo>
                <a:cubicBezTo>
                  <a:pt x="548360" y="411884"/>
                  <a:pt x="536968" y="401264"/>
                  <a:pt x="523298" y="401264"/>
                </a:cubicBezTo>
                <a:cubicBezTo>
                  <a:pt x="514943" y="401264"/>
                  <a:pt x="508108" y="394438"/>
                  <a:pt x="508108" y="386094"/>
                </a:cubicBezTo>
                <a:cubicBezTo>
                  <a:pt x="508108" y="377750"/>
                  <a:pt x="514943" y="370923"/>
                  <a:pt x="523298" y="370923"/>
                </a:cubicBezTo>
                <a:cubicBezTo>
                  <a:pt x="536968" y="370923"/>
                  <a:pt x="548360" y="359545"/>
                  <a:pt x="548360" y="345891"/>
                </a:cubicBezTo>
                <a:cubicBezTo>
                  <a:pt x="548360" y="332238"/>
                  <a:pt x="536968" y="320860"/>
                  <a:pt x="523298" y="320860"/>
                </a:cubicBezTo>
                <a:cubicBezTo>
                  <a:pt x="514943" y="320860"/>
                  <a:pt x="508108" y="314033"/>
                  <a:pt x="508108" y="305689"/>
                </a:cubicBezTo>
                <a:cubicBezTo>
                  <a:pt x="508108" y="297345"/>
                  <a:pt x="514943" y="290518"/>
                  <a:pt x="523298" y="290518"/>
                </a:cubicBezTo>
                <a:cubicBezTo>
                  <a:pt x="536968" y="290518"/>
                  <a:pt x="548360" y="279140"/>
                  <a:pt x="548360" y="265487"/>
                </a:cubicBezTo>
                <a:cubicBezTo>
                  <a:pt x="548360" y="251833"/>
                  <a:pt x="536968" y="240455"/>
                  <a:pt x="523298" y="240455"/>
                </a:cubicBezTo>
                <a:lnTo>
                  <a:pt x="373684" y="240455"/>
                </a:lnTo>
                <a:cubicBezTo>
                  <a:pt x="369127" y="240455"/>
                  <a:pt x="363811" y="238180"/>
                  <a:pt x="361533" y="234387"/>
                </a:cubicBezTo>
                <a:cubicBezTo>
                  <a:pt x="358495" y="229836"/>
                  <a:pt x="357735" y="224526"/>
                  <a:pt x="360014" y="219975"/>
                </a:cubicBezTo>
                <a:cubicBezTo>
                  <a:pt x="401784" y="120607"/>
                  <a:pt x="349381" y="50822"/>
                  <a:pt x="343306" y="42478"/>
                </a:cubicBezTo>
                <a:cubicBezTo>
                  <a:pt x="342546" y="42478"/>
                  <a:pt x="341787" y="41719"/>
                  <a:pt x="341787" y="40961"/>
                </a:cubicBezTo>
                <a:cubicBezTo>
                  <a:pt x="336471" y="34134"/>
                  <a:pt x="329635" y="30341"/>
                  <a:pt x="321281" y="30341"/>
                </a:cubicBezTo>
                <a:close/>
                <a:moveTo>
                  <a:pt x="321281" y="0"/>
                </a:moveTo>
                <a:cubicBezTo>
                  <a:pt x="338749" y="0"/>
                  <a:pt x="354698" y="8344"/>
                  <a:pt x="365330" y="21997"/>
                </a:cubicBezTo>
                <a:cubicBezTo>
                  <a:pt x="368368" y="25032"/>
                  <a:pt x="431403" y="99368"/>
                  <a:pt x="395708" y="210114"/>
                </a:cubicBezTo>
                <a:lnTo>
                  <a:pt x="523298" y="210114"/>
                </a:lnTo>
                <a:cubicBezTo>
                  <a:pt x="538487" y="210114"/>
                  <a:pt x="552157" y="216182"/>
                  <a:pt x="562789" y="226802"/>
                </a:cubicBezTo>
                <a:cubicBezTo>
                  <a:pt x="572662" y="237421"/>
                  <a:pt x="578738" y="251075"/>
                  <a:pt x="578738" y="265487"/>
                </a:cubicBezTo>
                <a:cubicBezTo>
                  <a:pt x="578738" y="281416"/>
                  <a:pt x="571903" y="295828"/>
                  <a:pt x="561270" y="305689"/>
                </a:cubicBezTo>
                <a:cubicBezTo>
                  <a:pt x="571903" y="315550"/>
                  <a:pt x="578738" y="329962"/>
                  <a:pt x="578738" y="345891"/>
                </a:cubicBezTo>
                <a:cubicBezTo>
                  <a:pt x="578738" y="361821"/>
                  <a:pt x="571903" y="375474"/>
                  <a:pt x="561270" y="386094"/>
                </a:cubicBezTo>
                <a:cubicBezTo>
                  <a:pt x="571903" y="395955"/>
                  <a:pt x="578738" y="410367"/>
                  <a:pt x="578738" y="425537"/>
                </a:cubicBezTo>
                <a:cubicBezTo>
                  <a:pt x="578738" y="442225"/>
                  <a:pt x="571903" y="456637"/>
                  <a:pt x="560511" y="466498"/>
                </a:cubicBezTo>
                <a:cubicBezTo>
                  <a:pt x="570384" y="477118"/>
                  <a:pt x="576460" y="490771"/>
                  <a:pt x="576460" y="505942"/>
                </a:cubicBezTo>
                <a:cubicBezTo>
                  <a:pt x="576460" y="534008"/>
                  <a:pt x="555195" y="557522"/>
                  <a:pt x="527095" y="560556"/>
                </a:cubicBezTo>
                <a:cubicBezTo>
                  <a:pt x="525576" y="560556"/>
                  <a:pt x="524816" y="561315"/>
                  <a:pt x="523298" y="561315"/>
                </a:cubicBezTo>
                <a:lnTo>
                  <a:pt x="224830" y="561315"/>
                </a:lnTo>
                <a:cubicBezTo>
                  <a:pt x="201287" y="561315"/>
                  <a:pt x="181541" y="541593"/>
                  <a:pt x="181541" y="518079"/>
                </a:cubicBezTo>
                <a:lnTo>
                  <a:pt x="181541" y="253350"/>
                </a:lnTo>
                <a:cubicBezTo>
                  <a:pt x="181541" y="230594"/>
                  <a:pt x="199768" y="211631"/>
                  <a:pt x="222552" y="210872"/>
                </a:cubicBezTo>
                <a:cubicBezTo>
                  <a:pt x="223311" y="210872"/>
                  <a:pt x="224071" y="210114"/>
                  <a:pt x="224830" y="210114"/>
                </a:cubicBezTo>
                <a:lnTo>
                  <a:pt x="229387" y="210114"/>
                </a:lnTo>
                <a:cubicBezTo>
                  <a:pt x="232425" y="210114"/>
                  <a:pt x="235463" y="208597"/>
                  <a:pt x="237741" y="205563"/>
                </a:cubicBezTo>
                <a:cubicBezTo>
                  <a:pt x="238500" y="203287"/>
                  <a:pt x="240019" y="201011"/>
                  <a:pt x="240779" y="198736"/>
                </a:cubicBezTo>
                <a:cubicBezTo>
                  <a:pt x="255209" y="170670"/>
                  <a:pt x="277233" y="115297"/>
                  <a:pt x="266600" y="66751"/>
                </a:cubicBezTo>
                <a:cubicBezTo>
                  <a:pt x="265841" y="65234"/>
                  <a:pt x="265841" y="62958"/>
                  <a:pt x="266600" y="60683"/>
                </a:cubicBezTo>
                <a:cubicBezTo>
                  <a:pt x="265841" y="59166"/>
                  <a:pt x="265841" y="56890"/>
                  <a:pt x="265841" y="55373"/>
                </a:cubicBezTo>
                <a:cubicBezTo>
                  <a:pt x="265841" y="25032"/>
                  <a:pt x="290903" y="0"/>
                  <a:pt x="321281" y="0"/>
                </a:cubicBezTo>
                <a:close/>
              </a:path>
            </a:pathLst>
          </a:custGeom>
          <a:gradFill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椭圆 7"/>
          <p:cNvSpPr/>
          <p:nvPr/>
        </p:nvSpPr>
        <p:spPr>
          <a:xfrm>
            <a:off x="6431432" y="4778820"/>
            <a:ext cx="432010" cy="431356"/>
          </a:xfrm>
          <a:custGeom>
            <a:avLst/>
            <a:gdLst>
              <a:gd name="connsiteX0" fmla="*/ 288111 w 575551"/>
              <a:gd name="connsiteY0" fmla="*/ 195956 h 574680"/>
              <a:gd name="connsiteX1" fmla="*/ 250987 w 575551"/>
              <a:gd name="connsiteY1" fmla="*/ 204012 h 574680"/>
              <a:gd name="connsiteX2" fmla="*/ 204180 w 575551"/>
              <a:gd name="connsiteY2" fmla="*/ 324853 h 574680"/>
              <a:gd name="connsiteX3" fmla="*/ 288111 w 575551"/>
              <a:gd name="connsiteY3" fmla="*/ 378828 h 574680"/>
              <a:gd name="connsiteX4" fmla="*/ 325234 w 575551"/>
              <a:gd name="connsiteY4" fmla="*/ 370772 h 574680"/>
              <a:gd name="connsiteX5" fmla="*/ 371234 w 575551"/>
              <a:gd name="connsiteY5" fmla="*/ 250737 h 574680"/>
              <a:gd name="connsiteX6" fmla="*/ 288111 w 575551"/>
              <a:gd name="connsiteY6" fmla="*/ 195956 h 574680"/>
              <a:gd name="connsiteX7" fmla="*/ 288111 w 575551"/>
              <a:gd name="connsiteY7" fmla="*/ 163732 h 574680"/>
              <a:gd name="connsiteX8" fmla="*/ 401094 w 575551"/>
              <a:gd name="connsiteY8" fmla="*/ 237042 h 574680"/>
              <a:gd name="connsiteX9" fmla="*/ 338146 w 575551"/>
              <a:gd name="connsiteY9" fmla="*/ 400579 h 574680"/>
              <a:gd name="connsiteX10" fmla="*/ 288111 w 575551"/>
              <a:gd name="connsiteY10" fmla="*/ 411052 h 574680"/>
              <a:gd name="connsiteX11" fmla="*/ 175127 w 575551"/>
              <a:gd name="connsiteY11" fmla="*/ 337742 h 574680"/>
              <a:gd name="connsiteX12" fmla="*/ 237268 w 575551"/>
              <a:gd name="connsiteY12" fmla="*/ 175011 h 574680"/>
              <a:gd name="connsiteX13" fmla="*/ 288111 w 575551"/>
              <a:gd name="connsiteY13" fmla="*/ 163732 h 574680"/>
              <a:gd name="connsiteX14" fmla="*/ 307478 w 575551"/>
              <a:gd name="connsiteY14" fmla="*/ 33198 h 574680"/>
              <a:gd name="connsiteX15" fmla="*/ 260674 w 575551"/>
              <a:gd name="connsiteY15" fmla="*/ 34004 h 574680"/>
              <a:gd name="connsiteX16" fmla="*/ 255025 w 575551"/>
              <a:gd name="connsiteY16" fmla="*/ 64624 h 574680"/>
              <a:gd name="connsiteX17" fmla="*/ 179171 w 575551"/>
              <a:gd name="connsiteY17" fmla="*/ 116999 h 574680"/>
              <a:gd name="connsiteX18" fmla="*/ 150120 w 575551"/>
              <a:gd name="connsiteY18" fmla="*/ 111359 h 574680"/>
              <a:gd name="connsiteX19" fmla="*/ 121876 w 575551"/>
              <a:gd name="connsiteY19" fmla="*/ 93631 h 574680"/>
              <a:gd name="connsiteX20" fmla="*/ 88791 w 575551"/>
              <a:gd name="connsiteY20" fmla="*/ 127474 h 574680"/>
              <a:gd name="connsiteX21" fmla="*/ 107351 w 575551"/>
              <a:gd name="connsiteY21" fmla="*/ 153259 h 574680"/>
              <a:gd name="connsiteX22" fmla="*/ 108965 w 575551"/>
              <a:gd name="connsiteY22" fmla="*/ 215304 h 574680"/>
              <a:gd name="connsiteX23" fmla="*/ 66196 w 575551"/>
              <a:gd name="connsiteY23" fmla="*/ 260427 h 574680"/>
              <a:gd name="connsiteX24" fmla="*/ 33110 w 575551"/>
              <a:gd name="connsiteY24" fmla="*/ 267679 h 574680"/>
              <a:gd name="connsiteX25" fmla="*/ 33917 w 575551"/>
              <a:gd name="connsiteY25" fmla="*/ 314414 h 574680"/>
              <a:gd name="connsiteX26" fmla="*/ 65389 w 575551"/>
              <a:gd name="connsiteY26" fmla="*/ 320055 h 574680"/>
              <a:gd name="connsiteX27" fmla="*/ 110579 w 575551"/>
              <a:gd name="connsiteY27" fmla="*/ 362761 h 574680"/>
              <a:gd name="connsiteX28" fmla="*/ 112193 w 575551"/>
              <a:gd name="connsiteY28" fmla="*/ 424806 h 574680"/>
              <a:gd name="connsiteX29" fmla="*/ 93633 w 575551"/>
              <a:gd name="connsiteY29" fmla="*/ 453008 h 574680"/>
              <a:gd name="connsiteX30" fmla="*/ 127525 w 575551"/>
              <a:gd name="connsiteY30" fmla="*/ 486045 h 574680"/>
              <a:gd name="connsiteX31" fmla="*/ 154155 w 575551"/>
              <a:gd name="connsiteY31" fmla="*/ 467512 h 574680"/>
              <a:gd name="connsiteX32" fmla="*/ 187240 w 575551"/>
              <a:gd name="connsiteY32" fmla="*/ 460260 h 574680"/>
              <a:gd name="connsiteX33" fmla="*/ 261481 w 575551"/>
              <a:gd name="connsiteY33" fmla="*/ 508606 h 574680"/>
              <a:gd name="connsiteX34" fmla="*/ 268743 w 575551"/>
              <a:gd name="connsiteY34" fmla="*/ 541643 h 574680"/>
              <a:gd name="connsiteX35" fmla="*/ 315547 w 575551"/>
              <a:gd name="connsiteY35" fmla="*/ 541643 h 574680"/>
              <a:gd name="connsiteX36" fmla="*/ 321196 w 575551"/>
              <a:gd name="connsiteY36" fmla="*/ 508606 h 574680"/>
              <a:gd name="connsiteX37" fmla="*/ 397050 w 575551"/>
              <a:gd name="connsiteY37" fmla="*/ 457037 h 574680"/>
              <a:gd name="connsiteX38" fmla="*/ 426101 w 575551"/>
              <a:gd name="connsiteY38" fmla="*/ 461871 h 574680"/>
              <a:gd name="connsiteX39" fmla="*/ 454345 w 575551"/>
              <a:gd name="connsiteY39" fmla="*/ 481210 h 574680"/>
              <a:gd name="connsiteX40" fmla="*/ 487430 w 575551"/>
              <a:gd name="connsiteY40" fmla="*/ 446562 h 574680"/>
              <a:gd name="connsiteX41" fmla="*/ 468870 w 575551"/>
              <a:gd name="connsiteY41" fmla="*/ 420777 h 574680"/>
              <a:gd name="connsiteX42" fmla="*/ 510025 w 575551"/>
              <a:gd name="connsiteY42" fmla="*/ 313609 h 574680"/>
              <a:gd name="connsiteX43" fmla="*/ 543111 w 575551"/>
              <a:gd name="connsiteY43" fmla="*/ 306357 h 574680"/>
              <a:gd name="connsiteX44" fmla="*/ 541497 w 575551"/>
              <a:gd name="connsiteY44" fmla="*/ 258816 h 574680"/>
              <a:gd name="connsiteX45" fmla="*/ 510832 w 575551"/>
              <a:gd name="connsiteY45" fmla="*/ 253981 h 574680"/>
              <a:gd name="connsiteX46" fmla="*/ 464028 w 575551"/>
              <a:gd name="connsiteY46" fmla="*/ 149230 h 574680"/>
              <a:gd name="connsiteX47" fmla="*/ 481781 w 575551"/>
              <a:gd name="connsiteY47" fmla="*/ 121028 h 574680"/>
              <a:gd name="connsiteX48" fmla="*/ 447889 w 575551"/>
              <a:gd name="connsiteY48" fmla="*/ 88797 h 574680"/>
              <a:gd name="connsiteX49" fmla="*/ 422066 w 575551"/>
              <a:gd name="connsiteY49" fmla="*/ 106524 h 574680"/>
              <a:gd name="connsiteX50" fmla="*/ 388981 w 575551"/>
              <a:gd name="connsiteY50" fmla="*/ 113776 h 574680"/>
              <a:gd name="connsiteX51" fmla="*/ 314740 w 575551"/>
              <a:gd name="connsiteY51" fmla="*/ 65429 h 574680"/>
              <a:gd name="connsiteX52" fmla="*/ 307478 w 575551"/>
              <a:gd name="connsiteY52" fmla="*/ 33198 h 574680"/>
              <a:gd name="connsiteX53" fmla="*/ 327652 w 575551"/>
              <a:gd name="connsiteY53" fmla="*/ 2579 h 574680"/>
              <a:gd name="connsiteX54" fmla="*/ 338142 w 575551"/>
              <a:gd name="connsiteY54" fmla="*/ 9831 h 574680"/>
              <a:gd name="connsiteX55" fmla="*/ 340563 w 575551"/>
              <a:gd name="connsiteY55" fmla="*/ 21917 h 574680"/>
              <a:gd name="connsiteX56" fmla="*/ 343791 w 575551"/>
              <a:gd name="connsiteY56" fmla="*/ 52537 h 574680"/>
              <a:gd name="connsiteX57" fmla="*/ 388981 w 575551"/>
              <a:gd name="connsiteY57" fmla="*/ 81545 h 574680"/>
              <a:gd name="connsiteX58" fmla="*/ 409155 w 575551"/>
              <a:gd name="connsiteY58" fmla="*/ 76710 h 574680"/>
              <a:gd name="connsiteX59" fmla="*/ 430943 w 575551"/>
              <a:gd name="connsiteY59" fmla="*/ 57372 h 574680"/>
              <a:gd name="connsiteX60" fmla="*/ 441433 w 575551"/>
              <a:gd name="connsiteY60" fmla="*/ 50120 h 574680"/>
              <a:gd name="connsiteX61" fmla="*/ 454345 w 575551"/>
              <a:gd name="connsiteY61" fmla="*/ 52537 h 574680"/>
              <a:gd name="connsiteX62" fmla="*/ 517288 w 575551"/>
              <a:gd name="connsiteY62" fmla="*/ 113776 h 574680"/>
              <a:gd name="connsiteX63" fmla="*/ 519709 w 575551"/>
              <a:gd name="connsiteY63" fmla="*/ 125863 h 574680"/>
              <a:gd name="connsiteX64" fmla="*/ 513253 w 575551"/>
              <a:gd name="connsiteY64" fmla="*/ 137143 h 574680"/>
              <a:gd name="connsiteX65" fmla="*/ 493886 w 575551"/>
              <a:gd name="connsiteY65" fmla="*/ 160511 h 574680"/>
              <a:gd name="connsiteX66" fmla="*/ 522130 w 575551"/>
              <a:gd name="connsiteY66" fmla="*/ 224167 h 574680"/>
              <a:gd name="connsiteX67" fmla="*/ 551987 w 575551"/>
              <a:gd name="connsiteY67" fmla="*/ 225779 h 574680"/>
              <a:gd name="connsiteX68" fmla="*/ 564092 w 575551"/>
              <a:gd name="connsiteY68" fmla="*/ 227391 h 574680"/>
              <a:gd name="connsiteX69" fmla="*/ 571354 w 575551"/>
              <a:gd name="connsiteY69" fmla="*/ 238671 h 574680"/>
              <a:gd name="connsiteX70" fmla="*/ 572968 w 575551"/>
              <a:gd name="connsiteY70" fmla="*/ 326501 h 574680"/>
              <a:gd name="connsiteX71" fmla="*/ 566513 w 575551"/>
              <a:gd name="connsiteY71" fmla="*/ 336976 h 574680"/>
              <a:gd name="connsiteX72" fmla="*/ 553601 w 575551"/>
              <a:gd name="connsiteY72" fmla="*/ 339393 h 574680"/>
              <a:gd name="connsiteX73" fmla="*/ 522937 w 575551"/>
              <a:gd name="connsiteY73" fmla="*/ 342617 h 574680"/>
              <a:gd name="connsiteX74" fmla="*/ 497921 w 575551"/>
              <a:gd name="connsiteY74" fmla="*/ 407884 h 574680"/>
              <a:gd name="connsiteX75" fmla="*/ 518095 w 575551"/>
              <a:gd name="connsiteY75" fmla="*/ 429640 h 574680"/>
              <a:gd name="connsiteX76" fmla="*/ 526164 w 575551"/>
              <a:gd name="connsiteY76" fmla="*/ 440116 h 574680"/>
              <a:gd name="connsiteX77" fmla="*/ 522937 w 575551"/>
              <a:gd name="connsiteY77" fmla="*/ 453008 h 574680"/>
              <a:gd name="connsiteX78" fmla="*/ 461607 w 575551"/>
              <a:gd name="connsiteY78" fmla="*/ 516664 h 574680"/>
              <a:gd name="connsiteX79" fmla="*/ 449503 w 575551"/>
              <a:gd name="connsiteY79" fmla="*/ 519082 h 574680"/>
              <a:gd name="connsiteX80" fmla="*/ 438205 w 575551"/>
              <a:gd name="connsiteY80" fmla="*/ 511830 h 574680"/>
              <a:gd name="connsiteX81" fmla="*/ 414804 w 575551"/>
              <a:gd name="connsiteY81" fmla="*/ 492491 h 574680"/>
              <a:gd name="connsiteX82" fmla="*/ 397050 w 575551"/>
              <a:gd name="connsiteY82" fmla="*/ 489268 h 574680"/>
              <a:gd name="connsiteX83" fmla="*/ 351054 w 575551"/>
              <a:gd name="connsiteY83" fmla="*/ 520693 h 574680"/>
              <a:gd name="connsiteX84" fmla="*/ 349440 w 575551"/>
              <a:gd name="connsiteY84" fmla="*/ 550507 h 574680"/>
              <a:gd name="connsiteX85" fmla="*/ 347826 w 575551"/>
              <a:gd name="connsiteY85" fmla="*/ 563399 h 574680"/>
              <a:gd name="connsiteX86" fmla="*/ 336528 w 575551"/>
              <a:gd name="connsiteY86" fmla="*/ 570651 h 574680"/>
              <a:gd name="connsiteX87" fmla="*/ 288110 w 575551"/>
              <a:gd name="connsiteY87" fmla="*/ 574680 h 574680"/>
              <a:gd name="connsiteX88" fmla="*/ 248569 w 575551"/>
              <a:gd name="connsiteY88" fmla="*/ 572263 h 574680"/>
              <a:gd name="connsiteX89" fmla="*/ 237272 w 575551"/>
              <a:gd name="connsiteY89" fmla="*/ 565011 h 574680"/>
              <a:gd name="connsiteX90" fmla="*/ 234851 w 575551"/>
              <a:gd name="connsiteY90" fmla="*/ 552924 h 574680"/>
              <a:gd name="connsiteX91" fmla="*/ 232430 w 575551"/>
              <a:gd name="connsiteY91" fmla="*/ 521499 h 574680"/>
              <a:gd name="connsiteX92" fmla="*/ 187240 w 575551"/>
              <a:gd name="connsiteY92" fmla="*/ 492491 h 574680"/>
              <a:gd name="connsiteX93" fmla="*/ 167066 w 575551"/>
              <a:gd name="connsiteY93" fmla="*/ 496520 h 574680"/>
              <a:gd name="connsiteX94" fmla="*/ 144471 w 575551"/>
              <a:gd name="connsiteY94" fmla="*/ 516664 h 574680"/>
              <a:gd name="connsiteX95" fmla="*/ 133981 w 575551"/>
              <a:gd name="connsiteY95" fmla="*/ 524722 h 574680"/>
              <a:gd name="connsiteX96" fmla="*/ 121069 w 575551"/>
              <a:gd name="connsiteY96" fmla="*/ 522305 h 574680"/>
              <a:gd name="connsiteX97" fmla="*/ 58126 w 575551"/>
              <a:gd name="connsiteY97" fmla="*/ 460260 h 574680"/>
              <a:gd name="connsiteX98" fmla="*/ 54898 w 575551"/>
              <a:gd name="connsiteY98" fmla="*/ 448173 h 574680"/>
              <a:gd name="connsiteX99" fmla="*/ 62161 w 575551"/>
              <a:gd name="connsiteY99" fmla="*/ 436892 h 574680"/>
              <a:gd name="connsiteX100" fmla="*/ 82335 w 575551"/>
              <a:gd name="connsiteY100" fmla="*/ 413525 h 574680"/>
              <a:gd name="connsiteX101" fmla="*/ 81528 w 575551"/>
              <a:gd name="connsiteY101" fmla="*/ 375653 h 574680"/>
              <a:gd name="connsiteX102" fmla="*/ 54091 w 575551"/>
              <a:gd name="connsiteY102" fmla="*/ 349869 h 574680"/>
              <a:gd name="connsiteX103" fmla="*/ 24234 w 575551"/>
              <a:gd name="connsiteY103" fmla="*/ 348257 h 574680"/>
              <a:gd name="connsiteX104" fmla="*/ 11322 w 575551"/>
              <a:gd name="connsiteY104" fmla="*/ 346645 h 574680"/>
              <a:gd name="connsiteX105" fmla="*/ 4060 w 575551"/>
              <a:gd name="connsiteY105" fmla="*/ 335365 h 574680"/>
              <a:gd name="connsiteX106" fmla="*/ 3253 w 575551"/>
              <a:gd name="connsiteY106" fmla="*/ 247535 h 574680"/>
              <a:gd name="connsiteX107" fmla="*/ 9708 w 575551"/>
              <a:gd name="connsiteY107" fmla="*/ 236254 h 574680"/>
              <a:gd name="connsiteX108" fmla="*/ 22620 w 575551"/>
              <a:gd name="connsiteY108" fmla="*/ 233837 h 574680"/>
              <a:gd name="connsiteX109" fmla="*/ 53284 w 575551"/>
              <a:gd name="connsiteY109" fmla="*/ 230614 h 574680"/>
              <a:gd name="connsiteX110" fmla="*/ 79107 w 575551"/>
              <a:gd name="connsiteY110" fmla="*/ 204023 h 574680"/>
              <a:gd name="connsiteX111" fmla="*/ 78300 w 575551"/>
              <a:gd name="connsiteY111" fmla="*/ 166152 h 574680"/>
              <a:gd name="connsiteX112" fmla="*/ 58126 w 575551"/>
              <a:gd name="connsiteY112" fmla="*/ 144395 h 574680"/>
              <a:gd name="connsiteX113" fmla="*/ 50864 w 575551"/>
              <a:gd name="connsiteY113" fmla="*/ 133920 h 574680"/>
              <a:gd name="connsiteX114" fmla="*/ 53284 w 575551"/>
              <a:gd name="connsiteY114" fmla="*/ 121028 h 574680"/>
              <a:gd name="connsiteX115" fmla="*/ 114614 w 575551"/>
              <a:gd name="connsiteY115" fmla="*/ 58177 h 574680"/>
              <a:gd name="connsiteX116" fmla="*/ 127525 w 575551"/>
              <a:gd name="connsiteY116" fmla="*/ 54954 h 574680"/>
              <a:gd name="connsiteX117" fmla="*/ 138015 w 575551"/>
              <a:gd name="connsiteY117" fmla="*/ 62206 h 574680"/>
              <a:gd name="connsiteX118" fmla="*/ 161417 w 575551"/>
              <a:gd name="connsiteY118" fmla="*/ 81545 h 574680"/>
              <a:gd name="connsiteX119" fmla="*/ 179171 w 575551"/>
              <a:gd name="connsiteY119" fmla="*/ 84768 h 574680"/>
              <a:gd name="connsiteX120" fmla="*/ 225167 w 575551"/>
              <a:gd name="connsiteY120" fmla="*/ 53343 h 574680"/>
              <a:gd name="connsiteX121" fmla="*/ 226781 w 575551"/>
              <a:gd name="connsiteY121" fmla="*/ 24335 h 574680"/>
              <a:gd name="connsiteX122" fmla="*/ 229202 w 575551"/>
              <a:gd name="connsiteY122" fmla="*/ 11442 h 574680"/>
              <a:gd name="connsiteX123" fmla="*/ 239693 w 575551"/>
              <a:gd name="connsiteY123" fmla="*/ 4190 h 574680"/>
              <a:gd name="connsiteX124" fmla="*/ 327652 w 575551"/>
              <a:gd name="connsiteY124" fmla="*/ 2579 h 57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575551" h="574680">
                <a:moveTo>
                  <a:pt x="288111" y="195956"/>
                </a:moveTo>
                <a:cubicBezTo>
                  <a:pt x="275198" y="195956"/>
                  <a:pt x="262286" y="199179"/>
                  <a:pt x="250987" y="204012"/>
                </a:cubicBezTo>
                <a:cubicBezTo>
                  <a:pt x="204987" y="224958"/>
                  <a:pt x="184004" y="278933"/>
                  <a:pt x="204180" y="324853"/>
                </a:cubicBezTo>
                <a:cubicBezTo>
                  <a:pt x="218706" y="357882"/>
                  <a:pt x="251794" y="378828"/>
                  <a:pt x="288111" y="378828"/>
                </a:cubicBezTo>
                <a:cubicBezTo>
                  <a:pt x="301023" y="378828"/>
                  <a:pt x="313128" y="376411"/>
                  <a:pt x="325234" y="370772"/>
                </a:cubicBezTo>
                <a:cubicBezTo>
                  <a:pt x="371234" y="350632"/>
                  <a:pt x="392217" y="296657"/>
                  <a:pt x="371234" y="250737"/>
                </a:cubicBezTo>
                <a:cubicBezTo>
                  <a:pt x="356708" y="217708"/>
                  <a:pt x="323620" y="195956"/>
                  <a:pt x="288111" y="195956"/>
                </a:cubicBezTo>
                <a:close/>
                <a:moveTo>
                  <a:pt x="288111" y="163732"/>
                </a:moveTo>
                <a:cubicBezTo>
                  <a:pt x="336532" y="163732"/>
                  <a:pt x="380919" y="192734"/>
                  <a:pt x="401094" y="237042"/>
                </a:cubicBezTo>
                <a:cubicBezTo>
                  <a:pt x="428533" y="299879"/>
                  <a:pt x="400287" y="372383"/>
                  <a:pt x="338146" y="400579"/>
                </a:cubicBezTo>
                <a:cubicBezTo>
                  <a:pt x="322006" y="407830"/>
                  <a:pt x="305058" y="411052"/>
                  <a:pt x="288111" y="411052"/>
                </a:cubicBezTo>
                <a:cubicBezTo>
                  <a:pt x="238882" y="411052"/>
                  <a:pt x="194496" y="382050"/>
                  <a:pt x="175127" y="337742"/>
                </a:cubicBezTo>
                <a:cubicBezTo>
                  <a:pt x="146881" y="275711"/>
                  <a:pt x="175127" y="202401"/>
                  <a:pt x="237268" y="175011"/>
                </a:cubicBezTo>
                <a:cubicBezTo>
                  <a:pt x="253408" y="167760"/>
                  <a:pt x="270356" y="163732"/>
                  <a:pt x="288111" y="163732"/>
                </a:cubicBezTo>
                <a:close/>
                <a:moveTo>
                  <a:pt x="307478" y="33198"/>
                </a:moveTo>
                <a:cubicBezTo>
                  <a:pt x="292145" y="31587"/>
                  <a:pt x="276006" y="32392"/>
                  <a:pt x="260674" y="34004"/>
                </a:cubicBezTo>
                <a:cubicBezTo>
                  <a:pt x="260674" y="44479"/>
                  <a:pt x="259060" y="54954"/>
                  <a:pt x="255025" y="64624"/>
                </a:cubicBezTo>
                <a:cubicBezTo>
                  <a:pt x="242921" y="96049"/>
                  <a:pt x="212256" y="116999"/>
                  <a:pt x="179171" y="116999"/>
                </a:cubicBezTo>
                <a:cubicBezTo>
                  <a:pt x="168680" y="116999"/>
                  <a:pt x="158997" y="115387"/>
                  <a:pt x="150120" y="111359"/>
                </a:cubicBezTo>
                <a:cubicBezTo>
                  <a:pt x="139629" y="107330"/>
                  <a:pt x="129946" y="101689"/>
                  <a:pt x="121876" y="93631"/>
                </a:cubicBezTo>
                <a:cubicBezTo>
                  <a:pt x="109772" y="103301"/>
                  <a:pt x="99281" y="114582"/>
                  <a:pt x="88791" y="127474"/>
                </a:cubicBezTo>
                <a:cubicBezTo>
                  <a:pt x="96860" y="134726"/>
                  <a:pt x="103316" y="143590"/>
                  <a:pt x="107351" y="153259"/>
                </a:cubicBezTo>
                <a:cubicBezTo>
                  <a:pt x="116228" y="172598"/>
                  <a:pt x="117034" y="195160"/>
                  <a:pt x="108965" y="215304"/>
                </a:cubicBezTo>
                <a:cubicBezTo>
                  <a:pt x="100895" y="235448"/>
                  <a:pt x="86370" y="251564"/>
                  <a:pt x="66196" y="260427"/>
                </a:cubicBezTo>
                <a:cubicBezTo>
                  <a:pt x="55705" y="265262"/>
                  <a:pt x="44408" y="267679"/>
                  <a:pt x="33110" y="267679"/>
                </a:cubicBezTo>
                <a:cubicBezTo>
                  <a:pt x="31496" y="282989"/>
                  <a:pt x="32303" y="299105"/>
                  <a:pt x="33917" y="314414"/>
                </a:cubicBezTo>
                <a:cubicBezTo>
                  <a:pt x="44408" y="313609"/>
                  <a:pt x="55705" y="316026"/>
                  <a:pt x="65389" y="320055"/>
                </a:cubicBezTo>
                <a:cubicBezTo>
                  <a:pt x="85563" y="327307"/>
                  <a:pt x="101702" y="342617"/>
                  <a:pt x="110579" y="362761"/>
                </a:cubicBezTo>
                <a:cubicBezTo>
                  <a:pt x="119455" y="382100"/>
                  <a:pt x="120262" y="404661"/>
                  <a:pt x="112193" y="424806"/>
                </a:cubicBezTo>
                <a:cubicBezTo>
                  <a:pt x="108158" y="435281"/>
                  <a:pt x="101702" y="444950"/>
                  <a:pt x="93633" y="453008"/>
                </a:cubicBezTo>
                <a:cubicBezTo>
                  <a:pt x="104123" y="465095"/>
                  <a:pt x="115421" y="476375"/>
                  <a:pt x="127525" y="486045"/>
                </a:cubicBezTo>
                <a:cubicBezTo>
                  <a:pt x="134788" y="477987"/>
                  <a:pt x="143664" y="471541"/>
                  <a:pt x="154155" y="467512"/>
                </a:cubicBezTo>
                <a:cubicBezTo>
                  <a:pt x="164645" y="462677"/>
                  <a:pt x="175943" y="460260"/>
                  <a:pt x="187240" y="460260"/>
                </a:cubicBezTo>
                <a:cubicBezTo>
                  <a:pt x="219519" y="460260"/>
                  <a:pt x="248569" y="478793"/>
                  <a:pt x="261481" y="508606"/>
                </a:cubicBezTo>
                <a:cubicBezTo>
                  <a:pt x="266323" y="519082"/>
                  <a:pt x="268743" y="530362"/>
                  <a:pt x="268743" y="541643"/>
                </a:cubicBezTo>
                <a:cubicBezTo>
                  <a:pt x="284076" y="543255"/>
                  <a:pt x="300215" y="543255"/>
                  <a:pt x="315547" y="541643"/>
                </a:cubicBezTo>
                <a:cubicBezTo>
                  <a:pt x="315547" y="530362"/>
                  <a:pt x="317161" y="519082"/>
                  <a:pt x="321196" y="508606"/>
                </a:cubicBezTo>
                <a:cubicBezTo>
                  <a:pt x="333300" y="477987"/>
                  <a:pt x="363965" y="457037"/>
                  <a:pt x="397050" y="457037"/>
                </a:cubicBezTo>
                <a:cubicBezTo>
                  <a:pt x="406734" y="457037"/>
                  <a:pt x="417224" y="458648"/>
                  <a:pt x="426101" y="461871"/>
                </a:cubicBezTo>
                <a:cubicBezTo>
                  <a:pt x="437399" y="466706"/>
                  <a:pt x="446275" y="472347"/>
                  <a:pt x="454345" y="481210"/>
                </a:cubicBezTo>
                <a:cubicBezTo>
                  <a:pt x="466449" y="470735"/>
                  <a:pt x="477747" y="459454"/>
                  <a:pt x="487430" y="446562"/>
                </a:cubicBezTo>
                <a:cubicBezTo>
                  <a:pt x="479361" y="439310"/>
                  <a:pt x="472905" y="430446"/>
                  <a:pt x="468870" y="420777"/>
                </a:cubicBezTo>
                <a:cubicBezTo>
                  <a:pt x="450310" y="379682"/>
                  <a:pt x="468870" y="331336"/>
                  <a:pt x="510025" y="313609"/>
                </a:cubicBezTo>
                <a:cubicBezTo>
                  <a:pt x="520516" y="308774"/>
                  <a:pt x="531006" y="306357"/>
                  <a:pt x="543111" y="306357"/>
                </a:cubicBezTo>
                <a:cubicBezTo>
                  <a:pt x="543918" y="290241"/>
                  <a:pt x="543918" y="274931"/>
                  <a:pt x="541497" y="258816"/>
                </a:cubicBezTo>
                <a:cubicBezTo>
                  <a:pt x="531006" y="259622"/>
                  <a:pt x="520516" y="258010"/>
                  <a:pt x="510832" y="253981"/>
                </a:cubicBezTo>
                <a:cubicBezTo>
                  <a:pt x="468870" y="237866"/>
                  <a:pt x="447889" y="190325"/>
                  <a:pt x="464028" y="149230"/>
                </a:cubicBezTo>
                <a:cubicBezTo>
                  <a:pt x="468063" y="138755"/>
                  <a:pt x="473712" y="129086"/>
                  <a:pt x="481781" y="121028"/>
                </a:cubicBezTo>
                <a:cubicBezTo>
                  <a:pt x="471291" y="108941"/>
                  <a:pt x="459993" y="98466"/>
                  <a:pt x="447889" y="88797"/>
                </a:cubicBezTo>
                <a:cubicBezTo>
                  <a:pt x="440626" y="96049"/>
                  <a:pt x="431750" y="102495"/>
                  <a:pt x="422066" y="106524"/>
                </a:cubicBezTo>
                <a:cubicBezTo>
                  <a:pt x="411576" y="111359"/>
                  <a:pt x="400278" y="113776"/>
                  <a:pt x="388981" y="113776"/>
                </a:cubicBezTo>
                <a:cubicBezTo>
                  <a:pt x="356702" y="113776"/>
                  <a:pt x="327652" y="94437"/>
                  <a:pt x="314740" y="65429"/>
                </a:cubicBezTo>
                <a:cubicBezTo>
                  <a:pt x="309898" y="54954"/>
                  <a:pt x="307478" y="44479"/>
                  <a:pt x="307478" y="33198"/>
                </a:cubicBezTo>
                <a:close/>
                <a:moveTo>
                  <a:pt x="327652" y="2579"/>
                </a:moveTo>
                <a:cubicBezTo>
                  <a:pt x="331686" y="3385"/>
                  <a:pt x="335721" y="5802"/>
                  <a:pt x="338142" y="9831"/>
                </a:cubicBezTo>
                <a:cubicBezTo>
                  <a:pt x="340563" y="13054"/>
                  <a:pt x="341370" y="17889"/>
                  <a:pt x="340563" y="21917"/>
                </a:cubicBezTo>
                <a:cubicBezTo>
                  <a:pt x="338949" y="32392"/>
                  <a:pt x="339756" y="42868"/>
                  <a:pt x="343791" y="52537"/>
                </a:cubicBezTo>
                <a:cubicBezTo>
                  <a:pt x="351861" y="70264"/>
                  <a:pt x="369614" y="81545"/>
                  <a:pt x="388981" y="81545"/>
                </a:cubicBezTo>
                <a:cubicBezTo>
                  <a:pt x="395436" y="81545"/>
                  <a:pt x="402699" y="79933"/>
                  <a:pt x="409155" y="76710"/>
                </a:cubicBezTo>
                <a:cubicBezTo>
                  <a:pt x="418031" y="72681"/>
                  <a:pt x="425294" y="66235"/>
                  <a:pt x="430943" y="57372"/>
                </a:cubicBezTo>
                <a:cubicBezTo>
                  <a:pt x="433364" y="54148"/>
                  <a:pt x="437399" y="50925"/>
                  <a:pt x="441433" y="50120"/>
                </a:cubicBezTo>
                <a:cubicBezTo>
                  <a:pt x="445468" y="49314"/>
                  <a:pt x="450310" y="50120"/>
                  <a:pt x="454345" y="52537"/>
                </a:cubicBezTo>
                <a:cubicBezTo>
                  <a:pt x="477747" y="69458"/>
                  <a:pt x="499535" y="90408"/>
                  <a:pt x="517288" y="113776"/>
                </a:cubicBezTo>
                <a:cubicBezTo>
                  <a:pt x="519709" y="116999"/>
                  <a:pt x="520516" y="121834"/>
                  <a:pt x="519709" y="125863"/>
                </a:cubicBezTo>
                <a:cubicBezTo>
                  <a:pt x="519709" y="130697"/>
                  <a:pt x="516481" y="134726"/>
                  <a:pt x="513253" y="137143"/>
                </a:cubicBezTo>
                <a:cubicBezTo>
                  <a:pt x="504376" y="142784"/>
                  <a:pt x="497114" y="150842"/>
                  <a:pt x="493886" y="160511"/>
                </a:cubicBezTo>
                <a:cubicBezTo>
                  <a:pt x="484202" y="185490"/>
                  <a:pt x="497114" y="214498"/>
                  <a:pt x="522130" y="224167"/>
                </a:cubicBezTo>
                <a:cubicBezTo>
                  <a:pt x="531813" y="227391"/>
                  <a:pt x="541497" y="228196"/>
                  <a:pt x="551987" y="225779"/>
                </a:cubicBezTo>
                <a:cubicBezTo>
                  <a:pt x="556022" y="224167"/>
                  <a:pt x="560864" y="224973"/>
                  <a:pt x="564092" y="227391"/>
                </a:cubicBezTo>
                <a:cubicBezTo>
                  <a:pt x="568126" y="229808"/>
                  <a:pt x="570547" y="233837"/>
                  <a:pt x="571354" y="238671"/>
                </a:cubicBezTo>
                <a:cubicBezTo>
                  <a:pt x="576196" y="267679"/>
                  <a:pt x="577003" y="296687"/>
                  <a:pt x="572968" y="326501"/>
                </a:cubicBezTo>
                <a:cubicBezTo>
                  <a:pt x="572161" y="330530"/>
                  <a:pt x="569740" y="334559"/>
                  <a:pt x="566513" y="336976"/>
                </a:cubicBezTo>
                <a:cubicBezTo>
                  <a:pt x="562478" y="339393"/>
                  <a:pt x="558443" y="341005"/>
                  <a:pt x="553601" y="339393"/>
                </a:cubicBezTo>
                <a:cubicBezTo>
                  <a:pt x="543111" y="337782"/>
                  <a:pt x="532620" y="338588"/>
                  <a:pt x="522937" y="342617"/>
                </a:cubicBezTo>
                <a:cubicBezTo>
                  <a:pt x="498728" y="353897"/>
                  <a:pt x="487430" y="382905"/>
                  <a:pt x="497921" y="407884"/>
                </a:cubicBezTo>
                <a:cubicBezTo>
                  <a:pt x="501956" y="416748"/>
                  <a:pt x="509218" y="424806"/>
                  <a:pt x="518095" y="429640"/>
                </a:cubicBezTo>
                <a:cubicBezTo>
                  <a:pt x="522130" y="432058"/>
                  <a:pt x="524550" y="436087"/>
                  <a:pt x="526164" y="440116"/>
                </a:cubicBezTo>
                <a:cubicBezTo>
                  <a:pt x="526971" y="444950"/>
                  <a:pt x="526164" y="448979"/>
                  <a:pt x="522937" y="453008"/>
                </a:cubicBezTo>
                <a:cubicBezTo>
                  <a:pt x="505990" y="477181"/>
                  <a:pt x="485816" y="498937"/>
                  <a:pt x="461607" y="516664"/>
                </a:cubicBezTo>
                <a:cubicBezTo>
                  <a:pt x="458380" y="519082"/>
                  <a:pt x="453538" y="520693"/>
                  <a:pt x="449503" y="519082"/>
                </a:cubicBezTo>
                <a:cubicBezTo>
                  <a:pt x="444661" y="518276"/>
                  <a:pt x="440626" y="515858"/>
                  <a:pt x="438205" y="511830"/>
                </a:cubicBezTo>
                <a:cubicBezTo>
                  <a:pt x="432557" y="502966"/>
                  <a:pt x="424487" y="495714"/>
                  <a:pt x="414804" y="492491"/>
                </a:cubicBezTo>
                <a:cubicBezTo>
                  <a:pt x="409155" y="490074"/>
                  <a:pt x="403506" y="489268"/>
                  <a:pt x="397050" y="489268"/>
                </a:cubicBezTo>
                <a:cubicBezTo>
                  <a:pt x="376876" y="489268"/>
                  <a:pt x="358316" y="501355"/>
                  <a:pt x="351054" y="520693"/>
                </a:cubicBezTo>
                <a:cubicBezTo>
                  <a:pt x="347826" y="530362"/>
                  <a:pt x="347019" y="540838"/>
                  <a:pt x="349440" y="550507"/>
                </a:cubicBezTo>
                <a:cubicBezTo>
                  <a:pt x="351054" y="555342"/>
                  <a:pt x="350247" y="559370"/>
                  <a:pt x="347826" y="563399"/>
                </a:cubicBezTo>
                <a:cubicBezTo>
                  <a:pt x="345405" y="567428"/>
                  <a:pt x="341370" y="569845"/>
                  <a:pt x="336528" y="570651"/>
                </a:cubicBezTo>
                <a:cubicBezTo>
                  <a:pt x="321196" y="573874"/>
                  <a:pt x="304250" y="574680"/>
                  <a:pt x="288110" y="574680"/>
                </a:cubicBezTo>
                <a:cubicBezTo>
                  <a:pt x="275199" y="574680"/>
                  <a:pt x="261481" y="573874"/>
                  <a:pt x="248569" y="572263"/>
                </a:cubicBezTo>
                <a:cubicBezTo>
                  <a:pt x="243728" y="571457"/>
                  <a:pt x="239693" y="569040"/>
                  <a:pt x="237272" y="565011"/>
                </a:cubicBezTo>
                <a:cubicBezTo>
                  <a:pt x="234851" y="561788"/>
                  <a:pt x="234044" y="556953"/>
                  <a:pt x="234851" y="552924"/>
                </a:cubicBezTo>
                <a:cubicBezTo>
                  <a:pt x="237272" y="542449"/>
                  <a:pt x="236465" y="531168"/>
                  <a:pt x="232430" y="521499"/>
                </a:cubicBezTo>
                <a:cubicBezTo>
                  <a:pt x="224360" y="503772"/>
                  <a:pt x="206607" y="492491"/>
                  <a:pt x="187240" y="492491"/>
                </a:cubicBezTo>
                <a:cubicBezTo>
                  <a:pt x="179978" y="492491"/>
                  <a:pt x="173522" y="494103"/>
                  <a:pt x="167066" y="496520"/>
                </a:cubicBezTo>
                <a:cubicBezTo>
                  <a:pt x="157383" y="500549"/>
                  <a:pt x="150120" y="507801"/>
                  <a:pt x="144471" y="516664"/>
                </a:cubicBezTo>
                <a:cubicBezTo>
                  <a:pt x="142050" y="520693"/>
                  <a:pt x="138822" y="523916"/>
                  <a:pt x="133981" y="524722"/>
                </a:cubicBezTo>
                <a:cubicBezTo>
                  <a:pt x="129946" y="525528"/>
                  <a:pt x="125104" y="524722"/>
                  <a:pt x="121069" y="522305"/>
                </a:cubicBezTo>
                <a:cubicBezTo>
                  <a:pt x="96860" y="504578"/>
                  <a:pt x="75879" y="484433"/>
                  <a:pt x="58126" y="460260"/>
                </a:cubicBezTo>
                <a:cubicBezTo>
                  <a:pt x="54898" y="457037"/>
                  <a:pt x="54091" y="452202"/>
                  <a:pt x="54898" y="448173"/>
                </a:cubicBezTo>
                <a:cubicBezTo>
                  <a:pt x="55705" y="443339"/>
                  <a:pt x="58126" y="439310"/>
                  <a:pt x="62161" y="436892"/>
                </a:cubicBezTo>
                <a:cubicBezTo>
                  <a:pt x="71845" y="431252"/>
                  <a:pt x="78300" y="423194"/>
                  <a:pt x="82335" y="413525"/>
                </a:cubicBezTo>
                <a:cubicBezTo>
                  <a:pt x="87177" y="400632"/>
                  <a:pt x="86370" y="387740"/>
                  <a:pt x="81528" y="375653"/>
                </a:cubicBezTo>
                <a:cubicBezTo>
                  <a:pt x="75879" y="363567"/>
                  <a:pt x="66196" y="354703"/>
                  <a:pt x="54091" y="349869"/>
                </a:cubicBezTo>
                <a:cubicBezTo>
                  <a:pt x="44408" y="345840"/>
                  <a:pt x="33917" y="345840"/>
                  <a:pt x="24234" y="348257"/>
                </a:cubicBezTo>
                <a:cubicBezTo>
                  <a:pt x="19392" y="349063"/>
                  <a:pt x="15357" y="349063"/>
                  <a:pt x="11322" y="346645"/>
                </a:cubicBezTo>
                <a:cubicBezTo>
                  <a:pt x="7288" y="343422"/>
                  <a:pt x="4867" y="340199"/>
                  <a:pt x="4060" y="335365"/>
                </a:cubicBezTo>
                <a:cubicBezTo>
                  <a:pt x="-782" y="306357"/>
                  <a:pt x="-1589" y="276543"/>
                  <a:pt x="3253" y="247535"/>
                </a:cubicBezTo>
                <a:cubicBezTo>
                  <a:pt x="3253" y="242700"/>
                  <a:pt x="5674" y="238671"/>
                  <a:pt x="9708" y="236254"/>
                </a:cubicBezTo>
                <a:cubicBezTo>
                  <a:pt x="13743" y="233837"/>
                  <a:pt x="17778" y="233031"/>
                  <a:pt x="22620" y="233837"/>
                </a:cubicBezTo>
                <a:cubicBezTo>
                  <a:pt x="33110" y="236254"/>
                  <a:pt x="43601" y="235448"/>
                  <a:pt x="53284" y="230614"/>
                </a:cubicBezTo>
                <a:cubicBezTo>
                  <a:pt x="65389" y="225779"/>
                  <a:pt x="74265" y="216110"/>
                  <a:pt x="79107" y="204023"/>
                </a:cubicBezTo>
                <a:cubicBezTo>
                  <a:pt x="83949" y="191131"/>
                  <a:pt x="83142" y="178238"/>
                  <a:pt x="78300" y="166152"/>
                </a:cubicBezTo>
                <a:cubicBezTo>
                  <a:pt x="73459" y="157288"/>
                  <a:pt x="67003" y="149230"/>
                  <a:pt x="58126" y="144395"/>
                </a:cubicBezTo>
                <a:cubicBezTo>
                  <a:pt x="54091" y="141978"/>
                  <a:pt x="51671" y="137949"/>
                  <a:pt x="50864" y="133920"/>
                </a:cubicBezTo>
                <a:cubicBezTo>
                  <a:pt x="50057" y="129086"/>
                  <a:pt x="50864" y="124251"/>
                  <a:pt x="53284" y="121028"/>
                </a:cubicBezTo>
                <a:cubicBezTo>
                  <a:pt x="70231" y="96855"/>
                  <a:pt x="91212" y="75904"/>
                  <a:pt x="114614" y="58177"/>
                </a:cubicBezTo>
                <a:cubicBezTo>
                  <a:pt x="118648" y="55760"/>
                  <a:pt x="122683" y="54148"/>
                  <a:pt x="127525" y="54954"/>
                </a:cubicBezTo>
                <a:cubicBezTo>
                  <a:pt x="131560" y="55760"/>
                  <a:pt x="135595" y="58177"/>
                  <a:pt x="138015" y="62206"/>
                </a:cubicBezTo>
                <a:cubicBezTo>
                  <a:pt x="143664" y="71070"/>
                  <a:pt x="151734" y="77516"/>
                  <a:pt x="161417" y="81545"/>
                </a:cubicBezTo>
                <a:cubicBezTo>
                  <a:pt x="167066" y="83962"/>
                  <a:pt x="172715" y="84768"/>
                  <a:pt x="179171" y="84768"/>
                </a:cubicBezTo>
                <a:cubicBezTo>
                  <a:pt x="199345" y="84768"/>
                  <a:pt x="217905" y="71876"/>
                  <a:pt x="225167" y="53343"/>
                </a:cubicBezTo>
                <a:cubicBezTo>
                  <a:pt x="228395" y="43673"/>
                  <a:pt x="229202" y="34004"/>
                  <a:pt x="226781" y="24335"/>
                </a:cubicBezTo>
                <a:cubicBezTo>
                  <a:pt x="225974" y="19500"/>
                  <a:pt x="226781" y="14665"/>
                  <a:pt x="229202" y="11442"/>
                </a:cubicBezTo>
                <a:cubicBezTo>
                  <a:pt x="231623" y="7413"/>
                  <a:pt x="235658" y="4996"/>
                  <a:pt x="239693" y="4190"/>
                </a:cubicBezTo>
                <a:cubicBezTo>
                  <a:pt x="268743" y="-644"/>
                  <a:pt x="297794" y="-1450"/>
                  <a:pt x="327652" y="2579"/>
                </a:cubicBezTo>
                <a:close/>
              </a:path>
            </a:pathLst>
          </a:custGeom>
          <a:gradFill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7054946" y="2060224"/>
            <a:ext cx="3845282" cy="781752"/>
            <a:chOff x="3624779" y="2412339"/>
            <a:chExt cx="3845282" cy="781752"/>
          </a:xfrm>
        </p:grpSpPr>
        <p:sp>
          <p:nvSpPr>
            <p:cNvPr id="12" name="文本框 11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624779" y="2750893"/>
              <a:ext cx="3845282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54946" y="3399497"/>
            <a:ext cx="3845282" cy="781752"/>
            <a:chOff x="3624779" y="2412339"/>
            <a:chExt cx="3845282" cy="781752"/>
          </a:xfrm>
        </p:grpSpPr>
        <p:sp>
          <p:nvSpPr>
            <p:cNvPr id="15" name="文本框 14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624779" y="2750893"/>
              <a:ext cx="3845282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054946" y="4736750"/>
            <a:ext cx="3845282" cy="781752"/>
            <a:chOff x="3624779" y="2412339"/>
            <a:chExt cx="3845282" cy="781752"/>
          </a:xfrm>
        </p:grpSpPr>
        <p:sp>
          <p:nvSpPr>
            <p:cNvPr id="18" name="文本框 17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624779" y="2750893"/>
              <a:ext cx="3845282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385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矩形 142"/>
          <p:cNvSpPr/>
          <p:nvPr>
            <p:custDataLst>
              <p:tags r:id="rId1"/>
            </p:custDataLst>
          </p:nvPr>
        </p:nvSpPr>
        <p:spPr>
          <a:xfrm>
            <a:off x="2525488" y="746751"/>
            <a:ext cx="7141026" cy="731864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4000" b="1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回顾今年工作</a:t>
            </a:r>
            <a:endParaRPr lang="en-US" altLang="zh-CN" sz="40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349451" y="1851148"/>
            <a:ext cx="2351472" cy="1132618"/>
            <a:chOff x="3624780" y="2412339"/>
            <a:chExt cx="2351472" cy="1132618"/>
          </a:xfrm>
        </p:grpSpPr>
        <p:sp>
          <p:nvSpPr>
            <p:cNvPr id="4" name="文本框 3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349451" y="4692908"/>
            <a:ext cx="2351472" cy="1132618"/>
            <a:chOff x="3624780" y="2412339"/>
            <a:chExt cx="2351472" cy="1132618"/>
          </a:xfrm>
        </p:grpSpPr>
        <p:sp>
          <p:nvSpPr>
            <p:cNvPr id="7" name="文本框 6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530694" y="1851148"/>
            <a:ext cx="2351472" cy="1132618"/>
            <a:chOff x="3624780" y="2412339"/>
            <a:chExt cx="2351472" cy="1132618"/>
          </a:xfrm>
        </p:grpSpPr>
        <p:sp>
          <p:nvSpPr>
            <p:cNvPr id="10" name="文本框 9"/>
            <p:cNvSpPr txBox="1"/>
            <p:nvPr/>
          </p:nvSpPr>
          <p:spPr>
            <a:xfrm>
              <a:off x="384247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530694" y="4692908"/>
            <a:ext cx="2351472" cy="1132618"/>
            <a:chOff x="3624780" y="2412339"/>
            <a:chExt cx="2351472" cy="1132618"/>
          </a:xfrm>
        </p:grpSpPr>
        <p:sp>
          <p:nvSpPr>
            <p:cNvPr id="13" name="文本框 12"/>
            <p:cNvSpPr txBox="1"/>
            <p:nvPr/>
          </p:nvSpPr>
          <p:spPr>
            <a:xfrm>
              <a:off x="384247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330094" y="2258374"/>
            <a:ext cx="3536006" cy="3536005"/>
            <a:chOff x="4330094" y="2258374"/>
            <a:chExt cx="3536006" cy="3536005"/>
          </a:xfrm>
        </p:grpSpPr>
        <p:grpSp>
          <p:nvGrpSpPr>
            <p:cNvPr id="19" name="Circular Motion 3"/>
            <p:cNvGrpSpPr/>
            <p:nvPr/>
          </p:nvGrpSpPr>
          <p:grpSpPr>
            <a:xfrm rot="10770000">
              <a:off x="4330094" y="2258374"/>
              <a:ext cx="3536006" cy="3536005"/>
              <a:chOff x="2187196" y="2660742"/>
              <a:chExt cx="2390876" cy="2390876"/>
            </a:xfrm>
          </p:grpSpPr>
          <p:grpSp>
            <p:nvGrpSpPr>
              <p:cNvPr id="20" name="Group 132"/>
              <p:cNvGrpSpPr/>
              <p:nvPr/>
            </p:nvGrpSpPr>
            <p:grpSpPr>
              <a:xfrm>
                <a:off x="2187196" y="2660742"/>
                <a:ext cx="2390876" cy="2390876"/>
                <a:chOff x="2187196" y="2660742"/>
                <a:chExt cx="2390876" cy="2390876"/>
              </a:xfrm>
            </p:grpSpPr>
            <p:sp>
              <p:nvSpPr>
                <p:cNvPr id="73" name="ArcArrow"/>
                <p:cNvSpPr/>
                <p:nvPr/>
              </p:nvSpPr>
              <p:spPr>
                <a:xfrm>
                  <a:off x="2187196" y="2660742"/>
                  <a:ext cx="2390876" cy="23908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90876" h="2390876">
                      <a:moveTo>
                        <a:pt x="1247586" y="1138"/>
                      </a:moveTo>
                      <a:cubicBezTo>
                        <a:pt x="1737892" y="22259"/>
                        <a:pt x="2151478" y="338444"/>
                        <a:pt x="2315165" y="776784"/>
                      </a:cubicBezTo>
                      <a:lnTo>
                        <a:pt x="2160931" y="1086108"/>
                      </a:lnTo>
                      <a:lnTo>
                        <a:pt x="1791160" y="972709"/>
                      </a:lnTo>
                      <a:cubicBezTo>
                        <a:pt x="1703990" y="739411"/>
                        <a:pt x="1483929" y="571228"/>
                        <a:pt x="1223176" y="560043"/>
                      </a:cubicBezTo>
                      <a:lnTo>
                        <a:pt x="1472044" y="263980"/>
                      </a:lnTo>
                      <a:lnTo>
                        <a:pt x="1247586" y="1138"/>
                      </a:lnTo>
                      <a:close/>
                    </a:path>
                  </a:pathLst>
                </a:custGeom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74" name="Text 133"/>
                <p:cNvSpPr txBox="1"/>
                <p:nvPr/>
              </p:nvSpPr>
              <p:spPr>
                <a:xfrm rot="1449982">
                  <a:off x="3731762" y="2822939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S</a:t>
                  </a:r>
                </a:p>
              </p:txBody>
            </p:sp>
            <p:sp>
              <p:nvSpPr>
                <p:cNvPr id="75" name="Text 134"/>
                <p:cNvSpPr txBox="1"/>
                <p:nvPr/>
              </p:nvSpPr>
              <p:spPr>
                <a:xfrm rot="1800819">
                  <a:off x="3828735" y="2866885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a</a:t>
                  </a:r>
                </a:p>
              </p:txBody>
            </p:sp>
            <p:sp>
              <p:nvSpPr>
                <p:cNvPr id="76" name="Text 135"/>
                <p:cNvSpPr txBox="1"/>
                <p:nvPr/>
              </p:nvSpPr>
              <p:spPr>
                <a:xfrm rot="2177127">
                  <a:off x="3908248" y="2911869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m</a:t>
                  </a:r>
                </a:p>
              </p:txBody>
            </p:sp>
            <p:sp>
              <p:nvSpPr>
                <p:cNvPr id="77" name="Text 136"/>
                <p:cNvSpPr txBox="1"/>
                <p:nvPr/>
              </p:nvSpPr>
              <p:spPr>
                <a:xfrm rot="2538840">
                  <a:off x="4005706" y="2984668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p</a:t>
                  </a:r>
                </a:p>
              </p:txBody>
            </p:sp>
            <p:sp>
              <p:nvSpPr>
                <p:cNvPr id="78" name="Text 137"/>
                <p:cNvSpPr txBox="1"/>
                <p:nvPr/>
              </p:nvSpPr>
              <p:spPr>
                <a:xfrm rot="2739579">
                  <a:off x="4066998" y="3041517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l</a:t>
                  </a:r>
                </a:p>
              </p:txBody>
            </p:sp>
            <p:sp>
              <p:nvSpPr>
                <p:cNvPr id="79" name="Text 138"/>
                <p:cNvSpPr txBox="1"/>
                <p:nvPr/>
              </p:nvSpPr>
              <p:spPr>
                <a:xfrm rot="2953760">
                  <a:off x="4088956" y="3062633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e</a:t>
                  </a:r>
                </a:p>
              </p:txBody>
            </p:sp>
            <p:sp>
              <p:nvSpPr>
                <p:cNvPr id="80" name="Text 139"/>
                <p:cNvSpPr txBox="1"/>
                <p:nvPr/>
              </p:nvSpPr>
              <p:spPr>
                <a:xfrm rot="3195015">
                  <a:off x="4147907" y="3132223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 </a:t>
                  </a:r>
                </a:p>
              </p:txBody>
            </p:sp>
            <p:sp>
              <p:nvSpPr>
                <p:cNvPr id="81" name="Text 140"/>
                <p:cNvSpPr txBox="1"/>
                <p:nvPr/>
              </p:nvSpPr>
              <p:spPr>
                <a:xfrm rot="3436809">
                  <a:off x="4175866" y="3168326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T</a:t>
                  </a:r>
                </a:p>
              </p:txBody>
            </p:sp>
            <p:sp>
              <p:nvSpPr>
                <p:cNvPr id="82" name="Text 141"/>
                <p:cNvSpPr txBox="1"/>
                <p:nvPr/>
              </p:nvSpPr>
              <p:spPr>
                <a:xfrm rot="3760272">
                  <a:off x="4225199" y="3245112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e</a:t>
                  </a:r>
                </a:p>
              </p:txBody>
            </p:sp>
            <p:sp>
              <p:nvSpPr>
                <p:cNvPr id="83" name="Text 142"/>
                <p:cNvSpPr txBox="1"/>
                <p:nvPr/>
              </p:nvSpPr>
              <p:spPr>
                <a:xfrm rot="4057839">
                  <a:off x="4266793" y="3326318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x</a:t>
                  </a:r>
                </a:p>
              </p:txBody>
            </p:sp>
            <p:sp>
              <p:nvSpPr>
                <p:cNvPr id="84" name="Text 143"/>
                <p:cNvSpPr txBox="1"/>
                <p:nvPr/>
              </p:nvSpPr>
              <p:spPr>
                <a:xfrm rot="4274688">
                  <a:off x="4295276" y="3396786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t</a:t>
                  </a:r>
                </a:p>
              </p:txBody>
            </p:sp>
          </p:grpSp>
          <p:grpSp>
            <p:nvGrpSpPr>
              <p:cNvPr id="21" name="Group 144"/>
              <p:cNvGrpSpPr/>
              <p:nvPr/>
            </p:nvGrpSpPr>
            <p:grpSpPr>
              <a:xfrm>
                <a:off x="2187196" y="2660742"/>
                <a:ext cx="2390876" cy="2390876"/>
                <a:chOff x="2187196" y="2660742"/>
                <a:chExt cx="2390876" cy="2390876"/>
              </a:xfrm>
            </p:grpSpPr>
            <p:sp>
              <p:nvSpPr>
                <p:cNvPr id="61" name="ArcArrow"/>
                <p:cNvSpPr/>
                <p:nvPr/>
              </p:nvSpPr>
              <p:spPr>
                <a:xfrm>
                  <a:off x="2187196" y="2660742"/>
                  <a:ext cx="2390876" cy="23908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90876" h="2390876">
                      <a:moveTo>
                        <a:pt x="2347397" y="875968"/>
                      </a:moveTo>
                      <a:cubicBezTo>
                        <a:pt x="2375810" y="977463"/>
                        <a:pt x="2390869" y="1084690"/>
                        <a:pt x="2390869" y="1195434"/>
                      </a:cubicBezTo>
                      <a:cubicBezTo>
                        <a:pt x="2390869" y="1574303"/>
                        <a:pt x="2214620" y="1912006"/>
                        <a:pt x="1939610" y="2130991"/>
                      </a:cubicBezTo>
                      <a:lnTo>
                        <a:pt x="1597771" y="2079892"/>
                      </a:lnTo>
                      <a:lnTo>
                        <a:pt x="1591356" y="1693174"/>
                      </a:lnTo>
                      <a:cubicBezTo>
                        <a:pt x="1737665" y="1576661"/>
                        <a:pt x="1831431" y="1396998"/>
                        <a:pt x="1831431" y="1195434"/>
                      </a:cubicBezTo>
                      <a:cubicBezTo>
                        <a:pt x="1831431" y="1136459"/>
                        <a:pt x="1823404" y="1079358"/>
                        <a:pt x="1808300" y="1025472"/>
                      </a:cubicBezTo>
                      <a:lnTo>
                        <a:pt x="2166783" y="1170674"/>
                      </a:lnTo>
                      <a:lnTo>
                        <a:pt x="2347397" y="875968"/>
                      </a:lnTo>
                      <a:close/>
                    </a:path>
                  </a:pathLst>
                </a:custGeom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62" name="Text 145"/>
                <p:cNvSpPr txBox="1"/>
                <p:nvPr/>
              </p:nvSpPr>
              <p:spPr>
                <a:xfrm rot="5772219">
                  <a:off x="4354303" y="3784618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S</a:t>
                  </a:r>
                </a:p>
              </p:txBody>
            </p:sp>
            <p:sp>
              <p:nvSpPr>
                <p:cNvPr id="63" name="Text 146"/>
                <p:cNvSpPr txBox="1"/>
                <p:nvPr/>
              </p:nvSpPr>
              <p:spPr>
                <a:xfrm rot="6122576">
                  <a:off x="4342417" y="3890420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a</a:t>
                  </a:r>
                </a:p>
              </p:txBody>
            </p:sp>
            <p:sp>
              <p:nvSpPr>
                <p:cNvPr id="64" name="Text 147"/>
                <p:cNvSpPr txBox="1"/>
                <p:nvPr/>
              </p:nvSpPr>
              <p:spPr>
                <a:xfrm rot="6501898">
                  <a:off x="4324171" y="3979936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m</a:t>
                  </a:r>
                </a:p>
              </p:txBody>
            </p:sp>
            <p:sp>
              <p:nvSpPr>
                <p:cNvPr id="65" name="Text 148"/>
                <p:cNvSpPr txBox="1"/>
                <p:nvPr/>
              </p:nvSpPr>
              <p:spPr>
                <a:xfrm rot="6867506">
                  <a:off x="4284881" y="4095064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p</a:t>
                  </a:r>
                </a:p>
              </p:txBody>
            </p:sp>
            <p:sp>
              <p:nvSpPr>
                <p:cNvPr id="66" name="Text 149"/>
                <p:cNvSpPr txBox="1"/>
                <p:nvPr/>
              </p:nvSpPr>
              <p:spPr>
                <a:xfrm rot="7070075">
                  <a:off x="4249556" y="4170831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l</a:t>
                  </a:r>
                </a:p>
              </p:txBody>
            </p:sp>
            <p:sp>
              <p:nvSpPr>
                <p:cNvPr id="67" name="Text 150"/>
                <p:cNvSpPr txBox="1"/>
                <p:nvPr/>
              </p:nvSpPr>
              <p:spPr>
                <a:xfrm rot="7285586">
                  <a:off x="4236180" y="4198202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e</a:t>
                  </a:r>
                </a:p>
              </p:txBody>
            </p:sp>
            <p:sp>
              <p:nvSpPr>
                <p:cNvPr id="68" name="Text 151"/>
                <p:cNvSpPr txBox="1"/>
                <p:nvPr/>
              </p:nvSpPr>
              <p:spPr>
                <a:xfrm rot="7527347">
                  <a:off x="4187942" y="4275605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 </a:t>
                  </a:r>
                </a:p>
              </p:txBody>
            </p:sp>
            <p:sp>
              <p:nvSpPr>
                <p:cNvPr id="69" name="Text 152"/>
                <p:cNvSpPr txBox="1"/>
                <p:nvPr/>
              </p:nvSpPr>
              <p:spPr>
                <a:xfrm rot="7768505">
                  <a:off x="4162108" y="4313257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T</a:t>
                  </a:r>
                </a:p>
              </p:txBody>
            </p:sp>
            <p:sp>
              <p:nvSpPr>
                <p:cNvPr id="70" name="Text 153"/>
                <p:cNvSpPr txBox="1"/>
                <p:nvPr/>
              </p:nvSpPr>
              <p:spPr>
                <a:xfrm rot="8089498">
                  <a:off x="4104083" y="4383703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e</a:t>
                  </a:r>
                </a:p>
              </p:txBody>
            </p:sp>
            <p:sp>
              <p:nvSpPr>
                <p:cNvPr id="71" name="Text 154"/>
                <p:cNvSpPr txBox="1"/>
                <p:nvPr/>
              </p:nvSpPr>
              <p:spPr>
                <a:xfrm rot="8383712">
                  <a:off x="4039534" y="4448184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x</a:t>
                  </a:r>
                </a:p>
              </p:txBody>
            </p:sp>
            <p:sp>
              <p:nvSpPr>
                <p:cNvPr id="72" name="Text 155"/>
                <p:cNvSpPr txBox="1"/>
                <p:nvPr/>
              </p:nvSpPr>
              <p:spPr>
                <a:xfrm rot="8597977">
                  <a:off x="3981237" y="4496953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t</a:t>
                  </a:r>
                </a:p>
              </p:txBody>
            </p:sp>
          </p:grpSp>
          <p:grpSp>
            <p:nvGrpSpPr>
              <p:cNvPr id="22" name="Group 156"/>
              <p:cNvGrpSpPr/>
              <p:nvPr/>
            </p:nvGrpSpPr>
            <p:grpSpPr>
              <a:xfrm>
                <a:off x="2187196" y="2660742"/>
                <a:ext cx="2390876" cy="2390876"/>
                <a:chOff x="2187196" y="2660742"/>
                <a:chExt cx="2390876" cy="2390876"/>
              </a:xfrm>
            </p:grpSpPr>
            <p:sp>
              <p:nvSpPr>
                <p:cNvPr id="49" name="ArcArrow"/>
                <p:cNvSpPr/>
                <p:nvPr/>
              </p:nvSpPr>
              <p:spPr>
                <a:xfrm>
                  <a:off x="2187196" y="2660742"/>
                  <a:ext cx="2390876" cy="23908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90876" h="2390876">
                      <a:moveTo>
                        <a:pt x="1855244" y="2192296"/>
                      </a:moveTo>
                      <a:cubicBezTo>
                        <a:pt x="1666219" y="2317812"/>
                        <a:pt x="1439358" y="2390869"/>
                        <a:pt x="1195434" y="2390869"/>
                      </a:cubicBezTo>
                      <a:cubicBezTo>
                        <a:pt x="951495" y="2390869"/>
                        <a:pt x="724621" y="2317803"/>
                        <a:pt x="535630" y="2192290"/>
                      </a:cubicBezTo>
                      <a:lnTo>
                        <a:pt x="478602" y="1851390"/>
                      </a:lnTo>
                      <a:lnTo>
                        <a:pt x="844406" y="1725785"/>
                      </a:lnTo>
                      <a:cubicBezTo>
                        <a:pt x="944967" y="1792564"/>
                        <a:pt x="1065662" y="1831431"/>
                        <a:pt x="1195434" y="1831431"/>
                      </a:cubicBezTo>
                      <a:cubicBezTo>
                        <a:pt x="1325215" y="1831431"/>
                        <a:pt x="1445917" y="1792559"/>
                        <a:pt x="1546465" y="1725783"/>
                      </a:cubicBezTo>
                      <a:lnTo>
                        <a:pt x="1519156" y="2111592"/>
                      </a:lnTo>
                      <a:lnTo>
                        <a:pt x="1855244" y="2192296"/>
                      </a:lnTo>
                      <a:close/>
                    </a:path>
                  </a:pathLst>
                </a:custGeom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50" name="Text 157"/>
                <p:cNvSpPr txBox="1"/>
                <p:nvPr/>
              </p:nvSpPr>
              <p:spPr>
                <a:xfrm rot="10090106">
                  <a:off x="3634146" y="4671525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S</a:t>
                  </a:r>
                </a:p>
              </p:txBody>
            </p:sp>
            <p:sp>
              <p:nvSpPr>
                <p:cNvPr id="51" name="Text 158"/>
                <p:cNvSpPr txBox="1"/>
                <p:nvPr/>
              </p:nvSpPr>
              <p:spPr>
                <a:xfrm rot="10442479">
                  <a:off x="3529859" y="4692956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a</a:t>
                  </a:r>
                </a:p>
              </p:txBody>
            </p:sp>
            <p:sp>
              <p:nvSpPr>
                <p:cNvPr id="52" name="Text 159"/>
                <p:cNvSpPr txBox="1"/>
                <p:nvPr/>
              </p:nvSpPr>
              <p:spPr>
                <a:xfrm rot="10826335">
                  <a:off x="3435829" y="4703410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m</a:t>
                  </a:r>
                </a:p>
              </p:txBody>
            </p:sp>
            <p:sp>
              <p:nvSpPr>
                <p:cNvPr id="53" name="Text 160"/>
                <p:cNvSpPr txBox="1"/>
                <p:nvPr/>
              </p:nvSpPr>
              <p:spPr>
                <a:xfrm rot="11185622">
                  <a:off x="3314198" y="4701498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p</a:t>
                  </a:r>
                </a:p>
              </p:txBody>
            </p:sp>
            <p:sp>
              <p:nvSpPr>
                <p:cNvPr id="54" name="Text 161"/>
                <p:cNvSpPr txBox="1"/>
                <p:nvPr/>
              </p:nvSpPr>
              <p:spPr>
                <a:xfrm rot="11387454">
                  <a:off x="3231217" y="4691367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l</a:t>
                  </a:r>
                </a:p>
              </p:txBody>
            </p:sp>
            <p:sp>
              <p:nvSpPr>
                <p:cNvPr id="55" name="Text 162"/>
                <p:cNvSpPr txBox="1"/>
                <p:nvPr/>
              </p:nvSpPr>
              <p:spPr>
                <a:xfrm rot="11603733">
                  <a:off x="3201048" y="4687131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e</a:t>
                  </a:r>
                </a:p>
              </p:txBody>
            </p:sp>
            <p:sp>
              <p:nvSpPr>
                <p:cNvPr id="56" name="Text 163"/>
                <p:cNvSpPr txBox="1"/>
                <p:nvPr/>
              </p:nvSpPr>
              <p:spPr>
                <a:xfrm rot="11847605">
                  <a:off x="3112516" y="4665215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 </a:t>
                  </a:r>
                </a:p>
              </p:txBody>
            </p:sp>
            <p:sp>
              <p:nvSpPr>
                <p:cNvPr id="57" name="Text 164"/>
                <p:cNvSpPr txBox="1"/>
                <p:nvPr/>
              </p:nvSpPr>
              <p:spPr>
                <a:xfrm rot="12091478">
                  <a:off x="3068720" y="4652286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T</a:t>
                  </a:r>
                </a:p>
              </p:txBody>
            </p:sp>
            <p:sp>
              <p:nvSpPr>
                <p:cNvPr id="58" name="Text 165"/>
                <p:cNvSpPr txBox="1"/>
                <p:nvPr/>
              </p:nvSpPr>
              <p:spPr>
                <a:xfrm rot="12415919">
                  <a:off x="2983820" y="4618794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e</a:t>
                  </a:r>
                </a:p>
              </p:txBody>
            </p:sp>
            <p:sp>
              <p:nvSpPr>
                <p:cNvPr id="59" name="Text 166"/>
                <p:cNvSpPr txBox="1"/>
                <p:nvPr/>
              </p:nvSpPr>
              <p:spPr>
                <a:xfrm rot="12712216">
                  <a:off x="2902628" y="4577175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x</a:t>
                  </a:r>
                </a:p>
              </p:txBody>
            </p:sp>
            <p:sp>
              <p:nvSpPr>
                <p:cNvPr id="60" name="Text 167"/>
                <p:cNvSpPr txBox="1"/>
                <p:nvPr/>
              </p:nvSpPr>
              <p:spPr>
                <a:xfrm rot="12927013">
                  <a:off x="2838332" y="4536640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t</a:t>
                  </a:r>
                </a:p>
              </p:txBody>
            </p:sp>
          </p:grpSp>
          <p:grpSp>
            <p:nvGrpSpPr>
              <p:cNvPr id="23" name="Group 168"/>
              <p:cNvGrpSpPr/>
              <p:nvPr/>
            </p:nvGrpSpPr>
            <p:grpSpPr>
              <a:xfrm>
                <a:off x="2187196" y="2660742"/>
                <a:ext cx="2390876" cy="2390876"/>
                <a:chOff x="2187196" y="2660742"/>
                <a:chExt cx="2390876" cy="2390876"/>
              </a:xfrm>
            </p:grpSpPr>
            <p:sp>
              <p:nvSpPr>
                <p:cNvPr id="37" name="ArcArrow"/>
                <p:cNvSpPr/>
                <p:nvPr/>
              </p:nvSpPr>
              <p:spPr>
                <a:xfrm>
                  <a:off x="2187196" y="2660742"/>
                  <a:ext cx="2390876" cy="23908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90876" h="2390876">
                      <a:moveTo>
                        <a:pt x="451260" y="2130994"/>
                      </a:moveTo>
                      <a:cubicBezTo>
                        <a:pt x="176245" y="1911997"/>
                        <a:pt x="0" y="1574298"/>
                        <a:pt x="0" y="1195434"/>
                      </a:cubicBezTo>
                      <a:cubicBezTo>
                        <a:pt x="0" y="1084583"/>
                        <a:pt x="15088" y="977255"/>
                        <a:pt x="43477" y="875968"/>
                      </a:cubicBezTo>
                      <a:lnTo>
                        <a:pt x="350076" y="716387"/>
                      </a:lnTo>
                      <a:lnTo>
                        <a:pt x="582572" y="1025476"/>
                      </a:lnTo>
                      <a:cubicBezTo>
                        <a:pt x="567449" y="1079469"/>
                        <a:pt x="559438" y="1136516"/>
                        <a:pt x="559438" y="1195434"/>
                      </a:cubicBezTo>
                      <a:cubicBezTo>
                        <a:pt x="559438" y="1397001"/>
                        <a:pt x="653206" y="1576666"/>
                        <a:pt x="799517" y="1693171"/>
                      </a:cubicBezTo>
                      <a:lnTo>
                        <a:pt x="424161" y="1786418"/>
                      </a:lnTo>
                      <a:lnTo>
                        <a:pt x="451260" y="2130994"/>
                      </a:lnTo>
                      <a:close/>
                    </a:path>
                  </a:pathLst>
                </a:custGeom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38" name="Text 169"/>
                <p:cNvSpPr txBox="1"/>
                <p:nvPr/>
              </p:nvSpPr>
              <p:spPr>
                <a:xfrm rot="14405710">
                  <a:off x="2566221" y="4261022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S</a:t>
                  </a:r>
                </a:p>
              </p:txBody>
            </p:sp>
            <p:sp>
              <p:nvSpPr>
                <p:cNvPr id="39" name="Text 170"/>
                <p:cNvSpPr txBox="1"/>
                <p:nvPr/>
              </p:nvSpPr>
              <p:spPr>
                <a:xfrm rot="14756661">
                  <a:off x="2513478" y="4168538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a</a:t>
                  </a:r>
                </a:p>
              </p:txBody>
            </p:sp>
            <p:sp>
              <p:nvSpPr>
                <p:cNvPr id="40" name="Text 171"/>
                <p:cNvSpPr txBox="1"/>
                <p:nvPr/>
              </p:nvSpPr>
              <p:spPr>
                <a:xfrm rot="15135925">
                  <a:off x="2475479" y="4085457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m</a:t>
                  </a:r>
                </a:p>
              </p:txBody>
            </p:sp>
            <p:sp>
              <p:nvSpPr>
                <p:cNvPr id="41" name="Text 172"/>
                <p:cNvSpPr txBox="1"/>
                <p:nvPr/>
              </p:nvSpPr>
              <p:spPr>
                <a:xfrm rot="15501662">
                  <a:off x="2439393" y="3969286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p</a:t>
                  </a:r>
                </a:p>
              </p:txBody>
            </p:sp>
            <p:sp>
              <p:nvSpPr>
                <p:cNvPr id="42" name="Text 173"/>
                <p:cNvSpPr txBox="1"/>
                <p:nvPr/>
              </p:nvSpPr>
              <p:spPr>
                <a:xfrm rot="15704077">
                  <a:off x="2423297" y="3887253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l</a:t>
                  </a:r>
                </a:p>
              </p:txBody>
            </p:sp>
            <p:sp>
              <p:nvSpPr>
                <p:cNvPr id="43" name="Text 174"/>
                <p:cNvSpPr txBox="1"/>
                <p:nvPr/>
              </p:nvSpPr>
              <p:spPr>
                <a:xfrm rot="15918706">
                  <a:off x="2417984" y="3857256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e</a:t>
                  </a:r>
                </a:p>
              </p:txBody>
            </p:sp>
            <p:sp>
              <p:nvSpPr>
                <p:cNvPr id="44" name="Text 175"/>
                <p:cNvSpPr txBox="1"/>
                <p:nvPr/>
              </p:nvSpPr>
              <p:spPr>
                <a:xfrm rot="16157758">
                  <a:off x="2411326" y="3766296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 </a:t>
                  </a:r>
                </a:p>
              </p:txBody>
            </p:sp>
            <p:sp>
              <p:nvSpPr>
                <p:cNvPr id="45" name="Text 176"/>
                <p:cNvSpPr txBox="1"/>
                <p:nvPr/>
              </p:nvSpPr>
              <p:spPr>
                <a:xfrm rot="16411944">
                  <a:off x="2410031" y="3716065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T</a:t>
                  </a:r>
                </a:p>
              </p:txBody>
            </p:sp>
            <p:sp>
              <p:nvSpPr>
                <p:cNvPr id="46" name="Text 177"/>
                <p:cNvSpPr txBox="1"/>
                <p:nvPr/>
              </p:nvSpPr>
              <p:spPr>
                <a:xfrm rot="16734337">
                  <a:off x="2415647" y="3624971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e</a:t>
                  </a:r>
                </a:p>
              </p:txBody>
            </p:sp>
            <p:sp>
              <p:nvSpPr>
                <p:cNvPr id="47" name="Text 178"/>
                <p:cNvSpPr txBox="1"/>
                <p:nvPr/>
              </p:nvSpPr>
              <p:spPr>
                <a:xfrm rot="17033178">
                  <a:off x="2430094" y="3534883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x</a:t>
                  </a:r>
                </a:p>
              </p:txBody>
            </p:sp>
            <p:sp>
              <p:nvSpPr>
                <p:cNvPr id="48" name="Text 179"/>
                <p:cNvSpPr txBox="1"/>
                <p:nvPr/>
              </p:nvSpPr>
              <p:spPr>
                <a:xfrm rot="17251806">
                  <a:off x="2448805" y="3461214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t</a:t>
                  </a:r>
                </a:p>
              </p:txBody>
            </p:sp>
          </p:grpSp>
          <p:grpSp>
            <p:nvGrpSpPr>
              <p:cNvPr id="24" name="Group 180"/>
              <p:cNvGrpSpPr/>
              <p:nvPr/>
            </p:nvGrpSpPr>
            <p:grpSpPr>
              <a:xfrm>
                <a:off x="2187196" y="2660742"/>
                <a:ext cx="2390876" cy="2390876"/>
                <a:chOff x="2187196" y="2660742"/>
                <a:chExt cx="2390876" cy="2390876"/>
              </a:xfrm>
            </p:grpSpPr>
            <p:sp>
              <p:nvSpPr>
                <p:cNvPr id="25" name="ArcArrow"/>
                <p:cNvSpPr/>
                <p:nvPr/>
              </p:nvSpPr>
              <p:spPr>
                <a:xfrm>
                  <a:off x="2187196" y="2660742"/>
                  <a:ext cx="2390876" cy="23908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90876" h="2390876">
                      <a:moveTo>
                        <a:pt x="75704" y="776788"/>
                      </a:moveTo>
                      <a:cubicBezTo>
                        <a:pt x="239542" y="338283"/>
                        <a:pt x="653174" y="22163"/>
                        <a:pt x="1143290" y="1138"/>
                      </a:cubicBezTo>
                      <a:lnTo>
                        <a:pt x="1389812" y="243416"/>
                      </a:lnTo>
                      <a:lnTo>
                        <a:pt x="1167694" y="560046"/>
                      </a:lnTo>
                      <a:cubicBezTo>
                        <a:pt x="906835" y="571280"/>
                        <a:pt x="686799" y="739497"/>
                        <a:pt x="599714" y="972704"/>
                      </a:cubicBezTo>
                      <a:lnTo>
                        <a:pt x="395045" y="644532"/>
                      </a:lnTo>
                      <a:lnTo>
                        <a:pt x="75704" y="776788"/>
                      </a:lnTo>
                      <a:close/>
                    </a:path>
                  </a:pathLst>
                </a:custGeom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n w="7600" cap="flat">
                  <a:noFill/>
                  <a:bevel/>
                </a:ln>
              </p:spPr>
            </p:sp>
            <p:sp>
              <p:nvSpPr>
                <p:cNvPr id="26" name="Text 181"/>
                <p:cNvSpPr txBox="1"/>
                <p:nvPr/>
              </p:nvSpPr>
              <p:spPr>
                <a:xfrm rot="18729782">
                  <a:off x="2626674" y="3118626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S</a:t>
                  </a:r>
                </a:p>
              </p:txBody>
            </p:sp>
            <p:sp>
              <p:nvSpPr>
                <p:cNvPr id="27" name="Text 182"/>
                <p:cNvSpPr txBox="1"/>
                <p:nvPr/>
              </p:nvSpPr>
              <p:spPr>
                <a:xfrm rot="19077356">
                  <a:off x="2698425" y="3039970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a</a:t>
                  </a:r>
                </a:p>
              </p:txBody>
            </p:sp>
            <p:sp>
              <p:nvSpPr>
                <p:cNvPr id="28" name="Text 183"/>
                <p:cNvSpPr txBox="1"/>
                <p:nvPr/>
              </p:nvSpPr>
              <p:spPr>
                <a:xfrm rot="19452189">
                  <a:off x="2765713" y="2978182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m</a:t>
                  </a:r>
                </a:p>
              </p:txBody>
            </p:sp>
            <p:sp>
              <p:nvSpPr>
                <p:cNvPr id="29" name="Text 184"/>
                <p:cNvSpPr txBox="1"/>
                <p:nvPr/>
              </p:nvSpPr>
              <p:spPr>
                <a:xfrm rot="19814968">
                  <a:off x="2864962" y="2907844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p</a:t>
                  </a:r>
                </a:p>
              </p:txBody>
            </p:sp>
            <p:sp>
              <p:nvSpPr>
                <p:cNvPr id="30" name="Text 185"/>
                <p:cNvSpPr txBox="1"/>
                <p:nvPr/>
              </p:nvSpPr>
              <p:spPr>
                <a:xfrm rot="20017233">
                  <a:off x="2937926" y="2867039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l</a:t>
                  </a:r>
                </a:p>
              </p:txBody>
            </p:sp>
            <p:sp>
              <p:nvSpPr>
                <p:cNvPr id="31" name="Text 186"/>
                <p:cNvSpPr txBox="1"/>
                <p:nvPr/>
              </p:nvSpPr>
              <p:spPr>
                <a:xfrm rot="20233520">
                  <a:off x="2964781" y="2852656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e</a:t>
                  </a:r>
                </a:p>
              </p:txBody>
            </p:sp>
            <p:sp>
              <p:nvSpPr>
                <p:cNvPr id="32" name="Text 187"/>
                <p:cNvSpPr txBox="1"/>
                <p:nvPr/>
              </p:nvSpPr>
              <p:spPr>
                <a:xfrm rot="20477329">
                  <a:off x="3049183" y="2818097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 </a:t>
                  </a:r>
                </a:p>
              </p:txBody>
            </p:sp>
            <p:sp>
              <p:nvSpPr>
                <p:cNvPr id="33" name="Text 188"/>
                <p:cNvSpPr txBox="1"/>
                <p:nvPr/>
              </p:nvSpPr>
              <p:spPr>
                <a:xfrm rot="20721285">
                  <a:off x="3092168" y="2802685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T</a:t>
                  </a:r>
                </a:p>
              </p:txBody>
            </p:sp>
            <p:sp>
              <p:nvSpPr>
                <p:cNvPr id="34" name="Text 189"/>
                <p:cNvSpPr txBox="1"/>
                <p:nvPr/>
              </p:nvSpPr>
              <p:spPr>
                <a:xfrm rot="21045790">
                  <a:off x="3180472" y="2779616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e</a:t>
                  </a:r>
                </a:p>
              </p:txBody>
            </p:sp>
            <p:sp>
              <p:nvSpPr>
                <p:cNvPr id="35" name="Text 190"/>
                <p:cNvSpPr txBox="1"/>
                <p:nvPr/>
              </p:nvSpPr>
              <p:spPr>
                <a:xfrm rot="21341042">
                  <a:off x="3270580" y="2765301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x</a:t>
                  </a:r>
                </a:p>
              </p:txBody>
            </p:sp>
            <p:sp>
              <p:nvSpPr>
                <p:cNvPr id="36" name="Text 191"/>
                <p:cNvSpPr txBox="1"/>
                <p:nvPr/>
              </p:nvSpPr>
              <p:spPr>
                <a:xfrm rot="21553438">
                  <a:off x="3346405" y="2760053"/>
                  <a:ext cx="0" cy="2497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r>
                    <a: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t</a:t>
                  </a:r>
                </a:p>
              </p:txBody>
            </p:sp>
          </p:grpSp>
        </p:grpSp>
        <p:sp>
          <p:nvSpPr>
            <p:cNvPr id="17" name="椭圆 16"/>
            <p:cNvSpPr/>
            <p:nvPr/>
          </p:nvSpPr>
          <p:spPr>
            <a:xfrm>
              <a:off x="5231935" y="3159763"/>
              <a:ext cx="1728130" cy="1728130"/>
            </a:xfrm>
            <a:prstGeom prst="ellipse">
              <a:avLst/>
            </a:prstGeom>
            <a:blipFill>
              <a:blip r:embed="rId5"/>
              <a:srcRect/>
              <a:stretch>
                <a:fillRect l="-25480" r="-2510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340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944499">
            <a:off x="6575303" y="1959246"/>
            <a:ext cx="3902874" cy="26019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56"/>
          <a:stretch/>
        </p:blipFill>
        <p:spPr bwMode="auto">
          <a:xfrm>
            <a:off x="1111017" y="2534629"/>
            <a:ext cx="4434812" cy="26643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grpSp>
        <p:nvGrpSpPr>
          <p:cNvPr id="5" name="Group 550"/>
          <p:cNvGrpSpPr/>
          <p:nvPr/>
        </p:nvGrpSpPr>
        <p:grpSpPr bwMode="auto">
          <a:xfrm>
            <a:off x="10429249" y="3247099"/>
            <a:ext cx="1952620" cy="1951232"/>
            <a:chOff x="295" y="3475"/>
            <a:chExt cx="1407" cy="1407"/>
          </a:xfrm>
        </p:grpSpPr>
        <p:sp>
          <p:nvSpPr>
            <p:cNvPr id="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endParaRPr>
            </a:p>
          </p:txBody>
        </p:sp>
        <p:grpSp>
          <p:nvGrpSpPr>
            <p:cNvPr id="7" name="Group 552"/>
            <p:cNvGrpSpPr/>
            <p:nvPr/>
          </p:nvGrpSpPr>
          <p:grpSpPr bwMode="auto">
            <a:xfrm>
              <a:off x="476" y="3657"/>
              <a:ext cx="1051" cy="1051"/>
              <a:chOff x="-6064" y="-2209"/>
              <a:chExt cx="2212" cy="2211"/>
            </a:xfrm>
          </p:grpSpPr>
          <p:sp>
            <p:nvSpPr>
              <p:cNvPr id="8" name="Oval 553"/>
              <p:cNvSpPr>
                <a:spLocks noChangeArrowheads="1"/>
              </p:cNvSpPr>
              <p:nvPr/>
            </p:nvSpPr>
            <p:spPr bwMode="auto">
              <a:xfrm>
                <a:off x="-6064" y="-2133"/>
                <a:ext cx="2134" cy="213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>
                  <a:gradFill flip="none" rotWithShape="1">
                    <a:gsLst>
                      <a:gs pos="0">
                        <a:schemeClr val="accent1">
                          <a:shade val="30000"/>
                          <a:satMod val="115000"/>
                        </a:schemeClr>
                      </a:gs>
                      <a:gs pos="50000">
                        <a:schemeClr val="accent1">
                          <a:shade val="67500"/>
                          <a:satMod val="115000"/>
                        </a:schemeClr>
                      </a:gs>
                      <a:gs pos="100000">
                        <a:schemeClr val="accent1">
                          <a:shade val="100000"/>
                          <a:satMod val="115000"/>
                        </a:schemeClr>
                      </a:gs>
                    </a:gsLst>
                    <a:lin ang="16200000" scaled="1"/>
                    <a:tileRect/>
                  </a:gradFill>
                </a:endParaRPr>
              </a:p>
            </p:txBody>
          </p:sp>
          <p:grpSp>
            <p:nvGrpSpPr>
              <p:cNvPr id="9" name="Group 554"/>
              <p:cNvGrpSpPr/>
              <p:nvPr/>
            </p:nvGrpSpPr>
            <p:grpSpPr bwMode="auto">
              <a:xfrm>
                <a:off x="-6059" y="-2209"/>
                <a:ext cx="2207" cy="2211"/>
                <a:chOff x="-4063" y="-880"/>
                <a:chExt cx="2207" cy="2211"/>
              </a:xfrm>
            </p:grpSpPr>
            <p:grpSp>
              <p:nvGrpSpPr>
                <p:cNvPr id="10" name="Group 555"/>
                <p:cNvGrpSpPr/>
                <p:nvPr/>
              </p:nvGrpSpPr>
              <p:grpSpPr bwMode="auto">
                <a:xfrm>
                  <a:off x="-4063" y="-880"/>
                  <a:ext cx="2207" cy="2211"/>
                  <a:chOff x="-3927" y="-789"/>
                  <a:chExt cx="2207" cy="2211"/>
                </a:xfrm>
              </p:grpSpPr>
              <p:grpSp>
                <p:nvGrpSpPr>
                  <p:cNvPr id="2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9"/>
                    <a:ext cx="2207" cy="2205"/>
                    <a:chOff x="165" y="695"/>
                    <a:chExt cx="1428" cy="1431"/>
                  </a:xfrm>
                </p:grpSpPr>
                <p:grpSp>
                  <p:nvGrpSpPr>
                    <p:cNvPr id="3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8" y="695"/>
                      <a:ext cx="56" cy="1431"/>
                      <a:chOff x="839" y="695"/>
                      <a:chExt cx="56" cy="1431"/>
                    </a:xfrm>
                  </p:grpSpPr>
                  <p:sp>
                    <p:nvSpPr>
                      <p:cNvPr id="3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39" y="695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3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39" y="141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  <p:grpSp>
                  <p:nvGrpSpPr>
                    <p:cNvPr id="3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0" y="697"/>
                      <a:ext cx="57" cy="1428"/>
                      <a:chOff x="842" y="704"/>
                      <a:chExt cx="57" cy="1428"/>
                    </a:xfrm>
                  </p:grpSpPr>
                  <p:sp>
                    <p:nvSpPr>
                      <p:cNvPr id="3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2" y="70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3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</p:grpSp>
              <p:grpSp>
                <p:nvGrpSpPr>
                  <p:cNvPr id="2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9" y="-784"/>
                    <a:ext cx="2209" cy="2203"/>
                    <a:chOff x="167" y="697"/>
                    <a:chExt cx="1430" cy="1430"/>
                  </a:xfrm>
                </p:grpSpPr>
                <p:grpSp>
                  <p:nvGrpSpPr>
                    <p:cNvPr id="2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697"/>
                      <a:ext cx="56" cy="1430"/>
                      <a:chOff x="843" y="697"/>
                      <a:chExt cx="56" cy="1430"/>
                    </a:xfrm>
                  </p:grpSpPr>
                  <p:sp>
                    <p:nvSpPr>
                      <p:cNvPr id="3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697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3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2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  <p:grpSp>
                  <p:nvGrpSpPr>
                    <p:cNvPr id="2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3" y="698"/>
                      <a:ext cx="58" cy="1430"/>
                      <a:chOff x="843" y="700"/>
                      <a:chExt cx="58" cy="1430"/>
                    </a:xfrm>
                  </p:grpSpPr>
                  <p:sp>
                    <p:nvSpPr>
                      <p:cNvPr id="3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3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" name="Group 570"/>
                <p:cNvGrpSpPr/>
                <p:nvPr/>
              </p:nvGrpSpPr>
              <p:grpSpPr bwMode="auto">
                <a:xfrm rot="1320000">
                  <a:off x="-3744" y="-520"/>
                  <a:ext cx="1545" cy="1546"/>
                  <a:chOff x="-3929" y="-783"/>
                  <a:chExt cx="2208" cy="2208"/>
                </a:xfrm>
              </p:grpSpPr>
              <p:grpSp>
                <p:nvGrpSpPr>
                  <p:cNvPr id="1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8" y="-783"/>
                    <a:ext cx="2207" cy="2202"/>
                    <a:chOff x="165" y="699"/>
                    <a:chExt cx="1429" cy="1429"/>
                  </a:xfrm>
                </p:grpSpPr>
                <p:grpSp>
                  <p:nvGrpSpPr>
                    <p:cNvPr id="2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9" y="699"/>
                      <a:ext cx="57" cy="1429"/>
                      <a:chOff x="840" y="699"/>
                      <a:chExt cx="57" cy="1429"/>
                    </a:xfrm>
                  </p:grpSpPr>
                  <p:sp>
                    <p:nvSpPr>
                      <p:cNvPr id="2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1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2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0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  <p:grpSp>
                  <p:nvGrpSpPr>
                    <p:cNvPr id="2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1" y="699"/>
                      <a:ext cx="57" cy="1429"/>
                      <a:chOff x="845" y="702"/>
                      <a:chExt cx="57" cy="1429"/>
                    </a:xfrm>
                  </p:grpSpPr>
                  <p:sp>
                    <p:nvSpPr>
                      <p:cNvPr id="2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702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2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6" y="1415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</p:grpSp>
              <p:grpSp>
                <p:nvGrpSpPr>
                  <p:cNvPr id="1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31" y="-781"/>
                    <a:ext cx="2208" cy="2204"/>
                    <a:chOff x="168" y="700"/>
                    <a:chExt cx="1429" cy="1430"/>
                  </a:xfrm>
                </p:grpSpPr>
                <p:grpSp>
                  <p:nvGrpSpPr>
                    <p:cNvPr id="1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700"/>
                      <a:ext cx="56" cy="1430"/>
                      <a:chOff x="843" y="700"/>
                      <a:chExt cx="56" cy="1430"/>
                    </a:xfrm>
                  </p:grpSpPr>
                  <p:sp>
                    <p:nvSpPr>
                      <p:cNvPr id="1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1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  <p:grpSp>
                  <p:nvGrpSpPr>
                    <p:cNvPr id="1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4" y="701"/>
                      <a:ext cx="57" cy="1429"/>
                      <a:chOff x="847" y="699"/>
                      <a:chExt cx="57" cy="1429"/>
                    </a:xfrm>
                  </p:grpSpPr>
                  <p:sp>
                    <p:nvSpPr>
                      <p:cNvPr id="1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7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1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8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40" name="Group 550"/>
          <p:cNvGrpSpPr/>
          <p:nvPr/>
        </p:nvGrpSpPr>
        <p:grpSpPr bwMode="auto">
          <a:xfrm>
            <a:off x="527382" y="1478615"/>
            <a:ext cx="1505665" cy="1504595"/>
            <a:chOff x="295" y="3475"/>
            <a:chExt cx="1407" cy="1407"/>
          </a:xfrm>
        </p:grpSpPr>
        <p:sp>
          <p:nvSpPr>
            <p:cNvPr id="4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endParaRPr>
            </a:p>
          </p:txBody>
        </p:sp>
        <p:grpSp>
          <p:nvGrpSpPr>
            <p:cNvPr id="42" name="Group 552"/>
            <p:cNvGrpSpPr/>
            <p:nvPr/>
          </p:nvGrpSpPr>
          <p:grpSpPr bwMode="auto">
            <a:xfrm>
              <a:off x="476" y="3657"/>
              <a:ext cx="1051" cy="1051"/>
              <a:chOff x="-6064" y="-2209"/>
              <a:chExt cx="2212" cy="2211"/>
            </a:xfrm>
          </p:grpSpPr>
          <p:sp>
            <p:nvSpPr>
              <p:cNvPr id="43" name="Oval 553"/>
              <p:cNvSpPr>
                <a:spLocks noChangeArrowheads="1"/>
              </p:cNvSpPr>
              <p:nvPr/>
            </p:nvSpPr>
            <p:spPr bwMode="auto">
              <a:xfrm>
                <a:off x="-6064" y="-2133"/>
                <a:ext cx="2134" cy="213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>
                  <a:gradFill flip="none" rotWithShape="1">
                    <a:gsLst>
                      <a:gs pos="0">
                        <a:schemeClr val="accent1">
                          <a:shade val="30000"/>
                          <a:satMod val="115000"/>
                        </a:schemeClr>
                      </a:gs>
                      <a:gs pos="50000">
                        <a:schemeClr val="accent1">
                          <a:shade val="67500"/>
                          <a:satMod val="115000"/>
                        </a:schemeClr>
                      </a:gs>
                      <a:gs pos="100000">
                        <a:schemeClr val="accent1">
                          <a:shade val="100000"/>
                          <a:satMod val="115000"/>
                        </a:schemeClr>
                      </a:gs>
                    </a:gsLst>
                    <a:lin ang="16200000" scaled="1"/>
                    <a:tileRect/>
                  </a:gradFill>
                </a:endParaRPr>
              </a:p>
            </p:txBody>
          </p:sp>
          <p:grpSp>
            <p:nvGrpSpPr>
              <p:cNvPr id="44" name="Group 554"/>
              <p:cNvGrpSpPr/>
              <p:nvPr/>
            </p:nvGrpSpPr>
            <p:grpSpPr bwMode="auto">
              <a:xfrm>
                <a:off x="-6059" y="-2209"/>
                <a:ext cx="2207" cy="2211"/>
                <a:chOff x="-4063" y="-880"/>
                <a:chExt cx="2207" cy="2211"/>
              </a:xfrm>
            </p:grpSpPr>
            <p:grpSp>
              <p:nvGrpSpPr>
                <p:cNvPr id="45" name="Group 555"/>
                <p:cNvGrpSpPr/>
                <p:nvPr/>
              </p:nvGrpSpPr>
              <p:grpSpPr bwMode="auto">
                <a:xfrm>
                  <a:off x="-4063" y="-880"/>
                  <a:ext cx="2207" cy="2211"/>
                  <a:chOff x="-3927" y="-789"/>
                  <a:chExt cx="2207" cy="2211"/>
                </a:xfrm>
              </p:grpSpPr>
              <p:grpSp>
                <p:nvGrpSpPr>
                  <p:cNvPr id="6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9"/>
                    <a:ext cx="2207" cy="2205"/>
                    <a:chOff x="165" y="695"/>
                    <a:chExt cx="1428" cy="1431"/>
                  </a:xfrm>
                </p:grpSpPr>
                <p:grpSp>
                  <p:nvGrpSpPr>
                    <p:cNvPr id="6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8" y="695"/>
                      <a:ext cx="56" cy="1431"/>
                      <a:chOff x="839" y="695"/>
                      <a:chExt cx="56" cy="1431"/>
                    </a:xfrm>
                  </p:grpSpPr>
                  <p:sp>
                    <p:nvSpPr>
                      <p:cNvPr id="7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39" y="695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7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39" y="141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  <p:grpSp>
                  <p:nvGrpSpPr>
                    <p:cNvPr id="7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0" y="697"/>
                      <a:ext cx="57" cy="1428"/>
                      <a:chOff x="842" y="704"/>
                      <a:chExt cx="57" cy="1428"/>
                    </a:xfrm>
                  </p:grpSpPr>
                  <p:sp>
                    <p:nvSpPr>
                      <p:cNvPr id="7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2" y="70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7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</p:grpSp>
              <p:grpSp>
                <p:nvGrpSpPr>
                  <p:cNvPr id="6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9" y="-784"/>
                    <a:ext cx="2209" cy="2203"/>
                    <a:chOff x="167" y="697"/>
                    <a:chExt cx="1430" cy="1430"/>
                  </a:xfrm>
                </p:grpSpPr>
                <p:grpSp>
                  <p:nvGrpSpPr>
                    <p:cNvPr id="6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697"/>
                      <a:ext cx="56" cy="1430"/>
                      <a:chOff x="843" y="697"/>
                      <a:chExt cx="56" cy="1430"/>
                    </a:xfrm>
                  </p:grpSpPr>
                  <p:sp>
                    <p:nvSpPr>
                      <p:cNvPr id="6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697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6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2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  <p:grpSp>
                  <p:nvGrpSpPr>
                    <p:cNvPr id="6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3" y="698"/>
                      <a:ext cx="58" cy="1430"/>
                      <a:chOff x="843" y="700"/>
                      <a:chExt cx="58" cy="1430"/>
                    </a:xfrm>
                  </p:grpSpPr>
                  <p:sp>
                    <p:nvSpPr>
                      <p:cNvPr id="6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6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46" name="Group 570"/>
                <p:cNvGrpSpPr/>
                <p:nvPr/>
              </p:nvGrpSpPr>
              <p:grpSpPr bwMode="auto">
                <a:xfrm rot="1320000">
                  <a:off x="-3744" y="-520"/>
                  <a:ext cx="1545" cy="1546"/>
                  <a:chOff x="-3929" y="-783"/>
                  <a:chExt cx="2208" cy="2208"/>
                </a:xfrm>
              </p:grpSpPr>
              <p:grpSp>
                <p:nvGrpSpPr>
                  <p:cNvPr id="4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8" y="-783"/>
                    <a:ext cx="2207" cy="2202"/>
                    <a:chOff x="165" y="699"/>
                    <a:chExt cx="1429" cy="1429"/>
                  </a:xfrm>
                </p:grpSpPr>
                <p:grpSp>
                  <p:nvGrpSpPr>
                    <p:cNvPr id="5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9" y="699"/>
                      <a:ext cx="57" cy="1429"/>
                      <a:chOff x="840" y="699"/>
                      <a:chExt cx="57" cy="1429"/>
                    </a:xfrm>
                  </p:grpSpPr>
                  <p:sp>
                    <p:nvSpPr>
                      <p:cNvPr id="5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1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6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0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  <p:grpSp>
                  <p:nvGrpSpPr>
                    <p:cNvPr id="5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1" y="699"/>
                      <a:ext cx="57" cy="1429"/>
                      <a:chOff x="845" y="702"/>
                      <a:chExt cx="57" cy="1429"/>
                    </a:xfrm>
                  </p:grpSpPr>
                  <p:sp>
                    <p:nvSpPr>
                      <p:cNvPr id="5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702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5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6" y="1415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</p:grpSp>
              <p:grpSp>
                <p:nvGrpSpPr>
                  <p:cNvPr id="4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31" y="-781"/>
                    <a:ext cx="2208" cy="2204"/>
                    <a:chOff x="168" y="700"/>
                    <a:chExt cx="1429" cy="1430"/>
                  </a:xfrm>
                </p:grpSpPr>
                <p:grpSp>
                  <p:nvGrpSpPr>
                    <p:cNvPr id="4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700"/>
                      <a:ext cx="56" cy="1430"/>
                      <a:chOff x="843" y="700"/>
                      <a:chExt cx="56" cy="1430"/>
                    </a:xfrm>
                  </p:grpSpPr>
                  <p:sp>
                    <p:nvSpPr>
                      <p:cNvPr id="5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5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  <p:grpSp>
                  <p:nvGrpSpPr>
                    <p:cNvPr id="5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4" y="701"/>
                      <a:ext cx="57" cy="1429"/>
                      <a:chOff x="847" y="699"/>
                      <a:chExt cx="57" cy="1429"/>
                    </a:xfrm>
                  </p:grpSpPr>
                  <p:sp>
                    <p:nvSpPr>
                      <p:cNvPr id="5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7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5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8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75" name="Group 550"/>
          <p:cNvGrpSpPr/>
          <p:nvPr/>
        </p:nvGrpSpPr>
        <p:grpSpPr bwMode="auto">
          <a:xfrm>
            <a:off x="5346262" y="1569073"/>
            <a:ext cx="1505665" cy="1504595"/>
            <a:chOff x="295" y="3475"/>
            <a:chExt cx="1407" cy="1407"/>
          </a:xfrm>
        </p:grpSpPr>
        <p:sp>
          <p:nvSpPr>
            <p:cNvPr id="76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endParaRPr>
            </a:p>
          </p:txBody>
        </p:sp>
        <p:grpSp>
          <p:nvGrpSpPr>
            <p:cNvPr id="77" name="Group 552"/>
            <p:cNvGrpSpPr/>
            <p:nvPr/>
          </p:nvGrpSpPr>
          <p:grpSpPr bwMode="auto">
            <a:xfrm>
              <a:off x="476" y="3657"/>
              <a:ext cx="1051" cy="1051"/>
              <a:chOff x="-6064" y="-2209"/>
              <a:chExt cx="2212" cy="2211"/>
            </a:xfrm>
          </p:grpSpPr>
          <p:sp>
            <p:nvSpPr>
              <p:cNvPr id="78" name="Oval 553"/>
              <p:cNvSpPr>
                <a:spLocks noChangeArrowheads="1"/>
              </p:cNvSpPr>
              <p:nvPr/>
            </p:nvSpPr>
            <p:spPr bwMode="auto">
              <a:xfrm>
                <a:off x="-6064" y="-2133"/>
                <a:ext cx="2134" cy="213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>
                  <a:gradFill flip="none" rotWithShape="1">
                    <a:gsLst>
                      <a:gs pos="0">
                        <a:schemeClr val="accent1">
                          <a:shade val="30000"/>
                          <a:satMod val="115000"/>
                        </a:schemeClr>
                      </a:gs>
                      <a:gs pos="50000">
                        <a:schemeClr val="accent1">
                          <a:shade val="67500"/>
                          <a:satMod val="115000"/>
                        </a:schemeClr>
                      </a:gs>
                      <a:gs pos="100000">
                        <a:schemeClr val="accent1">
                          <a:shade val="100000"/>
                          <a:satMod val="115000"/>
                        </a:schemeClr>
                      </a:gs>
                    </a:gsLst>
                    <a:lin ang="16200000" scaled="1"/>
                    <a:tileRect/>
                  </a:gradFill>
                </a:endParaRPr>
              </a:p>
            </p:txBody>
          </p:sp>
          <p:grpSp>
            <p:nvGrpSpPr>
              <p:cNvPr id="79" name="Group 554"/>
              <p:cNvGrpSpPr/>
              <p:nvPr/>
            </p:nvGrpSpPr>
            <p:grpSpPr bwMode="auto">
              <a:xfrm>
                <a:off x="-6059" y="-2209"/>
                <a:ext cx="2207" cy="2211"/>
                <a:chOff x="-4063" y="-880"/>
                <a:chExt cx="2207" cy="2211"/>
              </a:xfrm>
            </p:grpSpPr>
            <p:grpSp>
              <p:nvGrpSpPr>
                <p:cNvPr id="80" name="Group 555"/>
                <p:cNvGrpSpPr/>
                <p:nvPr/>
              </p:nvGrpSpPr>
              <p:grpSpPr bwMode="auto">
                <a:xfrm>
                  <a:off x="-4063" y="-880"/>
                  <a:ext cx="2207" cy="2211"/>
                  <a:chOff x="-3927" y="-789"/>
                  <a:chExt cx="2207" cy="2211"/>
                </a:xfrm>
              </p:grpSpPr>
              <p:grpSp>
                <p:nvGrpSpPr>
                  <p:cNvPr id="96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9"/>
                    <a:ext cx="2207" cy="2205"/>
                    <a:chOff x="165" y="695"/>
                    <a:chExt cx="1428" cy="1431"/>
                  </a:xfrm>
                </p:grpSpPr>
                <p:grpSp>
                  <p:nvGrpSpPr>
                    <p:cNvPr id="104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8" y="695"/>
                      <a:ext cx="56" cy="1431"/>
                      <a:chOff x="839" y="695"/>
                      <a:chExt cx="56" cy="1431"/>
                    </a:xfrm>
                  </p:grpSpPr>
                  <p:sp>
                    <p:nvSpPr>
                      <p:cNvPr id="108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39" y="695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109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39" y="141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  <p:grpSp>
                  <p:nvGrpSpPr>
                    <p:cNvPr id="105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0" y="697"/>
                      <a:ext cx="57" cy="1428"/>
                      <a:chOff x="842" y="704"/>
                      <a:chExt cx="57" cy="1428"/>
                    </a:xfrm>
                  </p:grpSpPr>
                  <p:sp>
                    <p:nvSpPr>
                      <p:cNvPr id="106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2" y="70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107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</p:grpSp>
              <p:grpSp>
                <p:nvGrpSpPr>
                  <p:cNvPr id="97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9" y="-784"/>
                    <a:ext cx="2209" cy="2203"/>
                    <a:chOff x="167" y="697"/>
                    <a:chExt cx="1430" cy="1430"/>
                  </a:xfrm>
                </p:grpSpPr>
                <p:grpSp>
                  <p:nvGrpSpPr>
                    <p:cNvPr id="98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697"/>
                      <a:ext cx="56" cy="1430"/>
                      <a:chOff x="843" y="697"/>
                      <a:chExt cx="56" cy="1430"/>
                    </a:xfrm>
                  </p:grpSpPr>
                  <p:sp>
                    <p:nvSpPr>
                      <p:cNvPr id="102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697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103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2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  <p:grpSp>
                  <p:nvGrpSpPr>
                    <p:cNvPr id="99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3" y="698"/>
                      <a:ext cx="58" cy="1430"/>
                      <a:chOff x="843" y="700"/>
                      <a:chExt cx="58" cy="1430"/>
                    </a:xfrm>
                  </p:grpSpPr>
                  <p:sp>
                    <p:nvSpPr>
                      <p:cNvPr id="100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101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81" name="Group 570"/>
                <p:cNvGrpSpPr/>
                <p:nvPr/>
              </p:nvGrpSpPr>
              <p:grpSpPr bwMode="auto">
                <a:xfrm rot="1320000">
                  <a:off x="-3744" y="-520"/>
                  <a:ext cx="1545" cy="1546"/>
                  <a:chOff x="-3929" y="-783"/>
                  <a:chExt cx="2208" cy="2208"/>
                </a:xfrm>
              </p:grpSpPr>
              <p:grpSp>
                <p:nvGrpSpPr>
                  <p:cNvPr id="8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8" y="-783"/>
                    <a:ext cx="2207" cy="2202"/>
                    <a:chOff x="165" y="699"/>
                    <a:chExt cx="1429" cy="1429"/>
                  </a:xfrm>
                </p:grpSpPr>
                <p:grpSp>
                  <p:nvGrpSpPr>
                    <p:cNvPr id="90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9" y="699"/>
                      <a:ext cx="57" cy="1429"/>
                      <a:chOff x="840" y="699"/>
                      <a:chExt cx="57" cy="1429"/>
                    </a:xfrm>
                  </p:grpSpPr>
                  <p:sp>
                    <p:nvSpPr>
                      <p:cNvPr id="94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1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95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0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  <p:grpSp>
                  <p:nvGrpSpPr>
                    <p:cNvPr id="91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1" y="699"/>
                      <a:ext cx="57" cy="1429"/>
                      <a:chOff x="845" y="702"/>
                      <a:chExt cx="57" cy="1429"/>
                    </a:xfrm>
                  </p:grpSpPr>
                  <p:sp>
                    <p:nvSpPr>
                      <p:cNvPr id="92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702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93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6" y="1415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</p:grpSp>
              <p:grpSp>
                <p:nvGrpSpPr>
                  <p:cNvPr id="83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31" y="-781"/>
                    <a:ext cx="2208" cy="2204"/>
                    <a:chOff x="168" y="700"/>
                    <a:chExt cx="1429" cy="1430"/>
                  </a:xfrm>
                </p:grpSpPr>
                <p:grpSp>
                  <p:nvGrpSpPr>
                    <p:cNvPr id="84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700"/>
                      <a:ext cx="56" cy="1430"/>
                      <a:chOff x="843" y="700"/>
                      <a:chExt cx="56" cy="1430"/>
                    </a:xfrm>
                  </p:grpSpPr>
                  <p:sp>
                    <p:nvSpPr>
                      <p:cNvPr id="88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89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  <p:grpSp>
                  <p:nvGrpSpPr>
                    <p:cNvPr id="8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4" y="701"/>
                      <a:ext cx="57" cy="1429"/>
                      <a:chOff x="847" y="699"/>
                      <a:chExt cx="57" cy="1429"/>
                    </a:xfrm>
                  </p:grpSpPr>
                  <p:sp>
                    <p:nvSpPr>
                      <p:cNvPr id="8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7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8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8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110" name="PA_矩形 142"/>
          <p:cNvSpPr/>
          <p:nvPr>
            <p:custDataLst>
              <p:tags r:id="rId1"/>
            </p:custDataLst>
          </p:nvPr>
        </p:nvSpPr>
        <p:spPr>
          <a:xfrm>
            <a:off x="2525488" y="549249"/>
            <a:ext cx="7141026" cy="731864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4000" b="1" dirty="0" smtClean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回顾今年工作</a:t>
            </a:r>
            <a:endParaRPr lang="en-US" altLang="zh-CN" sz="4000" b="1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11" name="组合 110"/>
          <p:cNvGrpSpPr/>
          <p:nvPr/>
        </p:nvGrpSpPr>
        <p:grpSpPr>
          <a:xfrm>
            <a:off x="6353966" y="5161283"/>
            <a:ext cx="4016859" cy="781752"/>
            <a:chOff x="3624779" y="2412339"/>
            <a:chExt cx="4016859" cy="781752"/>
          </a:xfrm>
        </p:grpSpPr>
        <p:sp>
          <p:nvSpPr>
            <p:cNvPr id="112" name="文本框 111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3624779" y="2750893"/>
              <a:ext cx="4016859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081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750" fill="hold"/>
                                        <p:tgtEl>
                                          <p:spTgt spid="7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250" fill="hold"/>
                                        <p:tgtEl>
                                          <p:spTgt spid="7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48148E-6 L -0.42643 0.08865 " pathEditMode="relative" rAng="0" ptsTypes="AA">
                                      <p:cBhvr>
                                        <p:cTn id="19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24" y="4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750" fill="hold"/>
                                        <p:tgtEl>
                                          <p:spTgt spid="4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30" dur="250" fill="hold"/>
                                        <p:tgtEl>
                                          <p:spTgt spid="4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42644 -0.08866 " pathEditMode="relative" rAng="0" ptsTypes="AA">
                                      <p:cBhvr>
                                        <p:cTn id="35" dur="3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61" y="-4838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75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42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图片 4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1" r="4551"/>
          <a:stretch/>
        </p:blipFill>
        <p:spPr>
          <a:xfrm>
            <a:off x="0" y="-11117"/>
            <a:ext cx="12192000" cy="688023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82"/>
          <a:stretch/>
        </p:blipFill>
        <p:spPr>
          <a:xfrm>
            <a:off x="0" y="4924369"/>
            <a:ext cx="12192000" cy="193363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3" name="图片 2" descr="1ba030619ca8f69434bb7f6ebc3af5ff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1190" y="948055"/>
            <a:ext cx="8592820" cy="429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55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" y="682171"/>
            <a:ext cx="9438279" cy="6175829"/>
          </a:xfrm>
          <a:prstGeom prst="rect">
            <a:avLst/>
          </a:prstGeom>
        </p:spPr>
      </p:pic>
      <p:sp>
        <p:nvSpPr>
          <p:cNvPr id="5" name="PA_矩形 142"/>
          <p:cNvSpPr/>
          <p:nvPr>
            <p:custDataLst>
              <p:tags r:id="rId1"/>
            </p:custDataLst>
          </p:nvPr>
        </p:nvSpPr>
        <p:spPr>
          <a:xfrm>
            <a:off x="5225146" y="2071653"/>
            <a:ext cx="5834740" cy="1224306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en-US" altLang="zh-CN" sz="72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【</a:t>
            </a:r>
            <a:r>
              <a:rPr lang="zh-CN" altLang="en-US" sz="72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最佳敬业奖</a:t>
            </a:r>
            <a:r>
              <a:rPr lang="en-US" altLang="zh-CN" sz="72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】</a:t>
            </a:r>
            <a:endParaRPr lang="en-US" altLang="zh-CN" sz="7200" b="1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PA_矩形 142"/>
          <p:cNvSpPr/>
          <p:nvPr>
            <p:custDataLst>
              <p:tags r:id="rId2"/>
            </p:custDataLst>
          </p:nvPr>
        </p:nvSpPr>
        <p:spPr>
          <a:xfrm>
            <a:off x="2525488" y="632761"/>
            <a:ext cx="7141026" cy="731864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40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优秀员工颁奖</a:t>
            </a:r>
            <a:endParaRPr lang="en-US" altLang="zh-CN" sz="4000" b="1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PA_矩形 142"/>
          <p:cNvSpPr/>
          <p:nvPr>
            <p:custDataLst>
              <p:tags r:id="rId3"/>
            </p:custDataLst>
          </p:nvPr>
        </p:nvSpPr>
        <p:spPr>
          <a:xfrm>
            <a:off x="5094518" y="3359883"/>
            <a:ext cx="6095996" cy="1962970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他们没有豪情壮语，他们没有丰功伟绩。但他们用行动告诉我们什么是主人翁的精神。 </a:t>
            </a:r>
            <a:r>
              <a:rPr lang="zh-CN" altLang="en-US" sz="16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他</a:t>
            </a:r>
            <a:r>
              <a:rPr lang="zh-CN" altLang="en-US" sz="16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在工作岗位上兢兢业业，锐意进取，服从整体安排，他 任劳任怨。工作态度诚恳，有上进心，能坚持原则。 而他在工作岗位上尽职尽责，克己奉公， 严于律己，率先垂范，无私奉献。 </a:t>
            </a:r>
          </a:p>
        </p:txBody>
      </p:sp>
      <p:grpSp>
        <p:nvGrpSpPr>
          <p:cNvPr id="8" name="Group 550"/>
          <p:cNvGrpSpPr/>
          <p:nvPr/>
        </p:nvGrpSpPr>
        <p:grpSpPr bwMode="auto">
          <a:xfrm>
            <a:off x="2550807" y="1264349"/>
            <a:ext cx="2446102" cy="2444363"/>
            <a:chOff x="295" y="3475"/>
            <a:chExt cx="1407" cy="1407"/>
          </a:xfrm>
        </p:grpSpPr>
        <p:sp>
          <p:nvSpPr>
            <p:cNvPr id="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endParaRPr>
            </a:p>
          </p:txBody>
        </p:sp>
        <p:grpSp>
          <p:nvGrpSpPr>
            <p:cNvPr id="10" name="Group 552"/>
            <p:cNvGrpSpPr/>
            <p:nvPr/>
          </p:nvGrpSpPr>
          <p:grpSpPr bwMode="auto">
            <a:xfrm>
              <a:off x="476" y="3657"/>
              <a:ext cx="1051" cy="1051"/>
              <a:chOff x="-6064" y="-2209"/>
              <a:chExt cx="2212" cy="2211"/>
            </a:xfrm>
          </p:grpSpPr>
          <p:sp>
            <p:nvSpPr>
              <p:cNvPr id="11" name="Oval 553"/>
              <p:cNvSpPr>
                <a:spLocks noChangeArrowheads="1"/>
              </p:cNvSpPr>
              <p:nvPr/>
            </p:nvSpPr>
            <p:spPr bwMode="auto">
              <a:xfrm>
                <a:off x="-6064" y="-2133"/>
                <a:ext cx="2134" cy="213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>
                  <a:gradFill flip="none" rotWithShape="1">
                    <a:gsLst>
                      <a:gs pos="0">
                        <a:schemeClr val="accent1">
                          <a:shade val="30000"/>
                          <a:satMod val="115000"/>
                        </a:schemeClr>
                      </a:gs>
                      <a:gs pos="50000">
                        <a:schemeClr val="accent1">
                          <a:shade val="67500"/>
                          <a:satMod val="115000"/>
                        </a:schemeClr>
                      </a:gs>
                      <a:gs pos="100000">
                        <a:schemeClr val="accent1">
                          <a:shade val="100000"/>
                          <a:satMod val="115000"/>
                        </a:schemeClr>
                      </a:gs>
                    </a:gsLst>
                    <a:lin ang="16200000" scaled="1"/>
                    <a:tileRect/>
                  </a:gradFill>
                </a:endParaRPr>
              </a:p>
            </p:txBody>
          </p:sp>
          <p:grpSp>
            <p:nvGrpSpPr>
              <p:cNvPr id="12" name="Group 554"/>
              <p:cNvGrpSpPr/>
              <p:nvPr/>
            </p:nvGrpSpPr>
            <p:grpSpPr bwMode="auto">
              <a:xfrm>
                <a:off x="-6059" y="-2209"/>
                <a:ext cx="2207" cy="2211"/>
                <a:chOff x="-4063" y="-880"/>
                <a:chExt cx="2207" cy="2211"/>
              </a:xfrm>
            </p:grpSpPr>
            <p:grpSp>
              <p:nvGrpSpPr>
                <p:cNvPr id="13" name="Group 555"/>
                <p:cNvGrpSpPr/>
                <p:nvPr/>
              </p:nvGrpSpPr>
              <p:grpSpPr bwMode="auto">
                <a:xfrm>
                  <a:off x="-4063" y="-880"/>
                  <a:ext cx="2207" cy="2211"/>
                  <a:chOff x="-3927" y="-789"/>
                  <a:chExt cx="2207" cy="2211"/>
                </a:xfrm>
              </p:grpSpPr>
              <p:grpSp>
                <p:nvGrpSpPr>
                  <p:cNvPr id="2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9"/>
                    <a:ext cx="2207" cy="2205"/>
                    <a:chOff x="165" y="695"/>
                    <a:chExt cx="1428" cy="1431"/>
                  </a:xfrm>
                </p:grpSpPr>
                <p:grpSp>
                  <p:nvGrpSpPr>
                    <p:cNvPr id="3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8" y="695"/>
                      <a:ext cx="56" cy="1431"/>
                      <a:chOff x="839" y="695"/>
                      <a:chExt cx="56" cy="1431"/>
                    </a:xfrm>
                  </p:grpSpPr>
                  <p:sp>
                    <p:nvSpPr>
                      <p:cNvPr id="4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39" y="695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4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39" y="141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  <p:grpSp>
                  <p:nvGrpSpPr>
                    <p:cNvPr id="3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0" y="697"/>
                      <a:ext cx="57" cy="1428"/>
                      <a:chOff x="842" y="704"/>
                      <a:chExt cx="57" cy="1428"/>
                    </a:xfrm>
                  </p:grpSpPr>
                  <p:sp>
                    <p:nvSpPr>
                      <p:cNvPr id="3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2" y="70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4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</p:grpSp>
              <p:grpSp>
                <p:nvGrpSpPr>
                  <p:cNvPr id="3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9" y="-784"/>
                    <a:ext cx="2209" cy="2203"/>
                    <a:chOff x="167" y="697"/>
                    <a:chExt cx="1430" cy="1430"/>
                  </a:xfrm>
                </p:grpSpPr>
                <p:grpSp>
                  <p:nvGrpSpPr>
                    <p:cNvPr id="3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697"/>
                      <a:ext cx="56" cy="1430"/>
                      <a:chOff x="843" y="697"/>
                      <a:chExt cx="56" cy="1430"/>
                    </a:xfrm>
                  </p:grpSpPr>
                  <p:sp>
                    <p:nvSpPr>
                      <p:cNvPr id="3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697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3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2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  <p:grpSp>
                  <p:nvGrpSpPr>
                    <p:cNvPr id="3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3" y="698"/>
                      <a:ext cx="58" cy="1430"/>
                      <a:chOff x="843" y="700"/>
                      <a:chExt cx="58" cy="1430"/>
                    </a:xfrm>
                  </p:grpSpPr>
                  <p:sp>
                    <p:nvSpPr>
                      <p:cNvPr id="3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3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4" name="Group 570"/>
                <p:cNvGrpSpPr/>
                <p:nvPr/>
              </p:nvGrpSpPr>
              <p:grpSpPr bwMode="auto">
                <a:xfrm rot="1320000">
                  <a:off x="-3744" y="-520"/>
                  <a:ext cx="1545" cy="1546"/>
                  <a:chOff x="-3929" y="-783"/>
                  <a:chExt cx="2208" cy="2208"/>
                </a:xfrm>
              </p:grpSpPr>
              <p:grpSp>
                <p:nvGrpSpPr>
                  <p:cNvPr id="1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8" y="-783"/>
                    <a:ext cx="2207" cy="2202"/>
                    <a:chOff x="165" y="699"/>
                    <a:chExt cx="1429" cy="1429"/>
                  </a:xfrm>
                </p:grpSpPr>
                <p:grpSp>
                  <p:nvGrpSpPr>
                    <p:cNvPr id="2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9" y="699"/>
                      <a:ext cx="57" cy="1429"/>
                      <a:chOff x="840" y="699"/>
                      <a:chExt cx="57" cy="1429"/>
                    </a:xfrm>
                  </p:grpSpPr>
                  <p:sp>
                    <p:nvSpPr>
                      <p:cNvPr id="2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1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2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0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  <p:grpSp>
                  <p:nvGrpSpPr>
                    <p:cNvPr id="2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1" y="699"/>
                      <a:ext cx="57" cy="1429"/>
                      <a:chOff x="845" y="702"/>
                      <a:chExt cx="57" cy="1429"/>
                    </a:xfrm>
                  </p:grpSpPr>
                  <p:sp>
                    <p:nvSpPr>
                      <p:cNvPr id="2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702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2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6" y="1415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</p:grpSp>
              <p:grpSp>
                <p:nvGrpSpPr>
                  <p:cNvPr id="1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31" y="-781"/>
                    <a:ext cx="2208" cy="2204"/>
                    <a:chOff x="168" y="700"/>
                    <a:chExt cx="1429" cy="1430"/>
                  </a:xfrm>
                </p:grpSpPr>
                <p:grpSp>
                  <p:nvGrpSpPr>
                    <p:cNvPr id="1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700"/>
                      <a:ext cx="56" cy="1430"/>
                      <a:chOff x="843" y="700"/>
                      <a:chExt cx="56" cy="1430"/>
                    </a:xfrm>
                  </p:grpSpPr>
                  <p:sp>
                    <p:nvSpPr>
                      <p:cNvPr id="2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2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  <p:grpSp>
                  <p:nvGrpSpPr>
                    <p:cNvPr id="1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4" y="701"/>
                      <a:ext cx="57" cy="1429"/>
                      <a:chOff x="847" y="699"/>
                      <a:chExt cx="57" cy="1429"/>
                    </a:xfrm>
                  </p:grpSpPr>
                  <p:sp>
                    <p:nvSpPr>
                      <p:cNvPr id="1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7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  <p:sp>
                    <p:nvSpPr>
                      <p:cNvPr id="2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8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gradFill flip="none" rotWithShape="1">
                            <a:gsLst>
                              <a:gs pos="0">
                                <a:schemeClr val="accent1">
                                  <a:shade val="30000"/>
                                  <a:satMod val="115000"/>
                                </a:schemeClr>
                              </a:gs>
                              <a:gs pos="50000">
                                <a:schemeClr val="accent1">
                                  <a:shade val="67500"/>
                                  <a:satMod val="115000"/>
                                </a:schemeClr>
                              </a:gs>
                              <a:gs pos="100000">
                                <a:schemeClr val="accent1">
                                  <a:shade val="100000"/>
                                  <a:satMod val="115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</a:endParaRPr>
                      </a:p>
                    </p:txBody>
                  </p:sp>
                </p:grp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198686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7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desktop\55efd10f5a0d5副本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0"/>
            <a:ext cx="12193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3555999 w 12191999"/>
              <a:gd name="connsiteY0" fmla="*/ 2394857 h 6858000"/>
              <a:gd name="connsiteX1" fmla="*/ 3555999 w 12191999"/>
              <a:gd name="connsiteY1" fmla="*/ 5065486 h 6858000"/>
              <a:gd name="connsiteX2" fmla="*/ 8969828 w 12191999"/>
              <a:gd name="connsiteY2" fmla="*/ 5065486 h 6858000"/>
              <a:gd name="connsiteX3" fmla="*/ 8969828 w 12191999"/>
              <a:gd name="connsiteY3" fmla="*/ 2394857 h 6858000"/>
              <a:gd name="connsiteX4" fmla="*/ 0 w 12191999"/>
              <a:gd name="connsiteY4" fmla="*/ 0 h 6858000"/>
              <a:gd name="connsiteX5" fmla="*/ 12191999 w 12191999"/>
              <a:gd name="connsiteY5" fmla="*/ 0 h 6858000"/>
              <a:gd name="connsiteX6" fmla="*/ 12191999 w 12191999"/>
              <a:gd name="connsiteY6" fmla="*/ 6858000 h 6858000"/>
              <a:gd name="connsiteX7" fmla="*/ 0 w 1219199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6858000">
                <a:moveTo>
                  <a:pt x="3555999" y="2394857"/>
                </a:moveTo>
                <a:lnTo>
                  <a:pt x="3555999" y="5065486"/>
                </a:lnTo>
                <a:lnTo>
                  <a:pt x="8969828" y="5065486"/>
                </a:lnTo>
                <a:lnTo>
                  <a:pt x="8969828" y="239485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PA_矩形 142"/>
          <p:cNvSpPr/>
          <p:nvPr>
            <p:custDataLst>
              <p:tags r:id="rId1"/>
            </p:custDataLst>
          </p:nvPr>
        </p:nvSpPr>
        <p:spPr>
          <a:xfrm>
            <a:off x="1611085" y="4900781"/>
            <a:ext cx="2627088" cy="424087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20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获奖人</a:t>
            </a:r>
            <a:r>
              <a:rPr lang="zh-CN" altLang="en-US" sz="20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20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xxx</a:t>
            </a:r>
            <a:endParaRPr lang="en-US" altLang="zh-CN" sz="2000" b="1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PA_矩形 142"/>
          <p:cNvSpPr/>
          <p:nvPr>
            <p:custDataLst>
              <p:tags r:id="rId2"/>
            </p:custDataLst>
          </p:nvPr>
        </p:nvSpPr>
        <p:spPr>
          <a:xfrm>
            <a:off x="4782456" y="4900781"/>
            <a:ext cx="2627088" cy="424087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20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获奖人</a:t>
            </a:r>
            <a:r>
              <a:rPr lang="zh-CN" altLang="en-US" sz="20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20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xxx</a:t>
            </a:r>
            <a:endParaRPr lang="en-US" altLang="zh-CN" sz="2000" b="1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PA_矩形 142"/>
          <p:cNvSpPr/>
          <p:nvPr>
            <p:custDataLst>
              <p:tags r:id="rId3"/>
            </p:custDataLst>
          </p:nvPr>
        </p:nvSpPr>
        <p:spPr>
          <a:xfrm>
            <a:off x="7953828" y="4900781"/>
            <a:ext cx="2627088" cy="424087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20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获奖人</a:t>
            </a:r>
            <a:r>
              <a:rPr lang="zh-CN" altLang="en-US" sz="20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20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xxx</a:t>
            </a:r>
            <a:endParaRPr lang="en-US" altLang="zh-CN" sz="2000" b="1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0" r="6630"/>
          <a:stretch/>
        </p:blipFill>
        <p:spPr>
          <a:xfrm>
            <a:off x="7972934" y="2076386"/>
            <a:ext cx="2588876" cy="2588876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7D160"/>
            </a:solidFill>
            <a:miter lim="800000"/>
          </a:ln>
          <a:effectLst>
            <a:outerShdw blurRad="381000" dist="18000" dir="5400000" algn="tl" rotWithShape="0">
              <a:srgbClr val="000000">
                <a:alpha val="28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65" r="8065"/>
          <a:stretch/>
        </p:blipFill>
        <p:spPr>
          <a:xfrm>
            <a:off x="4801562" y="1971611"/>
            <a:ext cx="2588876" cy="2588876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7D160"/>
            </a:solidFill>
            <a:miter lim="800000"/>
          </a:ln>
          <a:effectLst>
            <a:outerShdw blurRad="381000" dist="18000" dir="5400000" algn="tl" rotWithShape="0">
              <a:srgbClr val="000000">
                <a:alpha val="28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9" r="889"/>
          <a:stretch/>
        </p:blipFill>
        <p:spPr>
          <a:xfrm>
            <a:off x="1630191" y="1971611"/>
            <a:ext cx="2588876" cy="2588876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7D160"/>
            </a:solidFill>
            <a:miter lim="800000"/>
          </a:ln>
          <a:effectLst>
            <a:outerShdw blurRad="381000" dist="18000" dir="5400000" algn="tl" rotWithShape="0">
              <a:srgbClr val="000000">
                <a:alpha val="28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7426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" y="682171"/>
            <a:ext cx="9438279" cy="6175829"/>
          </a:xfrm>
          <a:prstGeom prst="rect">
            <a:avLst/>
          </a:prstGeom>
        </p:spPr>
      </p:pic>
      <p:sp>
        <p:nvSpPr>
          <p:cNvPr id="5" name="PA_矩形 142"/>
          <p:cNvSpPr/>
          <p:nvPr>
            <p:custDataLst>
              <p:tags r:id="rId1"/>
            </p:custDataLst>
          </p:nvPr>
        </p:nvSpPr>
        <p:spPr>
          <a:xfrm>
            <a:off x="5225146" y="2071653"/>
            <a:ext cx="5834740" cy="1224306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lvl="0" algn="ctr"/>
            <a:r>
              <a:rPr kumimoji="0" lang="en-US" altLang="zh-CN" sz="7200" b="1" i="0" u="none" strike="noStrike" kern="1200" cap="none" spc="0" normalizeH="0" baseline="0" noProof="0" dirty="0" smtClean="0">
                <a:ln>
                  <a:noFill/>
                </a:ln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【</a:t>
            </a:r>
            <a:r>
              <a:rPr lang="zh-CN" altLang="en-US" sz="72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最佳团队奖</a:t>
            </a:r>
            <a:r>
              <a:rPr kumimoji="0" lang="en-US" altLang="zh-CN" sz="7200" b="1" i="0" u="none" strike="noStrike" kern="1200" cap="none" spc="0" normalizeH="0" baseline="0" noProof="0" dirty="0" smtClean="0">
                <a:ln>
                  <a:noFill/>
                </a:ln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】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6" name="PA_矩形 142"/>
          <p:cNvSpPr/>
          <p:nvPr>
            <p:custDataLst>
              <p:tags r:id="rId2"/>
            </p:custDataLst>
          </p:nvPr>
        </p:nvSpPr>
        <p:spPr>
          <a:xfrm>
            <a:off x="2525488" y="632761"/>
            <a:ext cx="7141026" cy="731864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优秀员工颁奖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7" name="PA_矩形 142"/>
          <p:cNvSpPr/>
          <p:nvPr>
            <p:custDataLst>
              <p:tags r:id="rId3"/>
            </p:custDataLst>
          </p:nvPr>
        </p:nvSpPr>
        <p:spPr>
          <a:xfrm>
            <a:off x="5094518" y="3359883"/>
            <a:ext cx="6095996" cy="1549717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具备大局意识、服务意识和协调意识的团队才是优秀的团队。他们具有较高的团队精神，相互团结，相互支持，相互帮助，团队成员之间配合默契，依靠团队集体的力量，出色地完成各项工作要求和生产指标 </a:t>
            </a:r>
          </a:p>
        </p:txBody>
      </p:sp>
      <p:grpSp>
        <p:nvGrpSpPr>
          <p:cNvPr id="8" name="Group 550"/>
          <p:cNvGrpSpPr/>
          <p:nvPr/>
        </p:nvGrpSpPr>
        <p:grpSpPr bwMode="auto">
          <a:xfrm>
            <a:off x="2550807" y="1264349"/>
            <a:ext cx="2446102" cy="2444363"/>
            <a:chOff x="295" y="3475"/>
            <a:chExt cx="1407" cy="1407"/>
          </a:xfrm>
        </p:grpSpPr>
        <p:sp>
          <p:nvSpPr>
            <p:cNvPr id="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gradFill flip="none" rotWithShape="1">
                  <a:gsLst>
                    <a:gs pos="0">
                      <a:srgbClr val="E53238">
                        <a:shade val="30000"/>
                        <a:satMod val="115000"/>
                      </a:srgbClr>
                    </a:gs>
                    <a:gs pos="50000">
                      <a:srgbClr val="E53238">
                        <a:shade val="67500"/>
                        <a:satMod val="115000"/>
                      </a:srgbClr>
                    </a:gs>
                    <a:gs pos="100000">
                      <a:srgbClr val="E53238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0" name="Group 552"/>
            <p:cNvGrpSpPr/>
            <p:nvPr/>
          </p:nvGrpSpPr>
          <p:grpSpPr bwMode="auto">
            <a:xfrm>
              <a:off x="476" y="3657"/>
              <a:ext cx="1051" cy="1051"/>
              <a:chOff x="-6064" y="-2209"/>
              <a:chExt cx="2212" cy="2211"/>
            </a:xfrm>
          </p:grpSpPr>
          <p:sp>
            <p:nvSpPr>
              <p:cNvPr id="11" name="Oval 553"/>
              <p:cNvSpPr>
                <a:spLocks noChangeArrowheads="1"/>
              </p:cNvSpPr>
              <p:nvPr/>
            </p:nvSpPr>
            <p:spPr bwMode="auto">
              <a:xfrm>
                <a:off x="-6064" y="-2133"/>
                <a:ext cx="2134" cy="213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gradFill flip="none" rotWithShape="1">
                    <a:gsLst>
                      <a:gs pos="0">
                        <a:srgbClr val="E53238">
                          <a:shade val="30000"/>
                          <a:satMod val="115000"/>
                        </a:srgbClr>
                      </a:gs>
                      <a:gs pos="50000">
                        <a:srgbClr val="E53238">
                          <a:shade val="67500"/>
                          <a:satMod val="115000"/>
                        </a:srgbClr>
                      </a:gs>
                      <a:gs pos="100000">
                        <a:srgbClr val="E53238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grpSp>
            <p:nvGrpSpPr>
              <p:cNvPr id="12" name="Group 554"/>
              <p:cNvGrpSpPr/>
              <p:nvPr/>
            </p:nvGrpSpPr>
            <p:grpSpPr bwMode="auto">
              <a:xfrm>
                <a:off x="-6059" y="-2209"/>
                <a:ext cx="2207" cy="2211"/>
                <a:chOff x="-4063" y="-880"/>
                <a:chExt cx="2207" cy="2211"/>
              </a:xfrm>
            </p:grpSpPr>
            <p:grpSp>
              <p:nvGrpSpPr>
                <p:cNvPr id="13" name="Group 555"/>
                <p:cNvGrpSpPr/>
                <p:nvPr/>
              </p:nvGrpSpPr>
              <p:grpSpPr bwMode="auto">
                <a:xfrm>
                  <a:off x="-4063" y="-880"/>
                  <a:ext cx="2207" cy="2211"/>
                  <a:chOff x="-3927" y="-789"/>
                  <a:chExt cx="2207" cy="2211"/>
                </a:xfrm>
              </p:grpSpPr>
              <p:grpSp>
                <p:nvGrpSpPr>
                  <p:cNvPr id="2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9"/>
                    <a:ext cx="2207" cy="2205"/>
                    <a:chOff x="165" y="695"/>
                    <a:chExt cx="1428" cy="1431"/>
                  </a:xfrm>
                </p:grpSpPr>
                <p:grpSp>
                  <p:nvGrpSpPr>
                    <p:cNvPr id="3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8" y="695"/>
                      <a:ext cx="56" cy="1431"/>
                      <a:chOff x="839" y="695"/>
                      <a:chExt cx="56" cy="1431"/>
                    </a:xfrm>
                  </p:grpSpPr>
                  <p:sp>
                    <p:nvSpPr>
                      <p:cNvPr id="4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39" y="695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4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39" y="141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3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0" y="697"/>
                      <a:ext cx="57" cy="1428"/>
                      <a:chOff x="842" y="704"/>
                      <a:chExt cx="57" cy="1428"/>
                    </a:xfrm>
                  </p:grpSpPr>
                  <p:sp>
                    <p:nvSpPr>
                      <p:cNvPr id="3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2" y="70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4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3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9" y="-784"/>
                    <a:ext cx="2209" cy="2203"/>
                    <a:chOff x="167" y="697"/>
                    <a:chExt cx="1430" cy="1430"/>
                  </a:xfrm>
                </p:grpSpPr>
                <p:grpSp>
                  <p:nvGrpSpPr>
                    <p:cNvPr id="3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697"/>
                      <a:ext cx="56" cy="1430"/>
                      <a:chOff x="843" y="697"/>
                      <a:chExt cx="56" cy="1430"/>
                    </a:xfrm>
                  </p:grpSpPr>
                  <p:sp>
                    <p:nvSpPr>
                      <p:cNvPr id="3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697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2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3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3" y="698"/>
                      <a:ext cx="58" cy="1430"/>
                      <a:chOff x="843" y="700"/>
                      <a:chExt cx="58" cy="1430"/>
                    </a:xfrm>
                  </p:grpSpPr>
                  <p:sp>
                    <p:nvSpPr>
                      <p:cNvPr id="3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4" name="Group 570"/>
                <p:cNvGrpSpPr/>
                <p:nvPr/>
              </p:nvGrpSpPr>
              <p:grpSpPr bwMode="auto">
                <a:xfrm rot="1320000">
                  <a:off x="-3744" y="-520"/>
                  <a:ext cx="1545" cy="1546"/>
                  <a:chOff x="-3929" y="-783"/>
                  <a:chExt cx="2208" cy="2208"/>
                </a:xfrm>
              </p:grpSpPr>
              <p:grpSp>
                <p:nvGrpSpPr>
                  <p:cNvPr id="1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8" y="-783"/>
                    <a:ext cx="2207" cy="2202"/>
                    <a:chOff x="165" y="699"/>
                    <a:chExt cx="1429" cy="1429"/>
                  </a:xfrm>
                </p:grpSpPr>
                <p:grpSp>
                  <p:nvGrpSpPr>
                    <p:cNvPr id="2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9" y="699"/>
                      <a:ext cx="57" cy="1429"/>
                      <a:chOff x="840" y="699"/>
                      <a:chExt cx="57" cy="1429"/>
                    </a:xfrm>
                  </p:grpSpPr>
                  <p:sp>
                    <p:nvSpPr>
                      <p:cNvPr id="2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1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0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1" y="699"/>
                      <a:ext cx="57" cy="1429"/>
                      <a:chOff x="845" y="702"/>
                      <a:chExt cx="57" cy="1429"/>
                    </a:xfrm>
                  </p:grpSpPr>
                  <p:sp>
                    <p:nvSpPr>
                      <p:cNvPr id="2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702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6" y="1415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1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31" y="-781"/>
                    <a:ext cx="2208" cy="2204"/>
                    <a:chOff x="168" y="700"/>
                    <a:chExt cx="1429" cy="1430"/>
                  </a:xfrm>
                </p:grpSpPr>
                <p:grpSp>
                  <p:nvGrpSpPr>
                    <p:cNvPr id="1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700"/>
                      <a:ext cx="56" cy="1430"/>
                      <a:chOff x="843" y="700"/>
                      <a:chExt cx="56" cy="1430"/>
                    </a:xfrm>
                  </p:grpSpPr>
                  <p:sp>
                    <p:nvSpPr>
                      <p:cNvPr id="2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1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4" y="701"/>
                      <a:ext cx="57" cy="1429"/>
                      <a:chOff x="847" y="699"/>
                      <a:chExt cx="57" cy="1429"/>
                    </a:xfrm>
                  </p:grpSpPr>
                  <p:sp>
                    <p:nvSpPr>
                      <p:cNvPr id="1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7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8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70720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7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desktop\55efd10f5a0d5副本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0"/>
            <a:ext cx="12193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3555999 w 12191999"/>
              <a:gd name="connsiteY0" fmla="*/ 2394857 h 6858000"/>
              <a:gd name="connsiteX1" fmla="*/ 3555999 w 12191999"/>
              <a:gd name="connsiteY1" fmla="*/ 5065486 h 6858000"/>
              <a:gd name="connsiteX2" fmla="*/ 8969828 w 12191999"/>
              <a:gd name="connsiteY2" fmla="*/ 5065486 h 6858000"/>
              <a:gd name="connsiteX3" fmla="*/ 8969828 w 12191999"/>
              <a:gd name="connsiteY3" fmla="*/ 2394857 h 6858000"/>
              <a:gd name="connsiteX4" fmla="*/ 0 w 12191999"/>
              <a:gd name="connsiteY4" fmla="*/ 0 h 6858000"/>
              <a:gd name="connsiteX5" fmla="*/ 12191999 w 12191999"/>
              <a:gd name="connsiteY5" fmla="*/ 0 h 6858000"/>
              <a:gd name="connsiteX6" fmla="*/ 12191999 w 12191999"/>
              <a:gd name="connsiteY6" fmla="*/ 6858000 h 6858000"/>
              <a:gd name="connsiteX7" fmla="*/ 0 w 1219199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6858000">
                <a:moveTo>
                  <a:pt x="3555999" y="2394857"/>
                </a:moveTo>
                <a:lnTo>
                  <a:pt x="3555999" y="5065486"/>
                </a:lnTo>
                <a:lnTo>
                  <a:pt x="8969828" y="5065486"/>
                </a:lnTo>
                <a:lnTo>
                  <a:pt x="8969828" y="239485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PA_矩形 142"/>
          <p:cNvSpPr/>
          <p:nvPr>
            <p:custDataLst>
              <p:tags r:id="rId1"/>
            </p:custDataLst>
          </p:nvPr>
        </p:nvSpPr>
        <p:spPr>
          <a:xfrm>
            <a:off x="3975326" y="5406966"/>
            <a:ext cx="4239760" cy="547198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2800" b="1" dirty="0" smtClean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获奖人</a:t>
            </a:r>
            <a:r>
              <a:rPr lang="zh-CN" altLang="en-US" sz="2800" b="1" dirty="0" smtClean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2800" b="1" dirty="0" smtClean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xxx</a:t>
            </a:r>
            <a:endParaRPr lang="en-US" altLang="zh-CN" sz="2800" b="1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755" b="17329"/>
          <a:stretch/>
        </p:blipFill>
        <p:spPr>
          <a:xfrm>
            <a:off x="3187700" y="1268413"/>
            <a:ext cx="5816600" cy="37169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6518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" y="682171"/>
            <a:ext cx="9438279" cy="6175829"/>
          </a:xfrm>
          <a:prstGeom prst="rect">
            <a:avLst/>
          </a:prstGeom>
        </p:spPr>
      </p:pic>
      <p:sp>
        <p:nvSpPr>
          <p:cNvPr id="5" name="PA_矩形 142"/>
          <p:cNvSpPr/>
          <p:nvPr>
            <p:custDataLst>
              <p:tags r:id="rId1"/>
            </p:custDataLst>
          </p:nvPr>
        </p:nvSpPr>
        <p:spPr>
          <a:xfrm>
            <a:off x="5225146" y="2071653"/>
            <a:ext cx="5834740" cy="1224306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lvl="0" algn="ctr"/>
            <a:r>
              <a:rPr kumimoji="0" lang="en-US" altLang="zh-CN" sz="7200" b="1" i="0" u="none" strike="noStrike" kern="1200" cap="none" spc="0" normalizeH="0" baseline="0" noProof="0" dirty="0" smtClean="0">
                <a:ln>
                  <a:noFill/>
                </a:ln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【</a:t>
            </a:r>
            <a:r>
              <a:rPr lang="zh-CN" altLang="en-US" sz="72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最佳奉献奖</a:t>
            </a:r>
            <a:r>
              <a:rPr kumimoji="0" lang="en-US" altLang="zh-CN" sz="7200" b="1" i="0" u="none" strike="noStrike" kern="1200" cap="none" spc="0" normalizeH="0" baseline="0" noProof="0" dirty="0" smtClean="0">
                <a:ln>
                  <a:noFill/>
                </a:ln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】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6" name="PA_矩形 142"/>
          <p:cNvSpPr/>
          <p:nvPr>
            <p:custDataLst>
              <p:tags r:id="rId2"/>
            </p:custDataLst>
          </p:nvPr>
        </p:nvSpPr>
        <p:spPr>
          <a:xfrm>
            <a:off x="2525488" y="632761"/>
            <a:ext cx="7141026" cy="731864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优秀员工颁奖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7" name="PA_矩形 142"/>
          <p:cNvSpPr/>
          <p:nvPr>
            <p:custDataLst>
              <p:tags r:id="rId3"/>
            </p:custDataLst>
          </p:nvPr>
        </p:nvSpPr>
        <p:spPr>
          <a:xfrm>
            <a:off x="5094518" y="3359883"/>
            <a:ext cx="6095996" cy="1549717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具备大局意识、服务意识和协调意识的团队才是优秀的团队。他们具有较高的团队精神，相互团结，相互支持，相互帮助，团队成员之间配合默契，依靠团队集体的力量，出色地完成各项工作要求和生产指标 </a:t>
            </a:r>
          </a:p>
        </p:txBody>
      </p:sp>
      <p:grpSp>
        <p:nvGrpSpPr>
          <p:cNvPr id="8" name="Group 550"/>
          <p:cNvGrpSpPr/>
          <p:nvPr/>
        </p:nvGrpSpPr>
        <p:grpSpPr bwMode="auto">
          <a:xfrm>
            <a:off x="2550807" y="1264349"/>
            <a:ext cx="2446102" cy="2444363"/>
            <a:chOff x="295" y="3475"/>
            <a:chExt cx="1407" cy="1407"/>
          </a:xfrm>
        </p:grpSpPr>
        <p:sp>
          <p:nvSpPr>
            <p:cNvPr id="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gradFill flip="none" rotWithShape="1">
                  <a:gsLst>
                    <a:gs pos="0">
                      <a:srgbClr val="E53238">
                        <a:shade val="30000"/>
                        <a:satMod val="115000"/>
                      </a:srgbClr>
                    </a:gs>
                    <a:gs pos="50000">
                      <a:srgbClr val="E53238">
                        <a:shade val="67500"/>
                        <a:satMod val="115000"/>
                      </a:srgbClr>
                    </a:gs>
                    <a:gs pos="100000">
                      <a:srgbClr val="E53238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0" name="Group 552"/>
            <p:cNvGrpSpPr/>
            <p:nvPr/>
          </p:nvGrpSpPr>
          <p:grpSpPr bwMode="auto">
            <a:xfrm>
              <a:off x="476" y="3657"/>
              <a:ext cx="1051" cy="1051"/>
              <a:chOff x="-6064" y="-2209"/>
              <a:chExt cx="2212" cy="2211"/>
            </a:xfrm>
          </p:grpSpPr>
          <p:sp>
            <p:nvSpPr>
              <p:cNvPr id="11" name="Oval 553"/>
              <p:cNvSpPr>
                <a:spLocks noChangeArrowheads="1"/>
              </p:cNvSpPr>
              <p:nvPr/>
            </p:nvSpPr>
            <p:spPr bwMode="auto">
              <a:xfrm>
                <a:off x="-6064" y="-2133"/>
                <a:ext cx="2134" cy="2133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gradFill flip="none" rotWithShape="1">
                    <a:gsLst>
                      <a:gs pos="0">
                        <a:srgbClr val="E53238">
                          <a:shade val="30000"/>
                          <a:satMod val="115000"/>
                        </a:srgbClr>
                      </a:gs>
                      <a:gs pos="50000">
                        <a:srgbClr val="E53238">
                          <a:shade val="67500"/>
                          <a:satMod val="115000"/>
                        </a:srgbClr>
                      </a:gs>
                      <a:gs pos="100000">
                        <a:srgbClr val="E53238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grpSp>
            <p:nvGrpSpPr>
              <p:cNvPr id="12" name="Group 554"/>
              <p:cNvGrpSpPr/>
              <p:nvPr/>
            </p:nvGrpSpPr>
            <p:grpSpPr bwMode="auto">
              <a:xfrm>
                <a:off x="-6059" y="-2209"/>
                <a:ext cx="2207" cy="2211"/>
                <a:chOff x="-4063" y="-880"/>
                <a:chExt cx="2207" cy="2211"/>
              </a:xfrm>
            </p:grpSpPr>
            <p:grpSp>
              <p:nvGrpSpPr>
                <p:cNvPr id="13" name="Group 555"/>
                <p:cNvGrpSpPr/>
                <p:nvPr/>
              </p:nvGrpSpPr>
              <p:grpSpPr bwMode="auto">
                <a:xfrm>
                  <a:off x="-4063" y="-880"/>
                  <a:ext cx="2207" cy="2211"/>
                  <a:chOff x="-3927" y="-789"/>
                  <a:chExt cx="2207" cy="2211"/>
                </a:xfrm>
              </p:grpSpPr>
              <p:grpSp>
                <p:nvGrpSpPr>
                  <p:cNvPr id="2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9"/>
                    <a:ext cx="2207" cy="2205"/>
                    <a:chOff x="165" y="695"/>
                    <a:chExt cx="1428" cy="1431"/>
                  </a:xfrm>
                </p:grpSpPr>
                <p:grpSp>
                  <p:nvGrpSpPr>
                    <p:cNvPr id="3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8" y="695"/>
                      <a:ext cx="56" cy="1431"/>
                      <a:chOff x="839" y="695"/>
                      <a:chExt cx="56" cy="1431"/>
                    </a:xfrm>
                  </p:grpSpPr>
                  <p:sp>
                    <p:nvSpPr>
                      <p:cNvPr id="4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39" y="695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4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39" y="141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3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0" y="697"/>
                      <a:ext cx="57" cy="1428"/>
                      <a:chOff x="842" y="704"/>
                      <a:chExt cx="57" cy="1428"/>
                    </a:xfrm>
                  </p:grpSpPr>
                  <p:sp>
                    <p:nvSpPr>
                      <p:cNvPr id="3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2" y="70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4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3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9" y="-784"/>
                    <a:ext cx="2209" cy="2203"/>
                    <a:chOff x="167" y="697"/>
                    <a:chExt cx="1430" cy="1430"/>
                  </a:xfrm>
                </p:grpSpPr>
                <p:grpSp>
                  <p:nvGrpSpPr>
                    <p:cNvPr id="3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697"/>
                      <a:ext cx="56" cy="1430"/>
                      <a:chOff x="843" y="697"/>
                      <a:chExt cx="56" cy="1430"/>
                    </a:xfrm>
                  </p:grpSpPr>
                  <p:sp>
                    <p:nvSpPr>
                      <p:cNvPr id="3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697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2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3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3" y="698"/>
                      <a:ext cx="58" cy="1430"/>
                      <a:chOff x="843" y="700"/>
                      <a:chExt cx="58" cy="1430"/>
                    </a:xfrm>
                  </p:grpSpPr>
                  <p:sp>
                    <p:nvSpPr>
                      <p:cNvPr id="3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4" name="Group 570"/>
                <p:cNvGrpSpPr/>
                <p:nvPr/>
              </p:nvGrpSpPr>
              <p:grpSpPr bwMode="auto">
                <a:xfrm rot="1320000">
                  <a:off x="-3744" y="-520"/>
                  <a:ext cx="1545" cy="1546"/>
                  <a:chOff x="-3929" y="-783"/>
                  <a:chExt cx="2208" cy="2208"/>
                </a:xfrm>
              </p:grpSpPr>
              <p:grpSp>
                <p:nvGrpSpPr>
                  <p:cNvPr id="1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8" y="-783"/>
                    <a:ext cx="2207" cy="2202"/>
                    <a:chOff x="165" y="699"/>
                    <a:chExt cx="1429" cy="1429"/>
                  </a:xfrm>
                </p:grpSpPr>
                <p:grpSp>
                  <p:nvGrpSpPr>
                    <p:cNvPr id="2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9" y="699"/>
                      <a:ext cx="57" cy="1429"/>
                      <a:chOff x="840" y="699"/>
                      <a:chExt cx="57" cy="1429"/>
                    </a:xfrm>
                  </p:grpSpPr>
                  <p:sp>
                    <p:nvSpPr>
                      <p:cNvPr id="2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1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0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1" y="699"/>
                      <a:ext cx="57" cy="1429"/>
                      <a:chOff x="845" y="702"/>
                      <a:chExt cx="57" cy="1429"/>
                    </a:xfrm>
                  </p:grpSpPr>
                  <p:sp>
                    <p:nvSpPr>
                      <p:cNvPr id="2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702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6" y="1415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1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31" y="-781"/>
                    <a:ext cx="2208" cy="2204"/>
                    <a:chOff x="168" y="700"/>
                    <a:chExt cx="1429" cy="1430"/>
                  </a:xfrm>
                </p:grpSpPr>
                <p:grpSp>
                  <p:nvGrpSpPr>
                    <p:cNvPr id="1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700"/>
                      <a:ext cx="56" cy="1430"/>
                      <a:chOff x="843" y="700"/>
                      <a:chExt cx="56" cy="1430"/>
                    </a:xfrm>
                  </p:grpSpPr>
                  <p:sp>
                    <p:nvSpPr>
                      <p:cNvPr id="2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1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4" y="701"/>
                      <a:ext cx="57" cy="1429"/>
                      <a:chOff x="847" y="699"/>
                      <a:chExt cx="57" cy="1429"/>
                    </a:xfrm>
                  </p:grpSpPr>
                  <p:sp>
                    <p:nvSpPr>
                      <p:cNvPr id="1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7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8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gradFill flip="none" rotWithShape="1">
                            <a:gsLst>
                              <a:gs pos="0">
                                <a:srgbClr val="E53238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E53238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E53238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88529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7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desktop\55efd10f5a0d5副本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0"/>
            <a:ext cx="12193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3555999 w 12191999"/>
              <a:gd name="connsiteY0" fmla="*/ 2394857 h 6858000"/>
              <a:gd name="connsiteX1" fmla="*/ 3555999 w 12191999"/>
              <a:gd name="connsiteY1" fmla="*/ 5065486 h 6858000"/>
              <a:gd name="connsiteX2" fmla="*/ 8969828 w 12191999"/>
              <a:gd name="connsiteY2" fmla="*/ 5065486 h 6858000"/>
              <a:gd name="connsiteX3" fmla="*/ 8969828 w 12191999"/>
              <a:gd name="connsiteY3" fmla="*/ 2394857 h 6858000"/>
              <a:gd name="connsiteX4" fmla="*/ 0 w 12191999"/>
              <a:gd name="connsiteY4" fmla="*/ 0 h 6858000"/>
              <a:gd name="connsiteX5" fmla="*/ 12191999 w 12191999"/>
              <a:gd name="connsiteY5" fmla="*/ 0 h 6858000"/>
              <a:gd name="connsiteX6" fmla="*/ 12191999 w 12191999"/>
              <a:gd name="connsiteY6" fmla="*/ 6858000 h 6858000"/>
              <a:gd name="connsiteX7" fmla="*/ 0 w 1219199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6858000">
                <a:moveTo>
                  <a:pt x="3555999" y="2394857"/>
                </a:moveTo>
                <a:lnTo>
                  <a:pt x="3555999" y="5065486"/>
                </a:lnTo>
                <a:lnTo>
                  <a:pt x="8969828" y="5065486"/>
                </a:lnTo>
                <a:lnTo>
                  <a:pt x="8969828" y="239485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7490" y="1422122"/>
            <a:ext cx="3974937" cy="64013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2631" y="1422122"/>
            <a:ext cx="3974937" cy="6401355"/>
          </a:xfrm>
          <a:prstGeom prst="rect">
            <a:avLst/>
          </a:prstGeom>
        </p:spPr>
      </p:pic>
      <p:sp>
        <p:nvSpPr>
          <p:cNvPr id="4" name="PA_矩形 142"/>
          <p:cNvSpPr/>
          <p:nvPr>
            <p:custDataLst>
              <p:tags r:id="rId1"/>
            </p:custDataLst>
          </p:nvPr>
        </p:nvSpPr>
        <p:spPr>
          <a:xfrm>
            <a:off x="2233605" y="5049552"/>
            <a:ext cx="3383422" cy="547198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2800" b="1" dirty="0" smtClean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获奖人</a:t>
            </a:r>
            <a:r>
              <a:rPr lang="zh-CN" altLang="en-US" sz="2800" b="1" dirty="0" smtClean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2800" b="1" dirty="0" smtClean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xxx</a:t>
            </a:r>
            <a:endParaRPr lang="en-US" altLang="zh-CN" sz="2800" b="1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PA_矩形 142"/>
          <p:cNvSpPr/>
          <p:nvPr>
            <p:custDataLst>
              <p:tags r:id="rId2"/>
            </p:custDataLst>
          </p:nvPr>
        </p:nvSpPr>
        <p:spPr>
          <a:xfrm>
            <a:off x="6584660" y="5049552"/>
            <a:ext cx="3383422" cy="547198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2800" b="1" dirty="0" smtClean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获奖人</a:t>
            </a:r>
            <a:r>
              <a:rPr lang="zh-CN" altLang="en-US" sz="2800" b="1" dirty="0" smtClean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2800" b="1" dirty="0" smtClean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xxx</a:t>
            </a:r>
            <a:endParaRPr lang="en-US" altLang="zh-CN" sz="2800" b="1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311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4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1" r="4551"/>
          <a:stretch/>
        </p:blipFill>
        <p:spPr>
          <a:xfrm>
            <a:off x="0" y="-11117"/>
            <a:ext cx="12192000" cy="688023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82"/>
          <a:stretch/>
        </p:blipFill>
        <p:spPr>
          <a:xfrm>
            <a:off x="0" y="4924369"/>
            <a:ext cx="12192000" cy="193363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PA_矩形 142"/>
          <p:cNvSpPr/>
          <p:nvPr>
            <p:custDataLst>
              <p:tags r:id="rId2"/>
            </p:custDataLst>
          </p:nvPr>
        </p:nvSpPr>
        <p:spPr>
          <a:xfrm>
            <a:off x="2525488" y="2517494"/>
            <a:ext cx="7141026" cy="1470528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88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节目汇报演出</a:t>
            </a:r>
          </a:p>
        </p:txBody>
      </p:sp>
      <p:sp>
        <p:nvSpPr>
          <p:cNvPr id="6" name="PA_矩形 142"/>
          <p:cNvSpPr/>
          <p:nvPr>
            <p:custDataLst>
              <p:tags r:id="rId3"/>
            </p:custDataLst>
          </p:nvPr>
        </p:nvSpPr>
        <p:spPr>
          <a:xfrm>
            <a:off x="2525488" y="1520017"/>
            <a:ext cx="7141026" cy="1039641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6000" b="1" dirty="0" smtClean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第三项</a:t>
            </a:r>
            <a:endParaRPr lang="en-US" altLang="zh-CN" sz="6000" b="1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70629" y="4060592"/>
            <a:ext cx="6850742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14000"/>
              </a:lnSpc>
              <a:defRPr sz="140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defRPr>
            </a:lvl1pPr>
          </a:lstStyle>
          <a:p>
            <a:r>
              <a:rPr lang="en-US" altLang="zh-CN" dirty="0"/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26233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3555999 w 12191999"/>
              <a:gd name="connsiteY0" fmla="*/ 2394857 h 6858000"/>
              <a:gd name="connsiteX1" fmla="*/ 3555999 w 12191999"/>
              <a:gd name="connsiteY1" fmla="*/ 5065486 h 6858000"/>
              <a:gd name="connsiteX2" fmla="*/ 8969828 w 12191999"/>
              <a:gd name="connsiteY2" fmla="*/ 5065486 h 6858000"/>
              <a:gd name="connsiteX3" fmla="*/ 8969828 w 12191999"/>
              <a:gd name="connsiteY3" fmla="*/ 2394857 h 6858000"/>
              <a:gd name="connsiteX4" fmla="*/ 0 w 12191999"/>
              <a:gd name="connsiteY4" fmla="*/ 0 h 6858000"/>
              <a:gd name="connsiteX5" fmla="*/ 12191999 w 12191999"/>
              <a:gd name="connsiteY5" fmla="*/ 0 h 6858000"/>
              <a:gd name="connsiteX6" fmla="*/ 12191999 w 12191999"/>
              <a:gd name="connsiteY6" fmla="*/ 6858000 h 6858000"/>
              <a:gd name="connsiteX7" fmla="*/ 0 w 1219199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6858000">
                <a:moveTo>
                  <a:pt x="3555999" y="2394857"/>
                </a:moveTo>
                <a:lnTo>
                  <a:pt x="3555999" y="5065486"/>
                </a:lnTo>
                <a:lnTo>
                  <a:pt x="8969828" y="5065486"/>
                </a:lnTo>
                <a:lnTo>
                  <a:pt x="8969828" y="239485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icture 2" descr="PPECLOGO-eff-0-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769" y="1282871"/>
            <a:ext cx="835025" cy="632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PPECLOGO-eff-0-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694" y="1265217"/>
            <a:ext cx="773112" cy="72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PPECLOGO-eff-0-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31" y="121196"/>
            <a:ext cx="2373313" cy="188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PPECLOGO-eff-0-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181" y="1905312"/>
            <a:ext cx="412750" cy="31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PPECLOGO-eff-0-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944" y="1374297"/>
            <a:ext cx="315912" cy="30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" descr="PPECLOGO-eff-0-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519" y="1986540"/>
            <a:ext cx="155575" cy="11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PPECLOGO-eff-0-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656" y="1030267"/>
            <a:ext cx="773113" cy="71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" descr="PPECLOGO-eff-5-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856" y="1431891"/>
            <a:ext cx="1163638" cy="1038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PPECLOGO-eff-5-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094" y="1477579"/>
            <a:ext cx="1444625" cy="140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PPECLOGO-eff-5-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381" y="1141725"/>
            <a:ext cx="879475" cy="82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PPECLOGO-eff-0-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031" y="1813645"/>
            <a:ext cx="411163" cy="39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3" descr="PPECLOGO-eff-0-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294" y="1019895"/>
            <a:ext cx="411162" cy="31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PPECLOGO-eff2-1-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944" y="1123799"/>
            <a:ext cx="1336675" cy="113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5" descr="PPECLOGO-eff2-1-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119" y="1420734"/>
            <a:ext cx="344488" cy="28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PPECLOGO-eff2-1-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056" y="1542788"/>
            <a:ext cx="554038" cy="71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7" descr="PPECLOGO-eff2-1-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794" y="1377472"/>
            <a:ext cx="284162" cy="23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8" descr="PPECLOGO-eff2-1-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256" y="1726210"/>
            <a:ext cx="222250" cy="18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椭圆 28"/>
          <p:cNvSpPr/>
          <p:nvPr/>
        </p:nvSpPr>
        <p:spPr>
          <a:xfrm rot="2270211">
            <a:off x="4456073" y="-1181548"/>
            <a:ext cx="197412" cy="20169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 rot="4680544">
            <a:off x="4755463" y="-1800634"/>
            <a:ext cx="186638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 rot="2084213" flipH="1">
            <a:off x="4041950" y="-1816382"/>
            <a:ext cx="106287" cy="10859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 rot="3120000">
            <a:off x="4815541" y="-1671662"/>
            <a:ext cx="132470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 rot="3006897">
            <a:off x="5185929" y="-1204638"/>
            <a:ext cx="18494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 rot="1199333">
            <a:off x="4172436" y="-1455866"/>
            <a:ext cx="178116" cy="18197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椭圆 34"/>
          <p:cNvSpPr/>
          <p:nvPr/>
        </p:nvSpPr>
        <p:spPr>
          <a:xfrm rot="5400000">
            <a:off x="3965650" y="-802256"/>
            <a:ext cx="1301477" cy="1639415"/>
          </a:xfrm>
          <a:prstGeom prst="ellipse">
            <a:avLst/>
          </a:prstGeom>
          <a:gradFill>
            <a:gsLst>
              <a:gs pos="0">
                <a:srgbClr val="FFD85D">
                  <a:alpha val="24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 rot="5400000">
            <a:off x="3157163" y="-1365649"/>
            <a:ext cx="3130747" cy="2867279"/>
          </a:xfrm>
          <a:prstGeom prst="ellipse">
            <a:avLst/>
          </a:prstGeom>
          <a:gradFill>
            <a:gsLst>
              <a:gs pos="0">
                <a:srgbClr val="FFFF00">
                  <a:alpha val="15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 rot="2270211">
            <a:off x="4431525" y="-1181548"/>
            <a:ext cx="197412" cy="20169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 rot="4680544">
            <a:off x="4730915" y="-1800634"/>
            <a:ext cx="186638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 rot="2084213" flipH="1">
            <a:off x="4017402" y="-1816382"/>
            <a:ext cx="106287" cy="10859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 rot="3120000">
            <a:off x="4790993" y="-1671662"/>
            <a:ext cx="132470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/>
        </p:nvSpPr>
        <p:spPr>
          <a:xfrm rot="3006897">
            <a:off x="5161381" y="-1204638"/>
            <a:ext cx="18494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 rot="1199333">
            <a:off x="4147888" y="-1455866"/>
            <a:ext cx="178116" cy="18197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3" name="Picture 3" descr="C:\Users\PC\Desktop\wwe2e.png"/>
          <p:cNvPicPr>
            <a:picLocks noChangeAspect="1" noChangeArrowheads="1"/>
          </p:cNvPicPr>
          <p:nvPr/>
        </p:nvPicPr>
        <p:blipFill>
          <a:blip r:embed="rId17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14539075" y="3369425"/>
            <a:ext cx="14490393" cy="674061"/>
          </a:xfrm>
          <a:prstGeom prst="rect">
            <a:avLst/>
          </a:prstGeom>
          <a:noFill/>
        </p:spPr>
      </p:pic>
      <p:grpSp>
        <p:nvGrpSpPr>
          <p:cNvPr id="2" name="组合 1"/>
          <p:cNvGrpSpPr/>
          <p:nvPr/>
        </p:nvGrpSpPr>
        <p:grpSpPr>
          <a:xfrm>
            <a:off x="1150071" y="3253313"/>
            <a:ext cx="9891859" cy="3245130"/>
            <a:chOff x="1208066" y="3253313"/>
            <a:chExt cx="9891859" cy="3245130"/>
          </a:xfrm>
        </p:grpSpPr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xmlns="" id="{E8A41ECA-2F73-4E73-8859-BB7A64692A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703"/>
            <a:stretch/>
          </p:blipFill>
          <p:spPr>
            <a:xfrm>
              <a:off x="7738233" y="3253313"/>
              <a:ext cx="3361692" cy="3245130"/>
            </a:xfrm>
            <a:prstGeom prst="rect">
              <a:avLst/>
            </a:prstGeom>
            <a:effectLst/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xmlns="" id="{E8A41ECA-2F73-4E73-8859-BB7A64692A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703"/>
            <a:stretch/>
          </p:blipFill>
          <p:spPr>
            <a:xfrm flipH="1">
              <a:off x="1208066" y="3253313"/>
              <a:ext cx="3361692" cy="3245130"/>
            </a:xfrm>
            <a:prstGeom prst="rect">
              <a:avLst/>
            </a:prstGeom>
            <a:effectLst/>
          </p:spPr>
        </p:pic>
      </p:grpSp>
      <p:sp>
        <p:nvSpPr>
          <p:cNvPr id="47" name="TextBox 2"/>
          <p:cNvSpPr txBox="1"/>
          <p:nvPr/>
        </p:nvSpPr>
        <p:spPr>
          <a:xfrm>
            <a:off x="-354772" y="2123472"/>
            <a:ext cx="12794422" cy="1600406"/>
          </a:xfrm>
          <a:prstGeom prst="rect">
            <a:avLst/>
          </a:prstGeom>
          <a:noFill/>
        </p:spPr>
        <p:txBody>
          <a:bodyPr wrap="square" lIns="121891" tIns="60944" rIns="121891" bIns="60944" rtlCol="0">
            <a:spAutoFit/>
          </a:bodyPr>
          <a:lstStyle>
            <a:defPPr>
              <a:defRPr lang="zh-CN"/>
            </a:defPPr>
            <a:lvl1pPr algn="ctr">
              <a:defRPr sz="5400" b="1">
                <a:gradFill flip="none" rotWithShape="1">
                  <a:gsLst>
                    <a:gs pos="0">
                      <a:srgbClr val="FFFF99"/>
                    </a:gs>
                    <a:gs pos="57000">
                      <a:schemeClr val="bg1"/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dist="50800" dir="5400000" algn="t" rotWithShape="0">
                    <a:srgbClr val="F41D0C"/>
                  </a:outerShdw>
                </a:effectLst>
                <a:latin typeface="方正粗倩简体" panose="03000509000000000000" pitchFamily="65" charset="-122"/>
                <a:ea typeface="方正粗倩简体" panose="03000509000000000000" pitchFamily="65" charset="-122"/>
              </a:defRPr>
            </a:lvl1pPr>
          </a:lstStyle>
          <a:p>
            <a:pPr lvl="0" defTabSz="1218871">
              <a:defRPr/>
            </a:pPr>
            <a:r>
              <a:rPr lang="en-US" altLang="zh-CN" sz="9600" dirty="0" smtClean="0">
                <a:blipFill dpi="0" rotWithShape="1">
                  <a:blip r:embed="rId19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600" dirty="0" smtClean="0">
                <a:blipFill dpi="0" rotWithShape="1">
                  <a:blip r:embed="rId19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歌曲演唱</a:t>
            </a:r>
            <a:r>
              <a:rPr lang="en-US" altLang="zh-CN" sz="9600" dirty="0" smtClean="0">
                <a:blipFill dpi="0" rotWithShape="1">
                  <a:blip r:embed="rId19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en-US" altLang="zh-CN" sz="9600" dirty="0">
              <a:blipFill dpi="0" rotWithShape="1">
                <a:blip r:embed="rId19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2"/>
          <p:cNvSpPr txBox="1"/>
          <p:nvPr/>
        </p:nvSpPr>
        <p:spPr>
          <a:xfrm>
            <a:off x="-354772" y="1195876"/>
            <a:ext cx="12794422" cy="954075"/>
          </a:xfrm>
          <a:prstGeom prst="rect">
            <a:avLst/>
          </a:prstGeom>
          <a:noFill/>
        </p:spPr>
        <p:txBody>
          <a:bodyPr wrap="square" lIns="121891" tIns="60944" rIns="121891" bIns="60944" rtlCol="0">
            <a:spAutoFit/>
          </a:bodyPr>
          <a:lstStyle>
            <a:defPPr>
              <a:defRPr lang="zh-CN"/>
            </a:defPPr>
            <a:lvl1pPr algn="ctr">
              <a:defRPr sz="5400" b="1">
                <a:gradFill flip="none" rotWithShape="1">
                  <a:gsLst>
                    <a:gs pos="0">
                      <a:srgbClr val="FFFF99"/>
                    </a:gs>
                    <a:gs pos="57000">
                      <a:schemeClr val="bg1"/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dist="50800" dir="5400000" algn="t" rotWithShape="0">
                    <a:srgbClr val="F41D0C"/>
                  </a:outerShdw>
                </a:effectLst>
                <a:latin typeface="方正粗倩简体" panose="03000509000000000000" pitchFamily="65" charset="-122"/>
                <a:ea typeface="方正粗倩简体" panose="03000509000000000000" pitchFamily="65" charset="-122"/>
              </a:defRPr>
            </a:lvl1pPr>
          </a:lstStyle>
          <a:p>
            <a:pPr lvl="0" defTabSz="1218871">
              <a:defRPr/>
            </a:pPr>
            <a:r>
              <a:rPr lang="zh-CN" altLang="en-US" dirty="0" smtClean="0">
                <a:blipFill dpi="0" rotWithShape="1">
                  <a:blip r:embed="rId19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节目一</a:t>
            </a:r>
            <a:endParaRPr lang="en-US" altLang="zh-CN" dirty="0">
              <a:blipFill dpi="0" rotWithShape="1">
                <a:blip r:embed="rId19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2"/>
          <p:cNvSpPr txBox="1"/>
          <p:nvPr/>
        </p:nvSpPr>
        <p:spPr>
          <a:xfrm>
            <a:off x="3332931" y="3808409"/>
            <a:ext cx="5419016" cy="553966"/>
          </a:xfrm>
          <a:prstGeom prst="rect">
            <a:avLst/>
          </a:prstGeom>
          <a:noFill/>
        </p:spPr>
        <p:txBody>
          <a:bodyPr wrap="square" lIns="121891" tIns="60944" rIns="121891" bIns="60944" rtlCol="0">
            <a:spAutoFit/>
          </a:bodyPr>
          <a:lstStyle>
            <a:defPPr>
              <a:defRPr lang="zh-CN"/>
            </a:defPPr>
            <a:lvl1pPr algn="ctr">
              <a:defRPr sz="5400" b="1">
                <a:gradFill flip="none" rotWithShape="1">
                  <a:gsLst>
                    <a:gs pos="0">
                      <a:srgbClr val="FFFF99"/>
                    </a:gs>
                    <a:gs pos="57000">
                      <a:schemeClr val="bg1"/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dist="50800" dir="5400000" algn="t" rotWithShape="0">
                    <a:srgbClr val="F41D0C"/>
                  </a:outerShdw>
                </a:effectLst>
                <a:latin typeface="方正粗倩简体" panose="03000509000000000000" pitchFamily="65" charset="-122"/>
                <a:ea typeface="方正粗倩简体" panose="03000509000000000000" pitchFamily="65" charset="-122"/>
              </a:defRPr>
            </a:lvl1pPr>
          </a:lstStyle>
          <a:p>
            <a:pPr lvl="0" defTabSz="1218871">
              <a:defRPr/>
            </a:pPr>
            <a:r>
              <a:rPr lang="zh-CN" altLang="en-US" sz="2800" dirty="0" smtClean="0">
                <a:blipFill dpi="0" rotWithShape="1">
                  <a:blip r:embed="rId19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表演者：设计部 策划部</a:t>
            </a:r>
            <a:endParaRPr lang="en-US" altLang="zh-CN" sz="2800" dirty="0">
              <a:blipFill dpi="0" rotWithShape="1">
                <a:blip r:embed="rId19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838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96296E-6 L -0.31628 2.96296E-6 " pathEditMode="relative" rAng="0" ptsTypes="AA">
                                      <p:cBhvr>
                                        <p:cTn id="4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20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L -0.57188 -4.07407E-6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142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44444E-6 -1.11111E-6 L 0.03941 1.09639 " pathEditMode="relative" rAng="0" ptsTypes="AA">
                                      <p:cBhvr>
                                        <p:cTn id="144" dur="6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146" dur="4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148" dur="6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150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152" dur="5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6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2" dur="2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4" dur="3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190" dur="6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192" dur="6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194" dur="6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196" dur="4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198" dur="8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200" dur="6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4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6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0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2" dur="3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261 -0.0044 L 2.40808 -0.0044 " pathEditMode="relative" rAng="0" ptsTypes="AA">
                                      <p:cBhvr>
                                        <p:cTn id="232" dur="2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273" y="0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6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39" dur="1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240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1" dur="100" fill="hold"/>
                                        <p:tgtEl>
                                          <p:spTgt spid="47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242" presetID="6" presetClass="emph" presetSubtype="0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3" dur="100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4" presetID="6" presetClass="emp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5" dur="100" fill="hold"/>
                                        <p:tgtEl>
                                          <p:spTgt spid="47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2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" dur="1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6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2" dur="100" fill="hold"/>
                                        <p:tgtEl>
                                          <p:spTgt spid="48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253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4" dur="100" fill="hold"/>
                                        <p:tgtEl>
                                          <p:spTgt spid="48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255" presetID="6" presetClass="emph" presetSubtype="0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6" dur="100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7" presetID="6" presetClass="emp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8" dur="100" fill="hold"/>
                                        <p:tgtEl>
                                          <p:spTgt spid="4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2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1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6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5" dur="100" fill="hold"/>
                                        <p:tgtEl>
                                          <p:spTgt spid="49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266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7" dur="100" fill="hold"/>
                                        <p:tgtEl>
                                          <p:spTgt spid="49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268" presetID="6" presetClass="emph" presetSubtype="0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9" dur="100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0" presetID="6" presetClass="emp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1" dur="100" fill="hold"/>
                                        <p:tgtEl>
                                          <p:spTgt spid="49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6" grpId="0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7" grpId="0"/>
      <p:bldP spid="47" grpId="1"/>
      <p:bldP spid="47" grpId="2"/>
      <p:bldP spid="47" grpId="3"/>
      <p:bldP spid="47" grpId="4"/>
      <p:bldP spid="48" grpId="0"/>
      <p:bldP spid="48" grpId="1"/>
      <p:bldP spid="48" grpId="2"/>
      <p:bldP spid="48" grpId="3"/>
      <p:bldP spid="48" grpId="4"/>
      <p:bldP spid="49" grpId="0"/>
      <p:bldP spid="49" grpId="1"/>
      <p:bldP spid="49" grpId="2"/>
      <p:bldP spid="49" grpId="3"/>
      <p:bldP spid="49" grpId="4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3555999 w 12191999"/>
              <a:gd name="connsiteY0" fmla="*/ 2394857 h 6858000"/>
              <a:gd name="connsiteX1" fmla="*/ 3555999 w 12191999"/>
              <a:gd name="connsiteY1" fmla="*/ 5065486 h 6858000"/>
              <a:gd name="connsiteX2" fmla="*/ 8969828 w 12191999"/>
              <a:gd name="connsiteY2" fmla="*/ 5065486 h 6858000"/>
              <a:gd name="connsiteX3" fmla="*/ 8969828 w 12191999"/>
              <a:gd name="connsiteY3" fmla="*/ 2394857 h 6858000"/>
              <a:gd name="connsiteX4" fmla="*/ 0 w 12191999"/>
              <a:gd name="connsiteY4" fmla="*/ 0 h 6858000"/>
              <a:gd name="connsiteX5" fmla="*/ 12191999 w 12191999"/>
              <a:gd name="connsiteY5" fmla="*/ 0 h 6858000"/>
              <a:gd name="connsiteX6" fmla="*/ 12191999 w 12191999"/>
              <a:gd name="connsiteY6" fmla="*/ 6858000 h 6858000"/>
              <a:gd name="connsiteX7" fmla="*/ 0 w 1219199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6858000">
                <a:moveTo>
                  <a:pt x="3555999" y="2394857"/>
                </a:moveTo>
                <a:lnTo>
                  <a:pt x="3555999" y="5065486"/>
                </a:lnTo>
                <a:lnTo>
                  <a:pt x="8969828" y="5065486"/>
                </a:lnTo>
                <a:lnTo>
                  <a:pt x="8969828" y="239485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icture 2" descr="PPECLOGO-eff-0-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769" y="1282871"/>
            <a:ext cx="835025" cy="632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PPECLOGO-eff-0-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694" y="1265217"/>
            <a:ext cx="773112" cy="72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PPECLOGO-eff-0-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31" y="121196"/>
            <a:ext cx="2373313" cy="188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PPECLOGO-eff-0-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181" y="1905312"/>
            <a:ext cx="412750" cy="31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PPECLOGO-eff-0-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944" y="1374297"/>
            <a:ext cx="315912" cy="30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" descr="PPECLOGO-eff-0-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519" y="1986540"/>
            <a:ext cx="155575" cy="11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PPECLOGO-eff-0-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656" y="1030267"/>
            <a:ext cx="773113" cy="71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" descr="PPECLOGO-eff-5-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856" y="1431891"/>
            <a:ext cx="1163638" cy="1038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PPECLOGO-eff-5-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094" y="1477579"/>
            <a:ext cx="1444625" cy="140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PPECLOGO-eff-5-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381" y="1141725"/>
            <a:ext cx="879475" cy="82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PPECLOGO-eff-0-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031" y="1813645"/>
            <a:ext cx="411163" cy="39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3" descr="PPECLOGO-eff-0-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294" y="1019895"/>
            <a:ext cx="411162" cy="31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PPECLOGO-eff2-1-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944" y="1123799"/>
            <a:ext cx="1336675" cy="113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5" descr="PPECLOGO-eff2-1-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119" y="1420734"/>
            <a:ext cx="344488" cy="28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PPECLOGO-eff2-1-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056" y="1542788"/>
            <a:ext cx="554038" cy="71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7" descr="PPECLOGO-eff2-1-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794" y="1377472"/>
            <a:ext cx="284162" cy="23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8" descr="PPECLOGO-eff2-1-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256" y="1726210"/>
            <a:ext cx="222250" cy="18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椭圆 28"/>
          <p:cNvSpPr/>
          <p:nvPr/>
        </p:nvSpPr>
        <p:spPr>
          <a:xfrm rot="2270211">
            <a:off x="4456073" y="-1181548"/>
            <a:ext cx="197412" cy="20169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 rot="4680544">
            <a:off x="4755463" y="-1800634"/>
            <a:ext cx="186638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 rot="2084213" flipH="1">
            <a:off x="4041950" y="-1816382"/>
            <a:ext cx="106287" cy="10859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 rot="3120000">
            <a:off x="4815541" y="-1671662"/>
            <a:ext cx="132470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 rot="3006897">
            <a:off x="5185929" y="-1204638"/>
            <a:ext cx="18494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 rot="1199333">
            <a:off x="4172436" y="-1455866"/>
            <a:ext cx="178116" cy="18197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5" name="椭圆 34"/>
          <p:cNvSpPr/>
          <p:nvPr/>
        </p:nvSpPr>
        <p:spPr>
          <a:xfrm rot="5400000">
            <a:off x="3965650" y="-802256"/>
            <a:ext cx="1301477" cy="1639415"/>
          </a:xfrm>
          <a:prstGeom prst="ellipse">
            <a:avLst/>
          </a:prstGeom>
          <a:gradFill>
            <a:gsLst>
              <a:gs pos="0">
                <a:srgbClr val="FFD85D">
                  <a:alpha val="24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 rot="5400000">
            <a:off x="3157163" y="-1365649"/>
            <a:ext cx="3130747" cy="2867279"/>
          </a:xfrm>
          <a:prstGeom prst="ellipse">
            <a:avLst/>
          </a:prstGeom>
          <a:gradFill>
            <a:gsLst>
              <a:gs pos="0">
                <a:srgbClr val="FFFF00">
                  <a:alpha val="15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 rot="2270211">
            <a:off x="4431525" y="-1181548"/>
            <a:ext cx="197412" cy="20169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 rot="4680544">
            <a:off x="4730915" y="-1800634"/>
            <a:ext cx="186638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 rot="2084213" flipH="1">
            <a:off x="4017402" y="-1816382"/>
            <a:ext cx="106287" cy="10859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 rot="3120000">
            <a:off x="4790993" y="-1671662"/>
            <a:ext cx="132470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/>
        </p:nvSpPr>
        <p:spPr>
          <a:xfrm rot="3006897">
            <a:off x="5161381" y="-1204638"/>
            <a:ext cx="18494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 rot="1199333">
            <a:off x="4147888" y="-1455866"/>
            <a:ext cx="178116" cy="18197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pic>
        <p:nvPicPr>
          <p:cNvPr id="43" name="Picture 3" descr="C:\Users\PC\Desktop\wwe2e.png"/>
          <p:cNvPicPr>
            <a:picLocks noChangeAspect="1" noChangeArrowheads="1"/>
          </p:cNvPicPr>
          <p:nvPr/>
        </p:nvPicPr>
        <p:blipFill>
          <a:blip r:embed="rId17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14539075" y="3369425"/>
            <a:ext cx="14490393" cy="674061"/>
          </a:xfrm>
          <a:prstGeom prst="rect">
            <a:avLst/>
          </a:prstGeom>
          <a:noFill/>
        </p:spPr>
      </p:pic>
      <p:grpSp>
        <p:nvGrpSpPr>
          <p:cNvPr id="2" name="组合 1"/>
          <p:cNvGrpSpPr/>
          <p:nvPr/>
        </p:nvGrpSpPr>
        <p:grpSpPr>
          <a:xfrm>
            <a:off x="1150071" y="3253313"/>
            <a:ext cx="9891859" cy="3245130"/>
            <a:chOff x="1208066" y="3253313"/>
            <a:chExt cx="9891859" cy="3245130"/>
          </a:xfrm>
        </p:grpSpPr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xmlns="" id="{E8A41ECA-2F73-4E73-8859-BB7A64692A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703"/>
            <a:stretch/>
          </p:blipFill>
          <p:spPr>
            <a:xfrm>
              <a:off x="7738233" y="3253313"/>
              <a:ext cx="3361692" cy="3245130"/>
            </a:xfrm>
            <a:prstGeom prst="rect">
              <a:avLst/>
            </a:prstGeom>
            <a:effectLst/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xmlns="" id="{E8A41ECA-2F73-4E73-8859-BB7A64692A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703"/>
            <a:stretch/>
          </p:blipFill>
          <p:spPr>
            <a:xfrm flipH="1">
              <a:off x="1208066" y="3253313"/>
              <a:ext cx="3361692" cy="3245130"/>
            </a:xfrm>
            <a:prstGeom prst="rect">
              <a:avLst/>
            </a:prstGeom>
            <a:effectLst/>
          </p:spPr>
        </p:pic>
      </p:grpSp>
      <p:sp>
        <p:nvSpPr>
          <p:cNvPr id="47" name="TextBox 2"/>
          <p:cNvSpPr txBox="1"/>
          <p:nvPr/>
        </p:nvSpPr>
        <p:spPr>
          <a:xfrm>
            <a:off x="-354772" y="2123472"/>
            <a:ext cx="12794422" cy="1600406"/>
          </a:xfrm>
          <a:prstGeom prst="rect">
            <a:avLst/>
          </a:prstGeom>
          <a:noFill/>
        </p:spPr>
        <p:txBody>
          <a:bodyPr wrap="square" lIns="121891" tIns="60944" rIns="121891" bIns="60944" rtlCol="0">
            <a:spAutoFit/>
          </a:bodyPr>
          <a:lstStyle>
            <a:defPPr>
              <a:defRPr lang="zh-CN"/>
            </a:defPPr>
            <a:lvl1pPr algn="ctr">
              <a:defRPr sz="5400" b="1">
                <a:gradFill flip="none" rotWithShape="1">
                  <a:gsLst>
                    <a:gs pos="0">
                      <a:srgbClr val="FFFF99"/>
                    </a:gs>
                    <a:gs pos="57000">
                      <a:schemeClr val="bg1"/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dist="50800" dir="5400000" algn="t" rotWithShape="0">
                    <a:srgbClr val="F41D0C"/>
                  </a:outerShdw>
                </a:effectLst>
                <a:latin typeface="方正粗倩简体" panose="03000509000000000000" pitchFamily="65" charset="-122"/>
                <a:ea typeface="方正粗倩简体" panose="03000509000000000000" pitchFamily="65" charset="-122"/>
              </a:defRPr>
            </a:lvl1pPr>
          </a:lstStyle>
          <a:p>
            <a:pPr marL="0" marR="0" lvl="0" indent="0" algn="ctr" defTabSz="1218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0" normalizeH="0" baseline="0" noProof="0" dirty="0" smtClean="0">
                <a:ln>
                  <a:noFill/>
                </a:ln>
                <a:blipFill dpi="0" rotWithShape="1">
                  <a:blip r:embed="rId19"/>
                  <a:srcRect/>
                  <a:stretch>
                    <a:fillRect/>
                  </a:stretch>
                </a:blipFill>
                <a:effectLst>
                  <a:outerShdw dist="50800" dir="5400000" algn="t" rotWithShape="0">
                    <a:srgbClr val="F41D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《</a:t>
            </a:r>
            <a:r>
              <a:rPr kumimoji="0" lang="zh-CN" altLang="en-US" sz="9600" b="1" i="0" u="none" strike="noStrike" kern="1200" cap="none" spc="0" normalizeH="0" baseline="0" noProof="0" dirty="0" smtClean="0">
                <a:ln>
                  <a:noFill/>
                </a:ln>
                <a:blipFill dpi="0" rotWithShape="1">
                  <a:blip r:embed="rId19"/>
                  <a:srcRect/>
                  <a:stretch>
                    <a:fillRect/>
                  </a:stretch>
                </a:blipFill>
                <a:effectLst>
                  <a:outerShdw dist="50800" dir="5400000" algn="t" rotWithShape="0">
                    <a:srgbClr val="F41D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欢乐舞蹈</a:t>
            </a:r>
            <a:r>
              <a:rPr kumimoji="0" lang="en-US" altLang="zh-CN" sz="9600" b="1" i="0" u="none" strike="noStrike" kern="1200" cap="none" spc="0" normalizeH="0" baseline="0" noProof="0" dirty="0" smtClean="0">
                <a:ln>
                  <a:noFill/>
                </a:ln>
                <a:blipFill dpi="0" rotWithShape="1">
                  <a:blip r:embed="rId19"/>
                  <a:srcRect/>
                  <a:stretch>
                    <a:fillRect/>
                  </a:stretch>
                </a:blipFill>
                <a:effectLst>
                  <a:outerShdw dist="50800" dir="5400000" algn="t" rotWithShape="0">
                    <a:srgbClr val="F41D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》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blipFill dpi="0" rotWithShape="1">
                <a:blip r:embed="rId19"/>
                <a:srcRect/>
                <a:stretch>
                  <a:fillRect/>
                </a:stretch>
              </a:blipFill>
              <a:effectLst>
                <a:outerShdw dist="50800" dir="5400000" algn="t" rotWithShape="0">
                  <a:srgbClr val="F41D0C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TextBox 2"/>
          <p:cNvSpPr txBox="1"/>
          <p:nvPr/>
        </p:nvSpPr>
        <p:spPr>
          <a:xfrm>
            <a:off x="-354772" y="1195876"/>
            <a:ext cx="12794422" cy="954075"/>
          </a:xfrm>
          <a:prstGeom prst="rect">
            <a:avLst/>
          </a:prstGeom>
          <a:noFill/>
        </p:spPr>
        <p:txBody>
          <a:bodyPr wrap="square" lIns="121891" tIns="60944" rIns="121891" bIns="60944" rtlCol="0">
            <a:spAutoFit/>
          </a:bodyPr>
          <a:lstStyle>
            <a:defPPr>
              <a:defRPr lang="zh-CN"/>
            </a:defPPr>
            <a:lvl1pPr algn="ctr">
              <a:defRPr sz="5400" b="1">
                <a:gradFill flip="none" rotWithShape="1">
                  <a:gsLst>
                    <a:gs pos="0">
                      <a:srgbClr val="FFFF99"/>
                    </a:gs>
                    <a:gs pos="57000">
                      <a:schemeClr val="bg1"/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dist="50800" dir="5400000" algn="t" rotWithShape="0">
                    <a:srgbClr val="F41D0C"/>
                  </a:outerShdw>
                </a:effectLst>
                <a:latin typeface="方正粗倩简体" panose="03000509000000000000" pitchFamily="65" charset="-122"/>
                <a:ea typeface="方正粗倩简体" panose="03000509000000000000" pitchFamily="65" charset="-122"/>
              </a:defRPr>
            </a:lvl1pPr>
          </a:lstStyle>
          <a:p>
            <a:pPr marL="0" marR="0" lvl="0" indent="0" algn="ctr" defTabSz="1218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 smtClean="0">
                <a:ln>
                  <a:noFill/>
                </a:ln>
                <a:blipFill dpi="0" rotWithShape="1">
                  <a:blip r:embed="rId19"/>
                  <a:srcRect/>
                  <a:stretch>
                    <a:fillRect/>
                  </a:stretch>
                </a:blipFill>
                <a:effectLst>
                  <a:outerShdw dist="50800" dir="5400000" algn="t" rotWithShape="0">
                    <a:srgbClr val="F41D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节目</a:t>
            </a:r>
            <a:r>
              <a:rPr lang="zh-CN" altLang="en-US" noProof="0" dirty="0">
                <a:blipFill dpi="0" rotWithShape="1">
                  <a:blip r:embed="rId19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blipFill dpi="0" rotWithShape="1">
                <a:blip r:embed="rId19"/>
                <a:srcRect/>
                <a:stretch>
                  <a:fillRect/>
                </a:stretch>
              </a:blipFill>
              <a:effectLst>
                <a:outerShdw dist="50800" dir="5400000" algn="t" rotWithShape="0">
                  <a:srgbClr val="F41D0C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TextBox 2"/>
          <p:cNvSpPr txBox="1"/>
          <p:nvPr/>
        </p:nvSpPr>
        <p:spPr>
          <a:xfrm>
            <a:off x="3332931" y="3808409"/>
            <a:ext cx="5419016" cy="553966"/>
          </a:xfrm>
          <a:prstGeom prst="rect">
            <a:avLst/>
          </a:prstGeom>
          <a:noFill/>
        </p:spPr>
        <p:txBody>
          <a:bodyPr wrap="square" lIns="121891" tIns="60944" rIns="121891" bIns="60944" rtlCol="0">
            <a:spAutoFit/>
          </a:bodyPr>
          <a:lstStyle>
            <a:defPPr>
              <a:defRPr lang="zh-CN"/>
            </a:defPPr>
            <a:lvl1pPr algn="ctr">
              <a:defRPr sz="5400" b="1">
                <a:gradFill flip="none" rotWithShape="1">
                  <a:gsLst>
                    <a:gs pos="0">
                      <a:srgbClr val="FFFF99"/>
                    </a:gs>
                    <a:gs pos="57000">
                      <a:schemeClr val="bg1"/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dist="50800" dir="5400000" algn="t" rotWithShape="0">
                    <a:srgbClr val="F41D0C"/>
                  </a:outerShdw>
                </a:effectLst>
                <a:latin typeface="方正粗倩简体" panose="03000509000000000000" pitchFamily="65" charset="-122"/>
                <a:ea typeface="方正粗倩简体" panose="03000509000000000000" pitchFamily="65" charset="-122"/>
              </a:defRPr>
            </a:lvl1pPr>
          </a:lstStyle>
          <a:p>
            <a:pPr marL="0" marR="0" lvl="0" indent="0" algn="ctr" defTabSz="1218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blipFill dpi="0" rotWithShape="1">
                  <a:blip r:embed="rId19"/>
                  <a:srcRect/>
                  <a:stretch>
                    <a:fillRect/>
                  </a:stretch>
                </a:blipFill>
                <a:effectLst>
                  <a:outerShdw dist="50800" dir="5400000" algn="t" rotWithShape="0">
                    <a:srgbClr val="F41D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表演者：设计部 策划部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blipFill dpi="0" rotWithShape="1">
                <a:blip r:embed="rId19"/>
                <a:srcRect/>
                <a:stretch>
                  <a:fillRect/>
                </a:stretch>
              </a:blipFill>
              <a:effectLst>
                <a:outerShdw dist="50800" dir="5400000" algn="t" rotWithShape="0">
                  <a:srgbClr val="F41D0C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205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96296E-6 L -0.31628 2.96296E-6 " pathEditMode="relative" rAng="0" ptsTypes="AA">
                                      <p:cBhvr>
                                        <p:cTn id="4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20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L -0.57188 -4.07407E-6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142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44444E-6 -1.11111E-6 L 0.03941 1.09639 " pathEditMode="relative" rAng="0" ptsTypes="AA">
                                      <p:cBhvr>
                                        <p:cTn id="144" dur="6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146" dur="4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148" dur="6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150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152" dur="5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6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2" dur="2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4" dur="3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190" dur="6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192" dur="6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194" dur="6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196" dur="4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198" dur="8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200" dur="6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4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6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0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2" dur="3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261 -0.0044 L 2.40808 -0.0044 " pathEditMode="relative" rAng="0" ptsTypes="AA">
                                      <p:cBhvr>
                                        <p:cTn id="232" dur="2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273" y="0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6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39" dur="1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240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1" dur="100" fill="hold"/>
                                        <p:tgtEl>
                                          <p:spTgt spid="47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242" presetID="6" presetClass="emph" presetSubtype="0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3" dur="100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4" presetID="6" presetClass="emp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5" dur="100" fill="hold"/>
                                        <p:tgtEl>
                                          <p:spTgt spid="47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2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" dur="1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6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2" dur="100" fill="hold"/>
                                        <p:tgtEl>
                                          <p:spTgt spid="48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253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4" dur="100" fill="hold"/>
                                        <p:tgtEl>
                                          <p:spTgt spid="48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255" presetID="6" presetClass="emph" presetSubtype="0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6" dur="100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7" presetID="6" presetClass="emp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8" dur="100" fill="hold"/>
                                        <p:tgtEl>
                                          <p:spTgt spid="4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2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1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6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5" dur="100" fill="hold"/>
                                        <p:tgtEl>
                                          <p:spTgt spid="49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266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7" dur="100" fill="hold"/>
                                        <p:tgtEl>
                                          <p:spTgt spid="49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268" presetID="6" presetClass="emph" presetSubtype="0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9" dur="100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0" presetID="6" presetClass="emp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1" dur="100" fill="hold"/>
                                        <p:tgtEl>
                                          <p:spTgt spid="49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6" grpId="0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7" grpId="0"/>
      <p:bldP spid="47" grpId="1"/>
      <p:bldP spid="47" grpId="2"/>
      <p:bldP spid="47" grpId="3"/>
      <p:bldP spid="47" grpId="4"/>
      <p:bldP spid="48" grpId="0"/>
      <p:bldP spid="48" grpId="1"/>
      <p:bldP spid="48" grpId="2"/>
      <p:bldP spid="48" grpId="3"/>
      <p:bldP spid="48" grpId="4"/>
      <p:bldP spid="49" grpId="0"/>
      <p:bldP spid="49" grpId="1"/>
      <p:bldP spid="49" grpId="2"/>
      <p:bldP spid="49" grpId="3"/>
      <p:bldP spid="49" grpId="4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3555999 w 12191999"/>
              <a:gd name="connsiteY0" fmla="*/ 2394857 h 6858000"/>
              <a:gd name="connsiteX1" fmla="*/ 3555999 w 12191999"/>
              <a:gd name="connsiteY1" fmla="*/ 5065486 h 6858000"/>
              <a:gd name="connsiteX2" fmla="*/ 8969828 w 12191999"/>
              <a:gd name="connsiteY2" fmla="*/ 5065486 h 6858000"/>
              <a:gd name="connsiteX3" fmla="*/ 8969828 w 12191999"/>
              <a:gd name="connsiteY3" fmla="*/ 2394857 h 6858000"/>
              <a:gd name="connsiteX4" fmla="*/ 0 w 12191999"/>
              <a:gd name="connsiteY4" fmla="*/ 0 h 6858000"/>
              <a:gd name="connsiteX5" fmla="*/ 12191999 w 12191999"/>
              <a:gd name="connsiteY5" fmla="*/ 0 h 6858000"/>
              <a:gd name="connsiteX6" fmla="*/ 12191999 w 12191999"/>
              <a:gd name="connsiteY6" fmla="*/ 6858000 h 6858000"/>
              <a:gd name="connsiteX7" fmla="*/ 0 w 1219199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6858000">
                <a:moveTo>
                  <a:pt x="3555999" y="2394857"/>
                </a:moveTo>
                <a:lnTo>
                  <a:pt x="3555999" y="5065486"/>
                </a:lnTo>
                <a:lnTo>
                  <a:pt x="8969828" y="5065486"/>
                </a:lnTo>
                <a:lnTo>
                  <a:pt x="8969828" y="2394857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Picture 2" descr="PPECLOGO-eff-0-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769" y="1282871"/>
            <a:ext cx="835025" cy="632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PPECLOGO-eff-0-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694" y="1265217"/>
            <a:ext cx="773112" cy="72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PPECLOGO-eff-0-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31" y="121196"/>
            <a:ext cx="2373313" cy="188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PPECLOGO-eff-0-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181" y="1905312"/>
            <a:ext cx="412750" cy="31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PPECLOGO-eff-0-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944" y="1374297"/>
            <a:ext cx="315912" cy="30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" descr="PPECLOGO-eff-0-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519" y="1986540"/>
            <a:ext cx="155575" cy="11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PPECLOGO-eff-0-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656" y="1030267"/>
            <a:ext cx="773113" cy="71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" descr="PPECLOGO-eff-5-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856" y="1431891"/>
            <a:ext cx="1163638" cy="1038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PPECLOGO-eff-5-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094" y="1477579"/>
            <a:ext cx="1444625" cy="140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PPECLOGO-eff-5-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381" y="1141725"/>
            <a:ext cx="879475" cy="82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PPECLOGO-eff-0-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031" y="1813645"/>
            <a:ext cx="411163" cy="39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3" descr="PPECLOGO-eff-0-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294" y="1019895"/>
            <a:ext cx="411162" cy="31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PPECLOGO-eff2-1-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944" y="1123799"/>
            <a:ext cx="1336675" cy="113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5" descr="PPECLOGO-eff2-1-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119" y="1420734"/>
            <a:ext cx="344488" cy="28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PPECLOGO-eff2-1-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056" y="1542788"/>
            <a:ext cx="554038" cy="71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7" descr="PPECLOGO-eff2-1-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794" y="1377472"/>
            <a:ext cx="284162" cy="23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8" descr="PPECLOGO-eff2-1-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256" y="1726210"/>
            <a:ext cx="222250" cy="18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椭圆 28"/>
          <p:cNvSpPr/>
          <p:nvPr/>
        </p:nvSpPr>
        <p:spPr>
          <a:xfrm rot="2270211">
            <a:off x="4456073" y="-1181548"/>
            <a:ext cx="197412" cy="20169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 rot="4680544">
            <a:off x="4755463" y="-1800634"/>
            <a:ext cx="186638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 rot="2084213" flipH="1">
            <a:off x="4041950" y="-1816382"/>
            <a:ext cx="106287" cy="10859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 rot="3120000">
            <a:off x="4815541" y="-1671662"/>
            <a:ext cx="132470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 rot="3006897">
            <a:off x="5185929" y="-1204638"/>
            <a:ext cx="18494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 rot="1199333">
            <a:off x="4172436" y="-1455866"/>
            <a:ext cx="178116" cy="18197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5" name="椭圆 34"/>
          <p:cNvSpPr/>
          <p:nvPr/>
        </p:nvSpPr>
        <p:spPr>
          <a:xfrm rot="5400000">
            <a:off x="3965650" y="-802256"/>
            <a:ext cx="1301477" cy="1639415"/>
          </a:xfrm>
          <a:prstGeom prst="ellipse">
            <a:avLst/>
          </a:prstGeom>
          <a:gradFill>
            <a:gsLst>
              <a:gs pos="0">
                <a:srgbClr val="FFD85D">
                  <a:alpha val="24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 rot="5400000">
            <a:off x="3157163" y="-1365649"/>
            <a:ext cx="3130747" cy="2867279"/>
          </a:xfrm>
          <a:prstGeom prst="ellipse">
            <a:avLst/>
          </a:prstGeom>
          <a:gradFill>
            <a:gsLst>
              <a:gs pos="0">
                <a:srgbClr val="FFFF00">
                  <a:alpha val="15000"/>
                </a:srgb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D85D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 rot="2270211">
            <a:off x="4431525" y="-1181548"/>
            <a:ext cx="197412" cy="20169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 rot="4680544">
            <a:off x="4730915" y="-1800634"/>
            <a:ext cx="186638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 rot="2084213" flipH="1">
            <a:off x="4017402" y="-1816382"/>
            <a:ext cx="106287" cy="108591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 rot="3120000">
            <a:off x="4790993" y="-1671662"/>
            <a:ext cx="132470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/>
        </p:nvSpPr>
        <p:spPr>
          <a:xfrm rot="3006897">
            <a:off x="5161381" y="-1204638"/>
            <a:ext cx="18494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 rot="1199333">
            <a:off x="4147888" y="-1455866"/>
            <a:ext cx="178116" cy="18197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pic>
        <p:nvPicPr>
          <p:cNvPr id="43" name="Picture 3" descr="C:\Users\PC\Desktop\wwe2e.png"/>
          <p:cNvPicPr>
            <a:picLocks noChangeAspect="1" noChangeArrowheads="1"/>
          </p:cNvPicPr>
          <p:nvPr/>
        </p:nvPicPr>
        <p:blipFill>
          <a:blip r:embed="rId17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14539075" y="3369425"/>
            <a:ext cx="14490393" cy="674061"/>
          </a:xfrm>
          <a:prstGeom prst="rect">
            <a:avLst/>
          </a:prstGeom>
          <a:noFill/>
        </p:spPr>
      </p:pic>
      <p:grpSp>
        <p:nvGrpSpPr>
          <p:cNvPr id="2" name="组合 1"/>
          <p:cNvGrpSpPr/>
          <p:nvPr/>
        </p:nvGrpSpPr>
        <p:grpSpPr>
          <a:xfrm>
            <a:off x="1150071" y="3253313"/>
            <a:ext cx="9891859" cy="3245130"/>
            <a:chOff x="1208066" y="3253313"/>
            <a:chExt cx="9891859" cy="3245130"/>
          </a:xfrm>
        </p:grpSpPr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xmlns="" id="{E8A41ECA-2F73-4E73-8859-BB7A64692A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703"/>
            <a:stretch/>
          </p:blipFill>
          <p:spPr>
            <a:xfrm>
              <a:off x="7738233" y="3253313"/>
              <a:ext cx="3361692" cy="3245130"/>
            </a:xfrm>
            <a:prstGeom prst="rect">
              <a:avLst/>
            </a:prstGeom>
            <a:effectLst/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xmlns="" id="{E8A41ECA-2F73-4E73-8859-BB7A64692A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703"/>
            <a:stretch/>
          </p:blipFill>
          <p:spPr>
            <a:xfrm flipH="1">
              <a:off x="1208066" y="3253313"/>
              <a:ext cx="3361692" cy="3245130"/>
            </a:xfrm>
            <a:prstGeom prst="rect">
              <a:avLst/>
            </a:prstGeom>
            <a:effectLst/>
          </p:spPr>
        </p:pic>
      </p:grpSp>
      <p:sp>
        <p:nvSpPr>
          <p:cNvPr id="47" name="TextBox 2"/>
          <p:cNvSpPr txBox="1"/>
          <p:nvPr/>
        </p:nvSpPr>
        <p:spPr>
          <a:xfrm>
            <a:off x="-354772" y="2123472"/>
            <a:ext cx="12794422" cy="1600406"/>
          </a:xfrm>
          <a:prstGeom prst="rect">
            <a:avLst/>
          </a:prstGeom>
          <a:noFill/>
        </p:spPr>
        <p:txBody>
          <a:bodyPr wrap="square" lIns="121891" tIns="60944" rIns="121891" bIns="60944" rtlCol="0">
            <a:spAutoFit/>
          </a:bodyPr>
          <a:lstStyle>
            <a:defPPr>
              <a:defRPr lang="zh-CN"/>
            </a:defPPr>
            <a:lvl1pPr algn="ctr">
              <a:defRPr sz="5400" b="1">
                <a:gradFill flip="none" rotWithShape="1">
                  <a:gsLst>
                    <a:gs pos="0">
                      <a:srgbClr val="FFFF99"/>
                    </a:gs>
                    <a:gs pos="57000">
                      <a:schemeClr val="bg1"/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dist="50800" dir="5400000" algn="t" rotWithShape="0">
                    <a:srgbClr val="F41D0C"/>
                  </a:outerShdw>
                </a:effectLst>
                <a:latin typeface="方正粗倩简体" panose="03000509000000000000" pitchFamily="65" charset="-122"/>
                <a:ea typeface="方正粗倩简体" panose="03000509000000000000" pitchFamily="65" charset="-122"/>
              </a:defRPr>
            </a:lvl1pPr>
          </a:lstStyle>
          <a:p>
            <a:pPr marL="0" marR="0" lvl="0" indent="0" algn="ctr" defTabSz="1218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0" normalizeH="0" baseline="0" noProof="0" dirty="0" smtClean="0">
                <a:ln>
                  <a:noFill/>
                </a:ln>
                <a:blipFill dpi="0" rotWithShape="1">
                  <a:blip r:embed="rId19"/>
                  <a:srcRect/>
                  <a:stretch>
                    <a:fillRect/>
                  </a:stretch>
                </a:blipFill>
                <a:effectLst>
                  <a:outerShdw dist="50800" dir="5400000" algn="t" rotWithShape="0">
                    <a:srgbClr val="F41D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《</a:t>
            </a:r>
            <a:r>
              <a:rPr kumimoji="0" lang="zh-CN" altLang="en-US" sz="9600" b="1" i="0" u="none" strike="noStrike" kern="1200" cap="none" spc="0" normalizeH="0" baseline="0" noProof="0" dirty="0" smtClean="0">
                <a:ln>
                  <a:noFill/>
                </a:ln>
                <a:blipFill dpi="0" rotWithShape="1">
                  <a:blip r:embed="rId19"/>
                  <a:srcRect/>
                  <a:stretch>
                    <a:fillRect/>
                  </a:stretch>
                </a:blipFill>
                <a:effectLst>
                  <a:outerShdw dist="50800" dir="5400000" algn="t" rotWithShape="0">
                    <a:srgbClr val="F41D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乐器演奏</a:t>
            </a:r>
            <a:r>
              <a:rPr kumimoji="0" lang="en-US" altLang="zh-CN" sz="9600" b="1" i="0" u="none" strike="noStrike" kern="1200" cap="none" spc="0" normalizeH="0" baseline="0" noProof="0" dirty="0" smtClean="0">
                <a:ln>
                  <a:noFill/>
                </a:ln>
                <a:blipFill dpi="0" rotWithShape="1">
                  <a:blip r:embed="rId19"/>
                  <a:srcRect/>
                  <a:stretch>
                    <a:fillRect/>
                  </a:stretch>
                </a:blipFill>
                <a:effectLst>
                  <a:outerShdw dist="50800" dir="5400000" algn="t" rotWithShape="0">
                    <a:srgbClr val="F41D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》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blipFill dpi="0" rotWithShape="1">
                <a:blip r:embed="rId19"/>
                <a:srcRect/>
                <a:stretch>
                  <a:fillRect/>
                </a:stretch>
              </a:blipFill>
              <a:effectLst>
                <a:outerShdw dist="50800" dir="5400000" algn="t" rotWithShape="0">
                  <a:srgbClr val="F41D0C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TextBox 2"/>
          <p:cNvSpPr txBox="1"/>
          <p:nvPr/>
        </p:nvSpPr>
        <p:spPr>
          <a:xfrm>
            <a:off x="-354772" y="1195876"/>
            <a:ext cx="12794422" cy="954075"/>
          </a:xfrm>
          <a:prstGeom prst="rect">
            <a:avLst/>
          </a:prstGeom>
          <a:noFill/>
        </p:spPr>
        <p:txBody>
          <a:bodyPr wrap="square" lIns="121891" tIns="60944" rIns="121891" bIns="60944" rtlCol="0">
            <a:spAutoFit/>
          </a:bodyPr>
          <a:lstStyle>
            <a:defPPr>
              <a:defRPr lang="zh-CN"/>
            </a:defPPr>
            <a:lvl1pPr algn="ctr">
              <a:defRPr sz="5400" b="1">
                <a:gradFill flip="none" rotWithShape="1">
                  <a:gsLst>
                    <a:gs pos="0">
                      <a:srgbClr val="FFFF99"/>
                    </a:gs>
                    <a:gs pos="57000">
                      <a:schemeClr val="bg1"/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dist="50800" dir="5400000" algn="t" rotWithShape="0">
                    <a:srgbClr val="F41D0C"/>
                  </a:outerShdw>
                </a:effectLst>
                <a:latin typeface="方正粗倩简体" panose="03000509000000000000" pitchFamily="65" charset="-122"/>
                <a:ea typeface="方正粗倩简体" panose="03000509000000000000" pitchFamily="65" charset="-122"/>
              </a:defRPr>
            </a:lvl1pPr>
          </a:lstStyle>
          <a:p>
            <a:pPr marL="0" marR="0" lvl="0" indent="0" algn="ctr" defTabSz="1218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 smtClean="0">
                <a:ln>
                  <a:noFill/>
                </a:ln>
                <a:blipFill dpi="0" rotWithShape="1">
                  <a:blip r:embed="rId19"/>
                  <a:srcRect/>
                  <a:stretch>
                    <a:fillRect/>
                  </a:stretch>
                </a:blipFill>
                <a:effectLst>
                  <a:outerShdw dist="50800" dir="5400000" algn="t" rotWithShape="0">
                    <a:srgbClr val="F41D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节目三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blipFill dpi="0" rotWithShape="1">
                <a:blip r:embed="rId19"/>
                <a:srcRect/>
                <a:stretch>
                  <a:fillRect/>
                </a:stretch>
              </a:blipFill>
              <a:effectLst>
                <a:outerShdw dist="50800" dir="5400000" algn="t" rotWithShape="0">
                  <a:srgbClr val="F41D0C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TextBox 2"/>
          <p:cNvSpPr txBox="1"/>
          <p:nvPr/>
        </p:nvSpPr>
        <p:spPr>
          <a:xfrm>
            <a:off x="3332931" y="3808409"/>
            <a:ext cx="5419016" cy="553966"/>
          </a:xfrm>
          <a:prstGeom prst="rect">
            <a:avLst/>
          </a:prstGeom>
          <a:noFill/>
        </p:spPr>
        <p:txBody>
          <a:bodyPr wrap="square" lIns="121891" tIns="60944" rIns="121891" bIns="60944" rtlCol="0">
            <a:spAutoFit/>
          </a:bodyPr>
          <a:lstStyle>
            <a:defPPr>
              <a:defRPr lang="zh-CN"/>
            </a:defPPr>
            <a:lvl1pPr algn="ctr">
              <a:defRPr sz="5400" b="1">
                <a:gradFill flip="none" rotWithShape="1">
                  <a:gsLst>
                    <a:gs pos="0">
                      <a:srgbClr val="FFFF99"/>
                    </a:gs>
                    <a:gs pos="57000">
                      <a:schemeClr val="bg1"/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dist="50800" dir="5400000" algn="t" rotWithShape="0">
                    <a:srgbClr val="F41D0C"/>
                  </a:outerShdw>
                </a:effectLst>
                <a:latin typeface="方正粗倩简体" panose="03000509000000000000" pitchFamily="65" charset="-122"/>
                <a:ea typeface="方正粗倩简体" panose="03000509000000000000" pitchFamily="65" charset="-122"/>
              </a:defRPr>
            </a:lvl1pPr>
          </a:lstStyle>
          <a:p>
            <a:pPr marL="0" marR="0" lvl="0" indent="0" algn="ctr" defTabSz="1218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blipFill dpi="0" rotWithShape="1">
                  <a:blip r:embed="rId19"/>
                  <a:srcRect/>
                  <a:stretch>
                    <a:fillRect/>
                  </a:stretch>
                </a:blipFill>
                <a:effectLst>
                  <a:outerShdw dist="50800" dir="5400000" algn="t" rotWithShape="0">
                    <a:srgbClr val="F41D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表演者：设计部 策划部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blipFill dpi="0" rotWithShape="1">
                <a:blip r:embed="rId19"/>
                <a:srcRect/>
                <a:stretch>
                  <a:fillRect/>
                </a:stretch>
              </a:blipFill>
              <a:effectLst>
                <a:outerShdw dist="50800" dir="5400000" algn="t" rotWithShape="0">
                  <a:srgbClr val="F41D0C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297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96296E-6 L -0.31628 2.96296E-6 " pathEditMode="relative" rAng="0" ptsTypes="AA">
                                      <p:cBhvr>
                                        <p:cTn id="4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20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L -0.57188 -4.07407E-6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142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44444E-6 -1.11111E-6 L 0.03941 1.09639 " pathEditMode="relative" rAng="0" ptsTypes="AA">
                                      <p:cBhvr>
                                        <p:cTn id="144" dur="6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146" dur="4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148" dur="6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150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152" dur="5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6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2" dur="2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4" dur="3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190" dur="6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192" dur="6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194" dur="6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196" dur="4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198" dur="8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200" dur="6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4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6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0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2" dur="3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261 -0.0044 L 2.40808 -0.0044 " pathEditMode="relative" rAng="0" ptsTypes="AA">
                                      <p:cBhvr>
                                        <p:cTn id="232" dur="2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273" y="0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6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39" dur="1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240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1" dur="100" fill="hold"/>
                                        <p:tgtEl>
                                          <p:spTgt spid="47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242" presetID="6" presetClass="emph" presetSubtype="0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3" dur="100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4" presetID="6" presetClass="emp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5" dur="100" fill="hold"/>
                                        <p:tgtEl>
                                          <p:spTgt spid="47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2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" dur="1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6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2" dur="100" fill="hold"/>
                                        <p:tgtEl>
                                          <p:spTgt spid="48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253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4" dur="100" fill="hold"/>
                                        <p:tgtEl>
                                          <p:spTgt spid="48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255" presetID="6" presetClass="emph" presetSubtype="0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6" dur="100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7" presetID="6" presetClass="emp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8" dur="100" fill="hold"/>
                                        <p:tgtEl>
                                          <p:spTgt spid="4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2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1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6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5" dur="100" fill="hold"/>
                                        <p:tgtEl>
                                          <p:spTgt spid="49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266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7" dur="100" fill="hold"/>
                                        <p:tgtEl>
                                          <p:spTgt spid="49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268" presetID="6" presetClass="emph" presetSubtype="0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9" dur="100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0" presetID="6" presetClass="emp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1" dur="100" fill="hold"/>
                                        <p:tgtEl>
                                          <p:spTgt spid="49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6" grpId="0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7" grpId="0"/>
      <p:bldP spid="47" grpId="1"/>
      <p:bldP spid="47" grpId="2"/>
      <p:bldP spid="47" grpId="3"/>
      <p:bldP spid="47" grpId="4"/>
      <p:bldP spid="48" grpId="0"/>
      <p:bldP spid="48" grpId="1"/>
      <p:bldP spid="48" grpId="2"/>
      <p:bldP spid="48" grpId="3"/>
      <p:bldP spid="48" grpId="4"/>
      <p:bldP spid="49" grpId="0"/>
      <p:bldP spid="49" grpId="1"/>
      <p:bldP spid="49" grpId="2"/>
      <p:bldP spid="49" grpId="3"/>
      <p:bldP spid="49" grpId="4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4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1" r="4551"/>
          <a:stretch/>
        </p:blipFill>
        <p:spPr>
          <a:xfrm>
            <a:off x="0" y="-11117"/>
            <a:ext cx="12192000" cy="688023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82"/>
          <a:stretch/>
        </p:blipFill>
        <p:spPr>
          <a:xfrm>
            <a:off x="0" y="4924369"/>
            <a:ext cx="12192000" cy="193363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PA_矩形 142"/>
          <p:cNvSpPr/>
          <p:nvPr>
            <p:custDataLst>
              <p:tags r:id="rId2"/>
            </p:custDataLst>
          </p:nvPr>
        </p:nvSpPr>
        <p:spPr>
          <a:xfrm>
            <a:off x="2525488" y="2517494"/>
            <a:ext cx="7141026" cy="1470528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88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展望来年工作</a:t>
            </a:r>
          </a:p>
        </p:txBody>
      </p:sp>
      <p:sp>
        <p:nvSpPr>
          <p:cNvPr id="6" name="PA_矩形 142"/>
          <p:cNvSpPr/>
          <p:nvPr>
            <p:custDataLst>
              <p:tags r:id="rId3"/>
            </p:custDataLst>
          </p:nvPr>
        </p:nvSpPr>
        <p:spPr>
          <a:xfrm>
            <a:off x="2525488" y="1520017"/>
            <a:ext cx="7141026" cy="1039641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6000" b="1" dirty="0" smtClean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第四项</a:t>
            </a:r>
            <a:endParaRPr lang="en-US" altLang="zh-CN" sz="6000" b="1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70629" y="4060592"/>
            <a:ext cx="6850742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14000"/>
              </a:lnSpc>
              <a:defRPr sz="140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defRPr>
            </a:lvl1pPr>
          </a:lstStyle>
          <a:p>
            <a:r>
              <a:rPr lang="en-US" altLang="zh-CN" dirty="0"/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80869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142"/>
          <p:cNvSpPr/>
          <p:nvPr>
            <p:custDataLst>
              <p:tags r:id="rId1"/>
            </p:custDataLst>
          </p:nvPr>
        </p:nvSpPr>
        <p:spPr>
          <a:xfrm>
            <a:off x="2525488" y="549249"/>
            <a:ext cx="7141026" cy="731864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40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展望来年工作</a:t>
            </a:r>
          </a:p>
        </p:txBody>
      </p:sp>
      <p:sp>
        <p:nvSpPr>
          <p:cNvPr id="4" name="椭圆 1"/>
          <p:cNvSpPr/>
          <p:nvPr/>
        </p:nvSpPr>
        <p:spPr>
          <a:xfrm>
            <a:off x="1390650" y="2464297"/>
            <a:ext cx="660400" cy="659404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gradFill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椭圆 56"/>
          <p:cNvSpPr/>
          <p:nvPr/>
        </p:nvSpPr>
        <p:spPr>
          <a:xfrm>
            <a:off x="3140710" y="2587586"/>
            <a:ext cx="660400" cy="412827"/>
          </a:xfrm>
          <a:custGeom>
            <a:avLst/>
            <a:gdLst>
              <a:gd name="connsiteX0" fmla="*/ 218748 w 607427"/>
              <a:gd name="connsiteY0" fmla="*/ 211767 h 379713"/>
              <a:gd name="connsiteX1" fmla="*/ 303678 w 607427"/>
              <a:gd name="connsiteY1" fmla="*/ 286283 h 379713"/>
              <a:gd name="connsiteX2" fmla="*/ 388608 w 607427"/>
              <a:gd name="connsiteY2" fmla="*/ 211767 h 379713"/>
              <a:gd name="connsiteX3" fmla="*/ 580118 w 607427"/>
              <a:gd name="connsiteY3" fmla="*/ 379713 h 379713"/>
              <a:gd name="connsiteX4" fmla="*/ 27238 w 607427"/>
              <a:gd name="connsiteY4" fmla="*/ 379713 h 379713"/>
              <a:gd name="connsiteX5" fmla="*/ 607427 w 607427"/>
              <a:gd name="connsiteY5" fmla="*/ 19970 h 379713"/>
              <a:gd name="connsiteX6" fmla="*/ 607427 w 607427"/>
              <a:gd name="connsiteY6" fmla="*/ 359531 h 379713"/>
              <a:gd name="connsiteX7" fmla="*/ 413725 w 607427"/>
              <a:gd name="connsiteY7" fmla="*/ 189751 h 379713"/>
              <a:gd name="connsiteX8" fmla="*/ 0 w 607427"/>
              <a:gd name="connsiteY8" fmla="*/ 19970 h 379713"/>
              <a:gd name="connsiteX9" fmla="*/ 193561 w 607427"/>
              <a:gd name="connsiteY9" fmla="*/ 189751 h 379713"/>
              <a:gd name="connsiteX10" fmla="*/ 0 w 607427"/>
              <a:gd name="connsiteY10" fmla="*/ 359531 h 379713"/>
              <a:gd name="connsiteX11" fmla="*/ 27379 w 607427"/>
              <a:gd name="connsiteY11" fmla="*/ 0 h 379713"/>
              <a:gd name="connsiteX12" fmla="*/ 579906 w 607427"/>
              <a:gd name="connsiteY12" fmla="*/ 0 h 379713"/>
              <a:gd name="connsiteX13" fmla="*/ 303694 w 607427"/>
              <a:gd name="connsiteY13" fmla="*/ 242251 h 37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7427" h="379713">
                <a:moveTo>
                  <a:pt x="218748" y="211767"/>
                </a:moveTo>
                <a:lnTo>
                  <a:pt x="303678" y="286283"/>
                </a:lnTo>
                <a:lnTo>
                  <a:pt x="388608" y="211767"/>
                </a:lnTo>
                <a:lnTo>
                  <a:pt x="580118" y="379713"/>
                </a:lnTo>
                <a:lnTo>
                  <a:pt x="27238" y="379713"/>
                </a:lnTo>
                <a:close/>
                <a:moveTo>
                  <a:pt x="607427" y="19970"/>
                </a:moveTo>
                <a:lnTo>
                  <a:pt x="607427" y="359531"/>
                </a:lnTo>
                <a:lnTo>
                  <a:pt x="413725" y="189751"/>
                </a:lnTo>
                <a:close/>
                <a:moveTo>
                  <a:pt x="0" y="19970"/>
                </a:moveTo>
                <a:lnTo>
                  <a:pt x="193561" y="189751"/>
                </a:lnTo>
                <a:lnTo>
                  <a:pt x="0" y="359531"/>
                </a:lnTo>
                <a:close/>
                <a:moveTo>
                  <a:pt x="27379" y="0"/>
                </a:moveTo>
                <a:lnTo>
                  <a:pt x="579906" y="0"/>
                </a:lnTo>
                <a:lnTo>
                  <a:pt x="303694" y="242251"/>
                </a:lnTo>
                <a:close/>
              </a:path>
            </a:pathLst>
          </a:custGeom>
          <a:gradFill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椭圆 64"/>
          <p:cNvSpPr/>
          <p:nvPr/>
        </p:nvSpPr>
        <p:spPr>
          <a:xfrm>
            <a:off x="4890770" y="2523559"/>
            <a:ext cx="660400" cy="540880"/>
          </a:xfrm>
          <a:custGeom>
            <a:avLst/>
            <a:gdLst>
              <a:gd name="connsiteX0" fmla="*/ 374823 w 605522"/>
              <a:gd name="connsiteY0" fmla="*/ 232327 h 495934"/>
              <a:gd name="connsiteX1" fmla="*/ 328351 w 605522"/>
              <a:gd name="connsiteY1" fmla="*/ 278712 h 495934"/>
              <a:gd name="connsiteX2" fmla="*/ 374823 w 605522"/>
              <a:gd name="connsiteY2" fmla="*/ 325282 h 495934"/>
              <a:gd name="connsiteX3" fmla="*/ 421479 w 605522"/>
              <a:gd name="connsiteY3" fmla="*/ 278712 h 495934"/>
              <a:gd name="connsiteX4" fmla="*/ 374823 w 605522"/>
              <a:gd name="connsiteY4" fmla="*/ 232327 h 495934"/>
              <a:gd name="connsiteX5" fmla="*/ 374823 w 605522"/>
              <a:gd name="connsiteY5" fmla="*/ 202876 h 495934"/>
              <a:gd name="connsiteX6" fmla="*/ 450984 w 605522"/>
              <a:gd name="connsiteY6" fmla="*/ 278712 h 495934"/>
              <a:gd name="connsiteX7" fmla="*/ 374823 w 605522"/>
              <a:gd name="connsiteY7" fmla="*/ 354733 h 495934"/>
              <a:gd name="connsiteX8" fmla="*/ 298845 w 605522"/>
              <a:gd name="connsiteY8" fmla="*/ 278712 h 495934"/>
              <a:gd name="connsiteX9" fmla="*/ 374823 w 605522"/>
              <a:gd name="connsiteY9" fmla="*/ 202876 h 495934"/>
              <a:gd name="connsiteX10" fmla="*/ 374858 w 605522"/>
              <a:gd name="connsiteY10" fmla="*/ 175958 h 495934"/>
              <a:gd name="connsiteX11" fmla="*/ 271966 w 605522"/>
              <a:gd name="connsiteY11" fmla="*/ 278712 h 495934"/>
              <a:gd name="connsiteX12" fmla="*/ 374858 w 605522"/>
              <a:gd name="connsiteY12" fmla="*/ 381650 h 495934"/>
              <a:gd name="connsiteX13" fmla="*/ 477933 w 605522"/>
              <a:gd name="connsiteY13" fmla="*/ 278712 h 495934"/>
              <a:gd name="connsiteX14" fmla="*/ 374858 w 605522"/>
              <a:gd name="connsiteY14" fmla="*/ 175958 h 495934"/>
              <a:gd name="connsiteX15" fmla="*/ 91625 w 605522"/>
              <a:gd name="connsiteY15" fmla="*/ 169355 h 495934"/>
              <a:gd name="connsiteX16" fmla="*/ 91625 w 605522"/>
              <a:gd name="connsiteY16" fmla="*/ 203964 h 495934"/>
              <a:gd name="connsiteX17" fmla="*/ 165728 w 605522"/>
              <a:gd name="connsiteY17" fmla="*/ 203964 h 495934"/>
              <a:gd name="connsiteX18" fmla="*/ 165728 w 605522"/>
              <a:gd name="connsiteY18" fmla="*/ 169355 h 495934"/>
              <a:gd name="connsiteX19" fmla="*/ 374858 w 605522"/>
              <a:gd name="connsiteY19" fmla="*/ 146494 h 495934"/>
              <a:gd name="connsiteX20" fmla="*/ 507436 w 605522"/>
              <a:gd name="connsiteY20" fmla="*/ 278712 h 495934"/>
              <a:gd name="connsiteX21" fmla="*/ 374858 w 605522"/>
              <a:gd name="connsiteY21" fmla="*/ 411114 h 495934"/>
              <a:gd name="connsiteX22" fmla="*/ 242463 w 605522"/>
              <a:gd name="connsiteY22" fmla="*/ 278712 h 495934"/>
              <a:gd name="connsiteX23" fmla="*/ 374858 w 605522"/>
              <a:gd name="connsiteY23" fmla="*/ 146494 h 495934"/>
              <a:gd name="connsiteX24" fmla="*/ 91625 w 605522"/>
              <a:gd name="connsiteY24" fmla="*/ 144871 h 495934"/>
              <a:gd name="connsiteX25" fmla="*/ 165728 w 605522"/>
              <a:gd name="connsiteY25" fmla="*/ 144871 h 495934"/>
              <a:gd name="connsiteX26" fmla="*/ 190245 w 605522"/>
              <a:gd name="connsiteY26" fmla="*/ 169355 h 495934"/>
              <a:gd name="connsiteX27" fmla="*/ 190245 w 605522"/>
              <a:gd name="connsiteY27" fmla="*/ 203964 h 495934"/>
              <a:gd name="connsiteX28" fmla="*/ 165728 w 605522"/>
              <a:gd name="connsiteY28" fmla="*/ 228632 h 495934"/>
              <a:gd name="connsiteX29" fmla="*/ 91625 w 605522"/>
              <a:gd name="connsiteY29" fmla="*/ 228632 h 495934"/>
              <a:gd name="connsiteX30" fmla="*/ 67108 w 605522"/>
              <a:gd name="connsiteY30" fmla="*/ 203964 h 495934"/>
              <a:gd name="connsiteX31" fmla="*/ 67108 w 605522"/>
              <a:gd name="connsiteY31" fmla="*/ 169355 h 495934"/>
              <a:gd name="connsiteX32" fmla="*/ 91625 w 605522"/>
              <a:gd name="connsiteY32" fmla="*/ 144871 h 495934"/>
              <a:gd name="connsiteX33" fmla="*/ 55315 w 605522"/>
              <a:gd name="connsiteY33" fmla="*/ 98487 h 495934"/>
              <a:gd name="connsiteX34" fmla="*/ 36877 w 605522"/>
              <a:gd name="connsiteY34" fmla="*/ 116896 h 495934"/>
              <a:gd name="connsiteX35" fmla="*/ 36877 w 605522"/>
              <a:gd name="connsiteY35" fmla="*/ 440708 h 495934"/>
              <a:gd name="connsiteX36" fmla="*/ 55315 w 605522"/>
              <a:gd name="connsiteY36" fmla="*/ 459116 h 495934"/>
              <a:gd name="connsiteX37" fmla="*/ 550207 w 605522"/>
              <a:gd name="connsiteY37" fmla="*/ 459116 h 495934"/>
              <a:gd name="connsiteX38" fmla="*/ 568645 w 605522"/>
              <a:gd name="connsiteY38" fmla="*/ 440708 h 495934"/>
              <a:gd name="connsiteX39" fmla="*/ 568645 w 605522"/>
              <a:gd name="connsiteY39" fmla="*/ 116896 h 495934"/>
              <a:gd name="connsiteX40" fmla="*/ 550207 w 605522"/>
              <a:gd name="connsiteY40" fmla="*/ 98487 h 495934"/>
              <a:gd name="connsiteX41" fmla="*/ 406755 w 605522"/>
              <a:gd name="connsiteY41" fmla="*/ 36818 h 495934"/>
              <a:gd name="connsiteX42" fmla="*/ 406755 w 605522"/>
              <a:gd name="connsiteY42" fmla="*/ 59092 h 495934"/>
              <a:gd name="connsiteX43" fmla="*/ 488253 w 605522"/>
              <a:gd name="connsiteY43" fmla="*/ 59092 h 495934"/>
              <a:gd name="connsiteX44" fmla="*/ 488253 w 605522"/>
              <a:gd name="connsiteY44" fmla="*/ 36818 h 495934"/>
              <a:gd name="connsiteX45" fmla="*/ 400486 w 605522"/>
              <a:gd name="connsiteY45" fmla="*/ 0 h 495934"/>
              <a:gd name="connsiteX46" fmla="*/ 494338 w 605522"/>
              <a:gd name="connsiteY46" fmla="*/ 0 h 495934"/>
              <a:gd name="connsiteX47" fmla="*/ 525130 w 605522"/>
              <a:gd name="connsiteY47" fmla="*/ 30559 h 495934"/>
              <a:gd name="connsiteX48" fmla="*/ 525130 w 605522"/>
              <a:gd name="connsiteY48" fmla="*/ 61670 h 495934"/>
              <a:gd name="connsiteX49" fmla="*/ 550207 w 605522"/>
              <a:gd name="connsiteY49" fmla="*/ 61670 h 495934"/>
              <a:gd name="connsiteX50" fmla="*/ 605522 w 605522"/>
              <a:gd name="connsiteY50" fmla="*/ 116896 h 495934"/>
              <a:gd name="connsiteX51" fmla="*/ 605522 w 605522"/>
              <a:gd name="connsiteY51" fmla="*/ 440708 h 495934"/>
              <a:gd name="connsiteX52" fmla="*/ 550207 w 605522"/>
              <a:gd name="connsiteY52" fmla="*/ 495934 h 495934"/>
              <a:gd name="connsiteX53" fmla="*/ 55315 w 605522"/>
              <a:gd name="connsiteY53" fmla="*/ 495934 h 495934"/>
              <a:gd name="connsiteX54" fmla="*/ 0 w 605522"/>
              <a:gd name="connsiteY54" fmla="*/ 440708 h 495934"/>
              <a:gd name="connsiteX55" fmla="*/ 0 w 605522"/>
              <a:gd name="connsiteY55" fmla="*/ 116896 h 495934"/>
              <a:gd name="connsiteX56" fmla="*/ 55315 w 605522"/>
              <a:gd name="connsiteY56" fmla="*/ 61670 h 495934"/>
              <a:gd name="connsiteX57" fmla="*/ 369878 w 605522"/>
              <a:gd name="connsiteY57" fmla="*/ 61670 h 495934"/>
              <a:gd name="connsiteX58" fmla="*/ 369878 w 605522"/>
              <a:gd name="connsiteY58" fmla="*/ 30559 h 495934"/>
              <a:gd name="connsiteX59" fmla="*/ 400486 w 605522"/>
              <a:gd name="connsiteY59" fmla="*/ 0 h 495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05522" h="495934">
                <a:moveTo>
                  <a:pt x="374823" y="232327"/>
                </a:moveTo>
                <a:cubicBezTo>
                  <a:pt x="349189" y="232327"/>
                  <a:pt x="328351" y="253127"/>
                  <a:pt x="328351" y="278712"/>
                </a:cubicBezTo>
                <a:cubicBezTo>
                  <a:pt x="328351" y="304482"/>
                  <a:pt x="349189" y="325282"/>
                  <a:pt x="374823" y="325282"/>
                </a:cubicBezTo>
                <a:cubicBezTo>
                  <a:pt x="400640" y="325282"/>
                  <a:pt x="421479" y="304482"/>
                  <a:pt x="421479" y="278712"/>
                </a:cubicBezTo>
                <a:cubicBezTo>
                  <a:pt x="421479" y="253127"/>
                  <a:pt x="400640" y="232327"/>
                  <a:pt x="374823" y="232327"/>
                </a:cubicBezTo>
                <a:close/>
                <a:moveTo>
                  <a:pt x="374823" y="202876"/>
                </a:moveTo>
                <a:cubicBezTo>
                  <a:pt x="416868" y="202876"/>
                  <a:pt x="450984" y="236929"/>
                  <a:pt x="450984" y="278712"/>
                </a:cubicBezTo>
                <a:cubicBezTo>
                  <a:pt x="450984" y="320680"/>
                  <a:pt x="416868" y="354733"/>
                  <a:pt x="374823" y="354733"/>
                </a:cubicBezTo>
                <a:cubicBezTo>
                  <a:pt x="332961" y="354733"/>
                  <a:pt x="298845" y="320680"/>
                  <a:pt x="298845" y="278712"/>
                </a:cubicBezTo>
                <a:cubicBezTo>
                  <a:pt x="298845" y="236929"/>
                  <a:pt x="332961" y="202876"/>
                  <a:pt x="374823" y="202876"/>
                </a:cubicBezTo>
                <a:close/>
                <a:moveTo>
                  <a:pt x="374858" y="175958"/>
                </a:moveTo>
                <a:cubicBezTo>
                  <a:pt x="318064" y="175958"/>
                  <a:pt x="271966" y="221995"/>
                  <a:pt x="271966" y="278712"/>
                </a:cubicBezTo>
                <a:cubicBezTo>
                  <a:pt x="271966" y="335614"/>
                  <a:pt x="318064" y="381650"/>
                  <a:pt x="374858" y="381650"/>
                </a:cubicBezTo>
                <a:cubicBezTo>
                  <a:pt x="431651" y="381650"/>
                  <a:pt x="477933" y="335614"/>
                  <a:pt x="477933" y="278712"/>
                </a:cubicBezTo>
                <a:cubicBezTo>
                  <a:pt x="477933" y="221995"/>
                  <a:pt x="431651" y="175958"/>
                  <a:pt x="374858" y="175958"/>
                </a:cubicBezTo>
                <a:close/>
                <a:moveTo>
                  <a:pt x="91625" y="169355"/>
                </a:moveTo>
                <a:lnTo>
                  <a:pt x="91625" y="203964"/>
                </a:lnTo>
                <a:lnTo>
                  <a:pt x="165728" y="203964"/>
                </a:lnTo>
                <a:lnTo>
                  <a:pt x="165728" y="169355"/>
                </a:lnTo>
                <a:close/>
                <a:moveTo>
                  <a:pt x="374858" y="146494"/>
                </a:moveTo>
                <a:cubicBezTo>
                  <a:pt x="448062" y="146494"/>
                  <a:pt x="507436" y="205790"/>
                  <a:pt x="507436" y="278712"/>
                </a:cubicBezTo>
                <a:cubicBezTo>
                  <a:pt x="507436" y="351819"/>
                  <a:pt x="448062" y="411114"/>
                  <a:pt x="374858" y="411114"/>
                </a:cubicBezTo>
                <a:cubicBezTo>
                  <a:pt x="301838" y="411114"/>
                  <a:pt x="242463" y="351819"/>
                  <a:pt x="242463" y="278712"/>
                </a:cubicBezTo>
                <a:cubicBezTo>
                  <a:pt x="242463" y="205790"/>
                  <a:pt x="301838" y="146494"/>
                  <a:pt x="374858" y="146494"/>
                </a:cubicBezTo>
                <a:close/>
                <a:moveTo>
                  <a:pt x="91625" y="144871"/>
                </a:moveTo>
                <a:lnTo>
                  <a:pt x="165728" y="144871"/>
                </a:lnTo>
                <a:cubicBezTo>
                  <a:pt x="179369" y="144871"/>
                  <a:pt x="190245" y="155916"/>
                  <a:pt x="190245" y="169355"/>
                </a:cubicBezTo>
                <a:lnTo>
                  <a:pt x="190245" y="203964"/>
                </a:lnTo>
                <a:cubicBezTo>
                  <a:pt x="190245" y="217587"/>
                  <a:pt x="179369" y="228632"/>
                  <a:pt x="165728" y="228632"/>
                </a:cubicBezTo>
                <a:lnTo>
                  <a:pt x="91625" y="228632"/>
                </a:lnTo>
                <a:cubicBezTo>
                  <a:pt x="77984" y="228632"/>
                  <a:pt x="67108" y="217587"/>
                  <a:pt x="67108" y="203964"/>
                </a:cubicBezTo>
                <a:lnTo>
                  <a:pt x="67108" y="169355"/>
                </a:lnTo>
                <a:cubicBezTo>
                  <a:pt x="67108" y="155916"/>
                  <a:pt x="77984" y="144871"/>
                  <a:pt x="91625" y="144871"/>
                </a:cubicBezTo>
                <a:close/>
                <a:moveTo>
                  <a:pt x="55315" y="98487"/>
                </a:moveTo>
                <a:cubicBezTo>
                  <a:pt x="45174" y="98487"/>
                  <a:pt x="36877" y="106771"/>
                  <a:pt x="36877" y="116896"/>
                </a:cubicBezTo>
                <a:lnTo>
                  <a:pt x="36877" y="440708"/>
                </a:lnTo>
                <a:cubicBezTo>
                  <a:pt x="36877" y="450832"/>
                  <a:pt x="45174" y="459116"/>
                  <a:pt x="55315" y="459116"/>
                </a:cubicBezTo>
                <a:lnTo>
                  <a:pt x="550207" y="459116"/>
                </a:lnTo>
                <a:cubicBezTo>
                  <a:pt x="560348" y="459116"/>
                  <a:pt x="568645" y="450832"/>
                  <a:pt x="568645" y="440708"/>
                </a:cubicBezTo>
                <a:lnTo>
                  <a:pt x="568645" y="116896"/>
                </a:lnTo>
                <a:cubicBezTo>
                  <a:pt x="568645" y="106771"/>
                  <a:pt x="560348" y="98487"/>
                  <a:pt x="550207" y="98487"/>
                </a:cubicBezTo>
                <a:close/>
                <a:moveTo>
                  <a:pt x="406755" y="36818"/>
                </a:moveTo>
                <a:lnTo>
                  <a:pt x="406755" y="59092"/>
                </a:lnTo>
                <a:lnTo>
                  <a:pt x="488253" y="59092"/>
                </a:lnTo>
                <a:lnTo>
                  <a:pt x="488253" y="36818"/>
                </a:lnTo>
                <a:close/>
                <a:moveTo>
                  <a:pt x="400486" y="0"/>
                </a:moveTo>
                <a:lnTo>
                  <a:pt x="494338" y="0"/>
                </a:lnTo>
                <a:cubicBezTo>
                  <a:pt x="511301" y="0"/>
                  <a:pt x="525130" y="13623"/>
                  <a:pt x="525130" y="30559"/>
                </a:cubicBezTo>
                <a:lnTo>
                  <a:pt x="525130" y="61670"/>
                </a:lnTo>
                <a:lnTo>
                  <a:pt x="550207" y="61670"/>
                </a:lnTo>
                <a:cubicBezTo>
                  <a:pt x="580630" y="61670"/>
                  <a:pt x="605522" y="86337"/>
                  <a:pt x="605522" y="116896"/>
                </a:cubicBezTo>
                <a:lnTo>
                  <a:pt x="605522" y="440708"/>
                </a:lnTo>
                <a:cubicBezTo>
                  <a:pt x="605522" y="471082"/>
                  <a:pt x="580630" y="495934"/>
                  <a:pt x="550207" y="495934"/>
                </a:cubicBezTo>
                <a:lnTo>
                  <a:pt x="55315" y="495934"/>
                </a:lnTo>
                <a:cubicBezTo>
                  <a:pt x="24892" y="495934"/>
                  <a:pt x="0" y="471082"/>
                  <a:pt x="0" y="440708"/>
                </a:cubicBezTo>
                <a:lnTo>
                  <a:pt x="0" y="116896"/>
                </a:lnTo>
                <a:cubicBezTo>
                  <a:pt x="0" y="86337"/>
                  <a:pt x="24892" y="61670"/>
                  <a:pt x="55315" y="61670"/>
                </a:cubicBezTo>
                <a:lnTo>
                  <a:pt x="369878" y="61670"/>
                </a:lnTo>
                <a:lnTo>
                  <a:pt x="369878" y="30559"/>
                </a:lnTo>
                <a:cubicBezTo>
                  <a:pt x="369878" y="13623"/>
                  <a:pt x="383522" y="0"/>
                  <a:pt x="400486" y="0"/>
                </a:cubicBezTo>
                <a:close/>
              </a:path>
            </a:pathLst>
          </a:custGeom>
          <a:gradFill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椭圆 72"/>
          <p:cNvSpPr/>
          <p:nvPr/>
        </p:nvSpPr>
        <p:spPr>
          <a:xfrm>
            <a:off x="6696195" y="2463800"/>
            <a:ext cx="549668" cy="660400"/>
          </a:xfrm>
          <a:custGeom>
            <a:avLst/>
            <a:gdLst>
              <a:gd name="connsiteX0" fmla="*/ 166861 w 505460"/>
              <a:gd name="connsiteY0" fmla="*/ 355015 h 607286"/>
              <a:gd name="connsiteX1" fmla="*/ 421301 w 505460"/>
              <a:gd name="connsiteY1" fmla="*/ 355015 h 607286"/>
              <a:gd name="connsiteX2" fmla="*/ 438634 w 505460"/>
              <a:gd name="connsiteY2" fmla="*/ 372303 h 607286"/>
              <a:gd name="connsiteX3" fmla="*/ 421301 w 505460"/>
              <a:gd name="connsiteY3" fmla="*/ 389592 h 607286"/>
              <a:gd name="connsiteX4" fmla="*/ 166861 w 505460"/>
              <a:gd name="connsiteY4" fmla="*/ 389592 h 607286"/>
              <a:gd name="connsiteX5" fmla="*/ 149528 w 505460"/>
              <a:gd name="connsiteY5" fmla="*/ 372303 h 607286"/>
              <a:gd name="connsiteX6" fmla="*/ 166861 w 505460"/>
              <a:gd name="connsiteY6" fmla="*/ 355015 h 607286"/>
              <a:gd name="connsiteX7" fmla="*/ 166861 w 505460"/>
              <a:gd name="connsiteY7" fmla="*/ 272524 h 607286"/>
              <a:gd name="connsiteX8" fmla="*/ 421301 w 505460"/>
              <a:gd name="connsiteY8" fmla="*/ 272524 h 607286"/>
              <a:gd name="connsiteX9" fmla="*/ 438634 w 505460"/>
              <a:gd name="connsiteY9" fmla="*/ 289813 h 607286"/>
              <a:gd name="connsiteX10" fmla="*/ 421301 w 505460"/>
              <a:gd name="connsiteY10" fmla="*/ 307101 h 607286"/>
              <a:gd name="connsiteX11" fmla="*/ 166861 w 505460"/>
              <a:gd name="connsiteY11" fmla="*/ 307101 h 607286"/>
              <a:gd name="connsiteX12" fmla="*/ 149528 w 505460"/>
              <a:gd name="connsiteY12" fmla="*/ 289813 h 607286"/>
              <a:gd name="connsiteX13" fmla="*/ 166861 w 505460"/>
              <a:gd name="connsiteY13" fmla="*/ 272524 h 607286"/>
              <a:gd name="connsiteX14" fmla="*/ 166861 w 505460"/>
              <a:gd name="connsiteY14" fmla="*/ 190033 h 607286"/>
              <a:gd name="connsiteX15" fmla="*/ 421301 w 505460"/>
              <a:gd name="connsiteY15" fmla="*/ 190033 h 607286"/>
              <a:gd name="connsiteX16" fmla="*/ 438634 w 505460"/>
              <a:gd name="connsiteY16" fmla="*/ 207439 h 607286"/>
              <a:gd name="connsiteX17" fmla="*/ 421301 w 505460"/>
              <a:gd name="connsiteY17" fmla="*/ 224751 h 607286"/>
              <a:gd name="connsiteX18" fmla="*/ 166861 w 505460"/>
              <a:gd name="connsiteY18" fmla="*/ 224751 h 607286"/>
              <a:gd name="connsiteX19" fmla="*/ 149528 w 505460"/>
              <a:gd name="connsiteY19" fmla="*/ 207439 h 607286"/>
              <a:gd name="connsiteX20" fmla="*/ 166861 w 505460"/>
              <a:gd name="connsiteY20" fmla="*/ 190033 h 607286"/>
              <a:gd name="connsiteX21" fmla="*/ 166861 w 505460"/>
              <a:gd name="connsiteY21" fmla="*/ 107612 h 607286"/>
              <a:gd name="connsiteX22" fmla="*/ 421301 w 505460"/>
              <a:gd name="connsiteY22" fmla="*/ 107612 h 607286"/>
              <a:gd name="connsiteX23" fmla="*/ 438634 w 505460"/>
              <a:gd name="connsiteY23" fmla="*/ 124901 h 607286"/>
              <a:gd name="connsiteX24" fmla="*/ 421301 w 505460"/>
              <a:gd name="connsiteY24" fmla="*/ 142189 h 607286"/>
              <a:gd name="connsiteX25" fmla="*/ 166861 w 505460"/>
              <a:gd name="connsiteY25" fmla="*/ 142189 h 607286"/>
              <a:gd name="connsiteX26" fmla="*/ 149528 w 505460"/>
              <a:gd name="connsiteY26" fmla="*/ 124901 h 607286"/>
              <a:gd name="connsiteX27" fmla="*/ 166861 w 505460"/>
              <a:gd name="connsiteY27" fmla="*/ 107612 h 607286"/>
              <a:gd name="connsiteX28" fmla="*/ 43330 w 505460"/>
              <a:gd name="connsiteY28" fmla="*/ 105635 h 607286"/>
              <a:gd name="connsiteX29" fmla="*/ 34664 w 505460"/>
              <a:gd name="connsiteY29" fmla="*/ 114289 h 607286"/>
              <a:gd name="connsiteX30" fmla="*/ 34664 w 505460"/>
              <a:gd name="connsiteY30" fmla="*/ 563922 h 607286"/>
              <a:gd name="connsiteX31" fmla="*/ 43330 w 505460"/>
              <a:gd name="connsiteY31" fmla="*/ 572576 h 607286"/>
              <a:gd name="connsiteX32" fmla="*/ 379237 w 505460"/>
              <a:gd name="connsiteY32" fmla="*/ 572576 h 607286"/>
              <a:gd name="connsiteX33" fmla="*/ 387903 w 505460"/>
              <a:gd name="connsiteY33" fmla="*/ 563922 h 607286"/>
              <a:gd name="connsiteX34" fmla="*/ 387903 w 505460"/>
              <a:gd name="connsiteY34" fmla="*/ 536267 h 607286"/>
              <a:gd name="connsiteX35" fmla="*/ 126223 w 505460"/>
              <a:gd name="connsiteY35" fmla="*/ 536267 h 607286"/>
              <a:gd name="connsiteX36" fmla="*/ 82799 w 505460"/>
              <a:gd name="connsiteY36" fmla="*/ 492997 h 607286"/>
              <a:gd name="connsiteX37" fmla="*/ 82799 w 505460"/>
              <a:gd name="connsiteY37" fmla="*/ 105635 h 607286"/>
              <a:gd name="connsiteX38" fmla="*/ 126223 w 505460"/>
              <a:gd name="connsiteY38" fmla="*/ 34616 h 607286"/>
              <a:gd name="connsiteX39" fmla="*/ 117557 w 505460"/>
              <a:gd name="connsiteY39" fmla="*/ 43270 h 607286"/>
              <a:gd name="connsiteX40" fmla="*/ 117557 w 505460"/>
              <a:gd name="connsiteY40" fmla="*/ 492997 h 607286"/>
              <a:gd name="connsiteX41" fmla="*/ 126223 w 505460"/>
              <a:gd name="connsiteY41" fmla="*/ 501651 h 607286"/>
              <a:gd name="connsiteX42" fmla="*/ 462130 w 505460"/>
              <a:gd name="connsiteY42" fmla="*/ 501651 h 607286"/>
              <a:gd name="connsiteX43" fmla="*/ 470796 w 505460"/>
              <a:gd name="connsiteY43" fmla="*/ 492997 h 607286"/>
              <a:gd name="connsiteX44" fmla="*/ 470796 w 505460"/>
              <a:gd name="connsiteY44" fmla="*/ 43270 h 607286"/>
              <a:gd name="connsiteX45" fmla="*/ 462130 w 505460"/>
              <a:gd name="connsiteY45" fmla="*/ 34616 h 607286"/>
              <a:gd name="connsiteX46" fmla="*/ 126223 w 505460"/>
              <a:gd name="connsiteY46" fmla="*/ 0 h 607286"/>
              <a:gd name="connsiteX47" fmla="*/ 462130 w 505460"/>
              <a:gd name="connsiteY47" fmla="*/ 0 h 607286"/>
              <a:gd name="connsiteX48" fmla="*/ 505460 w 505460"/>
              <a:gd name="connsiteY48" fmla="*/ 43270 h 607286"/>
              <a:gd name="connsiteX49" fmla="*/ 505460 w 505460"/>
              <a:gd name="connsiteY49" fmla="*/ 492997 h 607286"/>
              <a:gd name="connsiteX50" fmla="*/ 462130 w 505460"/>
              <a:gd name="connsiteY50" fmla="*/ 536267 h 607286"/>
              <a:gd name="connsiteX51" fmla="*/ 422661 w 505460"/>
              <a:gd name="connsiteY51" fmla="*/ 536267 h 607286"/>
              <a:gd name="connsiteX52" fmla="*/ 422661 w 505460"/>
              <a:gd name="connsiteY52" fmla="*/ 563922 h 607286"/>
              <a:gd name="connsiteX53" fmla="*/ 379237 w 505460"/>
              <a:gd name="connsiteY53" fmla="*/ 607286 h 607286"/>
              <a:gd name="connsiteX54" fmla="*/ 43330 w 505460"/>
              <a:gd name="connsiteY54" fmla="*/ 607286 h 607286"/>
              <a:gd name="connsiteX55" fmla="*/ 0 w 505460"/>
              <a:gd name="connsiteY55" fmla="*/ 563922 h 607286"/>
              <a:gd name="connsiteX56" fmla="*/ 0 w 505460"/>
              <a:gd name="connsiteY56" fmla="*/ 114289 h 607286"/>
              <a:gd name="connsiteX57" fmla="*/ 43330 w 505460"/>
              <a:gd name="connsiteY57" fmla="*/ 70925 h 607286"/>
              <a:gd name="connsiteX58" fmla="*/ 82799 w 505460"/>
              <a:gd name="connsiteY58" fmla="*/ 70925 h 607286"/>
              <a:gd name="connsiteX59" fmla="*/ 82799 w 505460"/>
              <a:gd name="connsiteY59" fmla="*/ 43270 h 607286"/>
              <a:gd name="connsiteX60" fmla="*/ 126223 w 505460"/>
              <a:gd name="connsiteY60" fmla="*/ 0 h 60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5460" h="607286">
                <a:moveTo>
                  <a:pt x="166861" y="355015"/>
                </a:moveTo>
                <a:lnTo>
                  <a:pt x="421301" y="355015"/>
                </a:lnTo>
                <a:cubicBezTo>
                  <a:pt x="430910" y="355015"/>
                  <a:pt x="438634" y="362720"/>
                  <a:pt x="438634" y="372303"/>
                </a:cubicBezTo>
                <a:cubicBezTo>
                  <a:pt x="438634" y="381793"/>
                  <a:pt x="430910" y="389592"/>
                  <a:pt x="421301" y="389592"/>
                </a:cubicBezTo>
                <a:lnTo>
                  <a:pt x="166861" y="389592"/>
                </a:lnTo>
                <a:cubicBezTo>
                  <a:pt x="157253" y="389592"/>
                  <a:pt x="149528" y="381887"/>
                  <a:pt x="149528" y="372303"/>
                </a:cubicBezTo>
                <a:cubicBezTo>
                  <a:pt x="149528" y="362720"/>
                  <a:pt x="157253" y="355015"/>
                  <a:pt x="166861" y="355015"/>
                </a:cubicBezTo>
                <a:close/>
                <a:moveTo>
                  <a:pt x="166861" y="272524"/>
                </a:moveTo>
                <a:lnTo>
                  <a:pt x="421301" y="272524"/>
                </a:lnTo>
                <a:cubicBezTo>
                  <a:pt x="430910" y="272524"/>
                  <a:pt x="438634" y="280229"/>
                  <a:pt x="438634" y="289813"/>
                </a:cubicBezTo>
                <a:cubicBezTo>
                  <a:pt x="438634" y="299396"/>
                  <a:pt x="430910" y="307101"/>
                  <a:pt x="421301" y="307101"/>
                </a:cubicBezTo>
                <a:lnTo>
                  <a:pt x="166861" y="307101"/>
                </a:lnTo>
                <a:cubicBezTo>
                  <a:pt x="157253" y="307101"/>
                  <a:pt x="149528" y="299396"/>
                  <a:pt x="149528" y="289813"/>
                </a:cubicBezTo>
                <a:cubicBezTo>
                  <a:pt x="149528" y="280229"/>
                  <a:pt x="157253" y="272524"/>
                  <a:pt x="166861" y="272524"/>
                </a:cubicBezTo>
                <a:close/>
                <a:moveTo>
                  <a:pt x="166861" y="190033"/>
                </a:moveTo>
                <a:lnTo>
                  <a:pt x="421301" y="190033"/>
                </a:lnTo>
                <a:cubicBezTo>
                  <a:pt x="430910" y="190033"/>
                  <a:pt x="438634" y="197842"/>
                  <a:pt x="438634" y="207439"/>
                </a:cubicBezTo>
                <a:cubicBezTo>
                  <a:pt x="438634" y="216942"/>
                  <a:pt x="430910" y="224751"/>
                  <a:pt x="421301" y="224751"/>
                </a:cubicBezTo>
                <a:lnTo>
                  <a:pt x="166861" y="224751"/>
                </a:lnTo>
                <a:cubicBezTo>
                  <a:pt x="157253" y="224751"/>
                  <a:pt x="149528" y="216942"/>
                  <a:pt x="149528" y="207439"/>
                </a:cubicBezTo>
                <a:cubicBezTo>
                  <a:pt x="149528" y="197842"/>
                  <a:pt x="157253" y="190033"/>
                  <a:pt x="166861" y="190033"/>
                </a:cubicBezTo>
                <a:close/>
                <a:moveTo>
                  <a:pt x="166861" y="107612"/>
                </a:moveTo>
                <a:lnTo>
                  <a:pt x="421301" y="107612"/>
                </a:lnTo>
                <a:cubicBezTo>
                  <a:pt x="430910" y="107612"/>
                  <a:pt x="438634" y="115317"/>
                  <a:pt x="438634" y="124901"/>
                </a:cubicBezTo>
                <a:cubicBezTo>
                  <a:pt x="438634" y="134484"/>
                  <a:pt x="430910" y="142189"/>
                  <a:pt x="421301" y="142189"/>
                </a:cubicBezTo>
                <a:lnTo>
                  <a:pt x="166861" y="142189"/>
                </a:lnTo>
                <a:cubicBezTo>
                  <a:pt x="157253" y="142189"/>
                  <a:pt x="149528" y="134484"/>
                  <a:pt x="149528" y="124901"/>
                </a:cubicBezTo>
                <a:cubicBezTo>
                  <a:pt x="149528" y="115317"/>
                  <a:pt x="157253" y="107612"/>
                  <a:pt x="166861" y="107612"/>
                </a:cubicBezTo>
                <a:close/>
                <a:moveTo>
                  <a:pt x="43330" y="105635"/>
                </a:moveTo>
                <a:cubicBezTo>
                  <a:pt x="38526" y="105635"/>
                  <a:pt x="34664" y="109492"/>
                  <a:pt x="34664" y="114289"/>
                </a:cubicBezTo>
                <a:lnTo>
                  <a:pt x="34664" y="563922"/>
                </a:lnTo>
                <a:cubicBezTo>
                  <a:pt x="34664" y="568719"/>
                  <a:pt x="38526" y="572576"/>
                  <a:pt x="43330" y="572576"/>
                </a:cubicBezTo>
                <a:lnTo>
                  <a:pt x="379237" y="572576"/>
                </a:lnTo>
                <a:cubicBezTo>
                  <a:pt x="384041" y="572576"/>
                  <a:pt x="387903" y="568719"/>
                  <a:pt x="387903" y="563922"/>
                </a:cubicBezTo>
                <a:lnTo>
                  <a:pt x="387903" y="536267"/>
                </a:lnTo>
                <a:lnTo>
                  <a:pt x="126223" y="536267"/>
                </a:lnTo>
                <a:cubicBezTo>
                  <a:pt x="102297" y="536267"/>
                  <a:pt x="82799" y="516889"/>
                  <a:pt x="82799" y="492997"/>
                </a:cubicBezTo>
                <a:lnTo>
                  <a:pt x="82799" y="105635"/>
                </a:lnTo>
                <a:close/>
                <a:moveTo>
                  <a:pt x="126223" y="34616"/>
                </a:moveTo>
                <a:cubicBezTo>
                  <a:pt x="121419" y="34616"/>
                  <a:pt x="117557" y="38567"/>
                  <a:pt x="117557" y="43270"/>
                </a:cubicBezTo>
                <a:lnTo>
                  <a:pt x="117557" y="492997"/>
                </a:lnTo>
                <a:cubicBezTo>
                  <a:pt x="117557" y="497794"/>
                  <a:pt x="121419" y="501651"/>
                  <a:pt x="126223" y="501651"/>
                </a:cubicBezTo>
                <a:lnTo>
                  <a:pt x="462130" y="501651"/>
                </a:lnTo>
                <a:cubicBezTo>
                  <a:pt x="466840" y="501651"/>
                  <a:pt x="470796" y="497794"/>
                  <a:pt x="470796" y="492997"/>
                </a:cubicBezTo>
                <a:lnTo>
                  <a:pt x="470796" y="43270"/>
                </a:lnTo>
                <a:cubicBezTo>
                  <a:pt x="470796" y="38567"/>
                  <a:pt x="466840" y="34616"/>
                  <a:pt x="462130" y="34616"/>
                </a:cubicBezTo>
                <a:close/>
                <a:moveTo>
                  <a:pt x="126223" y="0"/>
                </a:moveTo>
                <a:lnTo>
                  <a:pt x="462130" y="0"/>
                </a:lnTo>
                <a:cubicBezTo>
                  <a:pt x="485961" y="0"/>
                  <a:pt x="505460" y="19472"/>
                  <a:pt x="505460" y="43270"/>
                </a:cubicBezTo>
                <a:lnTo>
                  <a:pt x="505460" y="492997"/>
                </a:lnTo>
                <a:cubicBezTo>
                  <a:pt x="505460" y="516889"/>
                  <a:pt x="485961" y="536267"/>
                  <a:pt x="462130" y="536267"/>
                </a:cubicBezTo>
                <a:lnTo>
                  <a:pt x="422661" y="536267"/>
                </a:lnTo>
                <a:lnTo>
                  <a:pt x="422661" y="563922"/>
                </a:lnTo>
                <a:cubicBezTo>
                  <a:pt x="422661" y="587815"/>
                  <a:pt x="403163" y="607286"/>
                  <a:pt x="379237" y="607286"/>
                </a:cubicBezTo>
                <a:lnTo>
                  <a:pt x="43330" y="607286"/>
                </a:lnTo>
                <a:cubicBezTo>
                  <a:pt x="19404" y="607286"/>
                  <a:pt x="0" y="587815"/>
                  <a:pt x="0" y="563922"/>
                </a:cubicBezTo>
                <a:lnTo>
                  <a:pt x="0" y="114289"/>
                </a:lnTo>
                <a:cubicBezTo>
                  <a:pt x="0" y="90397"/>
                  <a:pt x="19404" y="70925"/>
                  <a:pt x="43330" y="70925"/>
                </a:cubicBezTo>
                <a:lnTo>
                  <a:pt x="82799" y="70925"/>
                </a:lnTo>
                <a:lnTo>
                  <a:pt x="82799" y="43270"/>
                </a:lnTo>
                <a:cubicBezTo>
                  <a:pt x="82799" y="19472"/>
                  <a:pt x="102297" y="0"/>
                  <a:pt x="126223" y="0"/>
                </a:cubicBezTo>
                <a:close/>
              </a:path>
            </a:pathLst>
          </a:custGeom>
          <a:gradFill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椭圆 80"/>
          <p:cNvSpPr/>
          <p:nvPr/>
        </p:nvSpPr>
        <p:spPr>
          <a:xfrm>
            <a:off x="8390890" y="2466997"/>
            <a:ext cx="660400" cy="654004"/>
          </a:xfrm>
          <a:custGeom>
            <a:avLst/>
            <a:gdLst>
              <a:gd name="connsiteX0" fmla="*/ 251451 w 608736"/>
              <a:gd name="connsiteY0" fmla="*/ 247191 h 602841"/>
              <a:gd name="connsiteX1" fmla="*/ 262137 w 608736"/>
              <a:gd name="connsiteY1" fmla="*/ 250055 h 602841"/>
              <a:gd name="connsiteX2" fmla="*/ 323645 w 608736"/>
              <a:gd name="connsiteY2" fmla="*/ 285209 h 602841"/>
              <a:gd name="connsiteX3" fmla="*/ 359872 w 608736"/>
              <a:gd name="connsiteY3" fmla="*/ 350307 h 602841"/>
              <a:gd name="connsiteX4" fmla="*/ 363521 w 608736"/>
              <a:gd name="connsiteY4" fmla="*/ 365670 h 602841"/>
              <a:gd name="connsiteX5" fmla="*/ 347753 w 608736"/>
              <a:gd name="connsiteY5" fmla="*/ 364108 h 602841"/>
              <a:gd name="connsiteX6" fmla="*/ 342801 w 608736"/>
              <a:gd name="connsiteY6" fmla="*/ 363587 h 602841"/>
              <a:gd name="connsiteX7" fmla="*/ 326121 w 608736"/>
              <a:gd name="connsiteY7" fmla="*/ 362676 h 602841"/>
              <a:gd name="connsiteX8" fmla="*/ 323776 w 608736"/>
              <a:gd name="connsiteY8" fmla="*/ 354734 h 602841"/>
              <a:gd name="connsiteX9" fmla="*/ 298104 w 608736"/>
              <a:gd name="connsiteY9" fmla="*/ 310727 h 602841"/>
              <a:gd name="connsiteX10" fmla="*/ 251842 w 608736"/>
              <a:gd name="connsiteY10" fmla="*/ 284558 h 602841"/>
              <a:gd name="connsiteX11" fmla="*/ 238550 w 608736"/>
              <a:gd name="connsiteY11" fmla="*/ 281042 h 602841"/>
              <a:gd name="connsiteX12" fmla="*/ 244284 w 608736"/>
              <a:gd name="connsiteY12" fmla="*/ 268674 h 602841"/>
              <a:gd name="connsiteX13" fmla="*/ 248324 w 608736"/>
              <a:gd name="connsiteY13" fmla="*/ 257737 h 602841"/>
              <a:gd name="connsiteX14" fmla="*/ 246454 w 608736"/>
              <a:gd name="connsiteY14" fmla="*/ 168722 h 602841"/>
              <a:gd name="connsiteX15" fmla="*/ 261971 w 608736"/>
              <a:gd name="connsiteY15" fmla="*/ 171325 h 602841"/>
              <a:gd name="connsiteX16" fmla="*/ 378414 w 608736"/>
              <a:gd name="connsiteY16" fmla="*/ 230549 h 602841"/>
              <a:gd name="connsiteX17" fmla="*/ 439699 w 608736"/>
              <a:gd name="connsiteY17" fmla="*/ 360970 h 602841"/>
              <a:gd name="connsiteX18" fmla="*/ 441003 w 608736"/>
              <a:gd name="connsiteY18" fmla="*/ 373856 h 602841"/>
              <a:gd name="connsiteX19" fmla="*/ 425225 w 608736"/>
              <a:gd name="connsiteY19" fmla="*/ 373335 h 602841"/>
              <a:gd name="connsiteX20" fmla="*/ 417923 w 608736"/>
              <a:gd name="connsiteY20" fmla="*/ 373075 h 602841"/>
              <a:gd name="connsiteX21" fmla="*/ 404753 w 608736"/>
              <a:gd name="connsiteY21" fmla="*/ 371253 h 602841"/>
              <a:gd name="connsiteX22" fmla="*/ 403841 w 608736"/>
              <a:gd name="connsiteY22" fmla="*/ 362532 h 602841"/>
              <a:gd name="connsiteX23" fmla="*/ 352856 w 608736"/>
              <a:gd name="connsiteY23" fmla="*/ 256060 h 602841"/>
              <a:gd name="connsiteX24" fmla="*/ 260015 w 608736"/>
              <a:gd name="connsiteY24" fmla="*/ 207640 h 602841"/>
              <a:gd name="connsiteX25" fmla="*/ 251800 w 608736"/>
              <a:gd name="connsiteY25" fmla="*/ 206078 h 602841"/>
              <a:gd name="connsiteX26" fmla="*/ 250757 w 608736"/>
              <a:gd name="connsiteY26" fmla="*/ 197878 h 602841"/>
              <a:gd name="connsiteX27" fmla="*/ 248932 w 608736"/>
              <a:gd name="connsiteY27" fmla="*/ 184211 h 602841"/>
              <a:gd name="connsiteX28" fmla="*/ 73371 w 608736"/>
              <a:gd name="connsiteY28" fmla="*/ 111141 h 602841"/>
              <a:gd name="connsiteX29" fmla="*/ 97098 w 608736"/>
              <a:gd name="connsiteY29" fmla="*/ 120514 h 602841"/>
              <a:gd name="connsiteX30" fmla="*/ 175057 w 608736"/>
              <a:gd name="connsiteY30" fmla="*/ 198363 h 602841"/>
              <a:gd name="connsiteX31" fmla="*/ 174014 w 608736"/>
              <a:gd name="connsiteY31" fmla="*/ 247963 h 602841"/>
              <a:gd name="connsiteX32" fmla="*/ 131906 w 608736"/>
              <a:gd name="connsiteY32" fmla="*/ 290142 h 602841"/>
              <a:gd name="connsiteX33" fmla="*/ 138033 w 608736"/>
              <a:gd name="connsiteY33" fmla="*/ 301208 h 602841"/>
              <a:gd name="connsiteX34" fmla="*/ 207388 w 608736"/>
              <a:gd name="connsiteY34" fmla="*/ 396892 h 602841"/>
              <a:gd name="connsiteX35" fmla="*/ 302947 w 608736"/>
              <a:gd name="connsiteY35" fmla="*/ 466019 h 602841"/>
              <a:gd name="connsiteX36" fmla="*/ 314419 w 608736"/>
              <a:gd name="connsiteY36" fmla="*/ 472268 h 602841"/>
              <a:gd name="connsiteX37" fmla="*/ 356528 w 608736"/>
              <a:gd name="connsiteY37" fmla="*/ 430219 h 602841"/>
              <a:gd name="connsiteX38" fmla="*/ 382340 w 608736"/>
              <a:gd name="connsiteY38" fmla="*/ 419804 h 602841"/>
              <a:gd name="connsiteX39" fmla="*/ 406198 w 608736"/>
              <a:gd name="connsiteY39" fmla="*/ 429177 h 602841"/>
              <a:gd name="connsiteX40" fmla="*/ 484157 w 608736"/>
              <a:gd name="connsiteY40" fmla="*/ 507027 h 602841"/>
              <a:gd name="connsiteX41" fmla="*/ 483114 w 608736"/>
              <a:gd name="connsiteY41" fmla="*/ 556496 h 602841"/>
              <a:gd name="connsiteX42" fmla="*/ 465123 w 608736"/>
              <a:gd name="connsiteY42" fmla="*/ 574071 h 602841"/>
              <a:gd name="connsiteX43" fmla="*/ 460821 w 608736"/>
              <a:gd name="connsiteY43" fmla="*/ 577586 h 602841"/>
              <a:gd name="connsiteX44" fmla="*/ 430446 w 608736"/>
              <a:gd name="connsiteY44" fmla="*/ 594770 h 602841"/>
              <a:gd name="connsiteX45" fmla="*/ 399288 w 608736"/>
              <a:gd name="connsiteY45" fmla="*/ 602581 h 602841"/>
              <a:gd name="connsiteX46" fmla="*/ 390554 w 608736"/>
              <a:gd name="connsiteY46" fmla="*/ 602841 h 602841"/>
              <a:gd name="connsiteX47" fmla="*/ 134513 w 608736"/>
              <a:gd name="connsiteY47" fmla="*/ 469664 h 602841"/>
              <a:gd name="connsiteX48" fmla="*/ 1539 w 608736"/>
              <a:gd name="connsiteY48" fmla="*/ 205263 h 602841"/>
              <a:gd name="connsiteX49" fmla="*/ 9231 w 608736"/>
              <a:gd name="connsiteY49" fmla="*/ 174410 h 602841"/>
              <a:gd name="connsiteX50" fmla="*/ 26569 w 608736"/>
              <a:gd name="connsiteY50" fmla="*/ 143817 h 602841"/>
              <a:gd name="connsiteX51" fmla="*/ 28395 w 608736"/>
              <a:gd name="connsiteY51" fmla="*/ 140953 h 602841"/>
              <a:gd name="connsiteX52" fmla="*/ 47558 w 608736"/>
              <a:gd name="connsiteY52" fmla="*/ 121686 h 602841"/>
              <a:gd name="connsiteX53" fmla="*/ 73371 w 608736"/>
              <a:gd name="connsiteY53" fmla="*/ 111141 h 602841"/>
              <a:gd name="connsiteX54" fmla="*/ 229800 w 608736"/>
              <a:gd name="connsiteY54" fmla="*/ 83832 h 602841"/>
              <a:gd name="connsiteX55" fmla="*/ 244010 w 608736"/>
              <a:gd name="connsiteY55" fmla="*/ 84743 h 602841"/>
              <a:gd name="connsiteX56" fmla="*/ 437738 w 608736"/>
              <a:gd name="connsiteY56" fmla="*/ 171303 h 602841"/>
              <a:gd name="connsiteX57" fmla="*/ 523781 w 608736"/>
              <a:gd name="connsiteY57" fmla="*/ 359001 h 602841"/>
              <a:gd name="connsiteX58" fmla="*/ 524693 w 608736"/>
              <a:gd name="connsiteY58" fmla="*/ 370195 h 602841"/>
              <a:gd name="connsiteX59" fmla="*/ 508788 w 608736"/>
              <a:gd name="connsiteY59" fmla="*/ 371496 h 602841"/>
              <a:gd name="connsiteX60" fmla="*/ 499793 w 608736"/>
              <a:gd name="connsiteY60" fmla="*/ 372147 h 602841"/>
              <a:gd name="connsiteX61" fmla="*/ 488581 w 608736"/>
              <a:gd name="connsiteY61" fmla="*/ 372798 h 602841"/>
              <a:gd name="connsiteX62" fmla="*/ 487799 w 608736"/>
              <a:gd name="connsiteY62" fmla="*/ 361734 h 602841"/>
              <a:gd name="connsiteX63" fmla="*/ 412316 w 608736"/>
              <a:gd name="connsiteY63" fmla="*/ 196685 h 602841"/>
              <a:gd name="connsiteX64" fmla="*/ 245053 w 608736"/>
              <a:gd name="connsiteY64" fmla="*/ 121059 h 602841"/>
              <a:gd name="connsiteX65" fmla="*/ 236449 w 608736"/>
              <a:gd name="connsiteY65" fmla="*/ 120408 h 602841"/>
              <a:gd name="connsiteX66" fmla="*/ 234754 w 608736"/>
              <a:gd name="connsiteY66" fmla="*/ 111948 h 602841"/>
              <a:gd name="connsiteX67" fmla="*/ 232147 w 608736"/>
              <a:gd name="connsiteY67" fmla="*/ 97890 h 602841"/>
              <a:gd name="connsiteX68" fmla="*/ 230344 w 608736"/>
              <a:gd name="connsiteY68" fmla="*/ 0 h 602841"/>
              <a:gd name="connsiteX69" fmla="*/ 241293 w 608736"/>
              <a:gd name="connsiteY69" fmla="*/ 521 h 602841"/>
              <a:gd name="connsiteX70" fmla="*/ 497291 w 608736"/>
              <a:gd name="connsiteY70" fmla="*/ 111947 h 602841"/>
              <a:gd name="connsiteX71" fmla="*/ 607824 w 608736"/>
              <a:gd name="connsiteY71" fmla="*/ 351069 h 602841"/>
              <a:gd name="connsiteX72" fmla="*/ 608736 w 608736"/>
              <a:gd name="connsiteY72" fmla="*/ 362394 h 602841"/>
              <a:gd name="connsiteX73" fmla="*/ 596223 w 608736"/>
              <a:gd name="connsiteY73" fmla="*/ 363305 h 602841"/>
              <a:gd name="connsiteX74" fmla="*/ 584362 w 608736"/>
              <a:gd name="connsiteY74" fmla="*/ 364347 h 602841"/>
              <a:gd name="connsiteX75" fmla="*/ 572761 w 608736"/>
              <a:gd name="connsiteY75" fmla="*/ 365388 h 602841"/>
              <a:gd name="connsiteX76" fmla="*/ 571849 w 608736"/>
              <a:gd name="connsiteY76" fmla="*/ 353933 h 602841"/>
              <a:gd name="connsiteX77" fmla="*/ 471744 w 608736"/>
              <a:gd name="connsiteY77" fmla="*/ 137460 h 602841"/>
              <a:gd name="connsiteX78" fmla="*/ 239860 w 608736"/>
              <a:gd name="connsiteY78" fmla="*/ 36578 h 602841"/>
              <a:gd name="connsiteX79" fmla="*/ 228389 w 608736"/>
              <a:gd name="connsiteY79" fmla="*/ 36187 h 602841"/>
              <a:gd name="connsiteX80" fmla="*/ 229041 w 608736"/>
              <a:gd name="connsiteY80" fmla="*/ 20176 h 602841"/>
              <a:gd name="connsiteX81" fmla="*/ 229562 w 608736"/>
              <a:gd name="connsiteY81" fmla="*/ 11065 h 602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608736" h="602841">
                <a:moveTo>
                  <a:pt x="251451" y="247191"/>
                </a:moveTo>
                <a:lnTo>
                  <a:pt x="262137" y="250055"/>
                </a:lnTo>
                <a:cubicBezTo>
                  <a:pt x="285463" y="256175"/>
                  <a:pt x="306704" y="268283"/>
                  <a:pt x="323645" y="285209"/>
                </a:cubicBezTo>
                <a:cubicBezTo>
                  <a:pt x="341498" y="303045"/>
                  <a:pt x="354008" y="325569"/>
                  <a:pt x="359872" y="350307"/>
                </a:cubicBezTo>
                <a:lnTo>
                  <a:pt x="363521" y="365670"/>
                </a:lnTo>
                <a:lnTo>
                  <a:pt x="347753" y="364108"/>
                </a:lnTo>
                <a:cubicBezTo>
                  <a:pt x="346190" y="363978"/>
                  <a:pt x="344495" y="363847"/>
                  <a:pt x="342801" y="363587"/>
                </a:cubicBezTo>
                <a:lnTo>
                  <a:pt x="326121" y="362676"/>
                </a:lnTo>
                <a:lnTo>
                  <a:pt x="323776" y="354734"/>
                </a:lnTo>
                <a:cubicBezTo>
                  <a:pt x="319215" y="338068"/>
                  <a:pt x="310353" y="322835"/>
                  <a:pt x="298104" y="310727"/>
                </a:cubicBezTo>
                <a:cubicBezTo>
                  <a:pt x="285463" y="297968"/>
                  <a:pt x="269435" y="288984"/>
                  <a:pt x="251842" y="284558"/>
                </a:cubicBezTo>
                <a:lnTo>
                  <a:pt x="238550" y="281042"/>
                </a:lnTo>
                <a:lnTo>
                  <a:pt x="244284" y="268674"/>
                </a:lnTo>
                <a:cubicBezTo>
                  <a:pt x="245848" y="265419"/>
                  <a:pt x="247151" y="261643"/>
                  <a:pt x="248324" y="257737"/>
                </a:cubicBezTo>
                <a:close/>
                <a:moveTo>
                  <a:pt x="246454" y="168722"/>
                </a:moveTo>
                <a:lnTo>
                  <a:pt x="261971" y="171325"/>
                </a:lnTo>
                <a:cubicBezTo>
                  <a:pt x="306566" y="178614"/>
                  <a:pt x="346858" y="199180"/>
                  <a:pt x="378414" y="230549"/>
                </a:cubicBezTo>
                <a:cubicBezTo>
                  <a:pt x="413620" y="265822"/>
                  <a:pt x="434744" y="310858"/>
                  <a:pt x="439699" y="360970"/>
                </a:cubicBezTo>
                <a:lnTo>
                  <a:pt x="441003" y="373856"/>
                </a:lnTo>
                <a:lnTo>
                  <a:pt x="425225" y="373335"/>
                </a:lnTo>
                <a:cubicBezTo>
                  <a:pt x="422096" y="373205"/>
                  <a:pt x="420010" y="373335"/>
                  <a:pt x="417923" y="373075"/>
                </a:cubicBezTo>
                <a:lnTo>
                  <a:pt x="404753" y="371253"/>
                </a:lnTo>
                <a:lnTo>
                  <a:pt x="403841" y="362532"/>
                </a:lnTo>
                <a:cubicBezTo>
                  <a:pt x="399407" y="321792"/>
                  <a:pt x="381674" y="284956"/>
                  <a:pt x="352856" y="256060"/>
                </a:cubicBezTo>
                <a:cubicBezTo>
                  <a:pt x="327690" y="231069"/>
                  <a:pt x="295613" y="214278"/>
                  <a:pt x="260015" y="207640"/>
                </a:cubicBezTo>
                <a:lnTo>
                  <a:pt x="251800" y="206078"/>
                </a:lnTo>
                <a:lnTo>
                  <a:pt x="250757" y="197878"/>
                </a:lnTo>
                <a:cubicBezTo>
                  <a:pt x="250236" y="193323"/>
                  <a:pt x="249714" y="188767"/>
                  <a:pt x="248932" y="184211"/>
                </a:cubicBezTo>
                <a:close/>
                <a:moveTo>
                  <a:pt x="73371" y="111141"/>
                </a:moveTo>
                <a:cubicBezTo>
                  <a:pt x="82627" y="111141"/>
                  <a:pt x="91101" y="114526"/>
                  <a:pt x="97098" y="120514"/>
                </a:cubicBezTo>
                <a:lnTo>
                  <a:pt x="175057" y="198363"/>
                </a:lnTo>
                <a:cubicBezTo>
                  <a:pt x="188485" y="211772"/>
                  <a:pt x="187963" y="234034"/>
                  <a:pt x="174014" y="247963"/>
                </a:cubicBezTo>
                <a:lnTo>
                  <a:pt x="131906" y="290142"/>
                </a:lnTo>
                <a:lnTo>
                  <a:pt x="138033" y="301208"/>
                </a:lnTo>
                <a:cubicBezTo>
                  <a:pt x="151982" y="326333"/>
                  <a:pt x="171016" y="360701"/>
                  <a:pt x="207388" y="396892"/>
                </a:cubicBezTo>
                <a:cubicBezTo>
                  <a:pt x="243630" y="433083"/>
                  <a:pt x="277917" y="452090"/>
                  <a:pt x="302947" y="466019"/>
                </a:cubicBezTo>
                <a:lnTo>
                  <a:pt x="314419" y="472268"/>
                </a:lnTo>
                <a:lnTo>
                  <a:pt x="356528" y="430219"/>
                </a:lnTo>
                <a:cubicBezTo>
                  <a:pt x="363177" y="423580"/>
                  <a:pt x="372563" y="419804"/>
                  <a:pt x="382340" y="419804"/>
                </a:cubicBezTo>
                <a:cubicBezTo>
                  <a:pt x="391597" y="419804"/>
                  <a:pt x="400070" y="423059"/>
                  <a:pt x="406198" y="429177"/>
                </a:cubicBezTo>
                <a:lnTo>
                  <a:pt x="484157" y="507027"/>
                </a:lnTo>
                <a:cubicBezTo>
                  <a:pt x="497454" y="520435"/>
                  <a:pt x="497063" y="542566"/>
                  <a:pt x="483114" y="556496"/>
                </a:cubicBezTo>
                <a:lnTo>
                  <a:pt x="465123" y="574071"/>
                </a:lnTo>
                <a:lnTo>
                  <a:pt x="460821" y="577586"/>
                </a:lnTo>
                <a:cubicBezTo>
                  <a:pt x="451696" y="584616"/>
                  <a:pt x="441397" y="590474"/>
                  <a:pt x="430446" y="594770"/>
                </a:cubicBezTo>
                <a:cubicBezTo>
                  <a:pt x="420147" y="598675"/>
                  <a:pt x="409978" y="601279"/>
                  <a:pt x="399288" y="602581"/>
                </a:cubicBezTo>
                <a:cubicBezTo>
                  <a:pt x="398506" y="602581"/>
                  <a:pt x="395508" y="602841"/>
                  <a:pt x="390554" y="602841"/>
                </a:cubicBezTo>
                <a:cubicBezTo>
                  <a:pt x="361873" y="602841"/>
                  <a:pt x="258362" y="593338"/>
                  <a:pt x="134513" y="469664"/>
                </a:cubicBezTo>
                <a:cubicBezTo>
                  <a:pt x="29959" y="365258"/>
                  <a:pt x="-8499" y="288710"/>
                  <a:pt x="1539" y="205263"/>
                </a:cubicBezTo>
                <a:cubicBezTo>
                  <a:pt x="2712" y="195109"/>
                  <a:pt x="5189" y="185085"/>
                  <a:pt x="9231" y="174410"/>
                </a:cubicBezTo>
                <a:cubicBezTo>
                  <a:pt x="13663" y="163214"/>
                  <a:pt x="19399" y="152930"/>
                  <a:pt x="26569" y="143817"/>
                </a:cubicBezTo>
                <a:lnTo>
                  <a:pt x="28395" y="140953"/>
                </a:lnTo>
                <a:lnTo>
                  <a:pt x="47558" y="121686"/>
                </a:lnTo>
                <a:cubicBezTo>
                  <a:pt x="54207" y="115047"/>
                  <a:pt x="63594" y="111141"/>
                  <a:pt x="73371" y="111141"/>
                </a:cubicBezTo>
                <a:close/>
                <a:moveTo>
                  <a:pt x="229800" y="83832"/>
                </a:moveTo>
                <a:lnTo>
                  <a:pt x="244010" y="84743"/>
                </a:lnTo>
                <a:cubicBezTo>
                  <a:pt x="317277" y="88908"/>
                  <a:pt x="386112" y="119627"/>
                  <a:pt x="437738" y="171303"/>
                </a:cubicBezTo>
                <a:cubicBezTo>
                  <a:pt x="487799" y="221156"/>
                  <a:pt x="518436" y="287931"/>
                  <a:pt x="523781" y="359001"/>
                </a:cubicBezTo>
                <a:lnTo>
                  <a:pt x="524693" y="370195"/>
                </a:lnTo>
                <a:lnTo>
                  <a:pt x="508788" y="371496"/>
                </a:lnTo>
                <a:cubicBezTo>
                  <a:pt x="505008" y="371887"/>
                  <a:pt x="502400" y="372017"/>
                  <a:pt x="499793" y="372147"/>
                </a:cubicBezTo>
                <a:lnTo>
                  <a:pt x="488581" y="372798"/>
                </a:lnTo>
                <a:lnTo>
                  <a:pt x="487799" y="361734"/>
                </a:lnTo>
                <a:cubicBezTo>
                  <a:pt x="482975" y="299125"/>
                  <a:pt x="456120" y="240551"/>
                  <a:pt x="412316" y="196685"/>
                </a:cubicBezTo>
                <a:cubicBezTo>
                  <a:pt x="367730" y="152169"/>
                  <a:pt x="308282" y="125355"/>
                  <a:pt x="245053" y="121059"/>
                </a:cubicBezTo>
                <a:lnTo>
                  <a:pt x="236449" y="120408"/>
                </a:lnTo>
                <a:lnTo>
                  <a:pt x="234754" y="111948"/>
                </a:lnTo>
                <a:cubicBezTo>
                  <a:pt x="233711" y="107132"/>
                  <a:pt x="232929" y="102446"/>
                  <a:pt x="232147" y="97890"/>
                </a:cubicBezTo>
                <a:close/>
                <a:moveTo>
                  <a:pt x="230344" y="0"/>
                </a:moveTo>
                <a:lnTo>
                  <a:pt x="241293" y="521"/>
                </a:lnTo>
                <a:cubicBezTo>
                  <a:pt x="338009" y="4166"/>
                  <a:pt x="428990" y="43737"/>
                  <a:pt x="497291" y="111947"/>
                </a:cubicBezTo>
                <a:cubicBezTo>
                  <a:pt x="561291" y="175860"/>
                  <a:pt x="600524" y="260731"/>
                  <a:pt x="607824" y="351069"/>
                </a:cubicBezTo>
                <a:lnTo>
                  <a:pt x="608736" y="362394"/>
                </a:lnTo>
                <a:lnTo>
                  <a:pt x="596223" y="363305"/>
                </a:lnTo>
                <a:cubicBezTo>
                  <a:pt x="592182" y="363566"/>
                  <a:pt x="588272" y="363956"/>
                  <a:pt x="584362" y="364347"/>
                </a:cubicBezTo>
                <a:lnTo>
                  <a:pt x="572761" y="365388"/>
                </a:lnTo>
                <a:lnTo>
                  <a:pt x="571849" y="353933"/>
                </a:lnTo>
                <a:cubicBezTo>
                  <a:pt x="565201" y="272186"/>
                  <a:pt x="529617" y="195256"/>
                  <a:pt x="471744" y="137460"/>
                </a:cubicBezTo>
                <a:cubicBezTo>
                  <a:pt x="409830" y="75629"/>
                  <a:pt x="327452" y="39832"/>
                  <a:pt x="239860" y="36578"/>
                </a:cubicBezTo>
                <a:lnTo>
                  <a:pt x="228389" y="36187"/>
                </a:lnTo>
                <a:lnTo>
                  <a:pt x="229041" y="20176"/>
                </a:lnTo>
                <a:cubicBezTo>
                  <a:pt x="229171" y="17183"/>
                  <a:pt x="229302" y="14058"/>
                  <a:pt x="229562" y="11065"/>
                </a:cubicBezTo>
                <a:close/>
              </a:path>
            </a:pathLst>
          </a:custGeom>
          <a:gradFill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椭圆 88"/>
          <p:cNvSpPr/>
          <p:nvPr/>
        </p:nvSpPr>
        <p:spPr>
          <a:xfrm>
            <a:off x="10140950" y="2512806"/>
            <a:ext cx="660400" cy="562386"/>
          </a:xfrm>
          <a:custGeom>
            <a:avLst/>
            <a:gdLst>
              <a:gd name="connsiteX0" fmla="*/ 303714 w 607639"/>
              <a:gd name="connsiteY0" fmla="*/ 173520 h 517456"/>
              <a:gd name="connsiteX1" fmla="*/ 337586 w 607639"/>
              <a:gd name="connsiteY1" fmla="*/ 207321 h 517456"/>
              <a:gd name="connsiteX2" fmla="*/ 303714 w 607639"/>
              <a:gd name="connsiteY2" fmla="*/ 241122 h 517456"/>
              <a:gd name="connsiteX3" fmla="*/ 269842 w 607639"/>
              <a:gd name="connsiteY3" fmla="*/ 207321 h 517456"/>
              <a:gd name="connsiteX4" fmla="*/ 303714 w 607639"/>
              <a:gd name="connsiteY4" fmla="*/ 173520 h 517456"/>
              <a:gd name="connsiteX5" fmla="*/ 303758 w 607639"/>
              <a:gd name="connsiteY5" fmla="*/ 139994 h 517456"/>
              <a:gd name="connsiteX6" fmla="*/ 236373 w 607639"/>
              <a:gd name="connsiteY6" fmla="*/ 207277 h 517456"/>
              <a:gd name="connsiteX7" fmla="*/ 303758 w 607639"/>
              <a:gd name="connsiteY7" fmla="*/ 274559 h 517456"/>
              <a:gd name="connsiteX8" fmla="*/ 371054 w 607639"/>
              <a:gd name="connsiteY8" fmla="*/ 207277 h 517456"/>
              <a:gd name="connsiteX9" fmla="*/ 303758 w 607639"/>
              <a:gd name="connsiteY9" fmla="*/ 139994 h 517456"/>
              <a:gd name="connsiteX10" fmla="*/ 282839 w 607639"/>
              <a:gd name="connsiteY10" fmla="*/ 68801 h 517456"/>
              <a:gd name="connsiteX11" fmla="*/ 303669 w 607639"/>
              <a:gd name="connsiteY11" fmla="*/ 68801 h 517456"/>
              <a:gd name="connsiteX12" fmla="*/ 303847 w 607639"/>
              <a:gd name="connsiteY12" fmla="*/ 68801 h 517456"/>
              <a:gd name="connsiteX13" fmla="*/ 324588 w 607639"/>
              <a:gd name="connsiteY13" fmla="*/ 68801 h 517456"/>
              <a:gd name="connsiteX14" fmla="*/ 327703 w 607639"/>
              <a:gd name="connsiteY14" fmla="*/ 99465 h 517456"/>
              <a:gd name="connsiteX15" fmla="*/ 363221 w 607639"/>
              <a:gd name="connsiteY15" fmla="*/ 114219 h 517456"/>
              <a:gd name="connsiteX16" fmla="*/ 387166 w 607639"/>
              <a:gd name="connsiteY16" fmla="*/ 94665 h 517456"/>
              <a:gd name="connsiteX17" fmla="*/ 416541 w 607639"/>
              <a:gd name="connsiteY17" fmla="*/ 124085 h 517456"/>
              <a:gd name="connsiteX18" fmla="*/ 396958 w 607639"/>
              <a:gd name="connsiteY18" fmla="*/ 147993 h 517456"/>
              <a:gd name="connsiteX19" fmla="*/ 411645 w 607639"/>
              <a:gd name="connsiteY19" fmla="*/ 183457 h 517456"/>
              <a:gd name="connsiteX20" fmla="*/ 442445 w 607639"/>
              <a:gd name="connsiteY20" fmla="*/ 186479 h 517456"/>
              <a:gd name="connsiteX21" fmla="*/ 442445 w 607639"/>
              <a:gd name="connsiteY21" fmla="*/ 228075 h 517456"/>
              <a:gd name="connsiteX22" fmla="*/ 411645 w 607639"/>
              <a:gd name="connsiteY22" fmla="*/ 231185 h 517456"/>
              <a:gd name="connsiteX23" fmla="*/ 396958 w 607639"/>
              <a:gd name="connsiteY23" fmla="*/ 266649 h 517456"/>
              <a:gd name="connsiteX24" fmla="*/ 416541 w 607639"/>
              <a:gd name="connsiteY24" fmla="*/ 290558 h 517456"/>
              <a:gd name="connsiteX25" fmla="*/ 387166 w 607639"/>
              <a:gd name="connsiteY25" fmla="*/ 319977 h 517456"/>
              <a:gd name="connsiteX26" fmla="*/ 363221 w 607639"/>
              <a:gd name="connsiteY26" fmla="*/ 300423 h 517456"/>
              <a:gd name="connsiteX27" fmla="*/ 327703 w 607639"/>
              <a:gd name="connsiteY27" fmla="*/ 315177 h 517456"/>
              <a:gd name="connsiteX28" fmla="*/ 324588 w 607639"/>
              <a:gd name="connsiteY28" fmla="*/ 345841 h 517456"/>
              <a:gd name="connsiteX29" fmla="*/ 303847 w 607639"/>
              <a:gd name="connsiteY29" fmla="*/ 345841 h 517456"/>
              <a:gd name="connsiteX30" fmla="*/ 303669 w 607639"/>
              <a:gd name="connsiteY30" fmla="*/ 345841 h 517456"/>
              <a:gd name="connsiteX31" fmla="*/ 282839 w 607639"/>
              <a:gd name="connsiteY31" fmla="*/ 345841 h 517456"/>
              <a:gd name="connsiteX32" fmla="*/ 279813 w 607639"/>
              <a:gd name="connsiteY32" fmla="*/ 315177 h 517456"/>
              <a:gd name="connsiteX33" fmla="*/ 244295 w 607639"/>
              <a:gd name="connsiteY33" fmla="*/ 300423 h 517456"/>
              <a:gd name="connsiteX34" fmla="*/ 220350 w 607639"/>
              <a:gd name="connsiteY34" fmla="*/ 319977 h 517456"/>
              <a:gd name="connsiteX35" fmla="*/ 190886 w 607639"/>
              <a:gd name="connsiteY35" fmla="*/ 290558 h 517456"/>
              <a:gd name="connsiteX36" fmla="*/ 210558 w 607639"/>
              <a:gd name="connsiteY36" fmla="*/ 266649 h 517456"/>
              <a:gd name="connsiteX37" fmla="*/ 195782 w 607639"/>
              <a:gd name="connsiteY37" fmla="*/ 231185 h 517456"/>
              <a:gd name="connsiteX38" fmla="*/ 164982 w 607639"/>
              <a:gd name="connsiteY38" fmla="*/ 228075 h 517456"/>
              <a:gd name="connsiteX39" fmla="*/ 164982 w 607639"/>
              <a:gd name="connsiteY39" fmla="*/ 186568 h 517456"/>
              <a:gd name="connsiteX40" fmla="*/ 195782 w 607639"/>
              <a:gd name="connsiteY40" fmla="*/ 183457 h 517456"/>
              <a:gd name="connsiteX41" fmla="*/ 210558 w 607639"/>
              <a:gd name="connsiteY41" fmla="*/ 147993 h 517456"/>
              <a:gd name="connsiteX42" fmla="*/ 190886 w 607639"/>
              <a:gd name="connsiteY42" fmla="*/ 124085 h 517456"/>
              <a:gd name="connsiteX43" fmla="*/ 220350 w 607639"/>
              <a:gd name="connsiteY43" fmla="*/ 94665 h 517456"/>
              <a:gd name="connsiteX44" fmla="*/ 244295 w 607639"/>
              <a:gd name="connsiteY44" fmla="*/ 114219 h 517456"/>
              <a:gd name="connsiteX45" fmla="*/ 279813 w 607639"/>
              <a:gd name="connsiteY45" fmla="*/ 99465 h 517456"/>
              <a:gd name="connsiteX46" fmla="*/ 38005 w 607639"/>
              <a:gd name="connsiteY46" fmla="*/ 37951 h 517456"/>
              <a:gd name="connsiteX47" fmla="*/ 38005 w 607639"/>
              <a:gd name="connsiteY47" fmla="*/ 376049 h 517456"/>
              <a:gd name="connsiteX48" fmla="*/ 569634 w 607639"/>
              <a:gd name="connsiteY48" fmla="*/ 376049 h 517456"/>
              <a:gd name="connsiteX49" fmla="*/ 569634 w 607639"/>
              <a:gd name="connsiteY49" fmla="*/ 37951 h 517456"/>
              <a:gd name="connsiteX50" fmla="*/ 28482 w 607639"/>
              <a:gd name="connsiteY50" fmla="*/ 0 h 517456"/>
              <a:gd name="connsiteX51" fmla="*/ 579157 w 607639"/>
              <a:gd name="connsiteY51" fmla="*/ 0 h 517456"/>
              <a:gd name="connsiteX52" fmla="*/ 607639 w 607639"/>
              <a:gd name="connsiteY52" fmla="*/ 28441 h 517456"/>
              <a:gd name="connsiteX53" fmla="*/ 607639 w 607639"/>
              <a:gd name="connsiteY53" fmla="*/ 385559 h 517456"/>
              <a:gd name="connsiteX54" fmla="*/ 579157 w 607639"/>
              <a:gd name="connsiteY54" fmla="*/ 414000 h 517456"/>
              <a:gd name="connsiteX55" fmla="*/ 351304 w 607639"/>
              <a:gd name="connsiteY55" fmla="*/ 414000 h 517456"/>
              <a:gd name="connsiteX56" fmla="*/ 351304 w 607639"/>
              <a:gd name="connsiteY56" fmla="*/ 479593 h 517456"/>
              <a:gd name="connsiteX57" fmla="*/ 437906 w 607639"/>
              <a:gd name="connsiteY57" fmla="*/ 479593 h 517456"/>
              <a:gd name="connsiteX58" fmla="*/ 437906 w 607639"/>
              <a:gd name="connsiteY58" fmla="*/ 517456 h 517456"/>
              <a:gd name="connsiteX59" fmla="*/ 169733 w 607639"/>
              <a:gd name="connsiteY59" fmla="*/ 517456 h 517456"/>
              <a:gd name="connsiteX60" fmla="*/ 169733 w 607639"/>
              <a:gd name="connsiteY60" fmla="*/ 479593 h 517456"/>
              <a:gd name="connsiteX61" fmla="*/ 256335 w 607639"/>
              <a:gd name="connsiteY61" fmla="*/ 479593 h 517456"/>
              <a:gd name="connsiteX62" fmla="*/ 256335 w 607639"/>
              <a:gd name="connsiteY62" fmla="*/ 414000 h 517456"/>
              <a:gd name="connsiteX63" fmla="*/ 28482 w 607639"/>
              <a:gd name="connsiteY63" fmla="*/ 414000 h 517456"/>
              <a:gd name="connsiteX64" fmla="*/ 0 w 607639"/>
              <a:gd name="connsiteY64" fmla="*/ 385559 h 517456"/>
              <a:gd name="connsiteX65" fmla="*/ 0 w 607639"/>
              <a:gd name="connsiteY65" fmla="*/ 28441 h 517456"/>
              <a:gd name="connsiteX66" fmla="*/ 28482 w 607639"/>
              <a:gd name="connsiteY66" fmla="*/ 0 h 51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607639" h="517456">
                <a:moveTo>
                  <a:pt x="303714" y="173520"/>
                </a:moveTo>
                <a:cubicBezTo>
                  <a:pt x="322421" y="173520"/>
                  <a:pt x="337586" y="188653"/>
                  <a:pt x="337586" y="207321"/>
                </a:cubicBezTo>
                <a:cubicBezTo>
                  <a:pt x="337586" y="225989"/>
                  <a:pt x="322421" y="241122"/>
                  <a:pt x="303714" y="241122"/>
                </a:cubicBezTo>
                <a:cubicBezTo>
                  <a:pt x="285007" y="241122"/>
                  <a:pt x="269842" y="225989"/>
                  <a:pt x="269842" y="207321"/>
                </a:cubicBezTo>
                <a:cubicBezTo>
                  <a:pt x="269842" y="188653"/>
                  <a:pt x="285007" y="173520"/>
                  <a:pt x="303714" y="173520"/>
                </a:cubicBezTo>
                <a:close/>
                <a:moveTo>
                  <a:pt x="303758" y="139994"/>
                </a:moveTo>
                <a:cubicBezTo>
                  <a:pt x="266549" y="139994"/>
                  <a:pt x="236373" y="170125"/>
                  <a:pt x="236373" y="207277"/>
                </a:cubicBezTo>
                <a:cubicBezTo>
                  <a:pt x="236373" y="244517"/>
                  <a:pt x="266549" y="274559"/>
                  <a:pt x="303758" y="274559"/>
                </a:cubicBezTo>
                <a:cubicBezTo>
                  <a:pt x="340967" y="274559"/>
                  <a:pt x="371054" y="244517"/>
                  <a:pt x="371054" y="207277"/>
                </a:cubicBezTo>
                <a:cubicBezTo>
                  <a:pt x="371054" y="170125"/>
                  <a:pt x="340967" y="139994"/>
                  <a:pt x="303758" y="139994"/>
                </a:cubicBezTo>
                <a:close/>
                <a:moveTo>
                  <a:pt x="282839" y="68801"/>
                </a:moveTo>
                <a:lnTo>
                  <a:pt x="303669" y="68801"/>
                </a:lnTo>
                <a:lnTo>
                  <a:pt x="303847" y="68801"/>
                </a:lnTo>
                <a:lnTo>
                  <a:pt x="324588" y="68801"/>
                </a:lnTo>
                <a:lnTo>
                  <a:pt x="327703" y="99465"/>
                </a:lnTo>
                <a:cubicBezTo>
                  <a:pt x="340522" y="102309"/>
                  <a:pt x="352450" y="107375"/>
                  <a:pt x="363221" y="114219"/>
                </a:cubicBezTo>
                <a:lnTo>
                  <a:pt x="387166" y="94665"/>
                </a:lnTo>
                <a:lnTo>
                  <a:pt x="416541" y="124085"/>
                </a:lnTo>
                <a:lnTo>
                  <a:pt x="396958" y="147993"/>
                </a:lnTo>
                <a:cubicBezTo>
                  <a:pt x="403812" y="158748"/>
                  <a:pt x="408797" y="170658"/>
                  <a:pt x="411645" y="183457"/>
                </a:cubicBezTo>
                <a:lnTo>
                  <a:pt x="442445" y="186479"/>
                </a:lnTo>
                <a:lnTo>
                  <a:pt x="442445" y="228075"/>
                </a:lnTo>
                <a:lnTo>
                  <a:pt x="411645" y="231185"/>
                </a:lnTo>
                <a:cubicBezTo>
                  <a:pt x="408886" y="243984"/>
                  <a:pt x="403812" y="255894"/>
                  <a:pt x="396958" y="266649"/>
                </a:cubicBezTo>
                <a:lnTo>
                  <a:pt x="416541" y="290558"/>
                </a:lnTo>
                <a:lnTo>
                  <a:pt x="387166" y="319977"/>
                </a:lnTo>
                <a:lnTo>
                  <a:pt x="363221" y="300423"/>
                </a:lnTo>
                <a:cubicBezTo>
                  <a:pt x="352450" y="307267"/>
                  <a:pt x="340522" y="312333"/>
                  <a:pt x="327703" y="315177"/>
                </a:cubicBezTo>
                <a:lnTo>
                  <a:pt x="324588" y="345841"/>
                </a:lnTo>
                <a:lnTo>
                  <a:pt x="303847" y="345841"/>
                </a:lnTo>
                <a:lnTo>
                  <a:pt x="303669" y="345841"/>
                </a:lnTo>
                <a:lnTo>
                  <a:pt x="282839" y="345841"/>
                </a:lnTo>
                <a:lnTo>
                  <a:pt x="279813" y="315177"/>
                </a:lnTo>
                <a:cubicBezTo>
                  <a:pt x="266994" y="312333"/>
                  <a:pt x="254977" y="307267"/>
                  <a:pt x="244295" y="300423"/>
                </a:cubicBezTo>
                <a:lnTo>
                  <a:pt x="220350" y="319977"/>
                </a:lnTo>
                <a:lnTo>
                  <a:pt x="190886" y="290558"/>
                </a:lnTo>
                <a:lnTo>
                  <a:pt x="210558" y="266649"/>
                </a:lnTo>
                <a:cubicBezTo>
                  <a:pt x="203704" y="255894"/>
                  <a:pt x="198630" y="243984"/>
                  <a:pt x="195782" y="231185"/>
                </a:cubicBezTo>
                <a:lnTo>
                  <a:pt x="164982" y="228075"/>
                </a:lnTo>
                <a:lnTo>
                  <a:pt x="164982" y="186568"/>
                </a:lnTo>
                <a:lnTo>
                  <a:pt x="195782" y="183457"/>
                </a:lnTo>
                <a:cubicBezTo>
                  <a:pt x="198630" y="170658"/>
                  <a:pt x="203704" y="158748"/>
                  <a:pt x="210558" y="147993"/>
                </a:cubicBezTo>
                <a:lnTo>
                  <a:pt x="190886" y="124085"/>
                </a:lnTo>
                <a:lnTo>
                  <a:pt x="220350" y="94665"/>
                </a:lnTo>
                <a:lnTo>
                  <a:pt x="244295" y="114219"/>
                </a:lnTo>
                <a:cubicBezTo>
                  <a:pt x="254977" y="107375"/>
                  <a:pt x="266905" y="102309"/>
                  <a:pt x="279813" y="99465"/>
                </a:cubicBezTo>
                <a:close/>
                <a:moveTo>
                  <a:pt x="38005" y="37951"/>
                </a:moveTo>
                <a:lnTo>
                  <a:pt x="38005" y="376049"/>
                </a:lnTo>
                <a:lnTo>
                  <a:pt x="569634" y="376049"/>
                </a:lnTo>
                <a:lnTo>
                  <a:pt x="569634" y="37951"/>
                </a:lnTo>
                <a:close/>
                <a:moveTo>
                  <a:pt x="28482" y="0"/>
                </a:moveTo>
                <a:lnTo>
                  <a:pt x="579157" y="0"/>
                </a:lnTo>
                <a:cubicBezTo>
                  <a:pt x="594822" y="0"/>
                  <a:pt x="607639" y="12799"/>
                  <a:pt x="607639" y="28441"/>
                </a:cubicBezTo>
                <a:lnTo>
                  <a:pt x="607639" y="385559"/>
                </a:lnTo>
                <a:cubicBezTo>
                  <a:pt x="607639" y="401202"/>
                  <a:pt x="594822" y="414000"/>
                  <a:pt x="579157" y="414000"/>
                </a:cubicBezTo>
                <a:lnTo>
                  <a:pt x="351304" y="414000"/>
                </a:lnTo>
                <a:lnTo>
                  <a:pt x="351304" y="479593"/>
                </a:lnTo>
                <a:lnTo>
                  <a:pt x="437906" y="479593"/>
                </a:lnTo>
                <a:lnTo>
                  <a:pt x="437906" y="517456"/>
                </a:lnTo>
                <a:lnTo>
                  <a:pt x="169733" y="517456"/>
                </a:lnTo>
                <a:lnTo>
                  <a:pt x="169733" y="479593"/>
                </a:lnTo>
                <a:lnTo>
                  <a:pt x="256335" y="479593"/>
                </a:lnTo>
                <a:lnTo>
                  <a:pt x="256335" y="414000"/>
                </a:lnTo>
                <a:lnTo>
                  <a:pt x="28482" y="414000"/>
                </a:lnTo>
                <a:cubicBezTo>
                  <a:pt x="12817" y="414000"/>
                  <a:pt x="0" y="401202"/>
                  <a:pt x="0" y="385559"/>
                </a:cubicBezTo>
                <a:lnTo>
                  <a:pt x="0" y="28441"/>
                </a:lnTo>
                <a:cubicBezTo>
                  <a:pt x="0" y="12799"/>
                  <a:pt x="12817" y="0"/>
                  <a:pt x="28482" y="0"/>
                </a:cubicBezTo>
                <a:close/>
              </a:path>
            </a:pathLst>
          </a:custGeom>
          <a:gradFill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874713" y="3587750"/>
            <a:ext cx="10442575" cy="266700"/>
            <a:chOff x="874713" y="3587750"/>
            <a:chExt cx="10442575" cy="26670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874713" y="3721100"/>
              <a:ext cx="10442575" cy="0"/>
            </a:xfrm>
            <a:prstGeom prst="line">
              <a:avLst/>
            </a:prstGeom>
            <a:ln>
              <a:solidFill>
                <a:srgbClr val="F7D1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/>
            <p:cNvSpPr/>
            <p:nvPr/>
          </p:nvSpPr>
          <p:spPr>
            <a:xfrm>
              <a:off x="1587500" y="3587750"/>
              <a:ext cx="266700" cy="266700"/>
            </a:xfrm>
            <a:prstGeom prst="ellipse">
              <a:avLst/>
            </a:pr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337560" y="3587750"/>
              <a:ext cx="266700" cy="266700"/>
            </a:xfrm>
            <a:prstGeom prst="ellipse">
              <a:avLst/>
            </a:pr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087620" y="3587750"/>
              <a:ext cx="266700" cy="266700"/>
            </a:xfrm>
            <a:prstGeom prst="ellipse">
              <a:avLst/>
            </a:pr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6837680" y="3587750"/>
              <a:ext cx="266700" cy="266700"/>
            </a:xfrm>
            <a:prstGeom prst="ellipse">
              <a:avLst/>
            </a:pr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8587740" y="3587750"/>
              <a:ext cx="266700" cy="266700"/>
            </a:xfrm>
            <a:prstGeom prst="ellipse">
              <a:avLst/>
            </a:pr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0337800" y="3587750"/>
              <a:ext cx="266700" cy="266700"/>
            </a:xfrm>
            <a:prstGeom prst="ellipse">
              <a:avLst/>
            </a:pr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959" y="4183618"/>
            <a:ext cx="2133781" cy="1235154"/>
            <a:chOff x="653959" y="4183618"/>
            <a:chExt cx="2133781" cy="1235154"/>
          </a:xfrm>
        </p:grpSpPr>
        <p:sp>
          <p:nvSpPr>
            <p:cNvPr id="19" name="文本框 18"/>
            <p:cNvSpPr txBox="1"/>
            <p:nvPr/>
          </p:nvSpPr>
          <p:spPr>
            <a:xfrm>
              <a:off x="653959" y="4183618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53959" y="4503003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53959" y="4822388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53959" y="5141773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04019" y="4183618"/>
            <a:ext cx="2133781" cy="1235154"/>
            <a:chOff x="2404019" y="4183618"/>
            <a:chExt cx="2133781" cy="1235154"/>
          </a:xfrm>
        </p:grpSpPr>
        <p:sp>
          <p:nvSpPr>
            <p:cNvPr id="24" name="文本框 23"/>
            <p:cNvSpPr txBox="1"/>
            <p:nvPr/>
          </p:nvSpPr>
          <p:spPr>
            <a:xfrm>
              <a:off x="2404019" y="4183618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404019" y="4503003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404019" y="4822388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404019" y="5141773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154079" y="4183618"/>
            <a:ext cx="2133781" cy="1235154"/>
            <a:chOff x="4154079" y="4183618"/>
            <a:chExt cx="2133781" cy="1235154"/>
          </a:xfrm>
        </p:grpSpPr>
        <p:sp>
          <p:nvSpPr>
            <p:cNvPr id="29" name="文本框 28"/>
            <p:cNvSpPr txBox="1"/>
            <p:nvPr/>
          </p:nvSpPr>
          <p:spPr>
            <a:xfrm>
              <a:off x="4154079" y="4183618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154079" y="4503003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154079" y="4822388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154079" y="5141773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904139" y="4183618"/>
            <a:ext cx="2133781" cy="1235154"/>
            <a:chOff x="5904139" y="4183618"/>
            <a:chExt cx="2133781" cy="1235154"/>
          </a:xfrm>
        </p:grpSpPr>
        <p:sp>
          <p:nvSpPr>
            <p:cNvPr id="34" name="文本框 33"/>
            <p:cNvSpPr txBox="1"/>
            <p:nvPr/>
          </p:nvSpPr>
          <p:spPr>
            <a:xfrm>
              <a:off x="5904139" y="4183618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904139" y="4503003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904139" y="4822388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904139" y="5141773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654199" y="4183618"/>
            <a:ext cx="2133781" cy="1235154"/>
            <a:chOff x="7654199" y="4183618"/>
            <a:chExt cx="2133781" cy="1235154"/>
          </a:xfrm>
        </p:grpSpPr>
        <p:sp>
          <p:nvSpPr>
            <p:cNvPr id="39" name="文本框 38"/>
            <p:cNvSpPr txBox="1"/>
            <p:nvPr/>
          </p:nvSpPr>
          <p:spPr>
            <a:xfrm>
              <a:off x="7654199" y="4183618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654199" y="4503003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7654199" y="4822388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7654199" y="5141773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404259" y="4183618"/>
            <a:ext cx="2133781" cy="1235154"/>
            <a:chOff x="9404259" y="4183618"/>
            <a:chExt cx="2133781" cy="1235154"/>
          </a:xfrm>
        </p:grpSpPr>
        <p:sp>
          <p:nvSpPr>
            <p:cNvPr id="44" name="文本框 43"/>
            <p:cNvSpPr txBox="1"/>
            <p:nvPr/>
          </p:nvSpPr>
          <p:spPr>
            <a:xfrm>
              <a:off x="9404259" y="4183618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9404259" y="4503003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9404259" y="4822388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404259" y="5141773"/>
              <a:ext cx="2133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 algn="ctr">
                <a:buFont typeface="Wingdings" panose="05000000000000000000" pitchFamily="2" charset="2"/>
                <a:buChar char="l"/>
              </a:pPr>
              <a:r>
                <a:rPr lang="zh-CN" altLang="en-US" sz="12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sz="1200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433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142"/>
          <p:cNvSpPr/>
          <p:nvPr>
            <p:custDataLst>
              <p:tags r:id="rId1"/>
            </p:custDataLst>
          </p:nvPr>
        </p:nvSpPr>
        <p:spPr>
          <a:xfrm>
            <a:off x="2525488" y="549249"/>
            <a:ext cx="7141026" cy="731864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40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展望来年工作</a:t>
            </a:r>
          </a:p>
        </p:txBody>
      </p:sp>
      <p:grpSp>
        <p:nvGrpSpPr>
          <p:cNvPr id="138" name="组合 137"/>
          <p:cNvGrpSpPr/>
          <p:nvPr/>
        </p:nvGrpSpPr>
        <p:grpSpPr>
          <a:xfrm>
            <a:off x="5200630" y="4093150"/>
            <a:ext cx="1790720" cy="1791361"/>
            <a:chOff x="3945438" y="3816322"/>
            <a:chExt cx="1253103" cy="1253552"/>
          </a:xfrm>
        </p:grpSpPr>
        <p:grpSp>
          <p:nvGrpSpPr>
            <p:cNvPr id="139" name="Variable Radian Doughnut"/>
            <p:cNvGrpSpPr/>
            <p:nvPr/>
          </p:nvGrpSpPr>
          <p:grpSpPr>
            <a:xfrm>
              <a:off x="3945438" y="3816322"/>
              <a:ext cx="1253103" cy="1253552"/>
              <a:chOff x="3945438" y="3816322"/>
              <a:chExt cx="1253103" cy="1253552"/>
            </a:xfrm>
          </p:grpSpPr>
          <p:sp>
            <p:nvSpPr>
              <p:cNvPr id="142" name="任意多边形 141"/>
              <p:cNvSpPr/>
              <p:nvPr/>
            </p:nvSpPr>
            <p:spPr>
              <a:xfrm>
                <a:off x="3945438" y="3816322"/>
                <a:ext cx="1253103" cy="1253552"/>
              </a:xfrm>
              <a:custGeom>
                <a:avLst/>
                <a:gdLst>
                  <a:gd name="connsiteX0" fmla="*/ 1101818 w 1253103"/>
                  <a:gd name="connsiteY0" fmla="*/ 1035196 h 1253552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1253103" h="1253552">
                    <a:moveTo>
                      <a:pt x="1101818" y="1035196"/>
                    </a:moveTo>
                    <a:cubicBezTo>
                      <a:pt x="986847" y="1168928"/>
                      <a:pt x="816578" y="1253555"/>
                      <a:pt x="626551" y="1253555"/>
                    </a:cubicBezTo>
                    <a:cubicBezTo>
                      <a:pt x="281683" y="1253555"/>
                      <a:pt x="1892" y="974826"/>
                      <a:pt x="10" y="630274"/>
                    </a:cubicBezTo>
                    <a:lnTo>
                      <a:pt x="125318" y="629350"/>
                    </a:lnTo>
                    <a:cubicBezTo>
                      <a:pt x="126832" y="905125"/>
                      <a:pt x="350662" y="1128019"/>
                      <a:pt x="626551" y="1128019"/>
                    </a:cubicBezTo>
                    <a:cubicBezTo>
                      <a:pt x="778574" y="1128019"/>
                      <a:pt x="914791" y="1060340"/>
                      <a:pt x="1006707" y="953463"/>
                    </a:cubicBezTo>
                    <a:lnTo>
                      <a:pt x="1101818" y="1035196"/>
                    </a:lnTo>
                    <a:close/>
                  </a:path>
                </a:pathLst>
              </a:custGeom>
              <a:solidFill>
                <a:srgbClr val="C00000"/>
              </a:solidFill>
              <a:ln w="7600" cap="flat">
                <a:noFill/>
                <a:bevel/>
              </a:ln>
            </p:spPr>
          </p:sp>
          <p:sp>
            <p:nvSpPr>
              <p:cNvPr id="143" name="任意多边形 142"/>
              <p:cNvSpPr/>
              <p:nvPr/>
            </p:nvSpPr>
            <p:spPr>
              <a:xfrm>
                <a:off x="3945438" y="3816322"/>
                <a:ext cx="1253103" cy="1253552"/>
              </a:xfrm>
              <a:custGeom>
                <a:avLst/>
                <a:gdLst>
                  <a:gd name="connsiteX0" fmla="*/ 10 w 1253103"/>
                  <a:gd name="connsiteY0" fmla="*/ 630276 h 1253552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1253103" h="1253552">
                    <a:moveTo>
                      <a:pt x="10" y="630276"/>
                    </a:moveTo>
                    <a:cubicBezTo>
                      <a:pt x="3" y="629112"/>
                      <a:pt x="0" y="627945"/>
                      <a:pt x="0" y="626777"/>
                    </a:cubicBezTo>
                    <a:cubicBezTo>
                      <a:pt x="0" y="280618"/>
                      <a:pt x="280516" y="0"/>
                      <a:pt x="626551" y="0"/>
                    </a:cubicBezTo>
                    <a:cubicBezTo>
                      <a:pt x="972585" y="0"/>
                      <a:pt x="1253102" y="280618"/>
                      <a:pt x="1253102" y="626777"/>
                    </a:cubicBezTo>
                    <a:cubicBezTo>
                      <a:pt x="1253102" y="782840"/>
                      <a:pt x="1196085" y="925581"/>
                      <a:pt x="1101819" y="1035197"/>
                    </a:cubicBezTo>
                    <a:lnTo>
                      <a:pt x="1006704" y="953238"/>
                    </a:lnTo>
                    <a:cubicBezTo>
                      <a:pt x="1082179" y="865733"/>
                      <a:pt x="1127792" y="751582"/>
                      <a:pt x="1127792" y="626777"/>
                    </a:cubicBezTo>
                    <a:cubicBezTo>
                      <a:pt x="1127792" y="349949"/>
                      <a:pt x="903379" y="125536"/>
                      <a:pt x="626551" y="125536"/>
                    </a:cubicBezTo>
                    <a:cubicBezTo>
                      <a:pt x="349723" y="125536"/>
                      <a:pt x="125310" y="349949"/>
                      <a:pt x="125310" y="626777"/>
                    </a:cubicBezTo>
                    <a:cubicBezTo>
                      <a:pt x="125310" y="627716"/>
                      <a:pt x="125312" y="628654"/>
                      <a:pt x="125317" y="629577"/>
                    </a:cubicBezTo>
                    <a:lnTo>
                      <a:pt x="10" y="630276"/>
                    </a:lnTo>
                    <a:close/>
                  </a:path>
                </a:pathLst>
              </a:custGeom>
              <a:gradFill>
                <a:gsLst>
                  <a:gs pos="46000">
                    <a:srgbClr val="FFF090"/>
                  </a:gs>
                  <a:gs pos="0">
                    <a:srgbClr val="F7D160"/>
                  </a:gs>
                  <a:gs pos="97000">
                    <a:srgbClr val="FF9409"/>
                  </a:gs>
                </a:gsLst>
                <a:path path="circle">
                  <a:fillToRect r="100000" b="100000"/>
                </a:path>
              </a:gradFill>
              <a:ln w="7600" cap="flat">
                <a:noFill/>
                <a:bevel/>
              </a:ln>
            </p:spPr>
          </p:sp>
        </p:grpSp>
        <p:sp>
          <p:nvSpPr>
            <p:cNvPr id="140" name="Flexible arc arrow"/>
            <p:cNvSpPr/>
            <p:nvPr/>
          </p:nvSpPr>
          <p:spPr>
            <a:xfrm>
              <a:off x="4164525" y="4035490"/>
              <a:ext cx="814925" cy="815222"/>
            </a:xfrm>
            <a:custGeom>
              <a:avLst/>
              <a:gdLst/>
              <a:ahLst/>
              <a:cxnLst/>
              <a:rect l="0" t="0" r="0" b="0"/>
              <a:pathLst>
                <a:path w="814925" h="815222">
                  <a:moveTo>
                    <a:pt x="0" y="407610"/>
                  </a:moveTo>
                  <a:cubicBezTo>
                    <a:pt x="0" y="182493"/>
                    <a:pt x="182428" y="0"/>
                    <a:pt x="407463" y="0"/>
                  </a:cubicBezTo>
                  <a:cubicBezTo>
                    <a:pt x="632499" y="0"/>
                    <a:pt x="814927" y="182493"/>
                    <a:pt x="814927" y="407610"/>
                  </a:cubicBezTo>
                  <a:cubicBezTo>
                    <a:pt x="814927" y="486532"/>
                    <a:pt x="792505" y="560216"/>
                    <a:pt x="753689" y="622522"/>
                  </a:cubicBezTo>
                  <a:lnTo>
                    <a:pt x="800151" y="651362"/>
                  </a:lnTo>
                  <a:lnTo>
                    <a:pt x="726665" y="660868"/>
                  </a:lnTo>
                  <a:lnTo>
                    <a:pt x="697814" y="587837"/>
                  </a:lnTo>
                  <a:lnTo>
                    <a:pt x="740085" y="614076"/>
                  </a:lnTo>
                  <a:cubicBezTo>
                    <a:pt x="777416" y="554168"/>
                    <a:pt x="798955" y="483404"/>
                    <a:pt x="798955" y="407610"/>
                  </a:cubicBezTo>
                  <a:cubicBezTo>
                    <a:pt x="798955" y="191395"/>
                    <a:pt x="623678" y="16119"/>
                    <a:pt x="407463" y="16119"/>
                  </a:cubicBezTo>
                  <a:cubicBezTo>
                    <a:pt x="191249" y="16119"/>
                    <a:pt x="15972" y="191395"/>
                    <a:pt x="15972" y="407610"/>
                  </a:cubicBezTo>
                  <a:cubicBezTo>
                    <a:pt x="15972" y="407610"/>
                    <a:pt x="15972" y="407611"/>
                    <a:pt x="15972" y="407611"/>
                  </a:cubicBezTo>
                  <a:lnTo>
                    <a:pt x="0" y="407610"/>
                  </a:lnTo>
                  <a:close/>
                </a:path>
              </a:pathLst>
            </a:custGeom>
            <a:solidFill>
              <a:srgbClr val="FFF090"/>
            </a:solidFill>
            <a:ln w="7600" cap="flat">
              <a:noFill/>
              <a:bevel/>
            </a:ln>
          </p:spPr>
        </p:sp>
        <p:sp>
          <p:nvSpPr>
            <p:cNvPr id="141" name="Text 128"/>
            <p:cNvSpPr txBox="1"/>
            <p:nvPr/>
          </p:nvSpPr>
          <p:spPr>
            <a:xfrm>
              <a:off x="4376304" y="4272487"/>
              <a:ext cx="391370" cy="341225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200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62%</a:t>
              </a: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5200630" y="1694215"/>
            <a:ext cx="1790720" cy="1791361"/>
            <a:chOff x="3945438" y="2137604"/>
            <a:chExt cx="1253103" cy="1253552"/>
          </a:xfrm>
        </p:grpSpPr>
        <p:grpSp>
          <p:nvGrpSpPr>
            <p:cNvPr id="145" name="Variable Radian Doughnut"/>
            <p:cNvGrpSpPr/>
            <p:nvPr/>
          </p:nvGrpSpPr>
          <p:grpSpPr>
            <a:xfrm>
              <a:off x="3945438" y="2137604"/>
              <a:ext cx="1253103" cy="1253552"/>
              <a:chOff x="3945438" y="2137604"/>
              <a:chExt cx="1253103" cy="1253552"/>
            </a:xfrm>
          </p:grpSpPr>
          <p:sp>
            <p:nvSpPr>
              <p:cNvPr id="148" name="任意多边形 147"/>
              <p:cNvSpPr/>
              <p:nvPr/>
            </p:nvSpPr>
            <p:spPr>
              <a:xfrm>
                <a:off x="3945438" y="2137604"/>
                <a:ext cx="1253103" cy="1253552"/>
              </a:xfrm>
              <a:custGeom>
                <a:avLst/>
                <a:gdLst>
                  <a:gd name="connsiteX0" fmla="*/ 626551 w 1253103"/>
                  <a:gd name="connsiteY0" fmla="*/ 1253552 h 1253552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1253103" h="1253552">
                    <a:moveTo>
                      <a:pt x="626551" y="1253552"/>
                    </a:moveTo>
                    <a:cubicBezTo>
                      <a:pt x="281683" y="1253555"/>
                      <a:pt x="1893" y="974826"/>
                      <a:pt x="10" y="630276"/>
                    </a:cubicBezTo>
                    <a:lnTo>
                      <a:pt x="125318" y="629350"/>
                    </a:lnTo>
                    <a:cubicBezTo>
                      <a:pt x="126832" y="905125"/>
                      <a:pt x="350662" y="1128019"/>
                      <a:pt x="626551" y="1128019"/>
                    </a:cubicBezTo>
                    <a:cubicBezTo>
                      <a:pt x="626551" y="1128019"/>
                      <a:pt x="626551" y="1128019"/>
                      <a:pt x="626552" y="1128019"/>
                    </a:cubicBezTo>
                    <a:lnTo>
                      <a:pt x="626551" y="1253552"/>
                    </a:lnTo>
                    <a:close/>
                  </a:path>
                </a:pathLst>
              </a:custGeom>
              <a:solidFill>
                <a:srgbClr val="C00000"/>
              </a:solidFill>
              <a:ln w="7600" cap="flat">
                <a:noFill/>
                <a:bevel/>
              </a:ln>
            </p:spPr>
          </p:sp>
          <p:sp>
            <p:nvSpPr>
              <p:cNvPr id="149" name="任意多边形 148"/>
              <p:cNvSpPr/>
              <p:nvPr/>
            </p:nvSpPr>
            <p:spPr>
              <a:xfrm>
                <a:off x="3945438" y="2137604"/>
                <a:ext cx="1253103" cy="1253552"/>
              </a:xfrm>
              <a:custGeom>
                <a:avLst/>
                <a:gdLst>
                  <a:gd name="connsiteX0" fmla="*/ 10 w 1253103"/>
                  <a:gd name="connsiteY0" fmla="*/ 630276 h 1253552"/>
                </a:gdLst>
                <a:ahLst/>
                <a:cxnLst>
                  <a:cxn ang="0">
                    <a:pos x="connsiteX0" y="connsiteY0"/>
                  </a:cxn>
                </a:cxnLst>
                <a:rect l="0" t="0" r="0" b="0"/>
                <a:pathLst>
                  <a:path w="1253103" h="1253552">
                    <a:moveTo>
                      <a:pt x="10" y="630276"/>
                    </a:moveTo>
                    <a:cubicBezTo>
                      <a:pt x="3" y="629112"/>
                      <a:pt x="0" y="627945"/>
                      <a:pt x="0" y="626777"/>
                    </a:cubicBezTo>
                    <a:cubicBezTo>
                      <a:pt x="0" y="280618"/>
                      <a:pt x="280516" y="0"/>
                      <a:pt x="626551" y="0"/>
                    </a:cubicBezTo>
                    <a:cubicBezTo>
                      <a:pt x="972585" y="0"/>
                      <a:pt x="1253102" y="280618"/>
                      <a:pt x="1253102" y="626777"/>
                    </a:cubicBezTo>
                    <a:cubicBezTo>
                      <a:pt x="1253102" y="972937"/>
                      <a:pt x="972585" y="1253555"/>
                      <a:pt x="626551" y="1253555"/>
                    </a:cubicBezTo>
                    <a:lnTo>
                      <a:pt x="626551" y="1127794"/>
                    </a:lnTo>
                    <a:cubicBezTo>
                      <a:pt x="903379" y="1128019"/>
                      <a:pt x="1127792" y="903605"/>
                      <a:pt x="1127792" y="626777"/>
                    </a:cubicBezTo>
                    <a:cubicBezTo>
                      <a:pt x="1127792" y="349949"/>
                      <a:pt x="903379" y="125536"/>
                      <a:pt x="626551" y="125536"/>
                    </a:cubicBezTo>
                    <a:cubicBezTo>
                      <a:pt x="349723" y="125536"/>
                      <a:pt x="125310" y="349949"/>
                      <a:pt x="125310" y="626777"/>
                    </a:cubicBezTo>
                    <a:cubicBezTo>
                      <a:pt x="125310" y="627716"/>
                      <a:pt x="125312" y="628654"/>
                      <a:pt x="125317" y="629577"/>
                    </a:cubicBezTo>
                    <a:lnTo>
                      <a:pt x="10" y="630276"/>
                    </a:lnTo>
                    <a:close/>
                  </a:path>
                </a:pathLst>
              </a:custGeom>
              <a:gradFill>
                <a:gsLst>
                  <a:gs pos="46000">
                    <a:srgbClr val="FFF090"/>
                  </a:gs>
                  <a:gs pos="0">
                    <a:srgbClr val="F7D160"/>
                  </a:gs>
                  <a:gs pos="97000">
                    <a:srgbClr val="FF9409"/>
                  </a:gs>
                </a:gsLst>
                <a:path path="circle">
                  <a:fillToRect r="100000" b="100000"/>
                </a:path>
              </a:gradFill>
              <a:ln w="7600" cap="flat">
                <a:noFill/>
                <a:bevel/>
              </a:ln>
            </p:spPr>
          </p:sp>
        </p:grpSp>
        <p:sp>
          <p:nvSpPr>
            <p:cNvPr id="146" name="Flexible arc arrow"/>
            <p:cNvSpPr/>
            <p:nvPr/>
          </p:nvSpPr>
          <p:spPr>
            <a:xfrm>
              <a:off x="4164526" y="2356772"/>
              <a:ext cx="814925" cy="815222"/>
            </a:xfrm>
            <a:custGeom>
              <a:avLst/>
              <a:gdLst/>
              <a:ahLst/>
              <a:cxnLst/>
              <a:rect l="0" t="0" r="0" b="0"/>
              <a:pathLst>
                <a:path w="814925" h="815222">
                  <a:moveTo>
                    <a:pt x="0" y="407609"/>
                  </a:moveTo>
                  <a:cubicBezTo>
                    <a:pt x="0" y="182493"/>
                    <a:pt x="182427" y="0"/>
                    <a:pt x="407463" y="0"/>
                  </a:cubicBezTo>
                  <a:cubicBezTo>
                    <a:pt x="632498" y="0"/>
                    <a:pt x="814925" y="182493"/>
                    <a:pt x="814925" y="407609"/>
                  </a:cubicBezTo>
                  <a:cubicBezTo>
                    <a:pt x="814925" y="617436"/>
                    <a:pt x="656437" y="790232"/>
                    <a:pt x="452658" y="812703"/>
                  </a:cubicBezTo>
                  <a:lnTo>
                    <a:pt x="458707" y="866947"/>
                  </a:lnTo>
                  <a:lnTo>
                    <a:pt x="405796" y="815070"/>
                  </a:lnTo>
                  <a:lnTo>
                    <a:pt x="445352" y="747241"/>
                  </a:lnTo>
                  <a:lnTo>
                    <a:pt x="450868" y="796685"/>
                  </a:lnTo>
                  <a:cubicBezTo>
                    <a:pt x="646738" y="775037"/>
                    <a:pt x="798954" y="609099"/>
                    <a:pt x="798954" y="407609"/>
                  </a:cubicBezTo>
                  <a:cubicBezTo>
                    <a:pt x="798954" y="191395"/>
                    <a:pt x="623677" y="16118"/>
                    <a:pt x="407463" y="16118"/>
                  </a:cubicBezTo>
                  <a:cubicBezTo>
                    <a:pt x="191249" y="16118"/>
                    <a:pt x="15973" y="191393"/>
                    <a:pt x="15971" y="407607"/>
                  </a:cubicBezTo>
                  <a:lnTo>
                    <a:pt x="0" y="407609"/>
                  </a:lnTo>
                  <a:close/>
                </a:path>
              </a:pathLst>
            </a:custGeom>
            <a:solidFill>
              <a:srgbClr val="FFF090"/>
            </a:solidFill>
            <a:ln w="7600" cap="flat">
              <a:noFill/>
              <a:bevel/>
            </a:ln>
          </p:spPr>
        </p:sp>
        <p:sp>
          <p:nvSpPr>
            <p:cNvPr id="147" name="Text 129"/>
            <p:cNvSpPr txBox="1"/>
            <p:nvPr/>
          </p:nvSpPr>
          <p:spPr>
            <a:xfrm>
              <a:off x="4376304" y="2593769"/>
              <a:ext cx="391370" cy="341225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2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75%</a:t>
              </a: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7457307" y="1817622"/>
            <a:ext cx="2973306" cy="1584326"/>
            <a:chOff x="7457307" y="1817622"/>
            <a:chExt cx="2973306" cy="1584326"/>
          </a:xfrm>
        </p:grpSpPr>
        <p:grpSp>
          <p:nvGrpSpPr>
            <p:cNvPr id="151" name="组合 150"/>
            <p:cNvGrpSpPr/>
            <p:nvPr/>
          </p:nvGrpSpPr>
          <p:grpSpPr>
            <a:xfrm>
              <a:off x="7457307" y="1817622"/>
              <a:ext cx="2973306" cy="1584326"/>
              <a:chOff x="4935043" y="1437350"/>
              <a:chExt cx="2321884" cy="1237215"/>
            </a:xfrm>
          </p:grpSpPr>
          <p:sp>
            <p:nvSpPr>
              <p:cNvPr id="154" name="任意多边形 153"/>
              <p:cNvSpPr/>
              <p:nvPr/>
            </p:nvSpPr>
            <p:spPr>
              <a:xfrm>
                <a:off x="4935043" y="1610839"/>
                <a:ext cx="2321884" cy="1063726"/>
              </a:xfrm>
              <a:custGeom>
                <a:avLst/>
                <a:gdLst/>
                <a:ahLst/>
                <a:cxnLst/>
                <a:rect l="0" t="0" r="0" b="0"/>
                <a:pathLst>
                  <a:path w="2321884" h="1063726">
                    <a:moveTo>
                      <a:pt x="0" y="0"/>
                    </a:moveTo>
                    <a:lnTo>
                      <a:pt x="2321884" y="0"/>
                    </a:lnTo>
                    <a:lnTo>
                      <a:pt x="2321884" y="1063726"/>
                    </a:lnTo>
                    <a:lnTo>
                      <a:pt x="0" y="10637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7600" cap="flat">
                <a:noFill/>
                <a:prstDash val="sysDash"/>
                <a:bevel/>
              </a:ln>
            </p:spPr>
          </p:sp>
          <p:sp>
            <p:nvSpPr>
              <p:cNvPr id="155" name="任意多边形 154"/>
              <p:cNvSpPr/>
              <p:nvPr/>
            </p:nvSpPr>
            <p:spPr>
              <a:xfrm>
                <a:off x="4935043" y="1437350"/>
                <a:ext cx="2321884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2321884" h="177332">
                    <a:moveTo>
                      <a:pt x="0" y="0"/>
                    </a:moveTo>
                    <a:lnTo>
                      <a:pt x="2321884" y="0"/>
                    </a:lnTo>
                    <a:lnTo>
                      <a:pt x="2321884" y="177332"/>
                    </a:lnTo>
                    <a:lnTo>
                      <a:pt x="0" y="17733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46000">
                    <a:srgbClr val="FFF090"/>
                  </a:gs>
                  <a:gs pos="0">
                    <a:srgbClr val="F7D160"/>
                  </a:gs>
                  <a:gs pos="97000">
                    <a:srgbClr val="FF9409"/>
                  </a:gs>
                </a:gsLst>
                <a:path path="circle">
                  <a:fillToRect r="100000" b="100000"/>
                </a:path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algn="l">
                  <a:lnSpc>
                    <a:spcPct val="100000"/>
                  </a:lnSpc>
                </a:pPr>
                <a:endParaRPr sz="836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omic Sans MS"/>
                </a:endParaRPr>
              </a:p>
            </p:txBody>
          </p:sp>
        </p:grpSp>
        <p:sp>
          <p:nvSpPr>
            <p:cNvPr id="152" name="文本框 151"/>
            <p:cNvSpPr txBox="1"/>
            <p:nvPr/>
          </p:nvSpPr>
          <p:spPr>
            <a:xfrm>
              <a:off x="7915259" y="1817622"/>
              <a:ext cx="20574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rgbClr val="FF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3" name="文本框 152"/>
            <p:cNvSpPr txBox="1"/>
            <p:nvPr/>
          </p:nvSpPr>
          <p:spPr>
            <a:xfrm>
              <a:off x="7768223" y="24424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156" name="组合 155"/>
          <p:cNvGrpSpPr/>
          <p:nvPr/>
        </p:nvGrpSpPr>
        <p:grpSpPr>
          <a:xfrm>
            <a:off x="7457307" y="4093150"/>
            <a:ext cx="2973306" cy="1584326"/>
            <a:chOff x="7457307" y="4093150"/>
            <a:chExt cx="2973306" cy="1584326"/>
          </a:xfrm>
        </p:grpSpPr>
        <p:grpSp>
          <p:nvGrpSpPr>
            <p:cNvPr id="157" name="组合 156"/>
            <p:cNvGrpSpPr/>
            <p:nvPr/>
          </p:nvGrpSpPr>
          <p:grpSpPr>
            <a:xfrm>
              <a:off x="7457307" y="4093150"/>
              <a:ext cx="2973306" cy="1584326"/>
              <a:chOff x="4935043" y="1437350"/>
              <a:chExt cx="2321884" cy="1237215"/>
            </a:xfrm>
          </p:grpSpPr>
          <p:sp>
            <p:nvSpPr>
              <p:cNvPr id="160" name="任意多边形 159"/>
              <p:cNvSpPr/>
              <p:nvPr/>
            </p:nvSpPr>
            <p:spPr>
              <a:xfrm>
                <a:off x="4935043" y="1610839"/>
                <a:ext cx="2321884" cy="1063726"/>
              </a:xfrm>
              <a:custGeom>
                <a:avLst/>
                <a:gdLst/>
                <a:ahLst/>
                <a:cxnLst/>
                <a:rect l="0" t="0" r="0" b="0"/>
                <a:pathLst>
                  <a:path w="2321884" h="1063726">
                    <a:moveTo>
                      <a:pt x="0" y="0"/>
                    </a:moveTo>
                    <a:lnTo>
                      <a:pt x="2321884" y="0"/>
                    </a:lnTo>
                    <a:lnTo>
                      <a:pt x="2321884" y="1063726"/>
                    </a:lnTo>
                    <a:lnTo>
                      <a:pt x="0" y="10637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7600" cap="flat">
                <a:noFill/>
                <a:prstDash val="sysDash"/>
                <a:bevel/>
              </a:ln>
            </p:spPr>
          </p:sp>
          <p:sp>
            <p:nvSpPr>
              <p:cNvPr id="161" name="任意多边形 160"/>
              <p:cNvSpPr/>
              <p:nvPr/>
            </p:nvSpPr>
            <p:spPr>
              <a:xfrm>
                <a:off x="4935043" y="1437350"/>
                <a:ext cx="2321884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2321884" h="177332">
                    <a:moveTo>
                      <a:pt x="0" y="0"/>
                    </a:moveTo>
                    <a:lnTo>
                      <a:pt x="2321884" y="0"/>
                    </a:lnTo>
                    <a:lnTo>
                      <a:pt x="2321884" y="177332"/>
                    </a:lnTo>
                    <a:lnTo>
                      <a:pt x="0" y="17733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46000">
                    <a:srgbClr val="FFF090"/>
                  </a:gs>
                  <a:gs pos="0">
                    <a:srgbClr val="F7D160"/>
                  </a:gs>
                  <a:gs pos="97000">
                    <a:srgbClr val="FF9409"/>
                  </a:gs>
                </a:gsLst>
                <a:path path="circle">
                  <a:fillToRect r="100000" b="100000"/>
                </a:path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algn="l">
                  <a:lnSpc>
                    <a:spcPct val="100000"/>
                  </a:lnSpc>
                </a:pPr>
                <a:endParaRPr sz="836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omic Sans MS"/>
                </a:endParaRPr>
              </a:p>
            </p:txBody>
          </p:sp>
        </p:grpSp>
        <p:sp>
          <p:nvSpPr>
            <p:cNvPr id="158" name="文本框 157"/>
            <p:cNvSpPr txBox="1"/>
            <p:nvPr/>
          </p:nvSpPr>
          <p:spPr>
            <a:xfrm>
              <a:off x="7915259" y="4093150"/>
              <a:ext cx="20574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rgbClr val="FF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9" name="文本框 158"/>
            <p:cNvSpPr txBox="1"/>
            <p:nvPr/>
          </p:nvSpPr>
          <p:spPr>
            <a:xfrm>
              <a:off x="7768223" y="4716824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1580893" y="1817622"/>
            <a:ext cx="2973306" cy="1584326"/>
            <a:chOff x="1580893" y="1817622"/>
            <a:chExt cx="2973306" cy="1584326"/>
          </a:xfrm>
        </p:grpSpPr>
        <p:grpSp>
          <p:nvGrpSpPr>
            <p:cNvPr id="163" name="组合 162"/>
            <p:cNvGrpSpPr/>
            <p:nvPr/>
          </p:nvGrpSpPr>
          <p:grpSpPr>
            <a:xfrm>
              <a:off x="1580893" y="1817622"/>
              <a:ext cx="2973306" cy="1584326"/>
              <a:chOff x="2525729" y="3173386"/>
              <a:chExt cx="2321884" cy="1237215"/>
            </a:xfrm>
          </p:grpSpPr>
          <p:sp>
            <p:nvSpPr>
              <p:cNvPr id="166" name="任意多边形 165"/>
              <p:cNvSpPr/>
              <p:nvPr/>
            </p:nvSpPr>
            <p:spPr>
              <a:xfrm>
                <a:off x="2525729" y="3346875"/>
                <a:ext cx="2321884" cy="1063726"/>
              </a:xfrm>
              <a:custGeom>
                <a:avLst/>
                <a:gdLst/>
                <a:ahLst/>
                <a:cxnLst/>
                <a:rect l="0" t="0" r="0" b="0"/>
                <a:pathLst>
                  <a:path w="2321884" h="1063726">
                    <a:moveTo>
                      <a:pt x="0" y="0"/>
                    </a:moveTo>
                    <a:lnTo>
                      <a:pt x="2321884" y="0"/>
                    </a:lnTo>
                    <a:lnTo>
                      <a:pt x="2321884" y="1063726"/>
                    </a:lnTo>
                    <a:lnTo>
                      <a:pt x="0" y="10637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7600" cap="flat">
                <a:noFill/>
                <a:prstDash val="sysDash"/>
                <a:bevel/>
              </a:ln>
            </p:spPr>
          </p:sp>
          <p:sp>
            <p:nvSpPr>
              <p:cNvPr id="167" name="任意多边形 166"/>
              <p:cNvSpPr/>
              <p:nvPr/>
            </p:nvSpPr>
            <p:spPr>
              <a:xfrm>
                <a:off x="2525729" y="3173386"/>
                <a:ext cx="2321884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2321884" h="177332">
                    <a:moveTo>
                      <a:pt x="0" y="0"/>
                    </a:moveTo>
                    <a:lnTo>
                      <a:pt x="2321884" y="0"/>
                    </a:lnTo>
                    <a:lnTo>
                      <a:pt x="2321884" y="177332"/>
                    </a:lnTo>
                    <a:lnTo>
                      <a:pt x="0" y="17733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46000">
                    <a:srgbClr val="FFF090"/>
                  </a:gs>
                  <a:gs pos="0">
                    <a:srgbClr val="F7D160"/>
                  </a:gs>
                  <a:gs pos="97000">
                    <a:srgbClr val="FF9409"/>
                  </a:gs>
                </a:gsLst>
                <a:path path="circle">
                  <a:fillToRect r="100000" b="100000"/>
                </a:path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algn="l">
                  <a:lnSpc>
                    <a:spcPct val="100000"/>
                  </a:lnSpc>
                </a:pPr>
                <a:endParaRPr sz="836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omic Sans MS"/>
                </a:endParaRPr>
              </a:p>
            </p:txBody>
          </p:sp>
        </p:grpSp>
        <p:sp>
          <p:nvSpPr>
            <p:cNvPr id="164" name="文本框 163"/>
            <p:cNvSpPr txBox="1"/>
            <p:nvPr/>
          </p:nvSpPr>
          <p:spPr>
            <a:xfrm>
              <a:off x="2038845" y="1817622"/>
              <a:ext cx="20574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rgbClr val="FF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1925249" y="24424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1580893" y="4093150"/>
            <a:ext cx="2973306" cy="1584326"/>
            <a:chOff x="1580893" y="4093150"/>
            <a:chExt cx="2973306" cy="1584326"/>
          </a:xfrm>
        </p:grpSpPr>
        <p:grpSp>
          <p:nvGrpSpPr>
            <p:cNvPr id="169" name="组合 168"/>
            <p:cNvGrpSpPr/>
            <p:nvPr/>
          </p:nvGrpSpPr>
          <p:grpSpPr>
            <a:xfrm>
              <a:off x="1580893" y="4093150"/>
              <a:ext cx="2973306" cy="1584326"/>
              <a:chOff x="2525729" y="3173386"/>
              <a:chExt cx="2321884" cy="1237215"/>
            </a:xfrm>
          </p:grpSpPr>
          <p:sp>
            <p:nvSpPr>
              <p:cNvPr id="172" name="任意多边形 171"/>
              <p:cNvSpPr/>
              <p:nvPr/>
            </p:nvSpPr>
            <p:spPr>
              <a:xfrm>
                <a:off x="2525729" y="3346875"/>
                <a:ext cx="2321884" cy="1063726"/>
              </a:xfrm>
              <a:custGeom>
                <a:avLst/>
                <a:gdLst/>
                <a:ahLst/>
                <a:cxnLst/>
                <a:rect l="0" t="0" r="0" b="0"/>
                <a:pathLst>
                  <a:path w="2321884" h="1063726">
                    <a:moveTo>
                      <a:pt x="0" y="0"/>
                    </a:moveTo>
                    <a:lnTo>
                      <a:pt x="2321884" y="0"/>
                    </a:lnTo>
                    <a:lnTo>
                      <a:pt x="2321884" y="1063726"/>
                    </a:lnTo>
                    <a:lnTo>
                      <a:pt x="0" y="10637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 w="7600" cap="flat">
                <a:noFill/>
                <a:prstDash val="sysDash"/>
                <a:bevel/>
              </a:ln>
            </p:spPr>
          </p:sp>
          <p:sp>
            <p:nvSpPr>
              <p:cNvPr id="173" name="任意多边形 172"/>
              <p:cNvSpPr/>
              <p:nvPr/>
            </p:nvSpPr>
            <p:spPr>
              <a:xfrm>
                <a:off x="2525729" y="3173386"/>
                <a:ext cx="2321884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2321884" h="177332">
                    <a:moveTo>
                      <a:pt x="0" y="0"/>
                    </a:moveTo>
                    <a:lnTo>
                      <a:pt x="2321884" y="0"/>
                    </a:lnTo>
                    <a:lnTo>
                      <a:pt x="2321884" y="177332"/>
                    </a:lnTo>
                    <a:lnTo>
                      <a:pt x="0" y="17733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46000">
                    <a:srgbClr val="FFF090"/>
                  </a:gs>
                  <a:gs pos="0">
                    <a:srgbClr val="F7D160"/>
                  </a:gs>
                  <a:gs pos="97000">
                    <a:srgbClr val="FF9409"/>
                  </a:gs>
                </a:gsLst>
                <a:path path="circle">
                  <a:fillToRect r="100000" b="100000"/>
                </a:path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algn="l">
                  <a:lnSpc>
                    <a:spcPct val="100000"/>
                  </a:lnSpc>
                </a:pPr>
                <a:endParaRPr sz="836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omic Sans MS"/>
                </a:endParaRPr>
              </a:p>
            </p:txBody>
          </p:sp>
        </p:grpSp>
        <p:sp>
          <p:nvSpPr>
            <p:cNvPr id="170" name="文本框 169"/>
            <p:cNvSpPr txBox="1"/>
            <p:nvPr/>
          </p:nvSpPr>
          <p:spPr>
            <a:xfrm>
              <a:off x="2038845" y="4093150"/>
              <a:ext cx="20574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rgbClr val="FF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1" name="文本框 170"/>
            <p:cNvSpPr txBox="1"/>
            <p:nvPr/>
          </p:nvSpPr>
          <p:spPr>
            <a:xfrm>
              <a:off x="1925249" y="4716824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2637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142"/>
          <p:cNvSpPr/>
          <p:nvPr>
            <p:custDataLst>
              <p:tags r:id="rId1"/>
            </p:custDataLst>
          </p:nvPr>
        </p:nvSpPr>
        <p:spPr>
          <a:xfrm>
            <a:off x="2525488" y="549249"/>
            <a:ext cx="7141026" cy="731864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40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展望来年工作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7C5E3722-DE8E-446F-B62D-69B65526A475}"/>
              </a:ext>
            </a:extLst>
          </p:cNvPr>
          <p:cNvCxnSpPr>
            <a:cxnSpLocks/>
          </p:cNvCxnSpPr>
          <p:nvPr/>
        </p:nvCxnSpPr>
        <p:spPr>
          <a:xfrm>
            <a:off x="5260493" y="3875518"/>
            <a:ext cx="0" cy="475161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prstDash val="sys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2E81CB67-D483-4A85-8038-4DE476FDC490}"/>
              </a:ext>
            </a:extLst>
          </p:cNvPr>
          <p:cNvCxnSpPr>
            <a:cxnSpLocks/>
          </p:cNvCxnSpPr>
          <p:nvPr/>
        </p:nvCxnSpPr>
        <p:spPr>
          <a:xfrm>
            <a:off x="8224544" y="3666521"/>
            <a:ext cx="0" cy="1161030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prstDash val="sys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íślîďé">
            <a:extLst>
              <a:ext uri="{FF2B5EF4-FFF2-40B4-BE49-F238E27FC236}">
                <a16:creationId xmlns:a16="http://schemas.microsoft.com/office/drawing/2014/main" xmlns="" id="{F4CCA96C-2A29-4FB3-926A-EF93B07245CC}"/>
              </a:ext>
            </a:extLst>
          </p:cNvPr>
          <p:cNvGrpSpPr/>
          <p:nvPr/>
        </p:nvGrpSpPr>
        <p:grpSpPr>
          <a:xfrm>
            <a:off x="3235694" y="1885364"/>
            <a:ext cx="5766579" cy="2478667"/>
            <a:chOff x="2325551" y="1365408"/>
            <a:chExt cx="6863115" cy="2949994"/>
          </a:xfrm>
        </p:grpSpPr>
        <p:sp>
          <p:nvSpPr>
            <p:cNvPr id="7" name="íŝļiḋê">
              <a:extLst>
                <a:ext uri="{FF2B5EF4-FFF2-40B4-BE49-F238E27FC236}">
                  <a16:creationId xmlns:a16="http://schemas.microsoft.com/office/drawing/2014/main" xmlns="" id="{E6B76B27-8820-4EC2-BC9C-34E0C2878B8E}"/>
                </a:ext>
              </a:extLst>
            </p:cNvPr>
            <p:cNvSpPr/>
            <p:nvPr/>
          </p:nvSpPr>
          <p:spPr bwMode="auto">
            <a:xfrm>
              <a:off x="2325551" y="1365408"/>
              <a:ext cx="6863115" cy="2949994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 w="9525">
              <a:noFill/>
              <a:round/>
              <a:headEnd/>
              <a:tailEnd/>
            </a:ln>
            <a:effectLst>
              <a:outerShdw dist="38100" dir="5400000" sx="102000" sy="102000" algn="t" rotWithShape="0">
                <a:schemeClr val="tx1">
                  <a:lumMod val="50000"/>
                  <a:lumOff val="50000"/>
                  <a:alpha val="84000"/>
                </a:schemeClr>
              </a:outerShdw>
            </a:effec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" name="išḷïḑê">
              <a:extLst>
                <a:ext uri="{FF2B5EF4-FFF2-40B4-BE49-F238E27FC236}">
                  <a16:creationId xmlns:a16="http://schemas.microsoft.com/office/drawing/2014/main" xmlns="" id="{F0C942F4-FFF2-4CB7-AA4F-19435D081539}"/>
                </a:ext>
              </a:extLst>
            </p:cNvPr>
            <p:cNvSpPr/>
            <p:nvPr/>
          </p:nvSpPr>
          <p:spPr>
            <a:xfrm>
              <a:off x="3692302" y="2978857"/>
              <a:ext cx="410235" cy="410384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0000" lnSpcReduction="20000"/>
            </a:bodyPr>
            <a:lstStyle/>
            <a:p>
              <a:pPr algn="ctr"/>
              <a:r>
                <a:rPr lang="en-US" altLang="zh-CN" sz="3066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1</a:t>
              </a:r>
            </a:p>
          </p:txBody>
        </p:sp>
        <p:sp>
          <p:nvSpPr>
            <p:cNvPr id="9" name="ïṡ1iḋé">
              <a:extLst>
                <a:ext uri="{FF2B5EF4-FFF2-40B4-BE49-F238E27FC236}">
                  <a16:creationId xmlns:a16="http://schemas.microsoft.com/office/drawing/2014/main" xmlns="" id="{6763898C-67E7-4575-A6A4-A0BD3CA78069}"/>
                </a:ext>
              </a:extLst>
            </p:cNvPr>
            <p:cNvSpPr/>
            <p:nvPr/>
          </p:nvSpPr>
          <p:spPr>
            <a:xfrm>
              <a:off x="5028021" y="2427593"/>
              <a:ext cx="609804" cy="610025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en-US" altLang="zh-CN" sz="3066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</a:t>
              </a:r>
            </a:p>
          </p:txBody>
        </p:sp>
        <p:sp>
          <p:nvSpPr>
            <p:cNvPr id="10" name="ïślïḋè">
              <a:extLst>
                <a:ext uri="{FF2B5EF4-FFF2-40B4-BE49-F238E27FC236}">
                  <a16:creationId xmlns:a16="http://schemas.microsoft.com/office/drawing/2014/main" xmlns="" id="{819DA33D-A90A-4783-9337-1C45DC72478C}"/>
                </a:ext>
              </a:extLst>
            </p:cNvPr>
            <p:cNvSpPr/>
            <p:nvPr/>
          </p:nvSpPr>
          <p:spPr>
            <a:xfrm>
              <a:off x="6968464" y="2203998"/>
              <a:ext cx="868027" cy="868342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10000"/>
            </a:bodyPr>
            <a:lstStyle/>
            <a:p>
              <a:pPr algn="ctr"/>
              <a:r>
                <a:rPr lang="en-US" altLang="zh-CN" sz="3066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3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72953" y="3830070"/>
            <a:ext cx="2779870" cy="1263873"/>
            <a:chOff x="972953" y="3830070"/>
            <a:chExt cx="2779870" cy="1263873"/>
          </a:xfrm>
        </p:grpSpPr>
        <p:sp>
          <p:nvSpPr>
            <p:cNvPr id="12" name="íšḻîḋé">
              <a:extLst>
                <a:ext uri="{FF2B5EF4-FFF2-40B4-BE49-F238E27FC236}">
                  <a16:creationId xmlns:a16="http://schemas.microsoft.com/office/drawing/2014/main" xmlns="" id="{FD1A7263-9CC5-4911-875A-9CEBD43F9F02}"/>
                </a:ext>
              </a:extLst>
            </p:cNvPr>
            <p:cNvSpPr/>
            <p:nvPr/>
          </p:nvSpPr>
          <p:spPr bwMode="auto">
            <a:xfrm>
              <a:off x="1046341" y="3830070"/>
              <a:ext cx="581436" cy="396760"/>
            </a:xfrm>
            <a:custGeom>
              <a:avLst/>
              <a:gdLst>
                <a:gd name="connsiteX0" fmla="*/ 20293 w 607639"/>
                <a:gd name="connsiteY0" fmla="*/ 364067 h 414642"/>
                <a:gd name="connsiteX1" fmla="*/ 20293 w 607639"/>
                <a:gd name="connsiteY1" fmla="*/ 384244 h 414642"/>
                <a:gd name="connsiteX2" fmla="*/ 30351 w 607639"/>
                <a:gd name="connsiteY2" fmla="*/ 394377 h 414642"/>
                <a:gd name="connsiteX3" fmla="*/ 577199 w 607639"/>
                <a:gd name="connsiteY3" fmla="*/ 394377 h 414642"/>
                <a:gd name="connsiteX4" fmla="*/ 587346 w 607639"/>
                <a:gd name="connsiteY4" fmla="*/ 384244 h 414642"/>
                <a:gd name="connsiteX5" fmla="*/ 587346 w 607639"/>
                <a:gd name="connsiteY5" fmla="*/ 364067 h 414642"/>
                <a:gd name="connsiteX6" fmla="*/ 556995 w 607639"/>
                <a:gd name="connsiteY6" fmla="*/ 364067 h 414642"/>
                <a:gd name="connsiteX7" fmla="*/ 394916 w 607639"/>
                <a:gd name="connsiteY7" fmla="*/ 364067 h 414642"/>
                <a:gd name="connsiteX8" fmla="*/ 394916 w 607639"/>
                <a:gd name="connsiteY8" fmla="*/ 374200 h 414642"/>
                <a:gd name="connsiteX9" fmla="*/ 384859 w 607639"/>
                <a:gd name="connsiteY9" fmla="*/ 384244 h 414642"/>
                <a:gd name="connsiteX10" fmla="*/ 222780 w 607639"/>
                <a:gd name="connsiteY10" fmla="*/ 384244 h 414642"/>
                <a:gd name="connsiteX11" fmla="*/ 212634 w 607639"/>
                <a:gd name="connsiteY11" fmla="*/ 374200 h 414642"/>
                <a:gd name="connsiteX12" fmla="*/ 212634 w 607639"/>
                <a:gd name="connsiteY12" fmla="*/ 364067 h 414642"/>
                <a:gd name="connsiteX13" fmla="*/ 50644 w 607639"/>
                <a:gd name="connsiteY13" fmla="*/ 364067 h 414642"/>
                <a:gd name="connsiteX14" fmla="*/ 141754 w 607639"/>
                <a:gd name="connsiteY14" fmla="*/ 232583 h 414642"/>
                <a:gd name="connsiteX15" fmla="*/ 161961 w 607639"/>
                <a:gd name="connsiteY15" fmla="*/ 232583 h 414642"/>
                <a:gd name="connsiteX16" fmla="*/ 172110 w 607639"/>
                <a:gd name="connsiteY16" fmla="*/ 242719 h 414642"/>
                <a:gd name="connsiteX17" fmla="*/ 161961 w 607639"/>
                <a:gd name="connsiteY17" fmla="*/ 252765 h 414642"/>
                <a:gd name="connsiteX18" fmla="*/ 141754 w 607639"/>
                <a:gd name="connsiteY18" fmla="*/ 252765 h 414642"/>
                <a:gd name="connsiteX19" fmla="*/ 131605 w 607639"/>
                <a:gd name="connsiteY19" fmla="*/ 242719 h 414642"/>
                <a:gd name="connsiteX20" fmla="*/ 141754 w 607639"/>
                <a:gd name="connsiteY20" fmla="*/ 232583 h 414642"/>
                <a:gd name="connsiteX21" fmla="*/ 141758 w 607639"/>
                <a:gd name="connsiteY21" fmla="*/ 192149 h 414642"/>
                <a:gd name="connsiteX22" fmla="*/ 182279 w 607639"/>
                <a:gd name="connsiteY22" fmla="*/ 192149 h 414642"/>
                <a:gd name="connsiteX23" fmla="*/ 192432 w 607639"/>
                <a:gd name="connsiteY23" fmla="*/ 202196 h 414642"/>
                <a:gd name="connsiteX24" fmla="*/ 182279 w 607639"/>
                <a:gd name="connsiteY24" fmla="*/ 212331 h 414642"/>
                <a:gd name="connsiteX25" fmla="*/ 141758 w 607639"/>
                <a:gd name="connsiteY25" fmla="*/ 212331 h 414642"/>
                <a:gd name="connsiteX26" fmla="*/ 131605 w 607639"/>
                <a:gd name="connsiteY26" fmla="*/ 202196 h 414642"/>
                <a:gd name="connsiteX27" fmla="*/ 141758 w 607639"/>
                <a:gd name="connsiteY27" fmla="*/ 192149 h 414642"/>
                <a:gd name="connsiteX28" fmla="*/ 141754 w 607639"/>
                <a:gd name="connsiteY28" fmla="*/ 151716 h 414642"/>
                <a:gd name="connsiteX29" fmla="*/ 161961 w 607639"/>
                <a:gd name="connsiteY29" fmla="*/ 151716 h 414642"/>
                <a:gd name="connsiteX30" fmla="*/ 172110 w 607639"/>
                <a:gd name="connsiteY30" fmla="*/ 161763 h 414642"/>
                <a:gd name="connsiteX31" fmla="*/ 161961 w 607639"/>
                <a:gd name="connsiteY31" fmla="*/ 171898 h 414642"/>
                <a:gd name="connsiteX32" fmla="*/ 141754 w 607639"/>
                <a:gd name="connsiteY32" fmla="*/ 171898 h 414642"/>
                <a:gd name="connsiteX33" fmla="*/ 131605 w 607639"/>
                <a:gd name="connsiteY33" fmla="*/ 161763 h 414642"/>
                <a:gd name="connsiteX34" fmla="*/ 141754 w 607639"/>
                <a:gd name="connsiteY34" fmla="*/ 151716 h 414642"/>
                <a:gd name="connsiteX35" fmla="*/ 141758 w 607639"/>
                <a:gd name="connsiteY35" fmla="*/ 111211 h 414642"/>
                <a:gd name="connsiteX36" fmla="*/ 182279 w 607639"/>
                <a:gd name="connsiteY36" fmla="*/ 111211 h 414642"/>
                <a:gd name="connsiteX37" fmla="*/ 192432 w 607639"/>
                <a:gd name="connsiteY37" fmla="*/ 121337 h 414642"/>
                <a:gd name="connsiteX38" fmla="*/ 182279 w 607639"/>
                <a:gd name="connsiteY38" fmla="*/ 131463 h 414642"/>
                <a:gd name="connsiteX39" fmla="*/ 141758 w 607639"/>
                <a:gd name="connsiteY39" fmla="*/ 131463 h 414642"/>
                <a:gd name="connsiteX40" fmla="*/ 131605 w 607639"/>
                <a:gd name="connsiteY40" fmla="*/ 121337 h 414642"/>
                <a:gd name="connsiteX41" fmla="*/ 141758 w 607639"/>
                <a:gd name="connsiteY41" fmla="*/ 111211 h 414642"/>
                <a:gd name="connsiteX42" fmla="*/ 425367 w 607639"/>
                <a:gd name="connsiteY42" fmla="*/ 101191 h 414642"/>
                <a:gd name="connsiteX43" fmla="*/ 496228 w 607639"/>
                <a:gd name="connsiteY43" fmla="*/ 101191 h 414642"/>
                <a:gd name="connsiteX44" fmla="*/ 506377 w 607639"/>
                <a:gd name="connsiteY44" fmla="*/ 111231 h 414642"/>
                <a:gd name="connsiteX45" fmla="*/ 506377 w 607639"/>
                <a:gd name="connsiteY45" fmla="*/ 182042 h 414642"/>
                <a:gd name="connsiteX46" fmla="*/ 496228 w 607639"/>
                <a:gd name="connsiteY46" fmla="*/ 192171 h 414642"/>
                <a:gd name="connsiteX47" fmla="*/ 486080 w 607639"/>
                <a:gd name="connsiteY47" fmla="*/ 182042 h 414642"/>
                <a:gd name="connsiteX48" fmla="*/ 486080 w 607639"/>
                <a:gd name="connsiteY48" fmla="*/ 135575 h 414642"/>
                <a:gd name="connsiteX49" fmla="*/ 402043 w 607639"/>
                <a:gd name="connsiteY49" fmla="*/ 219447 h 414642"/>
                <a:gd name="connsiteX50" fmla="*/ 394921 w 607639"/>
                <a:gd name="connsiteY50" fmla="*/ 222468 h 414642"/>
                <a:gd name="connsiteX51" fmla="*/ 387889 w 607639"/>
                <a:gd name="connsiteY51" fmla="*/ 219447 h 414642"/>
                <a:gd name="connsiteX52" fmla="*/ 344268 w 607639"/>
                <a:gd name="connsiteY52" fmla="*/ 176001 h 414642"/>
                <a:gd name="connsiteX53" fmla="*/ 270380 w 607639"/>
                <a:gd name="connsiteY53" fmla="*/ 249744 h 414642"/>
                <a:gd name="connsiteX54" fmla="*/ 263258 w 607639"/>
                <a:gd name="connsiteY54" fmla="*/ 252765 h 414642"/>
                <a:gd name="connsiteX55" fmla="*/ 256225 w 607639"/>
                <a:gd name="connsiteY55" fmla="*/ 249744 h 414642"/>
                <a:gd name="connsiteX56" fmla="*/ 256225 w 607639"/>
                <a:gd name="connsiteY56" fmla="*/ 235617 h 414642"/>
                <a:gd name="connsiteX57" fmla="*/ 337235 w 607639"/>
                <a:gd name="connsiteY57" fmla="*/ 154766 h 414642"/>
                <a:gd name="connsiteX58" fmla="*/ 338837 w 607639"/>
                <a:gd name="connsiteY58" fmla="*/ 153433 h 414642"/>
                <a:gd name="connsiteX59" fmla="*/ 340618 w 607639"/>
                <a:gd name="connsiteY59" fmla="*/ 152456 h 414642"/>
                <a:gd name="connsiteX60" fmla="*/ 341508 w 607639"/>
                <a:gd name="connsiteY60" fmla="*/ 152101 h 414642"/>
                <a:gd name="connsiteX61" fmla="*/ 343378 w 607639"/>
                <a:gd name="connsiteY61" fmla="*/ 151745 h 414642"/>
                <a:gd name="connsiteX62" fmla="*/ 344268 w 607639"/>
                <a:gd name="connsiteY62" fmla="*/ 151745 h 414642"/>
                <a:gd name="connsiteX63" fmla="*/ 346226 w 607639"/>
                <a:gd name="connsiteY63" fmla="*/ 151923 h 414642"/>
                <a:gd name="connsiteX64" fmla="*/ 351390 w 607639"/>
                <a:gd name="connsiteY64" fmla="*/ 154766 h 414642"/>
                <a:gd name="connsiteX65" fmla="*/ 394921 w 607639"/>
                <a:gd name="connsiteY65" fmla="*/ 198213 h 414642"/>
                <a:gd name="connsiteX66" fmla="*/ 471925 w 607639"/>
                <a:gd name="connsiteY66" fmla="*/ 121359 h 414642"/>
                <a:gd name="connsiteX67" fmla="*/ 425367 w 607639"/>
                <a:gd name="connsiteY67" fmla="*/ 121359 h 414642"/>
                <a:gd name="connsiteX68" fmla="*/ 415218 w 607639"/>
                <a:gd name="connsiteY68" fmla="*/ 111231 h 414642"/>
                <a:gd name="connsiteX69" fmla="*/ 425367 w 607639"/>
                <a:gd name="connsiteY69" fmla="*/ 101191 h 414642"/>
                <a:gd name="connsiteX70" fmla="*/ 101297 w 607639"/>
                <a:gd name="connsiteY70" fmla="*/ 91029 h 414642"/>
                <a:gd name="connsiteX71" fmla="*/ 111423 w 607639"/>
                <a:gd name="connsiteY71" fmla="*/ 101159 h 414642"/>
                <a:gd name="connsiteX72" fmla="*/ 111423 w 607639"/>
                <a:gd name="connsiteY72" fmla="*/ 262887 h 414642"/>
                <a:gd name="connsiteX73" fmla="*/ 101297 w 607639"/>
                <a:gd name="connsiteY73" fmla="*/ 273017 h 414642"/>
                <a:gd name="connsiteX74" fmla="*/ 91171 w 607639"/>
                <a:gd name="connsiteY74" fmla="*/ 262887 h 414642"/>
                <a:gd name="connsiteX75" fmla="*/ 91171 w 607639"/>
                <a:gd name="connsiteY75" fmla="*/ 101159 h 414642"/>
                <a:gd name="connsiteX76" fmla="*/ 101297 w 607639"/>
                <a:gd name="connsiteY76" fmla="*/ 91029 h 414642"/>
                <a:gd name="connsiteX77" fmla="*/ 70848 w 607639"/>
                <a:gd name="connsiteY77" fmla="*/ 20177 h 414642"/>
                <a:gd name="connsiteX78" fmla="*/ 60791 w 607639"/>
                <a:gd name="connsiteY78" fmla="*/ 30309 h 414642"/>
                <a:gd name="connsiteX79" fmla="*/ 60791 w 607639"/>
                <a:gd name="connsiteY79" fmla="*/ 343802 h 414642"/>
                <a:gd name="connsiteX80" fmla="*/ 222780 w 607639"/>
                <a:gd name="connsiteY80" fmla="*/ 343802 h 414642"/>
                <a:gd name="connsiteX81" fmla="*/ 232927 w 607639"/>
                <a:gd name="connsiteY81" fmla="*/ 353935 h 414642"/>
                <a:gd name="connsiteX82" fmla="*/ 232927 w 607639"/>
                <a:gd name="connsiteY82" fmla="*/ 364067 h 414642"/>
                <a:gd name="connsiteX83" fmla="*/ 374712 w 607639"/>
                <a:gd name="connsiteY83" fmla="*/ 364067 h 414642"/>
                <a:gd name="connsiteX84" fmla="*/ 374712 w 607639"/>
                <a:gd name="connsiteY84" fmla="*/ 353935 h 414642"/>
                <a:gd name="connsiteX85" fmla="*/ 384859 w 607639"/>
                <a:gd name="connsiteY85" fmla="*/ 343802 h 414642"/>
                <a:gd name="connsiteX86" fmla="*/ 546848 w 607639"/>
                <a:gd name="connsiteY86" fmla="*/ 343802 h 414642"/>
                <a:gd name="connsiteX87" fmla="*/ 546848 w 607639"/>
                <a:gd name="connsiteY87" fmla="*/ 30309 h 414642"/>
                <a:gd name="connsiteX88" fmla="*/ 536702 w 607639"/>
                <a:gd name="connsiteY88" fmla="*/ 20177 h 414642"/>
                <a:gd name="connsiteX89" fmla="*/ 70848 w 607639"/>
                <a:gd name="connsiteY89" fmla="*/ 0 h 414642"/>
                <a:gd name="connsiteX90" fmla="*/ 536702 w 607639"/>
                <a:gd name="connsiteY90" fmla="*/ 0 h 414642"/>
                <a:gd name="connsiteX91" fmla="*/ 567142 w 607639"/>
                <a:gd name="connsiteY91" fmla="*/ 30309 h 414642"/>
                <a:gd name="connsiteX92" fmla="*/ 567142 w 607639"/>
                <a:gd name="connsiteY92" fmla="*/ 343802 h 414642"/>
                <a:gd name="connsiteX93" fmla="*/ 597492 w 607639"/>
                <a:gd name="connsiteY93" fmla="*/ 343802 h 414642"/>
                <a:gd name="connsiteX94" fmla="*/ 607639 w 607639"/>
                <a:gd name="connsiteY94" fmla="*/ 353935 h 414642"/>
                <a:gd name="connsiteX95" fmla="*/ 607639 w 607639"/>
                <a:gd name="connsiteY95" fmla="*/ 384244 h 414642"/>
                <a:gd name="connsiteX96" fmla="*/ 577199 w 607639"/>
                <a:gd name="connsiteY96" fmla="*/ 414642 h 414642"/>
                <a:gd name="connsiteX97" fmla="*/ 30351 w 607639"/>
                <a:gd name="connsiteY97" fmla="*/ 414642 h 414642"/>
                <a:gd name="connsiteX98" fmla="*/ 0 w 607639"/>
                <a:gd name="connsiteY98" fmla="*/ 384244 h 414642"/>
                <a:gd name="connsiteX99" fmla="*/ 0 w 607639"/>
                <a:gd name="connsiteY99" fmla="*/ 353935 h 414642"/>
                <a:gd name="connsiteX100" fmla="*/ 10147 w 607639"/>
                <a:gd name="connsiteY100" fmla="*/ 343802 h 414642"/>
                <a:gd name="connsiteX101" fmla="*/ 40497 w 607639"/>
                <a:gd name="connsiteY101" fmla="*/ 343802 h 414642"/>
                <a:gd name="connsiteX102" fmla="*/ 40497 w 607639"/>
                <a:gd name="connsiteY102" fmla="*/ 30309 h 414642"/>
                <a:gd name="connsiteX103" fmla="*/ 70848 w 607639"/>
                <a:gd name="connsiteY103" fmla="*/ 0 h 41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607639" h="414642">
                  <a:moveTo>
                    <a:pt x="20293" y="364067"/>
                  </a:moveTo>
                  <a:lnTo>
                    <a:pt x="20293" y="384244"/>
                  </a:lnTo>
                  <a:cubicBezTo>
                    <a:pt x="20293" y="390377"/>
                    <a:pt x="24298" y="394377"/>
                    <a:pt x="30351" y="394377"/>
                  </a:cubicBezTo>
                  <a:lnTo>
                    <a:pt x="577199" y="394377"/>
                  </a:lnTo>
                  <a:cubicBezTo>
                    <a:pt x="583341" y="394377"/>
                    <a:pt x="587346" y="390377"/>
                    <a:pt x="587346" y="384244"/>
                  </a:cubicBezTo>
                  <a:lnTo>
                    <a:pt x="587346" y="364067"/>
                  </a:lnTo>
                  <a:lnTo>
                    <a:pt x="556995" y="364067"/>
                  </a:lnTo>
                  <a:lnTo>
                    <a:pt x="394916" y="364067"/>
                  </a:lnTo>
                  <a:lnTo>
                    <a:pt x="394916" y="374200"/>
                  </a:lnTo>
                  <a:cubicBezTo>
                    <a:pt x="394916" y="380244"/>
                    <a:pt x="390911" y="384244"/>
                    <a:pt x="384859" y="384244"/>
                  </a:cubicBezTo>
                  <a:lnTo>
                    <a:pt x="222780" y="384244"/>
                  </a:lnTo>
                  <a:cubicBezTo>
                    <a:pt x="216728" y="384244"/>
                    <a:pt x="212634" y="380244"/>
                    <a:pt x="212634" y="374200"/>
                  </a:cubicBezTo>
                  <a:lnTo>
                    <a:pt x="212634" y="364067"/>
                  </a:lnTo>
                  <a:lnTo>
                    <a:pt x="50644" y="364067"/>
                  </a:lnTo>
                  <a:close/>
                  <a:moveTo>
                    <a:pt x="141754" y="232583"/>
                  </a:moveTo>
                  <a:lnTo>
                    <a:pt x="161961" y="232583"/>
                  </a:lnTo>
                  <a:cubicBezTo>
                    <a:pt x="168104" y="232583"/>
                    <a:pt x="172110" y="236584"/>
                    <a:pt x="172110" y="242719"/>
                  </a:cubicBezTo>
                  <a:cubicBezTo>
                    <a:pt x="172110" y="248764"/>
                    <a:pt x="168104" y="252765"/>
                    <a:pt x="161961" y="252765"/>
                  </a:cubicBezTo>
                  <a:lnTo>
                    <a:pt x="141754" y="252765"/>
                  </a:lnTo>
                  <a:cubicBezTo>
                    <a:pt x="135700" y="252765"/>
                    <a:pt x="131605" y="248764"/>
                    <a:pt x="131605" y="242719"/>
                  </a:cubicBezTo>
                  <a:cubicBezTo>
                    <a:pt x="131605" y="236584"/>
                    <a:pt x="135700" y="232583"/>
                    <a:pt x="141754" y="232583"/>
                  </a:cubicBezTo>
                  <a:close/>
                  <a:moveTo>
                    <a:pt x="141758" y="192149"/>
                  </a:moveTo>
                  <a:lnTo>
                    <a:pt x="182279" y="192149"/>
                  </a:lnTo>
                  <a:cubicBezTo>
                    <a:pt x="188335" y="192149"/>
                    <a:pt x="192432" y="196150"/>
                    <a:pt x="192432" y="202196"/>
                  </a:cubicBezTo>
                  <a:cubicBezTo>
                    <a:pt x="192432" y="208330"/>
                    <a:pt x="188335" y="212331"/>
                    <a:pt x="182279" y="212331"/>
                  </a:cubicBezTo>
                  <a:lnTo>
                    <a:pt x="141758" y="212331"/>
                  </a:lnTo>
                  <a:cubicBezTo>
                    <a:pt x="135702" y="212331"/>
                    <a:pt x="131605" y="208330"/>
                    <a:pt x="131605" y="202196"/>
                  </a:cubicBezTo>
                  <a:cubicBezTo>
                    <a:pt x="131605" y="196150"/>
                    <a:pt x="135702" y="192149"/>
                    <a:pt x="141758" y="192149"/>
                  </a:cubicBezTo>
                  <a:close/>
                  <a:moveTo>
                    <a:pt x="141754" y="151716"/>
                  </a:moveTo>
                  <a:lnTo>
                    <a:pt x="161961" y="151716"/>
                  </a:lnTo>
                  <a:cubicBezTo>
                    <a:pt x="168104" y="151716"/>
                    <a:pt x="172110" y="155717"/>
                    <a:pt x="172110" y="161763"/>
                  </a:cubicBezTo>
                  <a:cubicBezTo>
                    <a:pt x="172110" y="167897"/>
                    <a:pt x="168104" y="171898"/>
                    <a:pt x="161961" y="171898"/>
                  </a:cubicBezTo>
                  <a:lnTo>
                    <a:pt x="141754" y="171898"/>
                  </a:lnTo>
                  <a:cubicBezTo>
                    <a:pt x="135700" y="171898"/>
                    <a:pt x="131605" y="167897"/>
                    <a:pt x="131605" y="161763"/>
                  </a:cubicBezTo>
                  <a:cubicBezTo>
                    <a:pt x="131605" y="155717"/>
                    <a:pt x="135700" y="151716"/>
                    <a:pt x="141754" y="151716"/>
                  </a:cubicBezTo>
                  <a:close/>
                  <a:moveTo>
                    <a:pt x="141758" y="111211"/>
                  </a:moveTo>
                  <a:lnTo>
                    <a:pt x="182279" y="111211"/>
                  </a:lnTo>
                  <a:cubicBezTo>
                    <a:pt x="188335" y="111211"/>
                    <a:pt x="192432" y="115297"/>
                    <a:pt x="192432" y="121337"/>
                  </a:cubicBezTo>
                  <a:cubicBezTo>
                    <a:pt x="192432" y="127377"/>
                    <a:pt x="188335" y="131463"/>
                    <a:pt x="182279" y="131463"/>
                  </a:cubicBezTo>
                  <a:lnTo>
                    <a:pt x="141758" y="131463"/>
                  </a:lnTo>
                  <a:cubicBezTo>
                    <a:pt x="135702" y="131463"/>
                    <a:pt x="131605" y="127377"/>
                    <a:pt x="131605" y="121337"/>
                  </a:cubicBezTo>
                  <a:cubicBezTo>
                    <a:pt x="131605" y="115297"/>
                    <a:pt x="135702" y="111211"/>
                    <a:pt x="141758" y="111211"/>
                  </a:cubicBezTo>
                  <a:close/>
                  <a:moveTo>
                    <a:pt x="425367" y="101191"/>
                  </a:moveTo>
                  <a:lnTo>
                    <a:pt x="496228" y="101191"/>
                  </a:lnTo>
                  <a:cubicBezTo>
                    <a:pt x="502282" y="101191"/>
                    <a:pt x="506377" y="105189"/>
                    <a:pt x="506377" y="111231"/>
                  </a:cubicBezTo>
                  <a:lnTo>
                    <a:pt x="506377" y="182042"/>
                  </a:lnTo>
                  <a:cubicBezTo>
                    <a:pt x="506377" y="188084"/>
                    <a:pt x="502282" y="192171"/>
                    <a:pt x="496228" y="192171"/>
                  </a:cubicBezTo>
                  <a:cubicBezTo>
                    <a:pt x="490175" y="192171"/>
                    <a:pt x="486080" y="188084"/>
                    <a:pt x="486080" y="182042"/>
                  </a:cubicBezTo>
                  <a:lnTo>
                    <a:pt x="486080" y="135575"/>
                  </a:lnTo>
                  <a:lnTo>
                    <a:pt x="402043" y="219447"/>
                  </a:lnTo>
                  <a:cubicBezTo>
                    <a:pt x="399996" y="221491"/>
                    <a:pt x="397948" y="222468"/>
                    <a:pt x="394921" y="222468"/>
                  </a:cubicBezTo>
                  <a:cubicBezTo>
                    <a:pt x="391895" y="222468"/>
                    <a:pt x="389847" y="221491"/>
                    <a:pt x="387889" y="219447"/>
                  </a:cubicBezTo>
                  <a:lnTo>
                    <a:pt x="344268" y="176001"/>
                  </a:lnTo>
                  <a:lnTo>
                    <a:pt x="270380" y="249744"/>
                  </a:lnTo>
                  <a:cubicBezTo>
                    <a:pt x="268332" y="251788"/>
                    <a:pt x="266285" y="252765"/>
                    <a:pt x="263258" y="252765"/>
                  </a:cubicBezTo>
                  <a:cubicBezTo>
                    <a:pt x="260231" y="252765"/>
                    <a:pt x="258184" y="251788"/>
                    <a:pt x="256225" y="249744"/>
                  </a:cubicBezTo>
                  <a:cubicBezTo>
                    <a:pt x="252130" y="245746"/>
                    <a:pt x="252130" y="239616"/>
                    <a:pt x="256225" y="235617"/>
                  </a:cubicBezTo>
                  <a:lnTo>
                    <a:pt x="337235" y="154766"/>
                  </a:lnTo>
                  <a:cubicBezTo>
                    <a:pt x="337769" y="154233"/>
                    <a:pt x="338303" y="153789"/>
                    <a:pt x="338837" y="153433"/>
                  </a:cubicBezTo>
                  <a:cubicBezTo>
                    <a:pt x="339372" y="152989"/>
                    <a:pt x="339995" y="152723"/>
                    <a:pt x="340618" y="152456"/>
                  </a:cubicBezTo>
                  <a:cubicBezTo>
                    <a:pt x="340885" y="152367"/>
                    <a:pt x="341152" y="152190"/>
                    <a:pt x="341508" y="152101"/>
                  </a:cubicBezTo>
                  <a:cubicBezTo>
                    <a:pt x="342131" y="151923"/>
                    <a:pt x="342754" y="151834"/>
                    <a:pt x="343378" y="151745"/>
                  </a:cubicBezTo>
                  <a:cubicBezTo>
                    <a:pt x="343645" y="151745"/>
                    <a:pt x="344001" y="151745"/>
                    <a:pt x="344268" y="151745"/>
                  </a:cubicBezTo>
                  <a:cubicBezTo>
                    <a:pt x="344980" y="151745"/>
                    <a:pt x="345603" y="151745"/>
                    <a:pt x="346226" y="151923"/>
                  </a:cubicBezTo>
                  <a:cubicBezTo>
                    <a:pt x="348096" y="152278"/>
                    <a:pt x="349876" y="153256"/>
                    <a:pt x="351390" y="154766"/>
                  </a:cubicBezTo>
                  <a:lnTo>
                    <a:pt x="394921" y="198213"/>
                  </a:lnTo>
                  <a:lnTo>
                    <a:pt x="471925" y="121359"/>
                  </a:lnTo>
                  <a:lnTo>
                    <a:pt x="425367" y="121359"/>
                  </a:lnTo>
                  <a:cubicBezTo>
                    <a:pt x="419224" y="121359"/>
                    <a:pt x="415218" y="117361"/>
                    <a:pt x="415218" y="111231"/>
                  </a:cubicBezTo>
                  <a:cubicBezTo>
                    <a:pt x="415218" y="105189"/>
                    <a:pt x="419224" y="101191"/>
                    <a:pt x="425367" y="101191"/>
                  </a:cubicBezTo>
                  <a:close/>
                  <a:moveTo>
                    <a:pt x="101297" y="91029"/>
                  </a:moveTo>
                  <a:cubicBezTo>
                    <a:pt x="107337" y="91029"/>
                    <a:pt x="111423" y="95028"/>
                    <a:pt x="111423" y="101159"/>
                  </a:cubicBezTo>
                  <a:lnTo>
                    <a:pt x="111423" y="262887"/>
                  </a:lnTo>
                  <a:cubicBezTo>
                    <a:pt x="111423" y="268929"/>
                    <a:pt x="107337" y="273017"/>
                    <a:pt x="101297" y="273017"/>
                  </a:cubicBezTo>
                  <a:cubicBezTo>
                    <a:pt x="95257" y="273017"/>
                    <a:pt x="91171" y="268929"/>
                    <a:pt x="91171" y="262887"/>
                  </a:cubicBezTo>
                  <a:lnTo>
                    <a:pt x="91171" y="101159"/>
                  </a:lnTo>
                  <a:cubicBezTo>
                    <a:pt x="91171" y="95028"/>
                    <a:pt x="95257" y="91029"/>
                    <a:pt x="101297" y="91029"/>
                  </a:cubicBezTo>
                  <a:close/>
                  <a:moveTo>
                    <a:pt x="70848" y="20177"/>
                  </a:moveTo>
                  <a:cubicBezTo>
                    <a:pt x="64796" y="20177"/>
                    <a:pt x="60791" y="24265"/>
                    <a:pt x="60791" y="30309"/>
                  </a:cubicBezTo>
                  <a:lnTo>
                    <a:pt x="60791" y="343802"/>
                  </a:lnTo>
                  <a:lnTo>
                    <a:pt x="222780" y="343802"/>
                  </a:lnTo>
                  <a:cubicBezTo>
                    <a:pt x="228833" y="343802"/>
                    <a:pt x="232927" y="347890"/>
                    <a:pt x="232927" y="353935"/>
                  </a:cubicBezTo>
                  <a:lnTo>
                    <a:pt x="232927" y="364067"/>
                  </a:lnTo>
                  <a:lnTo>
                    <a:pt x="374712" y="364067"/>
                  </a:lnTo>
                  <a:lnTo>
                    <a:pt x="374712" y="353935"/>
                  </a:lnTo>
                  <a:cubicBezTo>
                    <a:pt x="374712" y="347890"/>
                    <a:pt x="378717" y="343802"/>
                    <a:pt x="384859" y="343802"/>
                  </a:cubicBezTo>
                  <a:lnTo>
                    <a:pt x="546848" y="343802"/>
                  </a:lnTo>
                  <a:lnTo>
                    <a:pt x="546848" y="30309"/>
                  </a:lnTo>
                  <a:cubicBezTo>
                    <a:pt x="546848" y="24265"/>
                    <a:pt x="542754" y="20177"/>
                    <a:pt x="536702" y="20177"/>
                  </a:cubicBezTo>
                  <a:close/>
                  <a:moveTo>
                    <a:pt x="70848" y="0"/>
                  </a:moveTo>
                  <a:lnTo>
                    <a:pt x="536702" y="0"/>
                  </a:lnTo>
                  <a:cubicBezTo>
                    <a:pt x="553969" y="0"/>
                    <a:pt x="567142" y="13155"/>
                    <a:pt x="567142" y="30309"/>
                  </a:cubicBezTo>
                  <a:lnTo>
                    <a:pt x="567142" y="343802"/>
                  </a:lnTo>
                  <a:lnTo>
                    <a:pt x="597492" y="343802"/>
                  </a:lnTo>
                  <a:cubicBezTo>
                    <a:pt x="603545" y="343802"/>
                    <a:pt x="607639" y="347890"/>
                    <a:pt x="607639" y="353935"/>
                  </a:cubicBezTo>
                  <a:lnTo>
                    <a:pt x="607639" y="384244"/>
                  </a:lnTo>
                  <a:cubicBezTo>
                    <a:pt x="607639" y="401487"/>
                    <a:pt x="594466" y="414642"/>
                    <a:pt x="577199" y="414642"/>
                  </a:cubicBezTo>
                  <a:lnTo>
                    <a:pt x="30351" y="414642"/>
                  </a:lnTo>
                  <a:cubicBezTo>
                    <a:pt x="13173" y="414642"/>
                    <a:pt x="0" y="401487"/>
                    <a:pt x="0" y="384244"/>
                  </a:cubicBezTo>
                  <a:lnTo>
                    <a:pt x="0" y="353935"/>
                  </a:lnTo>
                  <a:cubicBezTo>
                    <a:pt x="0" y="347890"/>
                    <a:pt x="4094" y="343802"/>
                    <a:pt x="10147" y="343802"/>
                  </a:cubicBezTo>
                  <a:lnTo>
                    <a:pt x="40497" y="343802"/>
                  </a:lnTo>
                  <a:lnTo>
                    <a:pt x="40497" y="30309"/>
                  </a:lnTo>
                  <a:cubicBezTo>
                    <a:pt x="40497" y="13155"/>
                    <a:pt x="53670" y="0"/>
                    <a:pt x="70848" y="0"/>
                  </a:cubicBezTo>
                  <a:close/>
                </a:path>
              </a:pathLst>
            </a:cu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微软雅黑" panose="020B0503020204020204" pitchFamily="34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972953" y="3935925"/>
              <a:ext cx="2779870" cy="1158018"/>
              <a:chOff x="2978691" y="2412339"/>
              <a:chExt cx="2779870" cy="1158018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3624780" y="2412339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gradFill>
                      <a:gsLst>
                        <a:gs pos="46000">
                          <a:srgbClr val="FFF090"/>
                        </a:gs>
                        <a:gs pos="0">
                          <a:srgbClr val="F7D160"/>
                        </a:gs>
                        <a:gs pos="97000">
                          <a:srgbClr val="FF9409"/>
                        </a:gs>
                      </a:gsLst>
                      <a:path path="circle">
                        <a:fillToRect r="100000" b="100000"/>
                      </a:path>
                    </a:gra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2978691" y="2776293"/>
                <a:ext cx="235147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00" dirty="0">
                    <a:gradFill>
                      <a:gsLst>
                        <a:gs pos="46000">
                          <a:srgbClr val="FFF090"/>
                        </a:gs>
                        <a:gs pos="0">
                          <a:srgbClr val="F7D160"/>
                        </a:gs>
                        <a:gs pos="97000">
                          <a:srgbClr val="FF9409"/>
                        </a:gs>
                      </a:gsLst>
                      <a:path path="circle">
                        <a:fillToRect r="100000" b="100000"/>
                      </a:path>
                    </a:gra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gradFill>
                      <a:gsLst>
                        <a:gs pos="46000">
                          <a:srgbClr val="FFF090"/>
                        </a:gs>
                        <a:gs pos="0">
                          <a:srgbClr val="F7D160"/>
                        </a:gs>
                        <a:gs pos="97000">
                          <a:srgbClr val="FF9409"/>
                        </a:gs>
                      </a:gsLst>
                      <a:path path="circle">
                        <a:fillToRect r="100000" b="100000"/>
                      </a:path>
                    </a:gra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gradFill>
                      <a:gsLst>
                        <a:gs pos="46000">
                          <a:srgbClr val="FFF090"/>
                        </a:gs>
                        <a:gs pos="0">
                          <a:srgbClr val="F7D160"/>
                        </a:gs>
                        <a:gs pos="97000">
                          <a:srgbClr val="FF9409"/>
                        </a:gs>
                      </a:gsLst>
                      <a:path path="circle">
                        <a:fillToRect r="100000" b="100000"/>
                      </a:path>
                    </a:gra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gradFill>
                      <a:gsLst>
                        <a:gs pos="46000">
                          <a:srgbClr val="FFF090"/>
                        </a:gs>
                        <a:gs pos="0">
                          <a:srgbClr val="F7D160"/>
                        </a:gs>
                        <a:gs pos="97000">
                          <a:srgbClr val="FF9409"/>
                        </a:gs>
                      </a:gsLst>
                      <a:path path="circle">
                        <a:fillToRect r="100000" b="100000"/>
                      </a:path>
                    </a:gra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gradFill>
                      <a:gsLst>
                        <a:gs pos="46000">
                          <a:srgbClr val="FFF090"/>
                        </a:gs>
                        <a:gs pos="0">
                          <a:srgbClr val="F7D160"/>
                        </a:gs>
                        <a:gs pos="97000">
                          <a:srgbClr val="FF9409"/>
                        </a:gs>
                      </a:gsLst>
                      <a:path path="circle">
                        <a:fillToRect r="100000" b="100000"/>
                      </a:path>
                    </a:gra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9115390" y="2328855"/>
            <a:ext cx="2779870" cy="1448354"/>
            <a:chOff x="9115390" y="2328855"/>
            <a:chExt cx="2779870" cy="1448354"/>
          </a:xfrm>
        </p:grpSpPr>
        <p:sp>
          <p:nvSpPr>
            <p:cNvPr id="17" name="íśľïḑè">
              <a:extLst>
                <a:ext uri="{FF2B5EF4-FFF2-40B4-BE49-F238E27FC236}">
                  <a16:creationId xmlns:a16="http://schemas.microsoft.com/office/drawing/2014/main" xmlns="" id="{4A1EF273-DAA0-400E-82D1-A57751768ED7}"/>
                </a:ext>
              </a:extLst>
            </p:cNvPr>
            <p:cNvSpPr/>
            <p:nvPr/>
          </p:nvSpPr>
          <p:spPr bwMode="auto">
            <a:xfrm>
              <a:off x="9178231" y="2328855"/>
              <a:ext cx="581436" cy="580672"/>
            </a:xfrm>
            <a:custGeom>
              <a:avLst/>
              <a:gdLst>
                <a:gd name="connsiteX0" fmla="*/ 86413 w 591547"/>
                <a:gd name="connsiteY0" fmla="*/ 515758 h 590770"/>
                <a:gd name="connsiteX1" fmla="*/ 171919 w 591547"/>
                <a:gd name="connsiteY1" fmla="*/ 515758 h 590770"/>
                <a:gd name="connsiteX2" fmla="*/ 171919 w 591547"/>
                <a:gd name="connsiteY2" fmla="*/ 537523 h 590770"/>
                <a:gd name="connsiteX3" fmla="*/ 86413 w 591547"/>
                <a:gd name="connsiteY3" fmla="*/ 537523 h 590770"/>
                <a:gd name="connsiteX4" fmla="*/ 86413 w 591547"/>
                <a:gd name="connsiteY4" fmla="*/ 461733 h 590770"/>
                <a:gd name="connsiteX5" fmla="*/ 171919 w 591547"/>
                <a:gd name="connsiteY5" fmla="*/ 461733 h 590770"/>
                <a:gd name="connsiteX6" fmla="*/ 171919 w 591547"/>
                <a:gd name="connsiteY6" fmla="*/ 483498 h 590770"/>
                <a:gd name="connsiteX7" fmla="*/ 86413 w 591547"/>
                <a:gd name="connsiteY7" fmla="*/ 483498 h 590770"/>
                <a:gd name="connsiteX8" fmla="*/ 86413 w 591547"/>
                <a:gd name="connsiteY8" fmla="*/ 408616 h 590770"/>
                <a:gd name="connsiteX9" fmla="*/ 171919 w 591547"/>
                <a:gd name="connsiteY9" fmla="*/ 408616 h 590770"/>
                <a:gd name="connsiteX10" fmla="*/ 171919 w 591547"/>
                <a:gd name="connsiteY10" fmla="*/ 429474 h 590770"/>
                <a:gd name="connsiteX11" fmla="*/ 86413 w 591547"/>
                <a:gd name="connsiteY11" fmla="*/ 429474 h 590770"/>
                <a:gd name="connsiteX12" fmla="*/ 204177 w 591547"/>
                <a:gd name="connsiteY12" fmla="*/ 357041 h 590770"/>
                <a:gd name="connsiteX13" fmla="*/ 204177 w 591547"/>
                <a:gd name="connsiteY13" fmla="*/ 569815 h 590770"/>
                <a:gd name="connsiteX14" fmla="*/ 333300 w 591547"/>
                <a:gd name="connsiteY14" fmla="*/ 569815 h 590770"/>
                <a:gd name="connsiteX15" fmla="*/ 333300 w 591547"/>
                <a:gd name="connsiteY15" fmla="*/ 382026 h 590770"/>
                <a:gd name="connsiteX16" fmla="*/ 183194 w 591547"/>
                <a:gd name="connsiteY16" fmla="*/ 357041 h 590770"/>
                <a:gd name="connsiteX17" fmla="*/ 75053 w 591547"/>
                <a:gd name="connsiteY17" fmla="*/ 382026 h 590770"/>
                <a:gd name="connsiteX18" fmla="*/ 75053 w 591547"/>
                <a:gd name="connsiteY18" fmla="*/ 569815 h 590770"/>
                <a:gd name="connsiteX19" fmla="*/ 183194 w 591547"/>
                <a:gd name="connsiteY19" fmla="*/ 569815 h 590770"/>
                <a:gd name="connsiteX20" fmla="*/ 247709 w 591547"/>
                <a:gd name="connsiteY20" fmla="*/ 311838 h 590770"/>
                <a:gd name="connsiteX21" fmla="*/ 322851 w 591547"/>
                <a:gd name="connsiteY21" fmla="*/ 311838 h 590770"/>
                <a:gd name="connsiteX22" fmla="*/ 322851 w 591547"/>
                <a:gd name="connsiteY22" fmla="*/ 332826 h 590770"/>
                <a:gd name="connsiteX23" fmla="*/ 247709 w 591547"/>
                <a:gd name="connsiteY23" fmla="*/ 332826 h 590770"/>
                <a:gd name="connsiteX24" fmla="*/ 247709 w 591547"/>
                <a:gd name="connsiteY24" fmla="*/ 257944 h 590770"/>
                <a:gd name="connsiteX25" fmla="*/ 322851 w 591547"/>
                <a:gd name="connsiteY25" fmla="*/ 257944 h 590770"/>
                <a:gd name="connsiteX26" fmla="*/ 322851 w 591547"/>
                <a:gd name="connsiteY26" fmla="*/ 279580 h 590770"/>
                <a:gd name="connsiteX27" fmla="*/ 247709 w 591547"/>
                <a:gd name="connsiteY27" fmla="*/ 279580 h 590770"/>
                <a:gd name="connsiteX28" fmla="*/ 247709 w 591547"/>
                <a:gd name="connsiteY28" fmla="*/ 203919 h 590770"/>
                <a:gd name="connsiteX29" fmla="*/ 322851 w 591547"/>
                <a:gd name="connsiteY29" fmla="*/ 203919 h 590770"/>
                <a:gd name="connsiteX30" fmla="*/ 322851 w 591547"/>
                <a:gd name="connsiteY30" fmla="*/ 225684 h 590770"/>
                <a:gd name="connsiteX31" fmla="*/ 247709 w 591547"/>
                <a:gd name="connsiteY31" fmla="*/ 225684 h 590770"/>
                <a:gd name="connsiteX32" fmla="*/ 247709 w 591547"/>
                <a:gd name="connsiteY32" fmla="*/ 150672 h 590770"/>
                <a:gd name="connsiteX33" fmla="*/ 322851 w 591547"/>
                <a:gd name="connsiteY33" fmla="*/ 150672 h 590770"/>
                <a:gd name="connsiteX34" fmla="*/ 322851 w 591547"/>
                <a:gd name="connsiteY34" fmla="*/ 171660 h 590770"/>
                <a:gd name="connsiteX35" fmla="*/ 247709 w 591547"/>
                <a:gd name="connsiteY35" fmla="*/ 171660 h 590770"/>
                <a:gd name="connsiteX36" fmla="*/ 355090 w 591547"/>
                <a:gd name="connsiteY36" fmla="*/ 102357 h 590770"/>
                <a:gd name="connsiteX37" fmla="*/ 355090 w 591547"/>
                <a:gd name="connsiteY37" fmla="*/ 373160 h 590770"/>
                <a:gd name="connsiteX38" fmla="*/ 355090 w 591547"/>
                <a:gd name="connsiteY38" fmla="*/ 376384 h 590770"/>
                <a:gd name="connsiteX39" fmla="*/ 355090 w 591547"/>
                <a:gd name="connsiteY39" fmla="*/ 569815 h 590770"/>
                <a:gd name="connsiteX40" fmla="*/ 484213 w 591547"/>
                <a:gd name="connsiteY40" fmla="*/ 569815 h 590770"/>
                <a:gd name="connsiteX41" fmla="*/ 484213 w 591547"/>
                <a:gd name="connsiteY41" fmla="*/ 154744 h 590770"/>
                <a:gd name="connsiteX42" fmla="*/ 333300 w 591547"/>
                <a:gd name="connsiteY42" fmla="*/ 99939 h 590770"/>
                <a:gd name="connsiteX43" fmla="*/ 236458 w 591547"/>
                <a:gd name="connsiteY43" fmla="*/ 125730 h 590770"/>
                <a:gd name="connsiteX44" fmla="*/ 236458 w 591547"/>
                <a:gd name="connsiteY44" fmla="*/ 341728 h 590770"/>
                <a:gd name="connsiteX45" fmla="*/ 333300 w 591547"/>
                <a:gd name="connsiteY45" fmla="*/ 360265 h 590770"/>
                <a:gd name="connsiteX46" fmla="*/ 397862 w 591547"/>
                <a:gd name="connsiteY46" fmla="*/ 21761 h 590770"/>
                <a:gd name="connsiteX47" fmla="*/ 387371 w 591547"/>
                <a:gd name="connsiteY47" fmla="*/ 32238 h 590770"/>
                <a:gd name="connsiteX48" fmla="*/ 397862 w 591547"/>
                <a:gd name="connsiteY48" fmla="*/ 42716 h 590770"/>
                <a:gd name="connsiteX49" fmla="*/ 409160 w 591547"/>
                <a:gd name="connsiteY49" fmla="*/ 32238 h 590770"/>
                <a:gd name="connsiteX50" fmla="*/ 397862 w 591547"/>
                <a:gd name="connsiteY50" fmla="*/ 21761 h 590770"/>
                <a:gd name="connsiteX51" fmla="*/ 397862 w 591547"/>
                <a:gd name="connsiteY51" fmla="*/ 0 h 590770"/>
                <a:gd name="connsiteX52" fmla="*/ 430143 w 591547"/>
                <a:gd name="connsiteY52" fmla="*/ 32238 h 590770"/>
                <a:gd name="connsiteX53" fmla="*/ 409160 w 591547"/>
                <a:gd name="connsiteY53" fmla="*/ 62865 h 590770"/>
                <a:gd name="connsiteX54" fmla="*/ 409160 w 591547"/>
                <a:gd name="connsiteY54" fmla="*/ 100745 h 590770"/>
                <a:gd name="connsiteX55" fmla="*/ 498740 w 591547"/>
                <a:gd name="connsiteY55" fmla="*/ 137819 h 590770"/>
                <a:gd name="connsiteX56" fmla="*/ 506003 w 591547"/>
                <a:gd name="connsiteY56" fmla="*/ 147491 h 590770"/>
                <a:gd name="connsiteX57" fmla="*/ 506003 w 591547"/>
                <a:gd name="connsiteY57" fmla="*/ 569815 h 590770"/>
                <a:gd name="connsiteX58" fmla="*/ 591547 w 591547"/>
                <a:gd name="connsiteY58" fmla="*/ 569815 h 590770"/>
                <a:gd name="connsiteX59" fmla="*/ 591547 w 591547"/>
                <a:gd name="connsiteY59" fmla="*/ 590770 h 590770"/>
                <a:gd name="connsiteX60" fmla="*/ 494705 w 591547"/>
                <a:gd name="connsiteY60" fmla="*/ 590770 h 590770"/>
                <a:gd name="connsiteX61" fmla="*/ 344598 w 591547"/>
                <a:gd name="connsiteY61" fmla="*/ 590770 h 590770"/>
                <a:gd name="connsiteX62" fmla="*/ 193685 w 591547"/>
                <a:gd name="connsiteY62" fmla="*/ 590770 h 590770"/>
                <a:gd name="connsiteX63" fmla="*/ 64562 w 591547"/>
                <a:gd name="connsiteY63" fmla="*/ 590770 h 590770"/>
                <a:gd name="connsiteX64" fmla="*/ 0 w 591547"/>
                <a:gd name="connsiteY64" fmla="*/ 590770 h 590770"/>
                <a:gd name="connsiteX65" fmla="*/ 0 w 591547"/>
                <a:gd name="connsiteY65" fmla="*/ 569815 h 590770"/>
                <a:gd name="connsiteX66" fmla="*/ 54070 w 591547"/>
                <a:gd name="connsiteY66" fmla="*/ 569815 h 590770"/>
                <a:gd name="connsiteX67" fmla="*/ 54070 w 591547"/>
                <a:gd name="connsiteY67" fmla="*/ 373160 h 590770"/>
                <a:gd name="connsiteX68" fmla="*/ 62141 w 591547"/>
                <a:gd name="connsiteY68" fmla="*/ 362683 h 590770"/>
                <a:gd name="connsiteX69" fmla="*/ 191264 w 591547"/>
                <a:gd name="connsiteY69" fmla="*/ 333668 h 590770"/>
                <a:gd name="connsiteX70" fmla="*/ 195299 w 591547"/>
                <a:gd name="connsiteY70" fmla="*/ 333668 h 590770"/>
                <a:gd name="connsiteX71" fmla="*/ 196106 w 591547"/>
                <a:gd name="connsiteY71" fmla="*/ 333668 h 590770"/>
                <a:gd name="connsiteX72" fmla="*/ 215475 w 591547"/>
                <a:gd name="connsiteY72" fmla="*/ 336892 h 590770"/>
                <a:gd name="connsiteX73" fmla="*/ 215475 w 591547"/>
                <a:gd name="connsiteY73" fmla="*/ 116864 h 590770"/>
                <a:gd name="connsiteX74" fmla="*/ 223545 w 591547"/>
                <a:gd name="connsiteY74" fmla="*/ 106387 h 590770"/>
                <a:gd name="connsiteX75" fmla="*/ 341370 w 591547"/>
                <a:gd name="connsiteY75" fmla="*/ 75760 h 590770"/>
                <a:gd name="connsiteX76" fmla="*/ 342984 w 591547"/>
                <a:gd name="connsiteY76" fmla="*/ 75760 h 590770"/>
                <a:gd name="connsiteX77" fmla="*/ 345405 w 591547"/>
                <a:gd name="connsiteY77" fmla="*/ 75760 h 590770"/>
                <a:gd name="connsiteX78" fmla="*/ 347020 w 591547"/>
                <a:gd name="connsiteY78" fmla="*/ 75760 h 590770"/>
                <a:gd name="connsiteX79" fmla="*/ 348634 w 591547"/>
                <a:gd name="connsiteY79" fmla="*/ 75760 h 590770"/>
                <a:gd name="connsiteX80" fmla="*/ 387371 w 591547"/>
                <a:gd name="connsiteY80" fmla="*/ 91879 h 590770"/>
                <a:gd name="connsiteX81" fmla="*/ 387371 w 591547"/>
                <a:gd name="connsiteY81" fmla="*/ 62865 h 590770"/>
                <a:gd name="connsiteX82" fmla="*/ 365581 w 591547"/>
                <a:gd name="connsiteY82" fmla="*/ 32238 h 590770"/>
                <a:gd name="connsiteX83" fmla="*/ 397862 w 591547"/>
                <a:gd name="connsiteY83" fmla="*/ 0 h 5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91547" h="590770">
                  <a:moveTo>
                    <a:pt x="86413" y="515758"/>
                  </a:moveTo>
                  <a:lnTo>
                    <a:pt x="171919" y="515758"/>
                  </a:lnTo>
                  <a:lnTo>
                    <a:pt x="171919" y="537523"/>
                  </a:lnTo>
                  <a:lnTo>
                    <a:pt x="86413" y="537523"/>
                  </a:lnTo>
                  <a:close/>
                  <a:moveTo>
                    <a:pt x="86413" y="461733"/>
                  </a:moveTo>
                  <a:lnTo>
                    <a:pt x="171919" y="461733"/>
                  </a:lnTo>
                  <a:lnTo>
                    <a:pt x="171919" y="483498"/>
                  </a:lnTo>
                  <a:lnTo>
                    <a:pt x="86413" y="483498"/>
                  </a:lnTo>
                  <a:close/>
                  <a:moveTo>
                    <a:pt x="86413" y="408616"/>
                  </a:moveTo>
                  <a:lnTo>
                    <a:pt x="171919" y="408616"/>
                  </a:lnTo>
                  <a:lnTo>
                    <a:pt x="171919" y="429474"/>
                  </a:lnTo>
                  <a:lnTo>
                    <a:pt x="86413" y="429474"/>
                  </a:lnTo>
                  <a:close/>
                  <a:moveTo>
                    <a:pt x="204177" y="357041"/>
                  </a:moveTo>
                  <a:lnTo>
                    <a:pt x="204177" y="569815"/>
                  </a:lnTo>
                  <a:lnTo>
                    <a:pt x="333300" y="569815"/>
                  </a:lnTo>
                  <a:lnTo>
                    <a:pt x="333300" y="382026"/>
                  </a:lnTo>
                  <a:close/>
                  <a:moveTo>
                    <a:pt x="183194" y="357041"/>
                  </a:moveTo>
                  <a:lnTo>
                    <a:pt x="75053" y="382026"/>
                  </a:lnTo>
                  <a:lnTo>
                    <a:pt x="75053" y="569815"/>
                  </a:lnTo>
                  <a:lnTo>
                    <a:pt x="183194" y="569815"/>
                  </a:lnTo>
                  <a:close/>
                  <a:moveTo>
                    <a:pt x="247709" y="311838"/>
                  </a:moveTo>
                  <a:lnTo>
                    <a:pt x="322851" y="311838"/>
                  </a:lnTo>
                  <a:lnTo>
                    <a:pt x="322851" y="332826"/>
                  </a:lnTo>
                  <a:lnTo>
                    <a:pt x="247709" y="332826"/>
                  </a:lnTo>
                  <a:close/>
                  <a:moveTo>
                    <a:pt x="247709" y="257944"/>
                  </a:moveTo>
                  <a:lnTo>
                    <a:pt x="322851" y="257944"/>
                  </a:lnTo>
                  <a:lnTo>
                    <a:pt x="322851" y="279580"/>
                  </a:lnTo>
                  <a:lnTo>
                    <a:pt x="247709" y="279580"/>
                  </a:lnTo>
                  <a:close/>
                  <a:moveTo>
                    <a:pt x="247709" y="203919"/>
                  </a:moveTo>
                  <a:lnTo>
                    <a:pt x="322851" y="203919"/>
                  </a:lnTo>
                  <a:lnTo>
                    <a:pt x="322851" y="225684"/>
                  </a:lnTo>
                  <a:lnTo>
                    <a:pt x="247709" y="225684"/>
                  </a:lnTo>
                  <a:close/>
                  <a:moveTo>
                    <a:pt x="247709" y="150672"/>
                  </a:moveTo>
                  <a:lnTo>
                    <a:pt x="322851" y="150672"/>
                  </a:lnTo>
                  <a:lnTo>
                    <a:pt x="322851" y="171660"/>
                  </a:lnTo>
                  <a:lnTo>
                    <a:pt x="247709" y="171660"/>
                  </a:lnTo>
                  <a:close/>
                  <a:moveTo>
                    <a:pt x="355090" y="102357"/>
                  </a:moveTo>
                  <a:lnTo>
                    <a:pt x="355090" y="373160"/>
                  </a:lnTo>
                  <a:lnTo>
                    <a:pt x="355090" y="376384"/>
                  </a:lnTo>
                  <a:lnTo>
                    <a:pt x="355090" y="569815"/>
                  </a:lnTo>
                  <a:lnTo>
                    <a:pt x="484213" y="569815"/>
                  </a:lnTo>
                  <a:lnTo>
                    <a:pt x="484213" y="154744"/>
                  </a:lnTo>
                  <a:close/>
                  <a:moveTo>
                    <a:pt x="333300" y="99939"/>
                  </a:moveTo>
                  <a:lnTo>
                    <a:pt x="236458" y="125730"/>
                  </a:lnTo>
                  <a:lnTo>
                    <a:pt x="236458" y="341728"/>
                  </a:lnTo>
                  <a:lnTo>
                    <a:pt x="333300" y="360265"/>
                  </a:lnTo>
                  <a:close/>
                  <a:moveTo>
                    <a:pt x="397862" y="21761"/>
                  </a:moveTo>
                  <a:cubicBezTo>
                    <a:pt x="392213" y="21761"/>
                    <a:pt x="387371" y="26596"/>
                    <a:pt x="387371" y="32238"/>
                  </a:cubicBezTo>
                  <a:cubicBezTo>
                    <a:pt x="387371" y="37880"/>
                    <a:pt x="392213" y="42716"/>
                    <a:pt x="397862" y="42716"/>
                  </a:cubicBezTo>
                  <a:cubicBezTo>
                    <a:pt x="404318" y="42716"/>
                    <a:pt x="409160" y="37880"/>
                    <a:pt x="409160" y="32238"/>
                  </a:cubicBezTo>
                  <a:cubicBezTo>
                    <a:pt x="409160" y="26596"/>
                    <a:pt x="404318" y="21761"/>
                    <a:pt x="397862" y="21761"/>
                  </a:cubicBezTo>
                  <a:close/>
                  <a:moveTo>
                    <a:pt x="397862" y="0"/>
                  </a:moveTo>
                  <a:cubicBezTo>
                    <a:pt x="415616" y="0"/>
                    <a:pt x="430143" y="14507"/>
                    <a:pt x="430143" y="32238"/>
                  </a:cubicBezTo>
                  <a:cubicBezTo>
                    <a:pt x="430143" y="45940"/>
                    <a:pt x="421266" y="58029"/>
                    <a:pt x="409160" y="62865"/>
                  </a:cubicBezTo>
                  <a:lnTo>
                    <a:pt x="409160" y="100745"/>
                  </a:lnTo>
                  <a:lnTo>
                    <a:pt x="498740" y="137819"/>
                  </a:lnTo>
                  <a:cubicBezTo>
                    <a:pt x="502775" y="139431"/>
                    <a:pt x="506003" y="143461"/>
                    <a:pt x="506003" y="147491"/>
                  </a:cubicBezTo>
                  <a:lnTo>
                    <a:pt x="506003" y="569815"/>
                  </a:lnTo>
                  <a:lnTo>
                    <a:pt x="591547" y="569815"/>
                  </a:lnTo>
                  <a:lnTo>
                    <a:pt x="591547" y="590770"/>
                  </a:lnTo>
                  <a:lnTo>
                    <a:pt x="494705" y="590770"/>
                  </a:lnTo>
                  <a:lnTo>
                    <a:pt x="344598" y="590770"/>
                  </a:lnTo>
                  <a:lnTo>
                    <a:pt x="193685" y="590770"/>
                  </a:lnTo>
                  <a:lnTo>
                    <a:pt x="64562" y="590770"/>
                  </a:lnTo>
                  <a:lnTo>
                    <a:pt x="0" y="590770"/>
                  </a:lnTo>
                  <a:lnTo>
                    <a:pt x="0" y="569815"/>
                  </a:lnTo>
                  <a:lnTo>
                    <a:pt x="54070" y="569815"/>
                  </a:lnTo>
                  <a:lnTo>
                    <a:pt x="54070" y="373160"/>
                  </a:lnTo>
                  <a:cubicBezTo>
                    <a:pt x="54070" y="368324"/>
                    <a:pt x="57298" y="364294"/>
                    <a:pt x="62141" y="362683"/>
                  </a:cubicBezTo>
                  <a:lnTo>
                    <a:pt x="191264" y="333668"/>
                  </a:lnTo>
                  <a:cubicBezTo>
                    <a:pt x="192878" y="332862"/>
                    <a:pt x="194492" y="332862"/>
                    <a:pt x="195299" y="333668"/>
                  </a:cubicBezTo>
                  <a:cubicBezTo>
                    <a:pt x="196106" y="333668"/>
                    <a:pt x="196106" y="333668"/>
                    <a:pt x="196106" y="333668"/>
                  </a:cubicBezTo>
                  <a:lnTo>
                    <a:pt x="215475" y="336892"/>
                  </a:lnTo>
                  <a:lnTo>
                    <a:pt x="215475" y="116864"/>
                  </a:lnTo>
                  <a:cubicBezTo>
                    <a:pt x="215475" y="112028"/>
                    <a:pt x="218703" y="107999"/>
                    <a:pt x="223545" y="106387"/>
                  </a:cubicBezTo>
                  <a:lnTo>
                    <a:pt x="341370" y="75760"/>
                  </a:lnTo>
                  <a:cubicBezTo>
                    <a:pt x="342177" y="75760"/>
                    <a:pt x="342177" y="75760"/>
                    <a:pt x="342984" y="75760"/>
                  </a:cubicBezTo>
                  <a:cubicBezTo>
                    <a:pt x="343791" y="75760"/>
                    <a:pt x="344598" y="74954"/>
                    <a:pt x="345405" y="75760"/>
                  </a:cubicBezTo>
                  <a:cubicBezTo>
                    <a:pt x="346213" y="75760"/>
                    <a:pt x="347020" y="75760"/>
                    <a:pt x="347020" y="75760"/>
                  </a:cubicBezTo>
                  <a:cubicBezTo>
                    <a:pt x="347827" y="75760"/>
                    <a:pt x="347827" y="75760"/>
                    <a:pt x="348634" y="75760"/>
                  </a:cubicBezTo>
                  <a:lnTo>
                    <a:pt x="387371" y="91879"/>
                  </a:lnTo>
                  <a:lnTo>
                    <a:pt x="387371" y="62865"/>
                  </a:lnTo>
                  <a:cubicBezTo>
                    <a:pt x="375265" y="58029"/>
                    <a:pt x="365581" y="45940"/>
                    <a:pt x="365581" y="32238"/>
                  </a:cubicBezTo>
                  <a:cubicBezTo>
                    <a:pt x="365581" y="14507"/>
                    <a:pt x="380107" y="0"/>
                    <a:pt x="397862" y="0"/>
                  </a:cubicBezTo>
                  <a:close/>
                </a:path>
              </a:pathLst>
            </a:custGeom>
            <a:gradFill>
              <a:gsLst>
                <a:gs pos="46000">
                  <a:srgbClr val="FFF090"/>
                </a:gs>
                <a:gs pos="0">
                  <a:srgbClr val="F7D160"/>
                </a:gs>
                <a:gs pos="97000">
                  <a:srgbClr val="FF9409"/>
                </a:gs>
              </a:gsLst>
              <a:path path="circle">
                <a:fillToRect r="100000" b="100000"/>
              </a:path>
            </a:gra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9115390" y="2619191"/>
              <a:ext cx="2779870" cy="1158018"/>
              <a:chOff x="2978691" y="2412339"/>
              <a:chExt cx="2779870" cy="1158018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3624780" y="2412339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gradFill>
                      <a:gsLst>
                        <a:gs pos="46000">
                          <a:srgbClr val="FFF090"/>
                        </a:gs>
                        <a:gs pos="0">
                          <a:srgbClr val="F7D160"/>
                        </a:gs>
                        <a:gs pos="97000">
                          <a:srgbClr val="FF9409"/>
                        </a:gs>
                      </a:gsLst>
                      <a:path path="circle">
                        <a:fillToRect r="100000" b="100000"/>
                      </a:path>
                    </a:gra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2978691" y="2776293"/>
                <a:ext cx="235147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00" dirty="0">
                    <a:gradFill>
                      <a:gsLst>
                        <a:gs pos="46000">
                          <a:srgbClr val="FFF090"/>
                        </a:gs>
                        <a:gs pos="0">
                          <a:srgbClr val="F7D160"/>
                        </a:gs>
                        <a:gs pos="97000">
                          <a:srgbClr val="FF9409"/>
                        </a:gs>
                      </a:gsLst>
                      <a:path path="circle">
                        <a:fillToRect r="100000" b="100000"/>
                      </a:path>
                    </a:gra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gradFill>
                      <a:gsLst>
                        <a:gs pos="46000">
                          <a:srgbClr val="FFF090"/>
                        </a:gs>
                        <a:gs pos="0">
                          <a:srgbClr val="F7D160"/>
                        </a:gs>
                        <a:gs pos="97000">
                          <a:srgbClr val="FF9409"/>
                        </a:gs>
                      </a:gsLst>
                      <a:path path="circle">
                        <a:fillToRect r="100000" b="100000"/>
                      </a:path>
                    </a:gra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gradFill>
                      <a:gsLst>
                        <a:gs pos="46000">
                          <a:srgbClr val="FFF090"/>
                        </a:gs>
                        <a:gs pos="0">
                          <a:srgbClr val="F7D160"/>
                        </a:gs>
                        <a:gs pos="97000">
                          <a:srgbClr val="FF9409"/>
                        </a:gs>
                      </a:gsLst>
                      <a:path path="circle">
                        <a:fillToRect r="100000" b="100000"/>
                      </a:path>
                    </a:gra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gradFill>
                      <a:gsLst>
                        <a:gs pos="46000">
                          <a:srgbClr val="FFF090"/>
                        </a:gs>
                        <a:gs pos="0">
                          <a:srgbClr val="F7D160"/>
                        </a:gs>
                        <a:gs pos="97000">
                          <a:srgbClr val="FF9409"/>
                        </a:gs>
                      </a:gsLst>
                      <a:path path="circle">
                        <a:fillToRect r="100000" b="100000"/>
                      </a:path>
                    </a:gra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gradFill>
                      <a:gsLst>
                        <a:gs pos="46000">
                          <a:srgbClr val="FFF090"/>
                        </a:gs>
                        <a:gs pos="0">
                          <a:srgbClr val="F7D160"/>
                        </a:gs>
                        <a:gs pos="97000">
                          <a:srgbClr val="FF9409"/>
                        </a:gs>
                      </a:gsLst>
                      <a:path path="circle">
                        <a:fillToRect r="100000" b="100000"/>
                      </a:path>
                    </a:gra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3840786" y="4470919"/>
            <a:ext cx="2839414" cy="957185"/>
            <a:chOff x="3380809" y="2412339"/>
            <a:chExt cx="2839414" cy="957185"/>
          </a:xfrm>
        </p:grpSpPr>
        <p:sp>
          <p:nvSpPr>
            <p:cNvPr id="22" name="文本框 21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380809" y="2750893"/>
              <a:ext cx="2839414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804837" y="4877912"/>
            <a:ext cx="2839414" cy="957185"/>
            <a:chOff x="3380809" y="2412339"/>
            <a:chExt cx="2839414" cy="957185"/>
          </a:xfrm>
        </p:grpSpPr>
        <p:sp>
          <p:nvSpPr>
            <p:cNvPr id="25" name="文本框 24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gradFill>
                  <a:gsLst>
                    <a:gs pos="46000">
                      <a:srgbClr val="FFF090"/>
                    </a:gs>
                    <a:gs pos="0">
                      <a:srgbClr val="F7D160"/>
                    </a:gs>
                    <a:gs pos="97000">
                      <a:srgbClr val="FF9409"/>
                    </a:gs>
                  </a:gsLst>
                  <a:path path="circle">
                    <a:fillToRect r="100000" b="100000"/>
                  </a:path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380809" y="2750893"/>
              <a:ext cx="2839414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gradFill>
                    <a:gsLst>
                      <a:gs pos="46000">
                        <a:srgbClr val="FFF090"/>
                      </a:gs>
                      <a:gs pos="0">
                        <a:srgbClr val="F7D160"/>
                      </a:gs>
                      <a:gs pos="97000">
                        <a:srgbClr val="FF9409"/>
                      </a:gs>
                    </a:gsLst>
                    <a:path path="circle">
                      <a:fillToRect r="100000" b="100000"/>
                    </a:path>
                  </a:gra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1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4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1" r="4551"/>
          <a:stretch/>
        </p:blipFill>
        <p:spPr>
          <a:xfrm>
            <a:off x="0" y="-11117"/>
            <a:ext cx="12192000" cy="688023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82"/>
          <a:stretch/>
        </p:blipFill>
        <p:spPr>
          <a:xfrm>
            <a:off x="0" y="4924369"/>
            <a:ext cx="12192000" cy="193363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266950" y="1548148"/>
            <a:ext cx="7658100" cy="4482430"/>
            <a:chOff x="1287737" y="661464"/>
            <a:chExt cx="9746173" cy="5704621"/>
          </a:xfrm>
        </p:grpSpPr>
        <p:grpSp>
          <p:nvGrpSpPr>
            <p:cNvPr id="10" name="组合 9"/>
            <p:cNvGrpSpPr/>
            <p:nvPr/>
          </p:nvGrpSpPr>
          <p:grpSpPr>
            <a:xfrm>
              <a:off x="1699346" y="1081607"/>
              <a:ext cx="8999922" cy="4640952"/>
              <a:chOff x="258853" y="547500"/>
              <a:chExt cx="3966451" cy="2571847"/>
            </a:xfrm>
          </p:grpSpPr>
          <p:sp>
            <p:nvSpPr>
              <p:cNvPr id="11" name="矩形 10"/>
              <p:cNvSpPr/>
              <p:nvPr/>
            </p:nvSpPr>
            <p:spPr bwMode="auto">
              <a:xfrm>
                <a:off x="258853" y="683453"/>
                <a:ext cx="3966451" cy="2296990"/>
              </a:xfrm>
              <a:prstGeom prst="rect">
                <a:avLst/>
              </a:prstGeom>
              <a:gradFill flip="none" rotWithShape="1">
                <a:gsLst>
                  <a:gs pos="0">
                    <a:srgbClr val="FFC000"/>
                  </a:gs>
                  <a:gs pos="51000">
                    <a:srgbClr val="FFCC00">
                      <a:alpha val="93000"/>
                      <a:lumMod val="23000"/>
                      <a:lumOff val="77000"/>
                    </a:srgbClr>
                  </a:gs>
                  <a:gs pos="100000">
                    <a:srgbClr val="FFC000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pic>
            <p:nvPicPr>
              <p:cNvPr id="12" name="Picture 6" descr="C:\Documents and Settings\Administrator\桌面\2011831中秋\2.pn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8853" y="547500"/>
                <a:ext cx="3966350" cy="277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6" descr="C:\Documents and Settings\Administrator\桌面\2011831中秋\2.pn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8853" y="2841535"/>
                <a:ext cx="3966350" cy="277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" name="图片 10" descr="C:\Documents and Settings\Administrator\桌面\龙棒子2左\龙棒子2-9.pn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7737" y="661464"/>
              <a:ext cx="823218" cy="569231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7C3B0A"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图片 10" descr="C:\Documents and Settings\Administrator\桌面\龙棒子2左\龙棒子2-9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210692" y="673767"/>
              <a:ext cx="823218" cy="569231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7C3B0A"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PA_矩形 142"/>
          <p:cNvSpPr/>
          <p:nvPr>
            <p:custDataLst>
              <p:tags r:id="rId2"/>
            </p:custDataLst>
          </p:nvPr>
        </p:nvSpPr>
        <p:spPr>
          <a:xfrm>
            <a:off x="2525488" y="746751"/>
            <a:ext cx="7141026" cy="731864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4000" b="1" dirty="0" smtClean="0">
                <a:blipFill dpi="0" rotWithShape="1"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领导新年寄语</a:t>
            </a:r>
            <a:endParaRPr lang="zh-CN" altLang="en-US" sz="4000" b="1" dirty="0">
              <a:blipFill dpi="0" rotWithShape="1"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PA_矩形 142"/>
          <p:cNvSpPr/>
          <p:nvPr>
            <p:custDataLst>
              <p:tags r:id="rId3"/>
            </p:custDataLst>
          </p:nvPr>
        </p:nvSpPr>
        <p:spPr>
          <a:xfrm>
            <a:off x="3208193" y="2479108"/>
            <a:ext cx="5778036" cy="2144430"/>
          </a:xfrm>
          <a:prstGeom prst="rect">
            <a:avLst/>
          </a:prstGeom>
          <a:effectLst/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gradFill>
                  <a:gsLst>
                    <a:gs pos="0">
                      <a:schemeClr val="accent1"/>
                    </a:gs>
                    <a:gs pos="100000">
                      <a:srgbClr val="520A0C"/>
                    </a:gs>
                  </a:gsLst>
                  <a:lin ang="5400000" scaled="1"/>
                </a:gradFill>
                <a:ea typeface="微软雅黑" panose="020B0503020204020204" pitchFamily="34" charset="-122"/>
                <a:sym typeface="微软雅黑" panose="020B0503020204020204" pitchFamily="34" charset="-122"/>
              </a:rPr>
              <a:t>新年</a:t>
            </a:r>
            <a:r>
              <a:rPr lang="zh-CN" altLang="en-US" b="1" dirty="0">
                <a:gradFill>
                  <a:gsLst>
                    <a:gs pos="0">
                      <a:schemeClr val="accent1"/>
                    </a:gs>
                    <a:gs pos="100000">
                      <a:srgbClr val="520A0C"/>
                    </a:gs>
                  </a:gsLst>
                  <a:lin ang="5400000" scaled="1"/>
                </a:gradFill>
                <a:ea typeface="微软雅黑" panose="020B0503020204020204" pitchFamily="34" charset="-122"/>
                <a:sym typeface="微软雅黑" panose="020B0503020204020204" pitchFamily="34" charset="-122"/>
              </a:rPr>
              <a:t>伊始万象更新，新年的曙光已经扑面而来！无论明天路上多少荆棘坎坷，让我们伴随悠扬的新年钟声，携起手来少一些埋怨多一些行动，坚定信心振奋精神扎实苦干，发挥我们所有的智慧和能量，奉献我们所有的激情和才华，再谱公司和个人发展的崭新篇章！</a:t>
            </a:r>
          </a:p>
        </p:txBody>
      </p:sp>
    </p:spTree>
    <p:extLst>
      <p:ext uri="{BB962C8B-B14F-4D97-AF65-F5344CB8AC3E}">
        <p14:creationId xmlns:p14="http://schemas.microsoft.com/office/powerpoint/2010/main" val="151260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743" y="-233104"/>
            <a:ext cx="9209314" cy="5684762"/>
          </a:xfrm>
          <a:prstGeom prst="rect">
            <a:avLst/>
          </a:prstGeom>
        </p:spPr>
      </p:pic>
      <p:sp>
        <p:nvSpPr>
          <p:cNvPr id="7" name="五角星 6"/>
          <p:cNvSpPr/>
          <p:nvPr/>
        </p:nvSpPr>
        <p:spPr>
          <a:xfrm rot="21146867">
            <a:off x="-4943455" y="6305445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五角星 7"/>
          <p:cNvSpPr/>
          <p:nvPr/>
        </p:nvSpPr>
        <p:spPr>
          <a:xfrm rot="21146867">
            <a:off x="-1677120" y="8785722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五角星 8"/>
          <p:cNvSpPr/>
          <p:nvPr/>
        </p:nvSpPr>
        <p:spPr>
          <a:xfrm rot="21146867">
            <a:off x="-684579" y="8021963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五角星 9"/>
          <p:cNvSpPr/>
          <p:nvPr/>
        </p:nvSpPr>
        <p:spPr>
          <a:xfrm rot="21146867">
            <a:off x="-1737285" y="7659588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五角星 10"/>
          <p:cNvSpPr/>
          <p:nvPr/>
        </p:nvSpPr>
        <p:spPr>
          <a:xfrm rot="21146867">
            <a:off x="-3713922" y="8593697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五角星 11"/>
          <p:cNvSpPr/>
          <p:nvPr/>
        </p:nvSpPr>
        <p:spPr>
          <a:xfrm rot="21146867">
            <a:off x="-2313817" y="8126048"/>
            <a:ext cx="637387" cy="637388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五角星 12"/>
          <p:cNvSpPr/>
          <p:nvPr/>
        </p:nvSpPr>
        <p:spPr>
          <a:xfrm rot="21146867">
            <a:off x="-2780291" y="6529447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FFF09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743" y="-233104"/>
            <a:ext cx="9209314" cy="5684762"/>
          </a:xfrm>
          <a:prstGeom prst="rect">
            <a:avLst/>
          </a:prstGeom>
        </p:spPr>
      </p:pic>
      <p:sp>
        <p:nvSpPr>
          <p:cNvPr id="5" name="PA_矩形 142"/>
          <p:cNvSpPr/>
          <p:nvPr>
            <p:custDataLst>
              <p:tags r:id="rId1"/>
            </p:custDataLst>
          </p:nvPr>
        </p:nvSpPr>
        <p:spPr>
          <a:xfrm>
            <a:off x="2525488" y="4652995"/>
            <a:ext cx="7141026" cy="854975"/>
          </a:xfrm>
          <a:prstGeom prst="rect">
            <a:avLst/>
          </a:prstGeom>
          <a:effectLst>
            <a:outerShdw blurRad="50800" dist="38100" dir="2700000" algn="tl" rotWithShape="0">
              <a:srgbClr val="800000">
                <a:alpha val="40000"/>
              </a:srgbClr>
            </a:outerShdw>
          </a:effectLst>
        </p:spPr>
        <p:txBody>
          <a:bodyPr wrap="square" lIns="115187" tIns="57593" rIns="115187" bIns="57593">
            <a:spAutoFit/>
            <a:scene3d>
              <a:camera prst="orthographicFront">
                <a:rot lat="0" lon="0" rev="0"/>
              </a:camera>
              <a:lightRig rig="threePt" dir="t"/>
            </a:scene3d>
            <a:sp3d extrusionH="19050"/>
          </a:bodyPr>
          <a:lstStyle/>
          <a:p>
            <a:pPr algn="ctr"/>
            <a:r>
              <a:rPr lang="zh-CN" altLang="en-US" sz="48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sym typeface="微软雅黑" panose="020B0503020204020204" pitchFamily="34" charset="-122"/>
              </a:rPr>
              <a:t>晚会到此结束 感谢观看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70629" y="5536998"/>
            <a:ext cx="6850742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5303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2.03019E-7 -0.00047 C 0.5639 -0.13611 1.57704 -0.82547 1.1861 -1.34005 C 0.79555 -1.85672 0.10698 -1.3044 0.79438 -0.48287 " pathEditMode="relative" rAng="0" ptsTypes="sss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2" y="-9282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" presetClass="emph" presetSubtype="0" decel="32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10" dur="1500" fill="hold"/>
                                        <p:tgtEl>
                                          <p:spTgt spid="7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7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97291E-7 -2.89017E-7 C 0.20529 -0.00462 1.14446 -0.47353 1.18184 -1.2867 " pathEditMode="relative" rAng="0" ptsTypes="ss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86" y="-6434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1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6" presetClass="emph" presetSubtype="0" decel="32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3" dur="1500" fill="hold"/>
                                        <p:tgtEl>
                                          <p:spTgt spid="13"/>
                                        </p:tgtEl>
                                      </p:cBhvr>
                                      <p:by x="75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3269 0.04578 C 0.24098 0.04093 1.19396 -0.47005 1.23199 -1.35583 " pathEditMode="relative" rAng="0" ptsTypes="ss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71" y="-7008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27" dur="3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56 -0.04259 C 0.20247 -0.04768 1.1026 -0.55903 1.1388 -1.4456 " pathEditMode="relative" rAng="0" ptsTypes="ss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54" y="-70162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31" dur="4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5" dur="4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<p:cBhvr>
                                        <p:cTn id="3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54" y="-92806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2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75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25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2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7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7" grpId="3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3" grpId="2" animBg="1"/>
      <p:bldP spid="13" grpId="3" animBg="1"/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包图主题2">
  <a:themeElements>
    <a:clrScheme name="自定义 27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0064D2"/>
      </a:accent2>
      <a:accent3>
        <a:srgbClr val="E53238"/>
      </a:accent3>
      <a:accent4>
        <a:srgbClr val="0064D2"/>
      </a:accent4>
      <a:accent5>
        <a:srgbClr val="E53238"/>
      </a:accent5>
      <a:accent6>
        <a:srgbClr val="0064D2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bg1">
                <a:lumMod val="85000"/>
              </a:schemeClr>
            </a:gs>
            <a:gs pos="50000">
              <a:schemeClr val="bg1"/>
            </a:gs>
            <a:gs pos="100000">
              <a:schemeClr val="accent1">
                <a:tint val="23500"/>
                <a:satMod val="160000"/>
              </a:schemeClr>
            </a:gs>
          </a:gsLst>
          <a:lin ang="0" scaled="0"/>
        </a:gradFill>
        <a:ln>
          <a:noFill/>
        </a:ln>
        <a:effectLst>
          <a:outerShdw blurRad="50800" dist="38100" dir="5940000" algn="t" rotWithShape="0">
            <a:schemeClr val="tx2">
              <a:lumMod val="60000"/>
              <a:lumOff val="40000"/>
              <a:alpha val="28000"/>
            </a:schemeClr>
          </a:outerShdw>
        </a:effectLst>
      </a:spPr>
      <a:bodyPr rtlCol="0" anchor="ctr"/>
      <a:lstStyle>
        <a:defPPr algn="ctr">
          <a:defRPr>
            <a:solidFill>
              <a:srgbClr val="FF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</TotalTime>
  <Words>1311</Words>
  <Application>Microsoft Office PowerPoint</Application>
  <PresentationFormat>自定义</PresentationFormat>
  <Paragraphs>234</Paragraphs>
  <Slides>26</Slides>
  <Notes>26</Notes>
  <HiddenSlides>0</HiddenSlides>
  <MMClips>2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28" baseType="lpstr">
      <vt:lpstr>包图主题2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Sky123.Org</cp:lastModifiedBy>
  <cp:revision>66</cp:revision>
  <dcterms:created xsi:type="dcterms:W3CDTF">2017-08-18T03:02:00Z</dcterms:created>
  <dcterms:modified xsi:type="dcterms:W3CDTF">2018-01-22T03:28:58Z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