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7" r:id="rId2"/>
    <p:sldId id="258" r:id="rId3"/>
    <p:sldId id="259" r:id="rId4"/>
    <p:sldId id="264" r:id="rId5"/>
    <p:sldId id="265" r:id="rId6"/>
    <p:sldId id="266" r:id="rId7"/>
    <p:sldId id="267" r:id="rId8"/>
    <p:sldId id="269" r:id="rId9"/>
    <p:sldId id="281" r:id="rId10"/>
    <p:sldId id="256" r:id="rId11"/>
    <p:sldId id="260" r:id="rId12"/>
    <p:sldId id="261" r:id="rId13"/>
    <p:sldId id="262" r:id="rId14"/>
    <p:sldId id="263" r:id="rId15"/>
    <p:sldId id="282" r:id="rId16"/>
    <p:sldId id="270" r:id="rId17"/>
    <p:sldId id="271" r:id="rId18"/>
    <p:sldId id="272" r:id="rId19"/>
    <p:sldId id="273" r:id="rId20"/>
    <p:sldId id="283" r:id="rId21"/>
    <p:sldId id="275" r:id="rId22"/>
    <p:sldId id="276" r:id="rId23"/>
    <p:sldId id="278" r:id="rId24"/>
    <p:sldId id="280" r:id="rId25"/>
    <p:sldId id="284" r:id="rId26"/>
  </p:sldIdLst>
  <p:sldSz cx="9001125" cy="5040313"/>
  <p:notesSz cx="6858000" cy="9144000"/>
  <p:custDataLst>
    <p:tags r:id="rId28"/>
  </p:custDataLst>
  <p:defaultText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8">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FFC000"/>
    <a:srgbClr val="A5A5A5"/>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51" autoAdjust="0"/>
    <p:restoredTop sz="94660"/>
  </p:normalViewPr>
  <p:slideViewPr>
    <p:cSldViewPr>
      <p:cViewPr varScale="1">
        <p:scale>
          <a:sx n="117" d="100"/>
          <a:sy n="117" d="100"/>
        </p:scale>
        <p:origin x="612" y="108"/>
      </p:cViewPr>
      <p:guideLst>
        <p:guide orient="horz" pos="1588"/>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A9BCDC-C129-46F0-A7B6-5A9E7F44DB60}" type="datetimeFigureOut">
              <a:rPr lang="zh-CN" altLang="en-US" smtClean="0"/>
              <a:t>2018/5/23</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9B130D-E13B-46BD-B706-089C4AF7CD2D}" type="slidenum">
              <a:rPr lang="zh-CN" altLang="en-US" smtClean="0"/>
              <a:t>‹#›</a:t>
            </a:fld>
            <a:endParaRPr lang="zh-CN" altLang="en-US"/>
          </a:p>
        </p:txBody>
      </p:sp>
    </p:spTree>
    <p:extLst>
      <p:ext uri="{BB962C8B-B14F-4D97-AF65-F5344CB8AC3E}">
        <p14:creationId xmlns:p14="http://schemas.microsoft.com/office/powerpoint/2010/main" val="3570565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a:t>
            </a:fld>
            <a:endParaRPr lang="zh-CN" altLang="en-US"/>
          </a:p>
        </p:txBody>
      </p:sp>
    </p:spTree>
    <p:extLst>
      <p:ext uri="{BB962C8B-B14F-4D97-AF65-F5344CB8AC3E}">
        <p14:creationId xmlns:p14="http://schemas.microsoft.com/office/powerpoint/2010/main" val="1467303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2</a:t>
            </a:fld>
            <a:endParaRPr lang="zh-CN" altLang="en-US"/>
          </a:p>
        </p:txBody>
      </p:sp>
    </p:spTree>
    <p:extLst>
      <p:ext uri="{BB962C8B-B14F-4D97-AF65-F5344CB8AC3E}">
        <p14:creationId xmlns:p14="http://schemas.microsoft.com/office/powerpoint/2010/main" val="207387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3</a:t>
            </a:fld>
            <a:endParaRPr lang="zh-CN" altLang="en-US"/>
          </a:p>
        </p:txBody>
      </p:sp>
    </p:spTree>
    <p:extLst>
      <p:ext uri="{BB962C8B-B14F-4D97-AF65-F5344CB8AC3E}">
        <p14:creationId xmlns:p14="http://schemas.microsoft.com/office/powerpoint/2010/main" val="1122414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4</a:t>
            </a:fld>
            <a:endParaRPr lang="zh-CN" altLang="en-US"/>
          </a:p>
        </p:txBody>
      </p:sp>
    </p:spTree>
    <p:extLst>
      <p:ext uri="{BB962C8B-B14F-4D97-AF65-F5344CB8AC3E}">
        <p14:creationId xmlns:p14="http://schemas.microsoft.com/office/powerpoint/2010/main" val="538447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5</a:t>
            </a:fld>
            <a:endParaRPr lang="zh-CN" altLang="en-US"/>
          </a:p>
        </p:txBody>
      </p:sp>
    </p:spTree>
    <p:extLst>
      <p:ext uri="{BB962C8B-B14F-4D97-AF65-F5344CB8AC3E}">
        <p14:creationId xmlns:p14="http://schemas.microsoft.com/office/powerpoint/2010/main" val="2803692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6</a:t>
            </a:fld>
            <a:endParaRPr lang="zh-CN" altLang="en-US"/>
          </a:p>
        </p:txBody>
      </p:sp>
    </p:spTree>
    <p:extLst>
      <p:ext uri="{BB962C8B-B14F-4D97-AF65-F5344CB8AC3E}">
        <p14:creationId xmlns:p14="http://schemas.microsoft.com/office/powerpoint/2010/main" val="3420288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7</a:t>
            </a:fld>
            <a:endParaRPr lang="zh-CN" altLang="en-US"/>
          </a:p>
        </p:txBody>
      </p:sp>
    </p:spTree>
    <p:extLst>
      <p:ext uri="{BB962C8B-B14F-4D97-AF65-F5344CB8AC3E}">
        <p14:creationId xmlns:p14="http://schemas.microsoft.com/office/powerpoint/2010/main" val="2449664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8</a:t>
            </a:fld>
            <a:endParaRPr lang="zh-CN" altLang="en-US"/>
          </a:p>
        </p:txBody>
      </p:sp>
    </p:spTree>
    <p:extLst>
      <p:ext uri="{BB962C8B-B14F-4D97-AF65-F5344CB8AC3E}">
        <p14:creationId xmlns:p14="http://schemas.microsoft.com/office/powerpoint/2010/main" val="2960961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9</a:t>
            </a:fld>
            <a:endParaRPr lang="zh-CN" altLang="en-US"/>
          </a:p>
        </p:txBody>
      </p:sp>
    </p:spTree>
    <p:extLst>
      <p:ext uri="{BB962C8B-B14F-4D97-AF65-F5344CB8AC3E}">
        <p14:creationId xmlns:p14="http://schemas.microsoft.com/office/powerpoint/2010/main" val="2414388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10</a:t>
            </a:fld>
            <a:endParaRPr lang="zh-CN" altLang="en-US"/>
          </a:p>
        </p:txBody>
      </p:sp>
    </p:spTree>
    <p:extLst>
      <p:ext uri="{BB962C8B-B14F-4D97-AF65-F5344CB8AC3E}">
        <p14:creationId xmlns:p14="http://schemas.microsoft.com/office/powerpoint/2010/main" val="2353569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11</a:t>
            </a:fld>
            <a:endParaRPr lang="zh-CN" altLang="en-US"/>
          </a:p>
        </p:txBody>
      </p:sp>
    </p:spTree>
    <p:extLst>
      <p:ext uri="{BB962C8B-B14F-4D97-AF65-F5344CB8AC3E}">
        <p14:creationId xmlns:p14="http://schemas.microsoft.com/office/powerpoint/2010/main" val="3841618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12</a:t>
            </a:fld>
            <a:endParaRPr lang="zh-CN" altLang="en-US"/>
          </a:p>
        </p:txBody>
      </p:sp>
    </p:spTree>
    <p:extLst>
      <p:ext uri="{BB962C8B-B14F-4D97-AF65-F5344CB8AC3E}">
        <p14:creationId xmlns:p14="http://schemas.microsoft.com/office/powerpoint/2010/main" val="2869784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13</a:t>
            </a:fld>
            <a:endParaRPr lang="zh-CN" altLang="en-US"/>
          </a:p>
        </p:txBody>
      </p:sp>
    </p:spTree>
    <p:extLst>
      <p:ext uri="{BB962C8B-B14F-4D97-AF65-F5344CB8AC3E}">
        <p14:creationId xmlns:p14="http://schemas.microsoft.com/office/powerpoint/2010/main" val="3278107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14</a:t>
            </a:fld>
            <a:endParaRPr lang="zh-CN" altLang="en-US"/>
          </a:p>
        </p:txBody>
      </p:sp>
    </p:spTree>
    <p:extLst>
      <p:ext uri="{BB962C8B-B14F-4D97-AF65-F5344CB8AC3E}">
        <p14:creationId xmlns:p14="http://schemas.microsoft.com/office/powerpoint/2010/main" val="2149973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15</a:t>
            </a:fld>
            <a:endParaRPr lang="zh-CN" altLang="en-US"/>
          </a:p>
        </p:txBody>
      </p:sp>
    </p:spTree>
    <p:extLst>
      <p:ext uri="{BB962C8B-B14F-4D97-AF65-F5344CB8AC3E}">
        <p14:creationId xmlns:p14="http://schemas.microsoft.com/office/powerpoint/2010/main" val="2137540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16</a:t>
            </a:fld>
            <a:endParaRPr lang="zh-CN" altLang="en-US"/>
          </a:p>
        </p:txBody>
      </p:sp>
    </p:spTree>
    <p:extLst>
      <p:ext uri="{BB962C8B-B14F-4D97-AF65-F5344CB8AC3E}">
        <p14:creationId xmlns:p14="http://schemas.microsoft.com/office/powerpoint/2010/main" val="1408932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17</a:t>
            </a:fld>
            <a:endParaRPr lang="zh-CN" altLang="en-US"/>
          </a:p>
        </p:txBody>
      </p:sp>
    </p:spTree>
    <p:extLst>
      <p:ext uri="{BB962C8B-B14F-4D97-AF65-F5344CB8AC3E}">
        <p14:creationId xmlns:p14="http://schemas.microsoft.com/office/powerpoint/2010/main" val="3244124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18</a:t>
            </a:fld>
            <a:endParaRPr lang="zh-CN" altLang="en-US"/>
          </a:p>
        </p:txBody>
      </p:sp>
    </p:spTree>
    <p:extLst>
      <p:ext uri="{BB962C8B-B14F-4D97-AF65-F5344CB8AC3E}">
        <p14:creationId xmlns:p14="http://schemas.microsoft.com/office/powerpoint/2010/main" val="1902813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19</a:t>
            </a:fld>
            <a:endParaRPr lang="zh-CN" altLang="en-US"/>
          </a:p>
        </p:txBody>
      </p:sp>
    </p:spTree>
    <p:extLst>
      <p:ext uri="{BB962C8B-B14F-4D97-AF65-F5344CB8AC3E}">
        <p14:creationId xmlns:p14="http://schemas.microsoft.com/office/powerpoint/2010/main" val="2082020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20</a:t>
            </a:fld>
            <a:endParaRPr lang="zh-CN" altLang="en-US"/>
          </a:p>
        </p:txBody>
      </p:sp>
    </p:spTree>
    <p:extLst>
      <p:ext uri="{BB962C8B-B14F-4D97-AF65-F5344CB8AC3E}">
        <p14:creationId xmlns:p14="http://schemas.microsoft.com/office/powerpoint/2010/main" val="1560539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21</a:t>
            </a:fld>
            <a:endParaRPr lang="zh-CN" altLang="en-US"/>
          </a:p>
        </p:txBody>
      </p:sp>
    </p:spTree>
    <p:extLst>
      <p:ext uri="{BB962C8B-B14F-4D97-AF65-F5344CB8AC3E}">
        <p14:creationId xmlns:p14="http://schemas.microsoft.com/office/powerpoint/2010/main" val="32188012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22</a:t>
            </a:fld>
            <a:endParaRPr lang="zh-CN" altLang="en-US"/>
          </a:p>
        </p:txBody>
      </p:sp>
    </p:spTree>
    <p:extLst>
      <p:ext uri="{BB962C8B-B14F-4D97-AF65-F5344CB8AC3E}">
        <p14:creationId xmlns:p14="http://schemas.microsoft.com/office/powerpoint/2010/main" val="1425511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23</a:t>
            </a:fld>
            <a:endParaRPr lang="zh-CN" altLang="en-US"/>
          </a:p>
        </p:txBody>
      </p:sp>
    </p:spTree>
    <p:extLst>
      <p:ext uri="{BB962C8B-B14F-4D97-AF65-F5344CB8AC3E}">
        <p14:creationId xmlns:p14="http://schemas.microsoft.com/office/powerpoint/2010/main" val="3734024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24</a:t>
            </a:fld>
            <a:endParaRPr lang="zh-CN" altLang="en-US"/>
          </a:p>
        </p:txBody>
      </p:sp>
    </p:spTree>
    <p:extLst>
      <p:ext uri="{BB962C8B-B14F-4D97-AF65-F5344CB8AC3E}">
        <p14:creationId xmlns:p14="http://schemas.microsoft.com/office/powerpoint/2010/main" val="3787343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9B130D-E13B-46BD-B706-089C4AF7CD2D}" type="slidenum">
              <a:rPr lang="zh-CN" altLang="en-US" smtClean="0"/>
              <a:t>25</a:t>
            </a:fld>
            <a:endParaRPr lang="zh-CN" altLang="en-US"/>
          </a:p>
        </p:txBody>
      </p:sp>
    </p:spTree>
    <p:extLst>
      <p:ext uri="{BB962C8B-B14F-4D97-AF65-F5344CB8AC3E}">
        <p14:creationId xmlns:p14="http://schemas.microsoft.com/office/powerpoint/2010/main" val="2612258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t>2018/5/23</a:t>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626" y="-24296"/>
            <a:ext cx="5090716" cy="5040313"/>
          </a:xfrm>
          <a:prstGeom prst="rect">
            <a:avLst/>
          </a:prstGeom>
        </p:spPr>
      </p:pic>
      <p:sp>
        <p:nvSpPr>
          <p:cNvPr id="117" name="矩形 259"/>
          <p:cNvSpPr>
            <a:spLocks noChangeArrowheads="1"/>
          </p:cNvSpPr>
          <p:nvPr/>
        </p:nvSpPr>
        <p:spPr bwMode="auto">
          <a:xfrm>
            <a:off x="603867" y="1583171"/>
            <a:ext cx="5348557"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b="1" dirty="0">
                <a:solidFill>
                  <a:schemeClr val="accent2"/>
                </a:solidFill>
                <a:latin typeface="Arial" panose="020B0604020202020204" pitchFamily="34" charset="0"/>
                <a:cs typeface="Arial" panose="020B0604020202020204" pitchFamily="34" charset="0"/>
              </a:rPr>
              <a:t>学校新教师入职培训</a:t>
            </a:r>
            <a:r>
              <a:rPr lang="en-US" altLang="zh-CN" b="1" dirty="0" err="1">
                <a:solidFill>
                  <a:schemeClr val="accent2"/>
                </a:solidFill>
                <a:latin typeface="Arial" panose="020B0604020202020204" pitchFamily="34" charset="0"/>
                <a:cs typeface="Arial" panose="020B0604020202020204" pitchFamily="34" charset="0"/>
              </a:rPr>
              <a:t>ppt</a:t>
            </a:r>
            <a:r>
              <a:rPr lang="zh-CN" altLang="en-US" b="1" dirty="0">
                <a:solidFill>
                  <a:schemeClr val="accent2"/>
                </a:solidFill>
                <a:latin typeface="Arial" panose="020B0604020202020204" pitchFamily="34" charset="0"/>
                <a:cs typeface="Arial" panose="020B0604020202020204" pitchFamily="34" charset="0"/>
              </a:rPr>
              <a:t>模板</a:t>
            </a:r>
            <a:endParaRPr lang="en-US" altLang="zh-CN" b="1" dirty="0">
              <a:solidFill>
                <a:schemeClr val="accent6"/>
              </a:solidFill>
              <a:latin typeface="Arial" panose="020B0604020202020204" pitchFamily="34" charset="0"/>
              <a:cs typeface="Arial" panose="020B0604020202020204" pitchFamily="34" charset="0"/>
            </a:endParaRPr>
          </a:p>
        </p:txBody>
      </p:sp>
      <p:sp>
        <p:nvSpPr>
          <p:cNvPr id="118" name="矩形 259"/>
          <p:cNvSpPr>
            <a:spLocks noChangeArrowheads="1"/>
          </p:cNvSpPr>
          <p:nvPr/>
        </p:nvSpPr>
        <p:spPr bwMode="auto">
          <a:xfrm>
            <a:off x="736182" y="3348882"/>
            <a:ext cx="2796171" cy="1504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975" dirty="0">
                <a:solidFill>
                  <a:schemeClr val="accent1"/>
                </a:solidFill>
                <a:cs typeface="Arial" panose="020B0604020202020204" pitchFamily="34" charset="0"/>
              </a:rPr>
              <a:t>汇报人：</a:t>
            </a:r>
            <a:r>
              <a:rPr lang="en-US" altLang="zh-CN" sz="975" dirty="0">
                <a:solidFill>
                  <a:schemeClr val="accent1"/>
                </a:solidFill>
                <a:cs typeface="Arial" panose="020B0604020202020204" pitchFamily="34" charset="0"/>
              </a:rPr>
              <a:t>XXX</a:t>
            </a:r>
          </a:p>
        </p:txBody>
      </p:sp>
      <p:pic>
        <p:nvPicPr>
          <p:cNvPr id="120" name="Anna of the North - ILYAF 199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074" y="4444"/>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6485">
        <p:fade/>
      </p:transition>
    </mc:Choice>
    <mc:Fallback xmlns="">
      <p:transition spd="med" advTm="64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0"/>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17"/>
                                        </p:tgtEl>
                                        <p:attrNameLst>
                                          <p:attrName>style.visibility</p:attrName>
                                        </p:attrNameLst>
                                      </p:cBhvr>
                                      <p:to>
                                        <p:strVal val="visible"/>
                                      </p:to>
                                    </p:set>
                                    <p:anim calcmode="lin" valueType="num">
                                      <p:cBhvr>
                                        <p:cTn id="10"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7"/>
                                        </p:tgtEl>
                                        <p:attrNameLst>
                                          <p:attrName>ppt_y</p:attrName>
                                        </p:attrNameLst>
                                      </p:cBhvr>
                                      <p:tavLst>
                                        <p:tav tm="0">
                                          <p:val>
                                            <p:strVal val="#ppt_y"/>
                                          </p:val>
                                        </p:tav>
                                        <p:tav tm="100000">
                                          <p:val>
                                            <p:strVal val="#ppt_y"/>
                                          </p:val>
                                        </p:tav>
                                      </p:tavLst>
                                    </p:anim>
                                    <p:anim calcmode="lin" valueType="num">
                                      <p:cBhvr>
                                        <p:cTn id="12"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7"/>
                                        </p:tgtEl>
                                      </p:cBhvr>
                                    </p:animEffect>
                                  </p:childTnLst>
                                </p:cTn>
                              </p:par>
                            </p:childTnLst>
                          </p:cTn>
                        </p:par>
                        <p:par>
                          <p:cTn id="15" fill="hold">
                            <p:stCondLst>
                              <p:cond delay="115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117"/>
                                        </p:tgtEl>
                                      </p:cBhvr>
                                    </p:animEffect>
                                    <p:animScale>
                                      <p:cBhvr>
                                        <p:cTn id="18" dur="250" autoRev="1" fill="hold"/>
                                        <p:tgtEl>
                                          <p:spTgt spid="117"/>
                                        </p:tgtEl>
                                      </p:cBhvr>
                                      <p:by x="105000" y="105000"/>
                                    </p:animScale>
                                  </p:childTnLst>
                                </p:cTn>
                              </p:par>
                            </p:childTnLst>
                          </p:cTn>
                        </p:par>
                        <p:par>
                          <p:cTn id="19" fill="hold">
                            <p:stCondLst>
                              <p:cond delay="1650"/>
                            </p:stCondLst>
                            <p:childTnLst>
                              <p:par>
                                <p:cTn id="20" presetID="53" presetClass="entr" presetSubtype="16"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 calcmode="lin" valueType="num">
                                      <p:cBhvr>
                                        <p:cTn id="22" dur="500" fill="hold"/>
                                        <p:tgtEl>
                                          <p:spTgt spid="118"/>
                                        </p:tgtEl>
                                        <p:attrNameLst>
                                          <p:attrName>ppt_w</p:attrName>
                                        </p:attrNameLst>
                                      </p:cBhvr>
                                      <p:tavLst>
                                        <p:tav tm="0">
                                          <p:val>
                                            <p:fltVal val="0"/>
                                          </p:val>
                                        </p:tav>
                                        <p:tav tm="100000">
                                          <p:val>
                                            <p:strVal val="#ppt_w"/>
                                          </p:val>
                                        </p:tav>
                                      </p:tavLst>
                                    </p:anim>
                                    <p:anim calcmode="lin" valueType="num">
                                      <p:cBhvr>
                                        <p:cTn id="23" dur="500" fill="hold"/>
                                        <p:tgtEl>
                                          <p:spTgt spid="118"/>
                                        </p:tgtEl>
                                        <p:attrNameLst>
                                          <p:attrName>ppt_h</p:attrName>
                                        </p:attrNameLst>
                                      </p:cBhvr>
                                      <p:tavLst>
                                        <p:tav tm="0">
                                          <p:val>
                                            <p:fltVal val="0"/>
                                          </p:val>
                                        </p:tav>
                                        <p:tav tm="100000">
                                          <p:val>
                                            <p:strVal val="#ppt_h"/>
                                          </p:val>
                                        </p:tav>
                                      </p:tavLst>
                                    </p:anim>
                                    <p:animEffect transition="in" filter="fade">
                                      <p:cBhvr>
                                        <p:cTn id="24"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120"/>
                </p:tgtEl>
              </p:cMediaNode>
            </p:audio>
          </p:childTnLst>
        </p:cTn>
      </p:par>
    </p:tnLst>
    <p:bldLst>
      <p:bldP spid="117" grpId="0"/>
      <p:bldP spid="117" grpId="1"/>
      <p:bldP spid="118"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6"/>
          <p:cNvSpPr/>
          <p:nvPr/>
        </p:nvSpPr>
        <p:spPr bwMode="auto">
          <a:xfrm>
            <a:off x="19245" y="1282909"/>
            <a:ext cx="3661949" cy="2654330"/>
          </a:xfrm>
          <a:custGeom>
            <a:avLst/>
            <a:gdLst>
              <a:gd name="connsiteX0" fmla="*/ 0 w 5254752"/>
              <a:gd name="connsiteY0" fmla="*/ 0 h 3808859"/>
              <a:gd name="connsiteX1" fmla="*/ 2094866 w 5254752"/>
              <a:gd name="connsiteY1" fmla="*/ 0 h 3808859"/>
              <a:gd name="connsiteX2" fmla="*/ 3657269 w 5254752"/>
              <a:gd name="connsiteY2" fmla="*/ 0 h 3808859"/>
              <a:gd name="connsiteX3" fmla="*/ 3693071 w 5254752"/>
              <a:gd name="connsiteY3" fmla="*/ 0 h 3808859"/>
              <a:gd name="connsiteX4" fmla="*/ 3793929 w 5254752"/>
              <a:gd name="connsiteY4" fmla="*/ 0 h 3808859"/>
              <a:gd name="connsiteX5" fmla="*/ 4797400 w 5254752"/>
              <a:gd name="connsiteY5" fmla="*/ 0 h 3808859"/>
              <a:gd name="connsiteX6" fmla="*/ 5254752 w 5254752"/>
              <a:gd name="connsiteY6" fmla="*/ 457896 h 3808859"/>
              <a:gd name="connsiteX7" fmla="*/ 5254752 w 5254752"/>
              <a:gd name="connsiteY7" fmla="*/ 3350964 h 3808859"/>
              <a:gd name="connsiteX8" fmla="*/ 4797400 w 5254752"/>
              <a:gd name="connsiteY8" fmla="*/ 3808859 h 3808859"/>
              <a:gd name="connsiteX9" fmla="*/ 3718218 w 5254752"/>
              <a:gd name="connsiteY9" fmla="*/ 3808859 h 3808859"/>
              <a:gd name="connsiteX10" fmla="*/ 3693071 w 5254752"/>
              <a:gd name="connsiteY10" fmla="*/ 3808859 h 3808859"/>
              <a:gd name="connsiteX11" fmla="*/ 3544443 w 5254752"/>
              <a:gd name="connsiteY11" fmla="*/ 3808859 h 3808859"/>
              <a:gd name="connsiteX12" fmla="*/ 2094866 w 5254752"/>
              <a:gd name="connsiteY12" fmla="*/ 3808859 h 3808859"/>
              <a:gd name="connsiteX13" fmla="*/ 0 w 5254752"/>
              <a:gd name="connsiteY13" fmla="*/ 3808859 h 380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4752" h="3808859">
                <a:moveTo>
                  <a:pt x="0" y="0"/>
                </a:moveTo>
                <a:lnTo>
                  <a:pt x="2094866" y="0"/>
                </a:lnTo>
                <a:cubicBezTo>
                  <a:pt x="2770500" y="0"/>
                  <a:pt x="3277225" y="0"/>
                  <a:pt x="3657269" y="0"/>
                </a:cubicBezTo>
                <a:lnTo>
                  <a:pt x="3693071" y="0"/>
                </a:lnTo>
                <a:lnTo>
                  <a:pt x="3793929" y="0"/>
                </a:lnTo>
                <a:cubicBezTo>
                  <a:pt x="4797400" y="0"/>
                  <a:pt x="4797400" y="0"/>
                  <a:pt x="4797400" y="0"/>
                </a:cubicBezTo>
                <a:cubicBezTo>
                  <a:pt x="5046865" y="0"/>
                  <a:pt x="5254752" y="208134"/>
                  <a:pt x="5254752" y="457896"/>
                </a:cubicBezTo>
                <a:lnTo>
                  <a:pt x="5254752" y="3350964"/>
                </a:lnTo>
                <a:cubicBezTo>
                  <a:pt x="5254752" y="3611131"/>
                  <a:pt x="5046865" y="3808859"/>
                  <a:pt x="4797400" y="3808859"/>
                </a:cubicBezTo>
                <a:cubicBezTo>
                  <a:pt x="4375129" y="3808859"/>
                  <a:pt x="4018838" y="3808859"/>
                  <a:pt x="3718218" y="3808859"/>
                </a:cubicBezTo>
                <a:lnTo>
                  <a:pt x="3693071" y="3808859"/>
                </a:lnTo>
                <a:lnTo>
                  <a:pt x="3544443" y="3808859"/>
                </a:lnTo>
                <a:cubicBezTo>
                  <a:pt x="2094866" y="3808859"/>
                  <a:pt x="2094866" y="3808859"/>
                  <a:pt x="2094866" y="3808859"/>
                </a:cubicBezTo>
                <a:lnTo>
                  <a:pt x="0" y="3808859"/>
                </a:lnTo>
                <a:close/>
              </a:path>
            </a:pathLst>
          </a:custGeom>
          <a:solidFill>
            <a:srgbClr val="4472C4"/>
          </a:solidFill>
          <a:ln>
            <a:noFill/>
          </a:ln>
        </p:spPr>
        <p:txBody>
          <a:bodyPr vert="horz" wrap="square" lIns="89605" tIns="44803" rIns="89605" bIns="44803" numCol="1" anchor="t" anchorCtr="0" compatLnSpc="1">
            <a:noAutofit/>
          </a:bodyPr>
          <a:lstStyle/>
          <a:p>
            <a:endParaRPr lang="zh-CN" altLang="en-US"/>
          </a:p>
        </p:txBody>
      </p:sp>
      <p:sp>
        <p:nvSpPr>
          <p:cNvPr id="3" name="MH_SubTitle_1"/>
          <p:cNvSpPr/>
          <p:nvPr>
            <p:custDataLst>
              <p:tags r:id="rId2"/>
            </p:custDataLst>
          </p:nvPr>
        </p:nvSpPr>
        <p:spPr>
          <a:xfrm>
            <a:off x="4581349" y="1282909"/>
            <a:ext cx="2850344" cy="561201"/>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rgbClr val="4472C4"/>
          </a:solidFill>
          <a:ln w="25400" cap="flat" cmpd="sng" algn="ctr">
            <a:noFill/>
            <a:prstDash val="solid"/>
          </a:ln>
          <a:effectLst/>
        </p:spPr>
        <p:txBody>
          <a:bodyPr lIns="0" tIns="0" rIns="0" bIns="0" anchor="ctr">
            <a:noAutofit/>
          </a:bodyPr>
          <a:lstStyle/>
          <a:p>
            <a:pPr algn="ctr"/>
            <a:r>
              <a:rPr lang="zh-CN" altLang="en-US" sz="195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835"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8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MH_Other_1"/>
          <p:cNvSpPr/>
          <p:nvPr>
            <p:custDataLst>
              <p:tags r:id="rId3"/>
            </p:custDataLst>
          </p:nvPr>
        </p:nvSpPr>
        <p:spPr>
          <a:xfrm>
            <a:off x="4090151" y="1282909"/>
            <a:ext cx="560035" cy="561201"/>
          </a:xfrm>
          <a:prstGeom prst="ellipse">
            <a:avLst/>
          </a:prstGeom>
          <a:solidFill>
            <a:srgbClr val="FFFFFF"/>
          </a:solidFill>
          <a:ln w="57150" cap="flat" cmpd="sng" algn="ctr">
            <a:solidFill>
              <a:srgbClr val="4472C4"/>
            </a:solidFill>
            <a:prstDash val="solid"/>
          </a:ln>
          <a:effectLst/>
        </p:spPr>
        <p:txBody>
          <a:bodyPr lIns="0" tIns="0" rIns="0" bIns="0" anchor="ctr"/>
          <a:lstStyle/>
          <a:p>
            <a:pPr algn="ctr">
              <a:defRPr/>
            </a:pPr>
            <a:r>
              <a:rPr lang="en-US" altLang="zh-CN" sz="2940" kern="0" dirty="0">
                <a:solidFill>
                  <a:srgbClr val="4472C4"/>
                </a:solidFill>
                <a:latin typeface="Arial" panose="020B0604020202020204" pitchFamily="34" charset="0"/>
                <a:ea typeface="微软雅黑" panose="020B0503020204020204" pitchFamily="34" charset="-122"/>
                <a:sym typeface="Arial" panose="020B0604020202020204" pitchFamily="34" charset="0"/>
              </a:rPr>
              <a:t>1</a:t>
            </a:r>
          </a:p>
        </p:txBody>
      </p:sp>
      <p:sp>
        <p:nvSpPr>
          <p:cNvPr id="5" name="MH_SubTitle_2"/>
          <p:cNvSpPr/>
          <p:nvPr>
            <p:custDataLst>
              <p:tags r:id="rId4"/>
            </p:custDataLst>
          </p:nvPr>
        </p:nvSpPr>
        <p:spPr>
          <a:xfrm>
            <a:off x="4581349" y="1980619"/>
            <a:ext cx="2850344" cy="561201"/>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rgbClr val="ED7D31"/>
          </a:solidFill>
          <a:ln w="25400" cap="flat" cmpd="sng" algn="ctr">
            <a:noFill/>
            <a:prstDash val="solid"/>
          </a:ln>
          <a:effectLst/>
        </p:spPr>
        <p:txBody>
          <a:bodyPr lIns="0" tIns="0" rIns="0" bIns="0" anchor="ctr">
            <a:noAutofit/>
          </a:bodyPr>
          <a:lstStyle/>
          <a:p>
            <a:pPr lvl="0" algn="ctr"/>
            <a:r>
              <a:rPr lang="zh-CN" altLang="en-US" sz="195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1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835"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8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Other_2"/>
          <p:cNvSpPr/>
          <p:nvPr>
            <p:custDataLst>
              <p:tags r:id="rId5"/>
            </p:custDataLst>
          </p:nvPr>
        </p:nvSpPr>
        <p:spPr>
          <a:xfrm>
            <a:off x="4090151" y="1980619"/>
            <a:ext cx="560035" cy="561201"/>
          </a:xfrm>
          <a:prstGeom prst="ellipse">
            <a:avLst/>
          </a:prstGeom>
          <a:solidFill>
            <a:srgbClr val="FFFFFF"/>
          </a:solidFill>
          <a:ln w="57150" cap="flat" cmpd="sng" algn="ctr">
            <a:solidFill>
              <a:srgbClr val="ED7D31"/>
            </a:solidFill>
            <a:prstDash val="solid"/>
          </a:ln>
          <a:effectLst/>
        </p:spPr>
        <p:txBody>
          <a:bodyPr lIns="0" tIns="0" rIns="0" bIns="0" anchor="ctr"/>
          <a:lstStyle/>
          <a:p>
            <a:pPr algn="ctr">
              <a:defRPr/>
            </a:pPr>
            <a:r>
              <a:rPr lang="en-US" altLang="zh-CN" sz="2940" kern="0" dirty="0">
                <a:solidFill>
                  <a:srgbClr val="ED7D31"/>
                </a:solidFill>
                <a:latin typeface="Arial" panose="020B0604020202020204" pitchFamily="34" charset="0"/>
                <a:ea typeface="微软雅黑" panose="020B0503020204020204" pitchFamily="34" charset="-122"/>
                <a:sym typeface="Arial" panose="020B0604020202020204" pitchFamily="34" charset="0"/>
              </a:rPr>
              <a:t>2</a:t>
            </a:r>
          </a:p>
        </p:txBody>
      </p:sp>
      <p:sp>
        <p:nvSpPr>
          <p:cNvPr id="7" name="MH_SubTitle_3"/>
          <p:cNvSpPr/>
          <p:nvPr>
            <p:custDataLst>
              <p:tags r:id="rId6"/>
            </p:custDataLst>
          </p:nvPr>
        </p:nvSpPr>
        <p:spPr>
          <a:xfrm>
            <a:off x="4581349" y="2678329"/>
            <a:ext cx="2850344" cy="561201"/>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rgbClr val="A5A5A5"/>
          </a:solidFill>
          <a:ln w="25400" cap="flat" cmpd="sng" algn="ctr">
            <a:noFill/>
            <a:prstDash val="solid"/>
          </a:ln>
          <a:effectLst/>
        </p:spPr>
        <p:txBody>
          <a:bodyPr lIns="0" tIns="0" rIns="0" bIns="0" anchor="ctr">
            <a:noAutofit/>
          </a:bodyPr>
          <a:lstStyle/>
          <a:p>
            <a:pPr lvl="0" algn="ctr"/>
            <a:r>
              <a:rPr lang="zh-CN" altLang="en-US" sz="195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835"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8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3"/>
          <p:cNvSpPr/>
          <p:nvPr>
            <p:custDataLst>
              <p:tags r:id="rId7"/>
            </p:custDataLst>
          </p:nvPr>
        </p:nvSpPr>
        <p:spPr>
          <a:xfrm>
            <a:off x="4090151" y="2678329"/>
            <a:ext cx="560035" cy="561201"/>
          </a:xfrm>
          <a:prstGeom prst="ellipse">
            <a:avLst/>
          </a:prstGeom>
          <a:solidFill>
            <a:srgbClr val="FFFFFF"/>
          </a:solidFill>
          <a:ln w="57150" cap="flat" cmpd="sng" algn="ctr">
            <a:solidFill>
              <a:srgbClr val="A5A5A5"/>
            </a:solidFill>
            <a:prstDash val="solid"/>
          </a:ln>
          <a:effectLst/>
        </p:spPr>
        <p:txBody>
          <a:bodyPr lIns="0" tIns="0" rIns="0" bIns="0" anchor="ctr"/>
          <a:lstStyle/>
          <a:p>
            <a:pPr algn="ctr">
              <a:defRPr/>
            </a:pPr>
            <a:r>
              <a:rPr lang="en-US" altLang="zh-CN" sz="2940" kern="0" dirty="0">
                <a:solidFill>
                  <a:srgbClr val="A5A5A5"/>
                </a:solidFill>
                <a:latin typeface="Arial" panose="020B0604020202020204" pitchFamily="34" charset="0"/>
                <a:ea typeface="微软雅黑" panose="020B0503020204020204" pitchFamily="34" charset="-122"/>
                <a:sym typeface="Arial" panose="020B0604020202020204" pitchFamily="34" charset="0"/>
              </a:rPr>
              <a:t>3</a:t>
            </a:r>
          </a:p>
        </p:txBody>
      </p:sp>
      <p:sp>
        <p:nvSpPr>
          <p:cNvPr id="9" name="MH_SubTitle_4"/>
          <p:cNvSpPr/>
          <p:nvPr>
            <p:custDataLst>
              <p:tags r:id="rId8"/>
            </p:custDataLst>
          </p:nvPr>
        </p:nvSpPr>
        <p:spPr>
          <a:xfrm>
            <a:off x="4581349" y="3376038"/>
            <a:ext cx="2850344" cy="561201"/>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rgbClr val="FFC000"/>
          </a:solidFill>
          <a:ln w="25400" cap="flat" cmpd="sng" algn="ctr">
            <a:noFill/>
            <a:prstDash val="solid"/>
          </a:ln>
          <a:effectLst/>
        </p:spPr>
        <p:txBody>
          <a:bodyPr lIns="0" tIns="0" rIns="0" bIns="0" anchor="ctr">
            <a:noAutofit/>
          </a:bodyPr>
          <a:lstStyle/>
          <a:p>
            <a:pPr lvl="0" algn="ctr"/>
            <a:r>
              <a:rPr lang="zh-CN" altLang="en-US" sz="195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835"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8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4"/>
          <p:cNvSpPr/>
          <p:nvPr>
            <p:custDataLst>
              <p:tags r:id="rId9"/>
            </p:custDataLst>
          </p:nvPr>
        </p:nvSpPr>
        <p:spPr>
          <a:xfrm>
            <a:off x="4090151" y="3376038"/>
            <a:ext cx="560035" cy="561201"/>
          </a:xfrm>
          <a:prstGeom prst="ellipse">
            <a:avLst/>
          </a:prstGeom>
          <a:solidFill>
            <a:srgbClr val="FFFFFF"/>
          </a:solidFill>
          <a:ln w="57150" cap="flat" cmpd="sng" algn="ctr">
            <a:solidFill>
              <a:srgbClr val="FFC000"/>
            </a:solidFill>
            <a:prstDash val="solid"/>
          </a:ln>
          <a:effectLst/>
        </p:spPr>
        <p:txBody>
          <a:bodyPr lIns="0" tIns="0" rIns="0" bIns="0" anchor="ctr"/>
          <a:lstStyle/>
          <a:p>
            <a:pPr algn="ctr">
              <a:defRPr/>
            </a:pPr>
            <a:r>
              <a:rPr lang="en-US" altLang="zh-CN" sz="2940" kern="0" dirty="0">
                <a:solidFill>
                  <a:srgbClr val="FFC000"/>
                </a:solidFill>
                <a:latin typeface="Arial" panose="020B0604020202020204" pitchFamily="34" charset="0"/>
                <a:ea typeface="微软雅黑" panose="020B0503020204020204" pitchFamily="34" charset="-122"/>
                <a:sym typeface="Arial" panose="020B0604020202020204" pitchFamily="34" charset="0"/>
              </a:rPr>
              <a:t>4</a:t>
            </a:r>
          </a:p>
        </p:txBody>
      </p:sp>
      <p:sp>
        <p:nvSpPr>
          <p:cNvPr id="11" name="MH_Others_1"/>
          <p:cNvSpPr txBox="1"/>
          <p:nvPr>
            <p:custDataLst>
              <p:tags r:id="rId10"/>
            </p:custDataLst>
          </p:nvPr>
        </p:nvSpPr>
        <p:spPr>
          <a:xfrm>
            <a:off x="1469008" y="2065709"/>
            <a:ext cx="2002774" cy="707886"/>
          </a:xfrm>
          <a:prstGeom prst="rect">
            <a:avLst/>
          </a:prstGeom>
          <a:noFill/>
        </p:spPr>
        <p:txBody>
          <a:bodyPr vert="horz" wrap="square" lIns="0" tIns="0" rIns="0" bIns="0" rtlCol="0" anchor="ctr" anchorCtr="0">
            <a:spAutoFit/>
          </a:bodyPr>
          <a:lstStyle/>
          <a:p>
            <a:pPr algn="ctr"/>
            <a:r>
              <a:rPr lang="zh-CN" altLang="en-US" sz="46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12" name="MH_Others_2"/>
          <p:cNvSpPr txBox="1"/>
          <p:nvPr>
            <p:custDataLst>
              <p:tags r:id="rId11"/>
            </p:custDataLst>
          </p:nvPr>
        </p:nvSpPr>
        <p:spPr>
          <a:xfrm>
            <a:off x="1479122" y="2773550"/>
            <a:ext cx="1982544" cy="300210"/>
          </a:xfrm>
          <a:prstGeom prst="rect">
            <a:avLst/>
          </a:prstGeom>
          <a:noFill/>
        </p:spPr>
        <p:txBody>
          <a:bodyPr wrap="square" lIns="0" tIns="0" rIns="0" bIns="0">
            <a:spAutoFit/>
          </a:bodyPr>
          <a:lstStyle/>
          <a:p>
            <a:pPr algn="ctr">
              <a:defRPr/>
            </a:pPr>
            <a:r>
              <a:rPr lang="en-US" altLang="zh-CN" sz="195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630">
        <p15:prstTrans prst="pageCurlDouble"/>
      </p:transition>
    </mc:Choice>
    <mc:Fallback xmlns="">
      <p:transition spd="slow" advTm="1563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 by="(-#ppt_w*2)" calcmode="lin" valueType="num">
                                          <p:cBhvr rctx="PPT">
                                            <p:cTn id="18" dur="500" autoRev="1" fill="hold">
                                              <p:stCondLst>
                                                <p:cond delay="0"/>
                                              </p:stCondLst>
                                            </p:cTn>
                                            <p:tgtEl>
                                              <p:spTgt spid="12"/>
                                            </p:tgtEl>
                                            <p:attrNameLst>
                                              <p:attrName>ppt_w</p:attrName>
                                            </p:attrNameLst>
                                          </p:cBhvr>
                                        </p:anim>
                                        <p:anim by="(#ppt_w*0.50)" calcmode="lin" valueType="num">
                                          <p:cBhvr>
                                            <p:cTn id="19" dur="500" decel="50000" autoRev="1" fill="hold">
                                              <p:stCondLst>
                                                <p:cond delay="0"/>
                                              </p:stCondLst>
                                            </p:cTn>
                                            <p:tgtEl>
                                              <p:spTgt spid="12"/>
                                            </p:tgtEl>
                                            <p:attrNameLst>
                                              <p:attrName>ppt_x</p:attrName>
                                            </p:attrNameLst>
                                          </p:cBhvr>
                                        </p:anim>
                                        <p:anim from="(-#ppt_h/2)" to="(#ppt_y)" calcmode="lin" valueType="num">
                                          <p:cBhvr>
                                            <p:cTn id="20" dur="1000" fill="hold">
                                              <p:stCondLst>
                                                <p:cond delay="0"/>
                                              </p:stCondLst>
                                            </p:cTn>
                                            <p:tgtEl>
                                              <p:spTgt spid="12"/>
                                            </p:tgtEl>
                                            <p:attrNameLst>
                                              <p:attrName>ppt_y</p:attrName>
                                            </p:attrNameLst>
                                          </p:cBhvr>
                                        </p:anim>
                                        <p:animRot by="21600000">
                                          <p:cBhvr>
                                            <p:cTn id="21" dur="1000" fill="hold">
                                              <p:stCondLst>
                                                <p:cond delay="0"/>
                                              </p:stCondLst>
                                            </p:cTn>
                                            <p:tgtEl>
                                              <p:spTgt spid="12"/>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
                                            </p:tgtEl>
                                            <p:attrNameLst>
                                              <p:attrName>style.visibility</p:attrName>
                                            </p:attrNameLst>
                                          </p:cBhvr>
                                          <p:to>
                                            <p:strVal val="visible"/>
                                          </p:to>
                                        </p:set>
                                        <p:anim by="(-#ppt_w*2)" calcmode="lin" valueType="num">
                                          <p:cBhvr rctx="PPT">
                                            <p:cTn id="26" dur="500" autoRev="1" fill="hold">
                                              <p:stCondLst>
                                                <p:cond delay="0"/>
                                              </p:stCondLst>
                                            </p:cTn>
                                            <p:tgtEl>
                                              <p:spTgt spid="4"/>
                                            </p:tgtEl>
                                            <p:attrNameLst>
                                              <p:attrName>ppt_w</p:attrName>
                                            </p:attrNameLst>
                                          </p:cBhvr>
                                        </p:anim>
                                        <p:anim by="(#ppt_w*0.50)" calcmode="lin" valueType="num">
                                          <p:cBhvr>
                                            <p:cTn id="27" dur="500" decel="50000" autoRev="1" fill="hold">
                                              <p:stCondLst>
                                                <p:cond delay="0"/>
                                              </p:stCondLst>
                                            </p:cTn>
                                            <p:tgtEl>
                                              <p:spTgt spid="4"/>
                                            </p:tgtEl>
                                            <p:attrNameLst>
                                              <p:attrName>ppt_x</p:attrName>
                                            </p:attrNameLst>
                                          </p:cBhvr>
                                        </p:anim>
                                        <p:anim from="(-#ppt_h/2)" to="(#ppt_y)" calcmode="lin" valueType="num">
                                          <p:cBhvr>
                                            <p:cTn id="28" dur="1000" fill="hold">
                                              <p:stCondLst>
                                                <p:cond delay="0"/>
                                              </p:stCondLst>
                                            </p:cTn>
                                            <p:tgtEl>
                                              <p:spTgt spid="4"/>
                                            </p:tgtEl>
                                            <p:attrNameLst>
                                              <p:attrName>ppt_y</p:attrName>
                                            </p:attrNameLst>
                                          </p:cBhvr>
                                        </p:anim>
                                        <p:animRot by="21600000">
                                          <p:cBhvr>
                                            <p:cTn id="29" dur="1000" fill="hold">
                                              <p:stCondLst>
                                                <p:cond delay="0"/>
                                              </p:stCondLst>
                                            </p:cTn>
                                            <p:tgtEl>
                                              <p:spTgt spid="4"/>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14:presetBounceEnd="40000">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14:bounceEnd="40000">
                                          <p:cBhvr additive="base">
                                            <p:cTn id="34" dur="125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35" dur="125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6"/>
                                            </p:tgtEl>
                                            <p:attrNameLst>
                                              <p:attrName>style.visibility</p:attrName>
                                            </p:attrNameLst>
                                          </p:cBhvr>
                                          <p:to>
                                            <p:strVal val="visible"/>
                                          </p:to>
                                        </p:set>
                                        <p:anim by="(-#ppt_w*2)" calcmode="lin" valueType="num">
                                          <p:cBhvr rctx="PPT">
                                            <p:cTn id="40" dur="500" autoRev="1" fill="hold">
                                              <p:stCondLst>
                                                <p:cond delay="0"/>
                                              </p:stCondLst>
                                            </p:cTn>
                                            <p:tgtEl>
                                              <p:spTgt spid="6"/>
                                            </p:tgtEl>
                                            <p:attrNameLst>
                                              <p:attrName>ppt_w</p:attrName>
                                            </p:attrNameLst>
                                          </p:cBhvr>
                                        </p:anim>
                                        <p:anim by="(#ppt_w*0.50)" calcmode="lin" valueType="num">
                                          <p:cBhvr>
                                            <p:cTn id="41" dur="500" decel="50000" autoRev="1" fill="hold">
                                              <p:stCondLst>
                                                <p:cond delay="0"/>
                                              </p:stCondLst>
                                            </p:cTn>
                                            <p:tgtEl>
                                              <p:spTgt spid="6"/>
                                            </p:tgtEl>
                                            <p:attrNameLst>
                                              <p:attrName>ppt_x</p:attrName>
                                            </p:attrNameLst>
                                          </p:cBhvr>
                                        </p:anim>
                                        <p:anim from="(-#ppt_h/2)" to="(#ppt_y)" calcmode="lin" valueType="num">
                                          <p:cBhvr>
                                            <p:cTn id="42" dur="1000" fill="hold">
                                              <p:stCondLst>
                                                <p:cond delay="0"/>
                                              </p:stCondLst>
                                            </p:cTn>
                                            <p:tgtEl>
                                              <p:spTgt spid="6"/>
                                            </p:tgtEl>
                                            <p:attrNameLst>
                                              <p:attrName>ppt_y</p:attrName>
                                            </p:attrNameLst>
                                          </p:cBhvr>
                                        </p:anim>
                                        <p:animRot by="21600000">
                                          <p:cBhvr>
                                            <p:cTn id="43" dur="1000" fill="hold">
                                              <p:stCondLst>
                                                <p:cond delay="0"/>
                                              </p:stCondLst>
                                            </p:cTn>
                                            <p:tgtEl>
                                              <p:spTgt spid="6"/>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14:presetBounceEnd="40000">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14:bounceEnd="40000">
                                          <p:cBhvr additive="base">
                                            <p:cTn id="48" dur="125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49" dur="12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8"/>
                                            </p:tgtEl>
                                            <p:attrNameLst>
                                              <p:attrName>style.visibility</p:attrName>
                                            </p:attrNameLst>
                                          </p:cBhvr>
                                          <p:to>
                                            <p:strVal val="visible"/>
                                          </p:to>
                                        </p:set>
                                        <p:anim by="(-#ppt_w*2)" calcmode="lin" valueType="num">
                                          <p:cBhvr rctx="PPT">
                                            <p:cTn id="54" dur="500" autoRev="1" fill="hold">
                                              <p:stCondLst>
                                                <p:cond delay="0"/>
                                              </p:stCondLst>
                                            </p:cTn>
                                            <p:tgtEl>
                                              <p:spTgt spid="8"/>
                                            </p:tgtEl>
                                            <p:attrNameLst>
                                              <p:attrName>ppt_w</p:attrName>
                                            </p:attrNameLst>
                                          </p:cBhvr>
                                        </p:anim>
                                        <p:anim by="(#ppt_w*0.50)" calcmode="lin" valueType="num">
                                          <p:cBhvr>
                                            <p:cTn id="55" dur="500" decel="50000" autoRev="1" fill="hold">
                                              <p:stCondLst>
                                                <p:cond delay="0"/>
                                              </p:stCondLst>
                                            </p:cTn>
                                            <p:tgtEl>
                                              <p:spTgt spid="8"/>
                                            </p:tgtEl>
                                            <p:attrNameLst>
                                              <p:attrName>ppt_x</p:attrName>
                                            </p:attrNameLst>
                                          </p:cBhvr>
                                        </p:anim>
                                        <p:anim from="(-#ppt_h/2)" to="(#ppt_y)" calcmode="lin" valueType="num">
                                          <p:cBhvr>
                                            <p:cTn id="56" dur="1000" fill="hold">
                                              <p:stCondLst>
                                                <p:cond delay="0"/>
                                              </p:stCondLst>
                                            </p:cTn>
                                            <p:tgtEl>
                                              <p:spTgt spid="8"/>
                                            </p:tgtEl>
                                            <p:attrNameLst>
                                              <p:attrName>ppt_y</p:attrName>
                                            </p:attrNameLst>
                                          </p:cBhvr>
                                        </p:anim>
                                        <p:animRot by="21600000">
                                          <p:cBhvr>
                                            <p:cTn id="57" dur="1000" fill="hold">
                                              <p:stCondLst>
                                                <p:cond delay="0"/>
                                              </p:stCondLst>
                                            </p:cTn>
                                            <p:tgtEl>
                                              <p:spTgt spid="8"/>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14:presetBounceEnd="40000">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14:bounceEnd="40000">
                                          <p:cBhvr additive="base">
                                            <p:cTn id="62" dur="125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63" dur="12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14:presetBounceEnd="40000">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14:bounceEnd="40000">
                                          <p:cBhvr additive="base">
                                            <p:cTn id="76" dur="125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 by="(-#ppt_w*2)" calcmode="lin" valueType="num">
                                          <p:cBhvr rctx="PPT">
                                            <p:cTn id="18" dur="500" autoRev="1" fill="hold">
                                              <p:stCondLst>
                                                <p:cond delay="0"/>
                                              </p:stCondLst>
                                            </p:cTn>
                                            <p:tgtEl>
                                              <p:spTgt spid="12"/>
                                            </p:tgtEl>
                                            <p:attrNameLst>
                                              <p:attrName>ppt_w</p:attrName>
                                            </p:attrNameLst>
                                          </p:cBhvr>
                                        </p:anim>
                                        <p:anim by="(#ppt_w*0.50)" calcmode="lin" valueType="num">
                                          <p:cBhvr>
                                            <p:cTn id="19" dur="500" decel="50000" autoRev="1" fill="hold">
                                              <p:stCondLst>
                                                <p:cond delay="0"/>
                                              </p:stCondLst>
                                            </p:cTn>
                                            <p:tgtEl>
                                              <p:spTgt spid="12"/>
                                            </p:tgtEl>
                                            <p:attrNameLst>
                                              <p:attrName>ppt_x</p:attrName>
                                            </p:attrNameLst>
                                          </p:cBhvr>
                                        </p:anim>
                                        <p:anim from="(-#ppt_h/2)" to="(#ppt_y)" calcmode="lin" valueType="num">
                                          <p:cBhvr>
                                            <p:cTn id="20" dur="1000" fill="hold">
                                              <p:stCondLst>
                                                <p:cond delay="0"/>
                                              </p:stCondLst>
                                            </p:cTn>
                                            <p:tgtEl>
                                              <p:spTgt spid="12"/>
                                            </p:tgtEl>
                                            <p:attrNameLst>
                                              <p:attrName>ppt_y</p:attrName>
                                            </p:attrNameLst>
                                          </p:cBhvr>
                                        </p:anim>
                                        <p:animRot by="21600000">
                                          <p:cBhvr>
                                            <p:cTn id="21" dur="1000" fill="hold">
                                              <p:stCondLst>
                                                <p:cond delay="0"/>
                                              </p:stCondLst>
                                            </p:cTn>
                                            <p:tgtEl>
                                              <p:spTgt spid="12"/>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
                                            </p:tgtEl>
                                            <p:attrNameLst>
                                              <p:attrName>style.visibility</p:attrName>
                                            </p:attrNameLst>
                                          </p:cBhvr>
                                          <p:to>
                                            <p:strVal val="visible"/>
                                          </p:to>
                                        </p:set>
                                        <p:anim by="(-#ppt_w*2)" calcmode="lin" valueType="num">
                                          <p:cBhvr rctx="PPT">
                                            <p:cTn id="26" dur="500" autoRev="1" fill="hold">
                                              <p:stCondLst>
                                                <p:cond delay="0"/>
                                              </p:stCondLst>
                                            </p:cTn>
                                            <p:tgtEl>
                                              <p:spTgt spid="4"/>
                                            </p:tgtEl>
                                            <p:attrNameLst>
                                              <p:attrName>ppt_w</p:attrName>
                                            </p:attrNameLst>
                                          </p:cBhvr>
                                        </p:anim>
                                        <p:anim by="(#ppt_w*0.50)" calcmode="lin" valueType="num">
                                          <p:cBhvr>
                                            <p:cTn id="27" dur="500" decel="50000" autoRev="1" fill="hold">
                                              <p:stCondLst>
                                                <p:cond delay="0"/>
                                              </p:stCondLst>
                                            </p:cTn>
                                            <p:tgtEl>
                                              <p:spTgt spid="4"/>
                                            </p:tgtEl>
                                            <p:attrNameLst>
                                              <p:attrName>ppt_x</p:attrName>
                                            </p:attrNameLst>
                                          </p:cBhvr>
                                        </p:anim>
                                        <p:anim from="(-#ppt_h/2)" to="(#ppt_y)" calcmode="lin" valueType="num">
                                          <p:cBhvr>
                                            <p:cTn id="28" dur="1000" fill="hold">
                                              <p:stCondLst>
                                                <p:cond delay="0"/>
                                              </p:stCondLst>
                                            </p:cTn>
                                            <p:tgtEl>
                                              <p:spTgt spid="4"/>
                                            </p:tgtEl>
                                            <p:attrNameLst>
                                              <p:attrName>ppt_y</p:attrName>
                                            </p:attrNameLst>
                                          </p:cBhvr>
                                        </p:anim>
                                        <p:animRot by="21600000">
                                          <p:cBhvr>
                                            <p:cTn id="29" dur="1000" fill="hold">
                                              <p:stCondLst>
                                                <p:cond delay="0"/>
                                              </p:stCondLst>
                                            </p:cTn>
                                            <p:tgtEl>
                                              <p:spTgt spid="4"/>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1250" fill="hold"/>
                                            <p:tgtEl>
                                              <p:spTgt spid="3"/>
                                            </p:tgtEl>
                                            <p:attrNameLst>
                                              <p:attrName>ppt_x</p:attrName>
                                            </p:attrNameLst>
                                          </p:cBhvr>
                                          <p:tavLst>
                                            <p:tav tm="0">
                                              <p:val>
                                                <p:strVal val="0-#ppt_w/2"/>
                                              </p:val>
                                            </p:tav>
                                            <p:tav tm="100000">
                                              <p:val>
                                                <p:strVal val="#ppt_x"/>
                                              </p:val>
                                            </p:tav>
                                          </p:tavLst>
                                        </p:anim>
                                        <p:anim calcmode="lin" valueType="num">
                                          <p:cBhvr additive="base">
                                            <p:cTn id="35" dur="125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6"/>
                                            </p:tgtEl>
                                            <p:attrNameLst>
                                              <p:attrName>style.visibility</p:attrName>
                                            </p:attrNameLst>
                                          </p:cBhvr>
                                          <p:to>
                                            <p:strVal val="visible"/>
                                          </p:to>
                                        </p:set>
                                        <p:anim by="(-#ppt_w*2)" calcmode="lin" valueType="num">
                                          <p:cBhvr rctx="PPT">
                                            <p:cTn id="40" dur="500" autoRev="1" fill="hold">
                                              <p:stCondLst>
                                                <p:cond delay="0"/>
                                              </p:stCondLst>
                                            </p:cTn>
                                            <p:tgtEl>
                                              <p:spTgt spid="6"/>
                                            </p:tgtEl>
                                            <p:attrNameLst>
                                              <p:attrName>ppt_w</p:attrName>
                                            </p:attrNameLst>
                                          </p:cBhvr>
                                        </p:anim>
                                        <p:anim by="(#ppt_w*0.50)" calcmode="lin" valueType="num">
                                          <p:cBhvr>
                                            <p:cTn id="41" dur="500" decel="50000" autoRev="1" fill="hold">
                                              <p:stCondLst>
                                                <p:cond delay="0"/>
                                              </p:stCondLst>
                                            </p:cTn>
                                            <p:tgtEl>
                                              <p:spTgt spid="6"/>
                                            </p:tgtEl>
                                            <p:attrNameLst>
                                              <p:attrName>ppt_x</p:attrName>
                                            </p:attrNameLst>
                                          </p:cBhvr>
                                        </p:anim>
                                        <p:anim from="(-#ppt_h/2)" to="(#ppt_y)" calcmode="lin" valueType="num">
                                          <p:cBhvr>
                                            <p:cTn id="42" dur="1000" fill="hold">
                                              <p:stCondLst>
                                                <p:cond delay="0"/>
                                              </p:stCondLst>
                                            </p:cTn>
                                            <p:tgtEl>
                                              <p:spTgt spid="6"/>
                                            </p:tgtEl>
                                            <p:attrNameLst>
                                              <p:attrName>ppt_y</p:attrName>
                                            </p:attrNameLst>
                                          </p:cBhvr>
                                        </p:anim>
                                        <p:animRot by="21600000">
                                          <p:cBhvr>
                                            <p:cTn id="43" dur="1000" fill="hold">
                                              <p:stCondLst>
                                                <p:cond delay="0"/>
                                              </p:stCondLst>
                                            </p:cTn>
                                            <p:tgtEl>
                                              <p:spTgt spid="6"/>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1250" fill="hold"/>
                                            <p:tgtEl>
                                              <p:spTgt spid="5"/>
                                            </p:tgtEl>
                                            <p:attrNameLst>
                                              <p:attrName>ppt_x</p:attrName>
                                            </p:attrNameLst>
                                          </p:cBhvr>
                                          <p:tavLst>
                                            <p:tav tm="0">
                                              <p:val>
                                                <p:strVal val="0-#ppt_w/2"/>
                                              </p:val>
                                            </p:tav>
                                            <p:tav tm="100000">
                                              <p:val>
                                                <p:strVal val="#ppt_x"/>
                                              </p:val>
                                            </p:tav>
                                          </p:tavLst>
                                        </p:anim>
                                        <p:anim calcmode="lin" valueType="num">
                                          <p:cBhvr additive="base">
                                            <p:cTn id="49" dur="12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8"/>
                                            </p:tgtEl>
                                            <p:attrNameLst>
                                              <p:attrName>style.visibility</p:attrName>
                                            </p:attrNameLst>
                                          </p:cBhvr>
                                          <p:to>
                                            <p:strVal val="visible"/>
                                          </p:to>
                                        </p:set>
                                        <p:anim by="(-#ppt_w*2)" calcmode="lin" valueType="num">
                                          <p:cBhvr rctx="PPT">
                                            <p:cTn id="54" dur="500" autoRev="1" fill="hold">
                                              <p:stCondLst>
                                                <p:cond delay="0"/>
                                              </p:stCondLst>
                                            </p:cTn>
                                            <p:tgtEl>
                                              <p:spTgt spid="8"/>
                                            </p:tgtEl>
                                            <p:attrNameLst>
                                              <p:attrName>ppt_w</p:attrName>
                                            </p:attrNameLst>
                                          </p:cBhvr>
                                        </p:anim>
                                        <p:anim by="(#ppt_w*0.50)" calcmode="lin" valueType="num">
                                          <p:cBhvr>
                                            <p:cTn id="55" dur="500" decel="50000" autoRev="1" fill="hold">
                                              <p:stCondLst>
                                                <p:cond delay="0"/>
                                              </p:stCondLst>
                                            </p:cTn>
                                            <p:tgtEl>
                                              <p:spTgt spid="8"/>
                                            </p:tgtEl>
                                            <p:attrNameLst>
                                              <p:attrName>ppt_x</p:attrName>
                                            </p:attrNameLst>
                                          </p:cBhvr>
                                        </p:anim>
                                        <p:anim from="(-#ppt_h/2)" to="(#ppt_y)" calcmode="lin" valueType="num">
                                          <p:cBhvr>
                                            <p:cTn id="56" dur="1000" fill="hold">
                                              <p:stCondLst>
                                                <p:cond delay="0"/>
                                              </p:stCondLst>
                                            </p:cTn>
                                            <p:tgtEl>
                                              <p:spTgt spid="8"/>
                                            </p:tgtEl>
                                            <p:attrNameLst>
                                              <p:attrName>ppt_y</p:attrName>
                                            </p:attrNameLst>
                                          </p:cBhvr>
                                        </p:anim>
                                        <p:animRot by="21600000">
                                          <p:cBhvr>
                                            <p:cTn id="57" dur="1000" fill="hold">
                                              <p:stCondLst>
                                                <p:cond delay="0"/>
                                              </p:stCondLst>
                                            </p:cTn>
                                            <p:tgtEl>
                                              <p:spTgt spid="8"/>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1250" fill="hold"/>
                                            <p:tgtEl>
                                              <p:spTgt spid="7"/>
                                            </p:tgtEl>
                                            <p:attrNameLst>
                                              <p:attrName>ppt_x</p:attrName>
                                            </p:attrNameLst>
                                          </p:cBhvr>
                                          <p:tavLst>
                                            <p:tav tm="0">
                                              <p:val>
                                                <p:strVal val="0-#ppt_w/2"/>
                                              </p:val>
                                            </p:tav>
                                            <p:tav tm="100000">
                                              <p:val>
                                                <p:strVal val="#ppt_x"/>
                                              </p:val>
                                            </p:tav>
                                          </p:tavLst>
                                        </p:anim>
                                        <p:anim calcmode="lin" valueType="num">
                                          <p:cBhvr additive="base">
                                            <p:cTn id="63" dur="12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1250" fill="hold"/>
                                            <p:tgtEl>
                                              <p:spTgt spid="9"/>
                                            </p:tgtEl>
                                            <p:attrNameLst>
                                              <p:attrName>ppt_x</p:attrName>
                                            </p:attrNameLst>
                                          </p:cBhvr>
                                          <p:tavLst>
                                            <p:tav tm="0">
                                              <p:val>
                                                <p:strVal val="0-#ppt_w/2"/>
                                              </p:val>
                                            </p:tav>
                                            <p:tav tm="100000">
                                              <p:val>
                                                <p:strVal val="#ppt_x"/>
                                              </p:val>
                                            </p:tav>
                                          </p:tavLst>
                                        </p:anim>
                                        <p:anim calcmode="lin" valueType="num">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2"/>
            </p:custDataLst>
          </p:nvPr>
        </p:nvCxnSpPr>
        <p:spPr>
          <a:xfrm>
            <a:off x="4349225" y="2691487"/>
            <a:ext cx="2887656"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349226" y="2086711"/>
            <a:ext cx="3114279" cy="579069"/>
          </a:xfrm>
          <a:prstGeom prst="rect">
            <a:avLst/>
          </a:prstGeom>
        </p:spPr>
        <p:txBody>
          <a:bodyPr wrap="square" lIns="0" tIns="0" rIns="0" bIns="0">
            <a:spAutoFit/>
          </a:bodyPr>
          <a:lstStyle/>
          <a:p>
            <a:r>
              <a:rPr lang="zh-CN" altLang="en-US" sz="3765" dirty="0">
                <a:solidFill>
                  <a:srgbClr val="4472C4"/>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4" name="TextBox 11"/>
          <p:cNvSpPr txBox="1"/>
          <p:nvPr/>
        </p:nvSpPr>
        <p:spPr>
          <a:xfrm>
            <a:off x="4349226"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4472C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4472C4"/>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p:cNvSpPr txBox="1"/>
          <p:nvPr/>
        </p:nvSpPr>
        <p:spPr>
          <a:xfrm>
            <a:off x="5843627"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4472C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4472C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4349226"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4472C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4472C4"/>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5843627"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4472C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4472C4"/>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886725" y="1190514"/>
            <a:ext cx="2667943" cy="2843881"/>
            <a:chOff x="999059" y="1708340"/>
            <a:chExt cx="3828393" cy="4080857"/>
          </a:xfrm>
        </p:grpSpPr>
        <p:grpSp>
          <p:nvGrpSpPr>
            <p:cNvPr id="9" name="组合 8"/>
            <p:cNvGrpSpPr/>
            <p:nvPr/>
          </p:nvGrpSpPr>
          <p:grpSpPr>
            <a:xfrm>
              <a:off x="999059" y="1708340"/>
              <a:ext cx="3828393" cy="4080857"/>
              <a:chOff x="3835400" y="1789113"/>
              <a:chExt cx="1468438" cy="1565275"/>
            </a:xfrm>
          </p:grpSpPr>
          <p:sp>
            <p:nvSpPr>
              <p:cNvPr id="12" name="Freeform 5"/>
              <p:cNvSpPr/>
              <p:nvPr/>
            </p:nvSpPr>
            <p:spPr bwMode="auto">
              <a:xfrm>
                <a:off x="40052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5" y="366"/>
                      <a:pt x="260" y="366"/>
                    </a:cubicBezTo>
                    <a:cubicBezTo>
                      <a:pt x="0" y="366"/>
                      <a:pt x="0" y="366"/>
                      <a:pt x="0" y="366"/>
                    </a:cubicBezTo>
                    <a:cubicBezTo>
                      <a:pt x="0" y="0"/>
                      <a:pt x="0" y="0"/>
                      <a:pt x="0" y="0"/>
                    </a:cubicBezTo>
                    <a:cubicBezTo>
                      <a:pt x="260" y="0"/>
                      <a:pt x="260" y="0"/>
                      <a:pt x="260" y="0"/>
                    </a:cubicBezTo>
                    <a:cubicBezTo>
                      <a:pt x="285" y="0"/>
                      <a:pt x="304" y="20"/>
                      <a:pt x="304" y="44"/>
                    </a:cubicBezTo>
                    <a:lnTo>
                      <a:pt x="304" y="32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3" name="Freeform 6"/>
              <p:cNvSpPr/>
              <p:nvPr/>
            </p:nvSpPr>
            <p:spPr bwMode="auto">
              <a:xfrm>
                <a:off x="39671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4" y="366"/>
                      <a:pt x="260" y="366"/>
                    </a:cubicBezTo>
                    <a:cubicBezTo>
                      <a:pt x="0" y="366"/>
                      <a:pt x="0" y="366"/>
                      <a:pt x="0" y="366"/>
                    </a:cubicBezTo>
                    <a:cubicBezTo>
                      <a:pt x="0" y="0"/>
                      <a:pt x="0" y="0"/>
                      <a:pt x="0" y="0"/>
                    </a:cubicBezTo>
                    <a:cubicBezTo>
                      <a:pt x="260" y="0"/>
                      <a:pt x="260" y="0"/>
                      <a:pt x="260" y="0"/>
                    </a:cubicBezTo>
                    <a:cubicBezTo>
                      <a:pt x="284" y="0"/>
                      <a:pt x="304" y="20"/>
                      <a:pt x="304" y="44"/>
                    </a:cubicBezTo>
                    <a:lnTo>
                      <a:pt x="304" y="322"/>
                    </a:lnTo>
                    <a:close/>
                  </a:path>
                </a:pathLst>
              </a:custGeom>
              <a:solidFill>
                <a:srgbClr val="4472C4"/>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4" name="Rectangle 8"/>
              <p:cNvSpPr>
                <a:spLocks noChangeArrowheads="1"/>
              </p:cNvSpPr>
              <p:nvPr/>
            </p:nvSpPr>
            <p:spPr bwMode="auto">
              <a:xfrm>
                <a:off x="4318000" y="2117726"/>
                <a:ext cx="674688"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zh-CN" altLang="en-US"/>
              </a:p>
            </p:txBody>
          </p:sp>
          <p:sp>
            <p:nvSpPr>
              <p:cNvPr id="15" name="Freeform 9"/>
              <p:cNvSpPr/>
              <p:nvPr/>
            </p:nvSpPr>
            <p:spPr bwMode="auto">
              <a:xfrm>
                <a:off x="3835400" y="18399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6" name="Freeform 10"/>
              <p:cNvSpPr/>
              <p:nvPr/>
            </p:nvSpPr>
            <p:spPr bwMode="auto">
              <a:xfrm>
                <a:off x="3835400" y="1976438"/>
                <a:ext cx="234950" cy="73025"/>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7" name="Freeform 11"/>
              <p:cNvSpPr/>
              <p:nvPr/>
            </p:nvSpPr>
            <p:spPr bwMode="auto">
              <a:xfrm>
                <a:off x="3835400" y="21177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8" name="Freeform 12"/>
              <p:cNvSpPr/>
              <p:nvPr/>
            </p:nvSpPr>
            <p:spPr bwMode="auto">
              <a:xfrm>
                <a:off x="3835400" y="22590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9" name="Freeform 13"/>
              <p:cNvSpPr/>
              <p:nvPr/>
            </p:nvSpPr>
            <p:spPr bwMode="auto">
              <a:xfrm>
                <a:off x="3835400" y="23971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0" name="Freeform 14"/>
              <p:cNvSpPr/>
              <p:nvPr/>
            </p:nvSpPr>
            <p:spPr bwMode="auto">
              <a:xfrm>
                <a:off x="3835400" y="25368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1" name="Freeform 15"/>
              <p:cNvSpPr/>
              <p:nvPr/>
            </p:nvSpPr>
            <p:spPr bwMode="auto">
              <a:xfrm>
                <a:off x="3835400" y="26781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2" name="Freeform 16"/>
              <p:cNvSpPr/>
              <p:nvPr/>
            </p:nvSpPr>
            <p:spPr bwMode="auto">
              <a:xfrm>
                <a:off x="3835400" y="28162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3" name="Freeform 17"/>
              <p:cNvSpPr/>
              <p:nvPr/>
            </p:nvSpPr>
            <p:spPr bwMode="auto">
              <a:xfrm>
                <a:off x="3835400" y="29559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4" name="Freeform 18"/>
              <p:cNvSpPr/>
              <p:nvPr/>
            </p:nvSpPr>
            <p:spPr bwMode="auto">
              <a:xfrm>
                <a:off x="3835400" y="30972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5" name="Freeform 19"/>
              <p:cNvSpPr/>
              <p:nvPr/>
            </p:nvSpPr>
            <p:spPr bwMode="auto">
              <a:xfrm>
                <a:off x="3835400" y="32353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grpSp>
        <p:sp>
          <p:nvSpPr>
            <p:cNvPr id="10" name="矩形 259"/>
            <p:cNvSpPr>
              <a:spLocks noChangeArrowheads="1"/>
            </p:cNvSpPr>
            <p:nvPr/>
          </p:nvSpPr>
          <p:spPr bwMode="auto">
            <a:xfrm>
              <a:off x="2306378" y="2775471"/>
              <a:ext cx="1656605" cy="5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510" dirty="0">
                  <a:solidFill>
                    <a:srgbClr val="4D4D4D"/>
                  </a:solidFill>
                  <a:cs typeface="Arial" panose="020B0604020202020204" pitchFamily="34" charset="0"/>
                </a:rPr>
                <a:t>01</a:t>
              </a:r>
              <a:endParaRPr lang="zh-CN" altLang="en-US" sz="1255" dirty="0">
                <a:solidFill>
                  <a:srgbClr val="4D4D4D"/>
                </a:solidFill>
                <a:cs typeface="Arial" panose="020B0604020202020204" pitchFamily="34" charset="0"/>
              </a:endParaRPr>
            </a:p>
          </p:txBody>
        </p:sp>
        <p:sp>
          <p:nvSpPr>
            <p:cNvPr id="11" name="矩形 259"/>
            <p:cNvSpPr>
              <a:spLocks noChangeArrowheads="1"/>
            </p:cNvSpPr>
            <p:nvPr/>
          </p:nvSpPr>
          <p:spPr bwMode="auto">
            <a:xfrm>
              <a:off x="2438403" y="3696145"/>
              <a:ext cx="1392557" cy="102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950" dirty="0">
                  <a:solidFill>
                    <a:schemeClr val="bg1"/>
                  </a:solidFill>
                  <a:cs typeface="Arial" panose="020B0604020202020204" pitchFamily="34" charset="0"/>
                </a:rPr>
                <a:t>章节</a:t>
              </a:r>
              <a:endParaRPr lang="en-US" altLang="zh-CN" sz="975" dirty="0">
                <a:solidFill>
                  <a:schemeClr val="bg1"/>
                </a:solidFill>
                <a:cs typeface="Arial" panose="020B0604020202020204" pitchFamily="34" charset="0"/>
              </a:endParaRPr>
            </a:p>
            <a:p>
              <a:pPr algn="ctr">
                <a:buNone/>
              </a:pPr>
              <a:r>
                <a:rPr lang="en-US" altLang="zh-CN" sz="2230" dirty="0">
                  <a:solidFill>
                    <a:schemeClr val="bg1"/>
                  </a:solidFill>
                  <a:cs typeface="Arial" panose="020B0604020202020204" pitchFamily="34" charset="0"/>
                </a:rPr>
                <a:t>PART</a:t>
              </a:r>
              <a:endParaRPr lang="en-US" altLang="zh-CN" sz="3765" dirty="0">
                <a:solidFill>
                  <a:schemeClr val="bg1"/>
                </a:solidFill>
                <a:cs typeface="Arial" panose="020B0604020202020204" pitchFamily="34" charset="0"/>
              </a:endParaRP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430">
        <p15:prstTrans prst="pageCurlDouble"/>
      </p:transition>
    </mc:Choice>
    <mc:Fallback xmlns="">
      <p:transition spd="slow" advTm="54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ppt_x</p:attrName>
                                        </p:attrNameLst>
                                      </p:cBhvr>
                                      <p:tavLst>
                                        <p:tav tm="0">
                                          <p:val>
                                            <p:strVal val="#ppt_x-#ppt_w*1.125000"/>
                                          </p:val>
                                        </p:tav>
                                        <p:tav tm="100000">
                                          <p:val>
                                            <p:strVal val="#ppt_x"/>
                                          </p:val>
                                        </p:tav>
                                      </p:tavLst>
                                    </p:anim>
                                    <p:animEffect transition="in" filter="wipe(right)">
                                      <p:cBhvr>
                                        <p:cTn id="23" dur="500"/>
                                        <p:tgtEl>
                                          <p:spTgt spid="4"/>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ppt_x</p:attrName>
                                        </p:attrNameLst>
                                      </p:cBhvr>
                                      <p:tavLst>
                                        <p:tav tm="0">
                                          <p:val>
                                            <p:strVal val="#ppt_x-#ppt_w*1.125000"/>
                                          </p:val>
                                        </p:tav>
                                        <p:tav tm="100000">
                                          <p:val>
                                            <p:strVal val="#ppt_x"/>
                                          </p:val>
                                        </p:tav>
                                      </p:tavLst>
                                    </p:anim>
                                    <p:animEffect transition="in" filter="wipe(right)">
                                      <p:cBhvr>
                                        <p:cTn id="28" dur="500"/>
                                        <p:tgtEl>
                                          <p:spTgt spid="5"/>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ppt_x</p:attrName>
                                        </p:attrNameLst>
                                      </p:cBhvr>
                                      <p:tavLst>
                                        <p:tav tm="0">
                                          <p:val>
                                            <p:strVal val="#ppt_x-#ppt_w*1.125000"/>
                                          </p:val>
                                        </p:tav>
                                        <p:tav tm="100000">
                                          <p:val>
                                            <p:strVal val="#ppt_x"/>
                                          </p:val>
                                        </p:tav>
                                      </p:tavLst>
                                    </p:anim>
                                    <p:animEffect transition="in" filter="wipe(right)">
                                      <p:cBhvr>
                                        <p:cTn id="33" dur="500"/>
                                        <p:tgtEl>
                                          <p:spTgt spid="6"/>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ppt_x</p:attrName>
                                        </p:attrNameLst>
                                      </p:cBhvr>
                                      <p:tavLst>
                                        <p:tav tm="0">
                                          <p:val>
                                            <p:strVal val="#ppt_x-#ppt_w*1.125000"/>
                                          </p:val>
                                        </p:tav>
                                        <p:tav tm="100000">
                                          <p:val>
                                            <p:strVal val="#ppt_x"/>
                                          </p:val>
                                        </p:tav>
                                      </p:tavLst>
                                    </p:anim>
                                    <p:animEffect transition="in" filter="wipe(right)">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420794" y="1283635"/>
            <a:ext cx="166056" cy="3125953"/>
            <a:chOff x="6017571" y="1819122"/>
            <a:chExt cx="225941" cy="4253265"/>
          </a:xfrm>
          <a:solidFill>
            <a:srgbClr val="C1C7D0"/>
          </a:solidFill>
        </p:grpSpPr>
        <p:sp>
          <p:nvSpPr>
            <p:cNvPr id="3"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algn="ctr" defTabSz="1007745">
                <a:defRPr/>
              </a:pPr>
              <a:endParaRPr lang="en-US" sz="1985"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a:latin typeface="Arial" panose="020B0604020202020204" pitchFamily="34" charset="0"/>
                <a:ea typeface="微软雅黑" panose="020B0503020204020204" pitchFamily="34" charset="-122"/>
                <a:sym typeface="Arial" panose="020B0604020202020204" pitchFamily="34" charset="0"/>
              </a:endParaRPr>
            </a:p>
          </p:txBody>
        </p:sp>
      </p:grpSp>
      <p:sp>
        <p:nvSpPr>
          <p:cNvPr id="5" name="Notched Right Arrow 4"/>
          <p:cNvSpPr/>
          <p:nvPr/>
        </p:nvSpPr>
        <p:spPr>
          <a:xfrm rot="21267793">
            <a:off x="3602796" y="1506343"/>
            <a:ext cx="1993824" cy="552804"/>
          </a:xfrm>
          <a:prstGeom prst="notchedRightArrow">
            <a:avLst>
              <a:gd name="adj1" fmla="val 100000"/>
              <a:gd name="adj2" fmla="val 32381"/>
            </a:avLst>
          </a:prstGeom>
          <a:solidFill>
            <a:srgbClr val="FFC000"/>
          </a:solidFill>
          <a:ln w="12700" cap="flat" cmpd="sng" algn="ctr">
            <a:noFill/>
            <a:prstDash val="solid"/>
            <a:miter lim="800000"/>
          </a:ln>
          <a:effectLst/>
        </p:spPr>
        <p:txBody>
          <a:bodyPr rtlCol="0" anchor="ctr"/>
          <a:lstStyle/>
          <a:p>
            <a:pPr algn="ctr"/>
            <a:endParaRPr lang="en-GB" sz="206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6" name="Notched Right Arrow 5"/>
          <p:cNvSpPr/>
          <p:nvPr/>
        </p:nvSpPr>
        <p:spPr>
          <a:xfrm flipH="1">
            <a:off x="3400224" y="2190842"/>
            <a:ext cx="2105627" cy="552804"/>
          </a:xfrm>
          <a:prstGeom prst="notchedRightArrow">
            <a:avLst>
              <a:gd name="adj1" fmla="val 100000"/>
              <a:gd name="adj2" fmla="val 32381"/>
            </a:avLst>
          </a:prstGeom>
          <a:solidFill>
            <a:srgbClr val="4472C4"/>
          </a:solidFill>
          <a:ln w="12700" cap="flat" cmpd="sng" algn="ctr">
            <a:noFill/>
            <a:prstDash val="solid"/>
            <a:miter lim="800000"/>
          </a:ln>
          <a:effectLst/>
        </p:spPr>
        <p:txBody>
          <a:bodyPr rtlCol="0" anchor="ctr"/>
          <a:lstStyle/>
          <a:p>
            <a:pPr algn="ctr"/>
            <a:endParaRPr lang="en-GB" sz="206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7" name="Notched Right Arrow 6"/>
          <p:cNvSpPr/>
          <p:nvPr/>
        </p:nvSpPr>
        <p:spPr>
          <a:xfrm rot="21318851">
            <a:off x="3549173" y="2857280"/>
            <a:ext cx="1993824" cy="552804"/>
          </a:xfrm>
          <a:prstGeom prst="notchedRightArrow">
            <a:avLst>
              <a:gd name="adj1" fmla="val 100000"/>
              <a:gd name="adj2" fmla="val 32381"/>
            </a:avLst>
          </a:prstGeom>
          <a:solidFill>
            <a:srgbClr val="ED7D31"/>
          </a:solidFill>
          <a:ln w="12700" cap="flat" cmpd="sng" algn="ctr">
            <a:noFill/>
            <a:prstDash val="solid"/>
            <a:miter lim="800000"/>
          </a:ln>
          <a:effectLst/>
        </p:spPr>
        <p:txBody>
          <a:bodyPr rtlCol="0" anchor="ctr"/>
          <a:lstStyle/>
          <a:p>
            <a:pPr algn="ctr"/>
            <a:endParaRPr lang="en-GB" sz="206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8" name="Notched Right Arrow 7"/>
          <p:cNvSpPr/>
          <p:nvPr/>
        </p:nvSpPr>
        <p:spPr>
          <a:xfrm flipH="1">
            <a:off x="3360250" y="3526591"/>
            <a:ext cx="2185574" cy="552804"/>
          </a:xfrm>
          <a:prstGeom prst="notchedRightArrow">
            <a:avLst>
              <a:gd name="adj1" fmla="val 100000"/>
              <a:gd name="adj2" fmla="val 32381"/>
            </a:avLst>
          </a:prstGeom>
          <a:solidFill>
            <a:srgbClr val="A5A5A5"/>
          </a:solidFill>
          <a:ln w="12700" cap="flat" cmpd="sng" algn="ctr">
            <a:noFill/>
            <a:prstDash val="solid"/>
            <a:miter lim="800000"/>
          </a:ln>
          <a:effectLst/>
        </p:spPr>
        <p:txBody>
          <a:bodyPr rtlCol="0" anchor="ctr"/>
          <a:lstStyle/>
          <a:p>
            <a:pPr algn="ctr"/>
            <a:r>
              <a:rPr lang="en-GB" sz="206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	</a:t>
            </a:r>
          </a:p>
        </p:txBody>
      </p:sp>
      <p:sp>
        <p:nvSpPr>
          <p:cNvPr id="9" name="TextBox 13"/>
          <p:cNvSpPr txBox="1"/>
          <p:nvPr/>
        </p:nvSpPr>
        <p:spPr>
          <a:xfrm>
            <a:off x="5795843" y="1547968"/>
            <a:ext cx="1718381" cy="180947"/>
          </a:xfrm>
          <a:prstGeom prst="rect">
            <a:avLst/>
          </a:prstGeom>
          <a:noFill/>
        </p:spPr>
        <p:txBody>
          <a:bodyPr wrap="square" lIns="0" tIns="0" rIns="0" bIns="0" rtlCol="0" anchor="t" anchorCtr="0">
            <a:spAutoFit/>
          </a:bodyPr>
          <a:lstStyle/>
          <a:p>
            <a:pPr defTabSz="894080">
              <a:spcBef>
                <a:spcPct val="20000"/>
              </a:spcBef>
              <a:defRPr/>
            </a:pPr>
            <a:r>
              <a:rPr lang="zh-CN" alt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p:nvPr/>
        </p:nvSpPr>
        <p:spPr>
          <a:xfrm>
            <a:off x="5798843" y="1758095"/>
            <a:ext cx="1715381" cy="271485"/>
          </a:xfrm>
          <a:prstGeom prst="rect">
            <a:avLst/>
          </a:prstGeom>
          <a:noFill/>
        </p:spPr>
        <p:txBody>
          <a:bodyPr wrap="square" lIns="0" tIns="0" rIns="0" bIns="0" rtlCol="0" anchor="t" anchorCtr="0">
            <a:spAutoFit/>
          </a:bodyPr>
          <a:lstStyle/>
          <a:p>
            <a:pPr defTabSz="894080">
              <a:spcBef>
                <a:spcPct val="20000"/>
              </a:spcBef>
              <a:defRPr/>
            </a:pPr>
            <a:r>
              <a:rPr lang="zh-CN" altLang="en-US" sz="880" dirty="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88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p:nvPr/>
        </p:nvSpPr>
        <p:spPr>
          <a:xfrm>
            <a:off x="5811455" y="2824978"/>
            <a:ext cx="1718381" cy="180947"/>
          </a:xfrm>
          <a:prstGeom prst="rect">
            <a:avLst/>
          </a:prstGeom>
          <a:noFill/>
        </p:spPr>
        <p:txBody>
          <a:bodyPr wrap="square" lIns="0" tIns="0" rIns="0" bIns="0" rtlCol="0" anchor="t" anchorCtr="0">
            <a:spAutoFit/>
          </a:bodyPr>
          <a:lstStyle/>
          <a:p>
            <a:pPr defTabSz="894080">
              <a:spcBef>
                <a:spcPct val="20000"/>
              </a:spcBef>
              <a:defRPr/>
            </a:pPr>
            <a:r>
              <a:rPr lang="zh-CN" alt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5814455" y="3035105"/>
            <a:ext cx="1715381" cy="271485"/>
          </a:xfrm>
          <a:prstGeom prst="rect">
            <a:avLst/>
          </a:prstGeom>
          <a:noFill/>
        </p:spPr>
        <p:txBody>
          <a:bodyPr wrap="square" lIns="0" tIns="0" rIns="0" bIns="0" rtlCol="0" anchor="t" anchorCtr="0">
            <a:spAutoFit/>
          </a:bodyPr>
          <a:lstStyle/>
          <a:p>
            <a:pPr defTabSz="894080">
              <a:spcBef>
                <a:spcPct val="20000"/>
              </a:spcBef>
              <a:defRPr/>
            </a:pPr>
            <a:r>
              <a:rPr lang="zh-CN" altLang="en-US" sz="880" dirty="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88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1515536" y="2320816"/>
            <a:ext cx="1718381" cy="180947"/>
          </a:xfrm>
          <a:prstGeom prst="rect">
            <a:avLst/>
          </a:prstGeom>
          <a:noFill/>
        </p:spPr>
        <p:txBody>
          <a:bodyPr wrap="square" lIns="0" tIns="0" rIns="0" bIns="0" rtlCol="0" anchor="t" anchorCtr="0">
            <a:spAutoFit/>
          </a:bodyPr>
          <a:lstStyle/>
          <a:p>
            <a:pPr algn="r" defTabSz="894080">
              <a:spcBef>
                <a:spcPct val="20000"/>
              </a:spcBef>
              <a:defRPr/>
            </a:pPr>
            <a:r>
              <a:rPr lang="zh-CN" alt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1518536" y="2530943"/>
            <a:ext cx="1715381" cy="271485"/>
          </a:xfrm>
          <a:prstGeom prst="rect">
            <a:avLst/>
          </a:prstGeom>
          <a:noFill/>
        </p:spPr>
        <p:txBody>
          <a:bodyPr wrap="square" lIns="0" tIns="0" rIns="0" bIns="0" rtlCol="0" anchor="t" anchorCtr="0">
            <a:spAutoFit/>
          </a:bodyPr>
          <a:lstStyle/>
          <a:p>
            <a:pPr algn="r" defTabSz="894080">
              <a:spcBef>
                <a:spcPct val="20000"/>
              </a:spcBef>
              <a:defRPr/>
            </a:pPr>
            <a:r>
              <a:rPr lang="zh-CN" altLang="en-US" sz="880" dirty="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88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1531148" y="3597826"/>
            <a:ext cx="1718381" cy="180947"/>
          </a:xfrm>
          <a:prstGeom prst="rect">
            <a:avLst/>
          </a:prstGeom>
          <a:noFill/>
        </p:spPr>
        <p:txBody>
          <a:bodyPr wrap="square" lIns="0" tIns="0" rIns="0" bIns="0" rtlCol="0" anchor="t" anchorCtr="0">
            <a:spAutoFit/>
          </a:bodyPr>
          <a:lstStyle/>
          <a:p>
            <a:pPr algn="r" defTabSz="894080">
              <a:spcBef>
                <a:spcPct val="20000"/>
              </a:spcBef>
              <a:defRPr/>
            </a:pPr>
            <a:r>
              <a:rPr lang="zh-CN" alt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175"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1534148" y="3807953"/>
            <a:ext cx="1715381" cy="271485"/>
          </a:xfrm>
          <a:prstGeom prst="rect">
            <a:avLst/>
          </a:prstGeom>
          <a:noFill/>
        </p:spPr>
        <p:txBody>
          <a:bodyPr wrap="square" lIns="0" tIns="0" rIns="0" bIns="0" rtlCol="0" anchor="t" anchorCtr="0">
            <a:spAutoFit/>
          </a:bodyPr>
          <a:lstStyle/>
          <a:p>
            <a:pPr algn="r" defTabSz="894080">
              <a:spcBef>
                <a:spcPct val="20000"/>
              </a:spcBef>
              <a:defRPr/>
            </a:pPr>
            <a:r>
              <a:rPr lang="zh-CN" altLang="en-US" sz="880" dirty="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88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4098747" y="1577134"/>
            <a:ext cx="708582" cy="361959"/>
          </a:xfrm>
          <a:prstGeom prst="rect">
            <a:avLst/>
          </a:prstGeom>
          <a:noFill/>
        </p:spPr>
        <p:txBody>
          <a:bodyPr wrap="square" lIns="0" tIns="0" rIns="0" bIns="0" rtlCol="0" anchor="t" anchorCtr="0">
            <a:spAutoFit/>
          </a:bodyPr>
          <a:lstStyle/>
          <a:p>
            <a:pPr algn="ctr" defTabSz="894080">
              <a:spcBef>
                <a:spcPct val="20000"/>
              </a:spcBef>
              <a:defRPr/>
            </a:pPr>
            <a:r>
              <a:rPr lang="en-US" sz="235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18" name="TextBox 13"/>
          <p:cNvSpPr txBox="1"/>
          <p:nvPr/>
        </p:nvSpPr>
        <p:spPr>
          <a:xfrm>
            <a:off x="4098747" y="2943705"/>
            <a:ext cx="708582" cy="361959"/>
          </a:xfrm>
          <a:prstGeom prst="rect">
            <a:avLst/>
          </a:prstGeom>
          <a:noFill/>
        </p:spPr>
        <p:txBody>
          <a:bodyPr wrap="square" lIns="0" tIns="0" rIns="0" bIns="0" rtlCol="0" anchor="t" anchorCtr="0">
            <a:spAutoFit/>
          </a:bodyPr>
          <a:lstStyle/>
          <a:p>
            <a:pPr algn="ctr" defTabSz="894080">
              <a:spcBef>
                <a:spcPct val="20000"/>
              </a:spcBef>
              <a:defRPr/>
            </a:pPr>
            <a:r>
              <a:rPr lang="en-US" sz="235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19" name="TextBox 13"/>
          <p:cNvSpPr txBox="1"/>
          <p:nvPr/>
        </p:nvSpPr>
        <p:spPr>
          <a:xfrm>
            <a:off x="4098747" y="3626992"/>
            <a:ext cx="708582" cy="361959"/>
          </a:xfrm>
          <a:prstGeom prst="rect">
            <a:avLst/>
          </a:prstGeom>
          <a:noFill/>
        </p:spPr>
        <p:txBody>
          <a:bodyPr wrap="square" lIns="0" tIns="0" rIns="0" bIns="0" rtlCol="0" anchor="t" anchorCtr="0">
            <a:spAutoFit/>
          </a:bodyPr>
          <a:lstStyle/>
          <a:p>
            <a:pPr algn="ctr" defTabSz="894080">
              <a:spcBef>
                <a:spcPct val="20000"/>
              </a:spcBef>
              <a:defRPr/>
            </a:pPr>
            <a:r>
              <a:rPr lang="en-US" sz="235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20" name="TextBox 13"/>
          <p:cNvSpPr txBox="1"/>
          <p:nvPr/>
        </p:nvSpPr>
        <p:spPr>
          <a:xfrm>
            <a:off x="4098747" y="2260419"/>
            <a:ext cx="708582" cy="361959"/>
          </a:xfrm>
          <a:prstGeom prst="rect">
            <a:avLst/>
          </a:prstGeom>
          <a:noFill/>
        </p:spPr>
        <p:txBody>
          <a:bodyPr wrap="square" lIns="0" tIns="0" rIns="0" bIns="0" rtlCol="0" anchor="t" anchorCtr="0">
            <a:spAutoFit/>
          </a:bodyPr>
          <a:lstStyle/>
          <a:p>
            <a:pPr algn="ctr" defTabSz="894080">
              <a:spcBef>
                <a:spcPct val="20000"/>
              </a:spcBef>
              <a:defRPr/>
            </a:pPr>
            <a:r>
              <a:rPr lang="en-US" sz="235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21"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322">
        <p15:prstTrans prst="pageCurlDouble"/>
      </p:transition>
    </mc:Choice>
    <mc:Fallback xmlns="">
      <p:transition spd="slow" advTm="1322">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srcRect/>
          <a:stretch>
            <a:fillRect/>
          </a:stretch>
        </p:blipFill>
        <p:spPr>
          <a:xfrm>
            <a:off x="718223" y="1153389"/>
            <a:ext cx="1774379" cy="1253392"/>
          </a:xfrm>
          <a:prstGeom prst="rect">
            <a:avLst/>
          </a:prstGeom>
        </p:spPr>
      </p:pic>
      <p:pic>
        <p:nvPicPr>
          <p:cNvPr id="3" name="图片 2"/>
          <p:cNvPicPr>
            <a:picLocks noChangeAspect="1"/>
          </p:cNvPicPr>
          <p:nvPr/>
        </p:nvPicPr>
        <p:blipFill rotWithShape="1">
          <a:blip r:embed="rId4" cstate="screen"/>
          <a:srcRect/>
          <a:stretch>
            <a:fillRect/>
          </a:stretch>
        </p:blipFill>
        <p:spPr>
          <a:xfrm>
            <a:off x="4593988" y="1154433"/>
            <a:ext cx="1774380" cy="1259068"/>
          </a:xfrm>
          <a:prstGeom prst="rect">
            <a:avLst/>
          </a:prstGeom>
        </p:spPr>
      </p:pic>
      <p:pic>
        <p:nvPicPr>
          <p:cNvPr id="4" name="图片 3"/>
          <p:cNvPicPr>
            <a:picLocks noChangeAspect="1"/>
          </p:cNvPicPr>
          <p:nvPr/>
        </p:nvPicPr>
        <p:blipFill rotWithShape="1">
          <a:blip r:embed="rId5" cstate="screen"/>
          <a:srcRect/>
          <a:stretch>
            <a:fillRect/>
          </a:stretch>
        </p:blipFill>
        <p:spPr>
          <a:xfrm>
            <a:off x="2650790" y="1153389"/>
            <a:ext cx="1785008" cy="1253392"/>
          </a:xfrm>
          <a:prstGeom prst="rect">
            <a:avLst/>
          </a:prstGeom>
        </p:spPr>
      </p:pic>
      <p:pic>
        <p:nvPicPr>
          <p:cNvPr id="5" name="图片 4"/>
          <p:cNvPicPr>
            <a:picLocks noChangeAspect="1"/>
          </p:cNvPicPr>
          <p:nvPr/>
        </p:nvPicPr>
        <p:blipFill rotWithShape="1">
          <a:blip r:embed="rId6" cstate="screen"/>
          <a:srcRect/>
          <a:stretch>
            <a:fillRect/>
          </a:stretch>
        </p:blipFill>
        <p:spPr>
          <a:xfrm>
            <a:off x="6526553" y="1153388"/>
            <a:ext cx="1773636" cy="1253392"/>
          </a:xfrm>
          <a:prstGeom prst="rect">
            <a:avLst/>
          </a:prstGeom>
        </p:spPr>
      </p:pic>
      <p:pic>
        <p:nvPicPr>
          <p:cNvPr id="6" name="图片 5"/>
          <p:cNvPicPr>
            <a:picLocks noChangeAspect="1"/>
          </p:cNvPicPr>
          <p:nvPr/>
        </p:nvPicPr>
        <p:blipFill rotWithShape="1">
          <a:blip r:embed="rId7" cstate="screen"/>
          <a:srcRect/>
          <a:stretch>
            <a:fillRect/>
          </a:stretch>
        </p:blipFill>
        <p:spPr>
          <a:xfrm>
            <a:off x="718223" y="2940786"/>
            <a:ext cx="1767729" cy="1215169"/>
          </a:xfrm>
          <a:prstGeom prst="rect">
            <a:avLst/>
          </a:prstGeom>
        </p:spPr>
      </p:pic>
      <p:pic>
        <p:nvPicPr>
          <p:cNvPr id="7" name="图片 6"/>
          <p:cNvPicPr>
            <a:picLocks noChangeAspect="1"/>
          </p:cNvPicPr>
          <p:nvPr/>
        </p:nvPicPr>
        <p:blipFill rotWithShape="1">
          <a:blip r:embed="rId8" cstate="screen"/>
          <a:srcRect/>
          <a:stretch>
            <a:fillRect/>
          </a:stretch>
        </p:blipFill>
        <p:spPr>
          <a:xfrm>
            <a:off x="2617627" y="2940786"/>
            <a:ext cx="1774380" cy="1219741"/>
          </a:xfrm>
          <a:prstGeom prst="rect">
            <a:avLst/>
          </a:prstGeom>
        </p:spPr>
      </p:pic>
      <p:pic>
        <p:nvPicPr>
          <p:cNvPr id="8" name="图片 7"/>
          <p:cNvPicPr>
            <a:picLocks noChangeAspect="1"/>
          </p:cNvPicPr>
          <p:nvPr/>
        </p:nvPicPr>
        <p:blipFill rotWithShape="1">
          <a:blip r:embed="rId9" cstate="screen"/>
          <a:srcRect/>
          <a:stretch>
            <a:fillRect/>
          </a:stretch>
        </p:blipFill>
        <p:spPr>
          <a:xfrm>
            <a:off x="4593987" y="2944615"/>
            <a:ext cx="1775057" cy="1212083"/>
          </a:xfrm>
          <a:prstGeom prst="rect">
            <a:avLst/>
          </a:prstGeom>
        </p:spPr>
      </p:pic>
      <p:pic>
        <p:nvPicPr>
          <p:cNvPr id="9" name="图片 8"/>
          <p:cNvPicPr>
            <a:picLocks noChangeAspect="1"/>
          </p:cNvPicPr>
          <p:nvPr/>
        </p:nvPicPr>
        <p:blipFill rotWithShape="1">
          <a:blip r:embed="rId10" cstate="screen"/>
          <a:srcRect/>
          <a:stretch>
            <a:fillRect/>
          </a:stretch>
        </p:blipFill>
        <p:spPr>
          <a:xfrm>
            <a:off x="6526554" y="2940786"/>
            <a:ext cx="1758358" cy="1197810"/>
          </a:xfrm>
          <a:prstGeom prst="rect">
            <a:avLst/>
          </a:prstGeom>
        </p:spPr>
      </p:pic>
      <p:sp>
        <p:nvSpPr>
          <p:cNvPr id="10" name="矩形 9"/>
          <p:cNvSpPr/>
          <p:nvPr/>
        </p:nvSpPr>
        <p:spPr>
          <a:xfrm>
            <a:off x="718226" y="2406780"/>
            <a:ext cx="1774374" cy="315559"/>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1" name="文本框 10"/>
          <p:cNvSpPr txBox="1"/>
          <p:nvPr/>
        </p:nvSpPr>
        <p:spPr>
          <a:xfrm>
            <a:off x="718223" y="2448907"/>
            <a:ext cx="1744826" cy="250710"/>
          </a:xfrm>
          <a:prstGeom prst="rect">
            <a:avLst/>
          </a:prstGeom>
          <a:solidFill>
            <a:srgbClr val="4472C4"/>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12" name="矩形 11"/>
          <p:cNvSpPr/>
          <p:nvPr/>
        </p:nvSpPr>
        <p:spPr>
          <a:xfrm>
            <a:off x="2650788" y="2406780"/>
            <a:ext cx="1785009" cy="315559"/>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3" name="文本框 12"/>
          <p:cNvSpPr txBox="1"/>
          <p:nvPr/>
        </p:nvSpPr>
        <p:spPr>
          <a:xfrm>
            <a:off x="2650785" y="2448907"/>
            <a:ext cx="1755284" cy="250710"/>
          </a:xfrm>
          <a:prstGeom prst="rect">
            <a:avLst/>
          </a:prstGeom>
          <a:solidFill>
            <a:srgbClr val="4472C4"/>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14" name="矩形 13"/>
          <p:cNvSpPr/>
          <p:nvPr/>
        </p:nvSpPr>
        <p:spPr>
          <a:xfrm>
            <a:off x="4593994" y="2410357"/>
            <a:ext cx="1774374" cy="315559"/>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5" name="文本框 14"/>
          <p:cNvSpPr txBox="1"/>
          <p:nvPr/>
        </p:nvSpPr>
        <p:spPr>
          <a:xfrm>
            <a:off x="4593991" y="2452484"/>
            <a:ext cx="1744826" cy="250710"/>
          </a:xfrm>
          <a:prstGeom prst="rect">
            <a:avLst/>
          </a:prstGeom>
          <a:solidFill>
            <a:srgbClr val="4472C4"/>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16" name="矩形 15"/>
          <p:cNvSpPr/>
          <p:nvPr/>
        </p:nvSpPr>
        <p:spPr>
          <a:xfrm>
            <a:off x="6525815" y="2404228"/>
            <a:ext cx="1774374" cy="315559"/>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7" name="文本框 16"/>
          <p:cNvSpPr txBox="1"/>
          <p:nvPr/>
        </p:nvSpPr>
        <p:spPr>
          <a:xfrm>
            <a:off x="6525812" y="2446354"/>
            <a:ext cx="1744826" cy="250710"/>
          </a:xfrm>
          <a:prstGeom prst="rect">
            <a:avLst/>
          </a:prstGeom>
          <a:solidFill>
            <a:srgbClr val="4472C4"/>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18" name="矩形 17"/>
          <p:cNvSpPr/>
          <p:nvPr/>
        </p:nvSpPr>
        <p:spPr>
          <a:xfrm>
            <a:off x="718226" y="4155955"/>
            <a:ext cx="1774374" cy="315559"/>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9" name="文本框 18"/>
          <p:cNvSpPr txBox="1"/>
          <p:nvPr/>
        </p:nvSpPr>
        <p:spPr>
          <a:xfrm>
            <a:off x="718223" y="4198082"/>
            <a:ext cx="1744826" cy="250710"/>
          </a:xfrm>
          <a:prstGeom prst="rect">
            <a:avLst/>
          </a:prstGeom>
          <a:solidFill>
            <a:srgbClr val="A5A5A5"/>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20" name="矩形 19"/>
          <p:cNvSpPr/>
          <p:nvPr/>
        </p:nvSpPr>
        <p:spPr>
          <a:xfrm>
            <a:off x="2617630" y="4155955"/>
            <a:ext cx="1774374" cy="315559"/>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1" name="文本框 20"/>
          <p:cNvSpPr txBox="1"/>
          <p:nvPr/>
        </p:nvSpPr>
        <p:spPr>
          <a:xfrm>
            <a:off x="2617627" y="4198082"/>
            <a:ext cx="1744826" cy="250710"/>
          </a:xfrm>
          <a:prstGeom prst="rect">
            <a:avLst/>
          </a:prstGeom>
          <a:solidFill>
            <a:srgbClr val="A5A5A5"/>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22" name="矩形 21"/>
          <p:cNvSpPr/>
          <p:nvPr/>
        </p:nvSpPr>
        <p:spPr>
          <a:xfrm>
            <a:off x="4593994" y="4155955"/>
            <a:ext cx="1774374" cy="315559"/>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3" name="文本框 22"/>
          <p:cNvSpPr txBox="1"/>
          <p:nvPr/>
        </p:nvSpPr>
        <p:spPr>
          <a:xfrm>
            <a:off x="4593991" y="4198082"/>
            <a:ext cx="1744826" cy="250710"/>
          </a:xfrm>
          <a:prstGeom prst="rect">
            <a:avLst/>
          </a:prstGeom>
          <a:solidFill>
            <a:srgbClr val="A5A5A5"/>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24" name="矩形 23"/>
          <p:cNvSpPr/>
          <p:nvPr/>
        </p:nvSpPr>
        <p:spPr>
          <a:xfrm>
            <a:off x="6525817" y="4135986"/>
            <a:ext cx="1774372" cy="335528"/>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5" name="文本框 24"/>
          <p:cNvSpPr txBox="1"/>
          <p:nvPr/>
        </p:nvSpPr>
        <p:spPr>
          <a:xfrm>
            <a:off x="6525814" y="4180779"/>
            <a:ext cx="1744824" cy="250710"/>
          </a:xfrm>
          <a:prstGeom prst="rect">
            <a:avLst/>
          </a:prstGeom>
          <a:solidFill>
            <a:srgbClr val="A5A5A5"/>
          </a:solidFill>
        </p:spPr>
        <p:txBody>
          <a:bodyPr wrap="square" rtlCol="0">
            <a:spAutoFit/>
          </a:bodyPr>
          <a:lstStyle/>
          <a:p>
            <a:pPr algn="ctr"/>
            <a:r>
              <a:rPr lang="zh-CN" altLang="en-US" sz="1030" b="1" dirty="0">
                <a:solidFill>
                  <a:schemeClr val="bg1"/>
                </a:solidFill>
                <a:latin typeface="微软雅黑" panose="020B0503020204020204" pitchFamily="34" charset="-122"/>
                <a:ea typeface="微软雅黑" panose="020B0503020204020204" pitchFamily="34" charset="-122"/>
              </a:rPr>
              <a:t>单击添加标题</a:t>
            </a:r>
          </a:p>
        </p:txBody>
      </p:sp>
      <p:sp>
        <p:nvSpPr>
          <p:cNvPr id="26"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274">
        <p15:prstTrans prst="pageCurlDouble"/>
      </p:transition>
    </mc:Choice>
    <mc:Fallback xmlns="">
      <p:transition spd="slow" advTm="2274">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4167478" y="2580951"/>
            <a:ext cx="661458" cy="661458"/>
          </a:xfrm>
          <a:prstGeom prst="ellipse">
            <a:avLst/>
          </a:prstGeom>
          <a:solidFill>
            <a:srgbClr val="4472C4"/>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3" name="Freeform 6"/>
          <p:cNvSpPr>
            <a:spLocks noEditPoints="1"/>
          </p:cNvSpPr>
          <p:nvPr/>
        </p:nvSpPr>
        <p:spPr bwMode="auto">
          <a:xfrm>
            <a:off x="3199060" y="1903163"/>
            <a:ext cx="2654734" cy="1951051"/>
          </a:xfrm>
          <a:custGeom>
            <a:avLst/>
            <a:gdLst>
              <a:gd name="T0" fmla="*/ 18 w 118"/>
              <a:gd name="T1" fmla="*/ 87 h 87"/>
              <a:gd name="T2" fmla="*/ 5 w 118"/>
              <a:gd name="T3" fmla="*/ 82 h 87"/>
              <a:gd name="T4" fmla="*/ 10 w 118"/>
              <a:gd name="T5" fmla="*/ 56 h 87"/>
              <a:gd name="T6" fmla="*/ 42 w 118"/>
              <a:gd name="T7" fmla="*/ 24 h 87"/>
              <a:gd name="T8" fmla="*/ 96 w 118"/>
              <a:gd name="T9" fmla="*/ 0 h 87"/>
              <a:gd name="T10" fmla="*/ 109 w 118"/>
              <a:gd name="T11" fmla="*/ 6 h 87"/>
              <a:gd name="T12" fmla="*/ 72 w 118"/>
              <a:gd name="T13" fmla="*/ 64 h 87"/>
              <a:gd name="T14" fmla="*/ 18 w 118"/>
              <a:gd name="T15" fmla="*/ 87 h 87"/>
              <a:gd name="T16" fmla="*/ 96 w 118"/>
              <a:gd name="T17" fmla="*/ 4 h 87"/>
              <a:gd name="T18" fmla="*/ 44 w 118"/>
              <a:gd name="T19" fmla="*/ 26 h 87"/>
              <a:gd name="T20" fmla="*/ 12 w 118"/>
              <a:gd name="T21" fmla="*/ 58 h 87"/>
              <a:gd name="T22" fmla="*/ 7 w 118"/>
              <a:gd name="T23" fmla="*/ 80 h 87"/>
              <a:gd name="T24" fmla="*/ 18 w 118"/>
              <a:gd name="T25" fmla="*/ 84 h 87"/>
              <a:gd name="T26" fmla="*/ 70 w 118"/>
              <a:gd name="T27" fmla="*/ 62 h 87"/>
              <a:gd name="T28" fmla="*/ 107 w 118"/>
              <a:gd name="T29" fmla="*/ 8 h 87"/>
              <a:gd name="T30" fmla="*/ 96 w 118"/>
              <a:gd name="T31" fmla="*/ 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87">
                <a:moveTo>
                  <a:pt x="18" y="87"/>
                </a:moveTo>
                <a:cubicBezTo>
                  <a:pt x="12" y="87"/>
                  <a:pt x="7" y="86"/>
                  <a:pt x="5" y="82"/>
                </a:cubicBezTo>
                <a:cubicBezTo>
                  <a:pt x="0" y="76"/>
                  <a:pt x="2" y="67"/>
                  <a:pt x="10" y="56"/>
                </a:cubicBezTo>
                <a:cubicBezTo>
                  <a:pt x="17" y="45"/>
                  <a:pt x="28" y="34"/>
                  <a:pt x="42" y="24"/>
                </a:cubicBezTo>
                <a:cubicBezTo>
                  <a:pt x="62" y="9"/>
                  <a:pt x="82" y="0"/>
                  <a:pt x="96" y="0"/>
                </a:cubicBezTo>
                <a:cubicBezTo>
                  <a:pt x="102" y="0"/>
                  <a:pt x="107" y="2"/>
                  <a:pt x="109" y="6"/>
                </a:cubicBezTo>
                <a:cubicBezTo>
                  <a:pt x="118" y="17"/>
                  <a:pt x="101" y="43"/>
                  <a:pt x="72" y="64"/>
                </a:cubicBezTo>
                <a:cubicBezTo>
                  <a:pt x="52" y="79"/>
                  <a:pt x="32" y="87"/>
                  <a:pt x="18" y="87"/>
                </a:cubicBezTo>
                <a:close/>
                <a:moveTo>
                  <a:pt x="96" y="4"/>
                </a:moveTo>
                <a:cubicBezTo>
                  <a:pt x="83" y="4"/>
                  <a:pt x="63" y="12"/>
                  <a:pt x="44" y="26"/>
                </a:cubicBezTo>
                <a:cubicBezTo>
                  <a:pt x="31" y="36"/>
                  <a:pt x="19" y="47"/>
                  <a:pt x="12" y="58"/>
                </a:cubicBezTo>
                <a:cubicBezTo>
                  <a:pt x="6" y="68"/>
                  <a:pt x="4" y="76"/>
                  <a:pt x="7" y="80"/>
                </a:cubicBezTo>
                <a:cubicBezTo>
                  <a:pt x="10" y="83"/>
                  <a:pt x="14" y="84"/>
                  <a:pt x="18" y="84"/>
                </a:cubicBezTo>
                <a:cubicBezTo>
                  <a:pt x="31" y="84"/>
                  <a:pt x="51" y="75"/>
                  <a:pt x="70" y="62"/>
                </a:cubicBezTo>
                <a:cubicBezTo>
                  <a:pt x="97" y="42"/>
                  <a:pt x="114" y="17"/>
                  <a:pt x="107" y="8"/>
                </a:cubicBezTo>
                <a:cubicBezTo>
                  <a:pt x="104" y="4"/>
                  <a:pt x="100" y="4"/>
                  <a:pt x="96" y="4"/>
                </a:cubicBezTo>
                <a:close/>
              </a:path>
            </a:pathLst>
          </a:custGeom>
          <a:solidFill>
            <a:srgbClr val="7F7F7F">
              <a:lumMod val="60000"/>
              <a:lumOff val="40000"/>
              <a:alpha val="45000"/>
            </a:srgbClr>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 name="Freeform 7"/>
          <p:cNvSpPr>
            <a:spLocks noEditPoints="1"/>
          </p:cNvSpPr>
          <p:nvPr/>
        </p:nvSpPr>
        <p:spPr bwMode="auto">
          <a:xfrm>
            <a:off x="3063916" y="1969959"/>
            <a:ext cx="2744830" cy="1817460"/>
          </a:xfrm>
          <a:custGeom>
            <a:avLst/>
            <a:gdLst>
              <a:gd name="T0" fmla="*/ 103 w 122"/>
              <a:gd name="T1" fmla="*/ 81 h 81"/>
              <a:gd name="T2" fmla="*/ 50 w 122"/>
              <a:gd name="T3" fmla="*/ 62 h 81"/>
              <a:gd name="T4" fmla="*/ 8 w 122"/>
              <a:gd name="T5" fmla="*/ 7 h 81"/>
              <a:gd name="T6" fmla="*/ 23 w 122"/>
              <a:gd name="T7" fmla="*/ 0 h 81"/>
              <a:gd name="T8" fmla="*/ 76 w 122"/>
              <a:gd name="T9" fmla="*/ 19 h 81"/>
              <a:gd name="T10" fmla="*/ 111 w 122"/>
              <a:gd name="T11" fmla="*/ 49 h 81"/>
              <a:gd name="T12" fmla="*/ 118 w 122"/>
              <a:gd name="T13" fmla="*/ 75 h 81"/>
              <a:gd name="T14" fmla="*/ 103 w 122"/>
              <a:gd name="T15" fmla="*/ 81 h 81"/>
              <a:gd name="T16" fmla="*/ 23 w 122"/>
              <a:gd name="T17" fmla="*/ 4 h 81"/>
              <a:gd name="T18" fmla="*/ 11 w 122"/>
              <a:gd name="T19" fmla="*/ 9 h 81"/>
              <a:gd name="T20" fmla="*/ 51 w 122"/>
              <a:gd name="T21" fmla="*/ 60 h 81"/>
              <a:gd name="T22" fmla="*/ 103 w 122"/>
              <a:gd name="T23" fmla="*/ 78 h 81"/>
              <a:gd name="T24" fmla="*/ 115 w 122"/>
              <a:gd name="T25" fmla="*/ 73 h 81"/>
              <a:gd name="T26" fmla="*/ 108 w 122"/>
              <a:gd name="T27" fmla="*/ 51 h 81"/>
              <a:gd name="T28" fmla="*/ 74 w 122"/>
              <a:gd name="T29" fmla="*/ 22 h 81"/>
              <a:gd name="T30" fmla="*/ 23 w 122"/>
              <a:gd name="T31"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81">
                <a:moveTo>
                  <a:pt x="103" y="81"/>
                </a:moveTo>
                <a:cubicBezTo>
                  <a:pt x="89" y="81"/>
                  <a:pt x="69" y="74"/>
                  <a:pt x="50" y="62"/>
                </a:cubicBezTo>
                <a:cubicBezTo>
                  <a:pt x="19" y="43"/>
                  <a:pt x="0" y="19"/>
                  <a:pt x="8" y="7"/>
                </a:cubicBezTo>
                <a:cubicBezTo>
                  <a:pt x="10" y="3"/>
                  <a:pt x="16" y="0"/>
                  <a:pt x="23" y="0"/>
                </a:cubicBezTo>
                <a:cubicBezTo>
                  <a:pt x="37" y="0"/>
                  <a:pt x="57" y="8"/>
                  <a:pt x="76" y="19"/>
                </a:cubicBezTo>
                <a:cubicBezTo>
                  <a:pt x="91" y="28"/>
                  <a:pt x="103" y="39"/>
                  <a:pt x="111" y="49"/>
                </a:cubicBezTo>
                <a:cubicBezTo>
                  <a:pt x="119" y="60"/>
                  <a:pt x="122" y="69"/>
                  <a:pt x="118" y="75"/>
                </a:cubicBezTo>
                <a:cubicBezTo>
                  <a:pt x="116" y="79"/>
                  <a:pt x="110" y="81"/>
                  <a:pt x="103" y="81"/>
                </a:cubicBezTo>
                <a:close/>
                <a:moveTo>
                  <a:pt x="23" y="4"/>
                </a:moveTo>
                <a:cubicBezTo>
                  <a:pt x="19" y="4"/>
                  <a:pt x="13" y="5"/>
                  <a:pt x="11" y="9"/>
                </a:cubicBezTo>
                <a:cubicBezTo>
                  <a:pt x="4" y="19"/>
                  <a:pt x="23" y="42"/>
                  <a:pt x="51" y="60"/>
                </a:cubicBezTo>
                <a:cubicBezTo>
                  <a:pt x="70" y="71"/>
                  <a:pt x="90" y="78"/>
                  <a:pt x="103" y="78"/>
                </a:cubicBezTo>
                <a:cubicBezTo>
                  <a:pt x="107" y="78"/>
                  <a:pt x="113" y="77"/>
                  <a:pt x="115" y="73"/>
                </a:cubicBezTo>
                <a:cubicBezTo>
                  <a:pt x="118" y="68"/>
                  <a:pt x="116" y="60"/>
                  <a:pt x="108" y="51"/>
                </a:cubicBezTo>
                <a:cubicBezTo>
                  <a:pt x="101" y="41"/>
                  <a:pt x="89" y="31"/>
                  <a:pt x="74" y="22"/>
                </a:cubicBezTo>
                <a:cubicBezTo>
                  <a:pt x="56" y="11"/>
                  <a:pt x="36" y="4"/>
                  <a:pt x="23" y="4"/>
                </a:cubicBezTo>
                <a:close/>
              </a:path>
            </a:pathLst>
          </a:custGeom>
          <a:solidFill>
            <a:srgbClr val="7F7F7F">
              <a:lumMod val="60000"/>
              <a:lumOff val="40000"/>
              <a:alpha val="45000"/>
            </a:srgbClr>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5" name="Freeform 8"/>
          <p:cNvSpPr>
            <a:spLocks noEditPoints="1"/>
          </p:cNvSpPr>
          <p:nvPr/>
        </p:nvSpPr>
        <p:spPr bwMode="auto">
          <a:xfrm>
            <a:off x="3918277" y="1430935"/>
            <a:ext cx="1126203" cy="2917256"/>
          </a:xfrm>
          <a:custGeom>
            <a:avLst/>
            <a:gdLst>
              <a:gd name="T0" fmla="*/ 25 w 50"/>
              <a:gd name="T1" fmla="*/ 130 h 130"/>
              <a:gd name="T2" fmla="*/ 0 w 50"/>
              <a:gd name="T3" fmla="*/ 65 h 130"/>
              <a:gd name="T4" fmla="*/ 25 w 50"/>
              <a:gd name="T5" fmla="*/ 0 h 130"/>
              <a:gd name="T6" fmla="*/ 50 w 50"/>
              <a:gd name="T7" fmla="*/ 65 h 130"/>
              <a:gd name="T8" fmla="*/ 25 w 50"/>
              <a:gd name="T9" fmla="*/ 130 h 130"/>
              <a:gd name="T10" fmla="*/ 25 w 50"/>
              <a:gd name="T11" fmla="*/ 3 h 130"/>
              <a:gd name="T12" fmla="*/ 3 w 50"/>
              <a:gd name="T13" fmla="*/ 65 h 130"/>
              <a:gd name="T14" fmla="*/ 25 w 50"/>
              <a:gd name="T15" fmla="*/ 126 h 130"/>
              <a:gd name="T16" fmla="*/ 47 w 50"/>
              <a:gd name="T17" fmla="*/ 65 h 130"/>
              <a:gd name="T18" fmla="*/ 25 w 50"/>
              <a:gd name="T19" fmla="*/ 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30">
                <a:moveTo>
                  <a:pt x="25" y="130"/>
                </a:moveTo>
                <a:cubicBezTo>
                  <a:pt x="11" y="130"/>
                  <a:pt x="0" y="101"/>
                  <a:pt x="0" y="65"/>
                </a:cubicBezTo>
                <a:cubicBezTo>
                  <a:pt x="0" y="29"/>
                  <a:pt x="11" y="0"/>
                  <a:pt x="25" y="0"/>
                </a:cubicBezTo>
                <a:cubicBezTo>
                  <a:pt x="39" y="0"/>
                  <a:pt x="50" y="29"/>
                  <a:pt x="50" y="65"/>
                </a:cubicBezTo>
                <a:cubicBezTo>
                  <a:pt x="50" y="101"/>
                  <a:pt x="39" y="130"/>
                  <a:pt x="25" y="130"/>
                </a:cubicBezTo>
                <a:close/>
                <a:moveTo>
                  <a:pt x="25" y="3"/>
                </a:moveTo>
                <a:cubicBezTo>
                  <a:pt x="13" y="3"/>
                  <a:pt x="3" y="32"/>
                  <a:pt x="3" y="65"/>
                </a:cubicBezTo>
                <a:cubicBezTo>
                  <a:pt x="3" y="98"/>
                  <a:pt x="13" y="126"/>
                  <a:pt x="25" y="126"/>
                </a:cubicBezTo>
                <a:cubicBezTo>
                  <a:pt x="37" y="126"/>
                  <a:pt x="47" y="98"/>
                  <a:pt x="47" y="65"/>
                </a:cubicBezTo>
                <a:cubicBezTo>
                  <a:pt x="47" y="32"/>
                  <a:pt x="37" y="3"/>
                  <a:pt x="25" y="3"/>
                </a:cubicBezTo>
                <a:close/>
              </a:path>
            </a:pathLst>
          </a:custGeom>
          <a:solidFill>
            <a:srgbClr val="7F7F7F">
              <a:lumMod val="60000"/>
              <a:lumOff val="40000"/>
              <a:alpha val="45000"/>
            </a:srgbClr>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6" name="Oval 9"/>
          <p:cNvSpPr>
            <a:spLocks noChangeArrowheads="1"/>
          </p:cNvSpPr>
          <p:nvPr/>
        </p:nvSpPr>
        <p:spPr bwMode="auto">
          <a:xfrm>
            <a:off x="4258149" y="1173598"/>
            <a:ext cx="529167" cy="529167"/>
          </a:xfrm>
          <a:prstGeom prst="ellipse">
            <a:avLst/>
          </a:prstGeom>
          <a:solidFill>
            <a:srgbClr val="A5A5A5"/>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7" name="Oval 10"/>
          <p:cNvSpPr>
            <a:spLocks noChangeArrowheads="1"/>
          </p:cNvSpPr>
          <p:nvPr/>
        </p:nvSpPr>
        <p:spPr bwMode="auto">
          <a:xfrm>
            <a:off x="3004690" y="1823535"/>
            <a:ext cx="529167" cy="529167"/>
          </a:xfrm>
          <a:prstGeom prst="ellipse">
            <a:avLst/>
          </a:prstGeom>
          <a:solidFill>
            <a:srgbClr val="FFC00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8" name="Oval 11"/>
          <p:cNvSpPr>
            <a:spLocks noChangeArrowheads="1"/>
          </p:cNvSpPr>
          <p:nvPr/>
        </p:nvSpPr>
        <p:spPr bwMode="auto">
          <a:xfrm>
            <a:off x="5375876" y="1770332"/>
            <a:ext cx="529167" cy="529167"/>
          </a:xfrm>
          <a:prstGeom prst="ellipse">
            <a:avLst/>
          </a:prstGeom>
          <a:solidFill>
            <a:srgbClr val="ED7D31"/>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9" name="Oval 12"/>
          <p:cNvSpPr>
            <a:spLocks noChangeArrowheads="1"/>
          </p:cNvSpPr>
          <p:nvPr/>
        </p:nvSpPr>
        <p:spPr bwMode="auto">
          <a:xfrm>
            <a:off x="5410433" y="3385479"/>
            <a:ext cx="529167" cy="529167"/>
          </a:xfrm>
          <a:prstGeom prst="ellipse">
            <a:avLst/>
          </a:prstGeom>
          <a:solidFill>
            <a:srgbClr val="FFC00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0" name="Oval 13"/>
          <p:cNvSpPr>
            <a:spLocks noChangeArrowheads="1"/>
          </p:cNvSpPr>
          <p:nvPr/>
        </p:nvSpPr>
        <p:spPr bwMode="auto">
          <a:xfrm>
            <a:off x="3105131" y="3412072"/>
            <a:ext cx="529167" cy="529167"/>
          </a:xfrm>
          <a:prstGeom prst="ellipse">
            <a:avLst/>
          </a:prstGeom>
          <a:solidFill>
            <a:srgbClr val="ED7D31"/>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1" name="Oval 14"/>
          <p:cNvSpPr>
            <a:spLocks noChangeArrowheads="1"/>
          </p:cNvSpPr>
          <p:nvPr/>
        </p:nvSpPr>
        <p:spPr bwMode="auto">
          <a:xfrm>
            <a:off x="4219938" y="4045975"/>
            <a:ext cx="529167" cy="529167"/>
          </a:xfrm>
          <a:prstGeom prst="ellipse">
            <a:avLst/>
          </a:prstGeom>
          <a:solidFill>
            <a:srgbClr val="A5A5A5"/>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2" name="Oval 16"/>
          <p:cNvSpPr>
            <a:spLocks noChangeArrowheads="1"/>
          </p:cNvSpPr>
          <p:nvPr/>
        </p:nvSpPr>
        <p:spPr bwMode="auto">
          <a:xfrm>
            <a:off x="615453" y="2003324"/>
            <a:ext cx="132292" cy="132292"/>
          </a:xfrm>
          <a:prstGeom prst="ellipse">
            <a:avLst/>
          </a:prstGeom>
          <a:solidFill>
            <a:srgbClr val="2D3E5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3" name="Oval 17"/>
          <p:cNvSpPr>
            <a:spLocks noChangeArrowheads="1"/>
          </p:cNvSpPr>
          <p:nvPr/>
        </p:nvSpPr>
        <p:spPr bwMode="auto">
          <a:xfrm>
            <a:off x="615453" y="2805105"/>
            <a:ext cx="132292" cy="132292"/>
          </a:xfrm>
          <a:prstGeom prst="ellipse">
            <a:avLst/>
          </a:prstGeom>
          <a:solidFill>
            <a:srgbClr val="2D3E5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4" name="Oval 18"/>
          <p:cNvSpPr>
            <a:spLocks noChangeArrowheads="1"/>
          </p:cNvSpPr>
          <p:nvPr/>
        </p:nvSpPr>
        <p:spPr bwMode="auto">
          <a:xfrm>
            <a:off x="615453" y="3539679"/>
            <a:ext cx="132292" cy="132292"/>
          </a:xfrm>
          <a:prstGeom prst="ellipse">
            <a:avLst/>
          </a:prstGeom>
          <a:solidFill>
            <a:srgbClr val="2D3E5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5" name="Oval 25"/>
          <p:cNvSpPr>
            <a:spLocks noChangeArrowheads="1"/>
          </p:cNvSpPr>
          <p:nvPr/>
        </p:nvSpPr>
        <p:spPr bwMode="auto">
          <a:xfrm>
            <a:off x="6476912" y="2080187"/>
            <a:ext cx="132292" cy="132292"/>
          </a:xfrm>
          <a:prstGeom prst="ellipse">
            <a:avLst/>
          </a:prstGeom>
          <a:solidFill>
            <a:srgbClr val="2D3E5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6" name="Oval 26"/>
          <p:cNvSpPr>
            <a:spLocks noChangeArrowheads="1"/>
          </p:cNvSpPr>
          <p:nvPr/>
        </p:nvSpPr>
        <p:spPr bwMode="auto">
          <a:xfrm>
            <a:off x="6476912" y="2860963"/>
            <a:ext cx="132292" cy="132292"/>
          </a:xfrm>
          <a:prstGeom prst="ellipse">
            <a:avLst/>
          </a:prstGeom>
          <a:solidFill>
            <a:srgbClr val="2D3E5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17" name="Oval 27"/>
          <p:cNvSpPr>
            <a:spLocks noChangeArrowheads="1"/>
          </p:cNvSpPr>
          <p:nvPr/>
        </p:nvSpPr>
        <p:spPr bwMode="auto">
          <a:xfrm>
            <a:off x="6476912" y="3606043"/>
            <a:ext cx="132292" cy="132292"/>
          </a:xfrm>
          <a:prstGeom prst="ellipse">
            <a:avLst/>
          </a:prstGeom>
          <a:solidFill>
            <a:srgbClr val="2D3E50"/>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grpSp>
        <p:nvGrpSpPr>
          <p:cNvPr id="18" name="Group 35"/>
          <p:cNvGrpSpPr/>
          <p:nvPr/>
        </p:nvGrpSpPr>
        <p:grpSpPr>
          <a:xfrm>
            <a:off x="4305795" y="2685018"/>
            <a:ext cx="365381" cy="416346"/>
            <a:chOff x="4616451" y="1741488"/>
            <a:chExt cx="2959100" cy="3371850"/>
          </a:xfrm>
          <a:solidFill>
            <a:sysClr val="window" lastClr="FFFFFF"/>
          </a:solidFill>
        </p:grpSpPr>
        <p:sp>
          <p:nvSpPr>
            <p:cNvPr id="19" name="Freeform 5"/>
            <p:cNvSpPr>
              <a:spLocks noEditPoints="1"/>
            </p:cNvSpPr>
            <p:nvPr/>
          </p:nvSpPr>
          <p:spPr bwMode="auto">
            <a:xfrm>
              <a:off x="4616451" y="1741488"/>
              <a:ext cx="2959100" cy="3371850"/>
            </a:xfrm>
            <a:custGeom>
              <a:avLst/>
              <a:gdLst>
                <a:gd name="T0" fmla="*/ 578 w 786"/>
                <a:gd name="T1" fmla="*/ 28 h 896"/>
                <a:gd name="T2" fmla="*/ 205 w 786"/>
                <a:gd name="T3" fmla="*/ 59 h 896"/>
                <a:gd name="T4" fmla="*/ 67 w 786"/>
                <a:gd name="T5" fmla="*/ 236 h 896"/>
                <a:gd name="T6" fmla="*/ 68 w 786"/>
                <a:gd name="T7" fmla="*/ 346 h 896"/>
                <a:gd name="T8" fmla="*/ 70 w 786"/>
                <a:gd name="T9" fmla="*/ 356 h 896"/>
                <a:gd name="T10" fmla="*/ 39 w 786"/>
                <a:gd name="T11" fmla="*/ 406 h 896"/>
                <a:gd name="T12" fmla="*/ 14 w 786"/>
                <a:gd name="T13" fmla="*/ 441 h 896"/>
                <a:gd name="T14" fmla="*/ 14 w 786"/>
                <a:gd name="T15" fmla="*/ 442 h 896"/>
                <a:gd name="T16" fmla="*/ 36 w 786"/>
                <a:gd name="T17" fmla="*/ 540 h 896"/>
                <a:gd name="T18" fmla="*/ 50 w 786"/>
                <a:gd name="T19" fmla="*/ 587 h 896"/>
                <a:gd name="T20" fmla="*/ 75 w 786"/>
                <a:gd name="T21" fmla="*/ 649 h 896"/>
                <a:gd name="T22" fmla="*/ 74 w 786"/>
                <a:gd name="T23" fmla="*/ 694 h 896"/>
                <a:gd name="T24" fmla="*/ 169 w 786"/>
                <a:gd name="T25" fmla="*/ 773 h 896"/>
                <a:gd name="T26" fmla="*/ 244 w 786"/>
                <a:gd name="T27" fmla="*/ 830 h 896"/>
                <a:gd name="T28" fmla="*/ 618 w 786"/>
                <a:gd name="T29" fmla="*/ 896 h 896"/>
                <a:gd name="T30" fmla="*/ 686 w 786"/>
                <a:gd name="T31" fmla="*/ 814 h 896"/>
                <a:gd name="T32" fmla="*/ 664 w 786"/>
                <a:gd name="T33" fmla="*/ 637 h 896"/>
                <a:gd name="T34" fmla="*/ 777 w 786"/>
                <a:gd name="T35" fmla="*/ 417 h 896"/>
                <a:gd name="T36" fmla="*/ 706 w 786"/>
                <a:gd name="T37" fmla="*/ 118 h 896"/>
                <a:gd name="T38" fmla="*/ 627 w 786"/>
                <a:gd name="T39" fmla="*/ 606 h 896"/>
                <a:gd name="T40" fmla="*/ 639 w 786"/>
                <a:gd name="T41" fmla="*/ 823 h 896"/>
                <a:gd name="T42" fmla="*/ 618 w 786"/>
                <a:gd name="T43" fmla="*/ 847 h 896"/>
                <a:gd name="T44" fmla="*/ 292 w 786"/>
                <a:gd name="T45" fmla="*/ 827 h 896"/>
                <a:gd name="T46" fmla="*/ 260 w 786"/>
                <a:gd name="T47" fmla="*/ 706 h 896"/>
                <a:gd name="T48" fmla="*/ 169 w 786"/>
                <a:gd name="T49" fmla="*/ 725 h 896"/>
                <a:gd name="T50" fmla="*/ 101 w 786"/>
                <a:gd name="T51" fmla="*/ 604 h 896"/>
                <a:gd name="T52" fmla="*/ 110 w 786"/>
                <a:gd name="T53" fmla="*/ 568 h 896"/>
                <a:gd name="T54" fmla="*/ 86 w 786"/>
                <a:gd name="T55" fmla="*/ 555 h 896"/>
                <a:gd name="T56" fmla="*/ 94 w 786"/>
                <a:gd name="T57" fmla="*/ 519 h 896"/>
                <a:gd name="T58" fmla="*/ 65 w 786"/>
                <a:gd name="T59" fmla="*/ 501 h 896"/>
                <a:gd name="T60" fmla="*/ 55 w 786"/>
                <a:gd name="T61" fmla="*/ 467 h 896"/>
                <a:gd name="T62" fmla="*/ 112 w 786"/>
                <a:gd name="T63" fmla="*/ 381 h 896"/>
                <a:gd name="T64" fmla="*/ 115 w 786"/>
                <a:gd name="T65" fmla="*/ 335 h 896"/>
                <a:gd name="T66" fmla="*/ 114 w 786"/>
                <a:gd name="T67" fmla="*/ 248 h 896"/>
                <a:gd name="T68" fmla="*/ 729 w 786"/>
                <a:gd name="T69" fmla="*/ 41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6" h="896">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20" name="Freeform 6"/>
            <p:cNvSpPr/>
            <p:nvPr/>
          </p:nvSpPr>
          <p:spPr bwMode="auto">
            <a:xfrm>
              <a:off x="5184776" y="2062163"/>
              <a:ext cx="2085975" cy="1700213"/>
            </a:xfrm>
            <a:custGeom>
              <a:avLst/>
              <a:gdLst>
                <a:gd name="T0" fmla="*/ 367 w 554"/>
                <a:gd name="T1" fmla="*/ 21 h 452"/>
                <a:gd name="T2" fmla="*/ 325 w 554"/>
                <a:gd name="T3" fmla="*/ 5 h 452"/>
                <a:gd name="T4" fmla="*/ 298 w 554"/>
                <a:gd name="T5" fmla="*/ 11 h 452"/>
                <a:gd name="T6" fmla="*/ 267 w 554"/>
                <a:gd name="T7" fmla="*/ 0 h 452"/>
                <a:gd name="T8" fmla="*/ 243 w 554"/>
                <a:gd name="T9" fmla="*/ 7 h 452"/>
                <a:gd name="T10" fmla="*/ 223 w 554"/>
                <a:gd name="T11" fmla="*/ 5 h 452"/>
                <a:gd name="T12" fmla="*/ 168 w 554"/>
                <a:gd name="T13" fmla="*/ 24 h 452"/>
                <a:gd name="T14" fmla="*/ 163 w 554"/>
                <a:gd name="T15" fmla="*/ 24 h 452"/>
                <a:gd name="T16" fmla="*/ 96 w 554"/>
                <a:gd name="T17" fmla="*/ 54 h 452"/>
                <a:gd name="T18" fmla="*/ 38 w 554"/>
                <a:gd name="T19" fmla="*/ 123 h 452"/>
                <a:gd name="T20" fmla="*/ 15 w 554"/>
                <a:gd name="T21" fmla="*/ 156 h 452"/>
                <a:gd name="T22" fmla="*/ 15 w 554"/>
                <a:gd name="T23" fmla="*/ 161 h 452"/>
                <a:gd name="T24" fmla="*/ 0 w 554"/>
                <a:gd name="T25" fmla="*/ 210 h 452"/>
                <a:gd name="T26" fmla="*/ 39 w 554"/>
                <a:gd name="T27" fmla="*/ 282 h 452"/>
                <a:gd name="T28" fmla="*/ 103 w 554"/>
                <a:gd name="T29" fmla="*/ 327 h 452"/>
                <a:gd name="T30" fmla="*/ 135 w 554"/>
                <a:gd name="T31" fmla="*/ 319 h 452"/>
                <a:gd name="T32" fmla="*/ 177 w 554"/>
                <a:gd name="T33" fmla="*/ 344 h 452"/>
                <a:gd name="T34" fmla="*/ 260 w 554"/>
                <a:gd name="T35" fmla="*/ 403 h 452"/>
                <a:gd name="T36" fmla="*/ 296 w 554"/>
                <a:gd name="T37" fmla="*/ 395 h 452"/>
                <a:gd name="T38" fmla="*/ 391 w 554"/>
                <a:gd name="T39" fmla="*/ 452 h 452"/>
                <a:gd name="T40" fmla="*/ 492 w 554"/>
                <a:gd name="T41" fmla="*/ 382 h 452"/>
                <a:gd name="T42" fmla="*/ 549 w 554"/>
                <a:gd name="T43" fmla="*/ 287 h 452"/>
                <a:gd name="T44" fmla="*/ 547 w 554"/>
                <a:gd name="T45" fmla="*/ 267 h 452"/>
                <a:gd name="T46" fmla="*/ 554 w 554"/>
                <a:gd name="T47" fmla="*/ 235 h 452"/>
                <a:gd name="T48" fmla="*/ 536 w 554"/>
                <a:gd name="T49" fmla="*/ 185 h 452"/>
                <a:gd name="T50" fmla="*/ 537 w 554"/>
                <a:gd name="T51" fmla="*/ 174 h 452"/>
                <a:gd name="T52" fmla="*/ 493 w 554"/>
                <a:gd name="T53" fmla="*/ 106 h 452"/>
                <a:gd name="T54" fmla="*/ 367 w 554"/>
                <a:gd name="T55" fmla="*/ 2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4" h="452">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grpSp>
      <p:grpSp>
        <p:nvGrpSpPr>
          <p:cNvPr id="21" name="Group 38"/>
          <p:cNvGrpSpPr/>
          <p:nvPr/>
        </p:nvGrpSpPr>
        <p:grpSpPr>
          <a:xfrm>
            <a:off x="4401471" y="1287949"/>
            <a:ext cx="228551" cy="264638"/>
            <a:chOff x="4937125" y="1749425"/>
            <a:chExt cx="392113" cy="454025"/>
          </a:xfrm>
          <a:solidFill>
            <a:sysClr val="window" lastClr="FFFFFF"/>
          </a:solidFill>
        </p:grpSpPr>
        <p:sp>
          <p:nvSpPr>
            <p:cNvPr id="22" name="Freeform 58"/>
            <p:cNvSpPr/>
            <p:nvPr/>
          </p:nvSpPr>
          <p:spPr bwMode="auto">
            <a:xfrm>
              <a:off x="5016500" y="2016125"/>
              <a:ext cx="79375" cy="19050"/>
            </a:xfrm>
            <a:custGeom>
              <a:avLst/>
              <a:gdLst>
                <a:gd name="T0" fmla="*/ 14 w 16"/>
                <a:gd name="T1" fmla="*/ 4 h 4"/>
                <a:gd name="T2" fmla="*/ 2 w 16"/>
                <a:gd name="T3" fmla="*/ 4 h 4"/>
                <a:gd name="T4" fmla="*/ 0 w 16"/>
                <a:gd name="T5" fmla="*/ 2 h 4"/>
                <a:gd name="T6" fmla="*/ 2 w 16"/>
                <a:gd name="T7" fmla="*/ 0 h 4"/>
                <a:gd name="T8" fmla="*/ 14 w 16"/>
                <a:gd name="T9" fmla="*/ 0 h 4"/>
                <a:gd name="T10" fmla="*/ 16 w 16"/>
                <a:gd name="T11" fmla="*/ 2 h 4"/>
                <a:gd name="T12" fmla="*/ 14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4"/>
                  </a:moveTo>
                  <a:cubicBezTo>
                    <a:pt x="2" y="4"/>
                    <a:pt x="2" y="4"/>
                    <a:pt x="2" y="4"/>
                  </a:cubicBezTo>
                  <a:cubicBezTo>
                    <a:pt x="1" y="4"/>
                    <a:pt x="0" y="3"/>
                    <a:pt x="0" y="2"/>
                  </a:cubicBezTo>
                  <a:cubicBezTo>
                    <a:pt x="0" y="1"/>
                    <a:pt x="1" y="0"/>
                    <a:pt x="2" y="0"/>
                  </a:cubicBezTo>
                  <a:cubicBezTo>
                    <a:pt x="14" y="0"/>
                    <a:pt x="14" y="0"/>
                    <a:pt x="14" y="0"/>
                  </a:cubicBezTo>
                  <a:cubicBezTo>
                    <a:pt x="15" y="0"/>
                    <a:pt x="16" y="1"/>
                    <a:pt x="16" y="2"/>
                  </a:cubicBezTo>
                  <a:cubicBezTo>
                    <a:pt x="16" y="3"/>
                    <a:pt x="15"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23" name="Freeform 59"/>
            <p:cNvSpPr/>
            <p:nvPr/>
          </p:nvSpPr>
          <p:spPr bwMode="auto">
            <a:xfrm>
              <a:off x="5046663" y="1952625"/>
              <a:ext cx="84138" cy="19050"/>
            </a:xfrm>
            <a:custGeom>
              <a:avLst/>
              <a:gdLst>
                <a:gd name="T0" fmla="*/ 15 w 17"/>
                <a:gd name="T1" fmla="*/ 4 h 4"/>
                <a:gd name="T2" fmla="*/ 2 w 17"/>
                <a:gd name="T3" fmla="*/ 4 h 4"/>
                <a:gd name="T4" fmla="*/ 0 w 17"/>
                <a:gd name="T5" fmla="*/ 2 h 4"/>
                <a:gd name="T6" fmla="*/ 2 w 17"/>
                <a:gd name="T7" fmla="*/ 0 h 4"/>
                <a:gd name="T8" fmla="*/ 15 w 17"/>
                <a:gd name="T9" fmla="*/ 0 h 4"/>
                <a:gd name="T10" fmla="*/ 17 w 17"/>
                <a:gd name="T11" fmla="*/ 2 h 4"/>
                <a:gd name="T12" fmla="*/ 15 w 17"/>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15" y="4"/>
                  </a:moveTo>
                  <a:cubicBezTo>
                    <a:pt x="2" y="4"/>
                    <a:pt x="2" y="4"/>
                    <a:pt x="2" y="4"/>
                  </a:cubicBezTo>
                  <a:cubicBezTo>
                    <a:pt x="1" y="4"/>
                    <a:pt x="0" y="4"/>
                    <a:pt x="0" y="2"/>
                  </a:cubicBezTo>
                  <a:cubicBezTo>
                    <a:pt x="0" y="1"/>
                    <a:pt x="1" y="0"/>
                    <a:pt x="2" y="0"/>
                  </a:cubicBezTo>
                  <a:cubicBezTo>
                    <a:pt x="15" y="0"/>
                    <a:pt x="15" y="0"/>
                    <a:pt x="15" y="0"/>
                  </a:cubicBezTo>
                  <a:cubicBezTo>
                    <a:pt x="16" y="0"/>
                    <a:pt x="17" y="1"/>
                    <a:pt x="17" y="2"/>
                  </a:cubicBezTo>
                  <a:cubicBezTo>
                    <a:pt x="17" y="4"/>
                    <a:pt x="16"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24" name="Freeform 60"/>
            <p:cNvSpPr/>
            <p:nvPr/>
          </p:nvSpPr>
          <p:spPr bwMode="auto">
            <a:xfrm>
              <a:off x="4976813" y="2055813"/>
              <a:ext cx="307975" cy="117475"/>
            </a:xfrm>
            <a:custGeom>
              <a:avLst/>
              <a:gdLst>
                <a:gd name="T0" fmla="*/ 61 w 62"/>
                <a:gd name="T1" fmla="*/ 16 h 24"/>
                <a:gd name="T2" fmla="*/ 52 w 62"/>
                <a:gd name="T3" fmla="*/ 0 h 24"/>
                <a:gd name="T4" fmla="*/ 10 w 62"/>
                <a:gd name="T5" fmla="*/ 0 h 24"/>
                <a:gd name="T6" fmla="*/ 7 w 62"/>
                <a:gd name="T7" fmla="*/ 4 h 24"/>
                <a:gd name="T8" fmla="*/ 15 w 62"/>
                <a:gd name="T9" fmla="*/ 4 h 24"/>
                <a:gd name="T10" fmla="*/ 17 w 62"/>
                <a:gd name="T11" fmla="*/ 6 h 24"/>
                <a:gd name="T12" fmla="*/ 15 w 62"/>
                <a:gd name="T13" fmla="*/ 8 h 24"/>
                <a:gd name="T14" fmla="*/ 5 w 62"/>
                <a:gd name="T15" fmla="*/ 8 h 24"/>
                <a:gd name="T16" fmla="*/ 1 w 62"/>
                <a:gd name="T17" fmla="*/ 16 h 24"/>
                <a:gd name="T18" fmla="*/ 9 w 62"/>
                <a:gd name="T19" fmla="*/ 16 h 24"/>
                <a:gd name="T20" fmla="*/ 11 w 62"/>
                <a:gd name="T21" fmla="*/ 18 h 24"/>
                <a:gd name="T22" fmla="*/ 9 w 62"/>
                <a:gd name="T23" fmla="*/ 20 h 24"/>
                <a:gd name="T24" fmla="*/ 0 w 62"/>
                <a:gd name="T25" fmla="*/ 20 h 24"/>
                <a:gd name="T26" fmla="*/ 0 w 62"/>
                <a:gd name="T27" fmla="*/ 21 h 24"/>
                <a:gd name="T28" fmla="*/ 9 w 62"/>
                <a:gd name="T29" fmla="*/ 24 h 24"/>
                <a:gd name="T30" fmla="*/ 52 w 62"/>
                <a:gd name="T31" fmla="*/ 24 h 24"/>
                <a:gd name="T32" fmla="*/ 61 w 62"/>
                <a:gd name="T33" fmla="*/ 21 h 24"/>
                <a:gd name="T34" fmla="*/ 62 w 62"/>
                <a:gd name="T35" fmla="*/ 20 h 24"/>
                <a:gd name="T36" fmla="*/ 61 w 62"/>
                <a:gd name="T3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24">
                  <a:moveTo>
                    <a:pt x="61" y="16"/>
                  </a:moveTo>
                  <a:cubicBezTo>
                    <a:pt x="52" y="0"/>
                    <a:pt x="52" y="0"/>
                    <a:pt x="52" y="0"/>
                  </a:cubicBezTo>
                  <a:cubicBezTo>
                    <a:pt x="10" y="0"/>
                    <a:pt x="10" y="0"/>
                    <a:pt x="10" y="0"/>
                  </a:cubicBezTo>
                  <a:cubicBezTo>
                    <a:pt x="9" y="1"/>
                    <a:pt x="8" y="3"/>
                    <a:pt x="7" y="4"/>
                  </a:cubicBezTo>
                  <a:cubicBezTo>
                    <a:pt x="15" y="4"/>
                    <a:pt x="15" y="4"/>
                    <a:pt x="15" y="4"/>
                  </a:cubicBezTo>
                  <a:cubicBezTo>
                    <a:pt x="16" y="4"/>
                    <a:pt x="17" y="5"/>
                    <a:pt x="17" y="6"/>
                  </a:cubicBezTo>
                  <a:cubicBezTo>
                    <a:pt x="17" y="7"/>
                    <a:pt x="16" y="8"/>
                    <a:pt x="15" y="8"/>
                  </a:cubicBezTo>
                  <a:cubicBezTo>
                    <a:pt x="5" y="8"/>
                    <a:pt x="5" y="8"/>
                    <a:pt x="5" y="8"/>
                  </a:cubicBezTo>
                  <a:cubicBezTo>
                    <a:pt x="3" y="12"/>
                    <a:pt x="1" y="16"/>
                    <a:pt x="1" y="16"/>
                  </a:cubicBezTo>
                  <a:cubicBezTo>
                    <a:pt x="9" y="16"/>
                    <a:pt x="9" y="16"/>
                    <a:pt x="9" y="16"/>
                  </a:cubicBezTo>
                  <a:cubicBezTo>
                    <a:pt x="10" y="16"/>
                    <a:pt x="11" y="17"/>
                    <a:pt x="11" y="18"/>
                  </a:cubicBezTo>
                  <a:cubicBezTo>
                    <a:pt x="11" y="19"/>
                    <a:pt x="10" y="20"/>
                    <a:pt x="9" y="20"/>
                  </a:cubicBezTo>
                  <a:cubicBezTo>
                    <a:pt x="0" y="20"/>
                    <a:pt x="0" y="20"/>
                    <a:pt x="0" y="20"/>
                  </a:cubicBezTo>
                  <a:cubicBezTo>
                    <a:pt x="0" y="21"/>
                    <a:pt x="0" y="21"/>
                    <a:pt x="0" y="21"/>
                  </a:cubicBezTo>
                  <a:cubicBezTo>
                    <a:pt x="1" y="23"/>
                    <a:pt x="4" y="24"/>
                    <a:pt x="9" y="24"/>
                  </a:cubicBezTo>
                  <a:cubicBezTo>
                    <a:pt x="52" y="24"/>
                    <a:pt x="52" y="24"/>
                    <a:pt x="52" y="24"/>
                  </a:cubicBezTo>
                  <a:cubicBezTo>
                    <a:pt x="57" y="24"/>
                    <a:pt x="60" y="23"/>
                    <a:pt x="61" y="21"/>
                  </a:cubicBezTo>
                  <a:cubicBezTo>
                    <a:pt x="62" y="21"/>
                    <a:pt x="62" y="20"/>
                    <a:pt x="62" y="20"/>
                  </a:cubicBezTo>
                  <a:cubicBezTo>
                    <a:pt x="62" y="18"/>
                    <a:pt x="61" y="17"/>
                    <a:pt x="6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25" name="Freeform 61"/>
            <p:cNvSpPr>
              <a:spLocks noEditPoints="1"/>
            </p:cNvSpPr>
            <p:nvPr/>
          </p:nvSpPr>
          <p:spPr bwMode="auto">
            <a:xfrm>
              <a:off x="4937125" y="1749425"/>
              <a:ext cx="392113" cy="454025"/>
            </a:xfrm>
            <a:custGeom>
              <a:avLst/>
              <a:gdLst>
                <a:gd name="T0" fmla="*/ 63 w 79"/>
                <a:gd name="T1" fmla="*/ 92 h 92"/>
                <a:gd name="T2" fmla="*/ 15 w 79"/>
                <a:gd name="T3" fmla="*/ 92 h 92"/>
                <a:gd name="T4" fmla="*/ 2 w 79"/>
                <a:gd name="T5" fmla="*/ 87 h 92"/>
                <a:gd name="T6" fmla="*/ 3 w 79"/>
                <a:gd name="T7" fmla="*/ 78 h 92"/>
                <a:gd name="T8" fmla="*/ 28 w 79"/>
                <a:gd name="T9" fmla="*/ 31 h 92"/>
                <a:gd name="T10" fmla="*/ 28 w 79"/>
                <a:gd name="T11" fmla="*/ 10 h 92"/>
                <a:gd name="T12" fmla="*/ 27 w 79"/>
                <a:gd name="T13" fmla="*/ 10 h 92"/>
                <a:gd name="T14" fmla="*/ 23 w 79"/>
                <a:gd name="T15" fmla="*/ 9 h 92"/>
                <a:gd name="T16" fmla="*/ 23 w 79"/>
                <a:gd name="T17" fmla="*/ 8 h 92"/>
                <a:gd name="T18" fmla="*/ 22 w 79"/>
                <a:gd name="T19" fmla="*/ 2 h 92"/>
                <a:gd name="T20" fmla="*/ 24 w 79"/>
                <a:gd name="T21" fmla="*/ 0 h 92"/>
                <a:gd name="T22" fmla="*/ 54 w 79"/>
                <a:gd name="T23" fmla="*/ 0 h 92"/>
                <a:gd name="T24" fmla="*/ 56 w 79"/>
                <a:gd name="T25" fmla="*/ 2 h 92"/>
                <a:gd name="T26" fmla="*/ 55 w 79"/>
                <a:gd name="T27" fmla="*/ 8 h 92"/>
                <a:gd name="T28" fmla="*/ 55 w 79"/>
                <a:gd name="T29" fmla="*/ 9 h 92"/>
                <a:gd name="T30" fmla="*/ 51 w 79"/>
                <a:gd name="T31" fmla="*/ 10 h 92"/>
                <a:gd name="T32" fmla="*/ 50 w 79"/>
                <a:gd name="T33" fmla="*/ 10 h 92"/>
                <a:gd name="T34" fmla="*/ 50 w 79"/>
                <a:gd name="T35" fmla="*/ 12 h 92"/>
                <a:gd name="T36" fmla="*/ 50 w 79"/>
                <a:gd name="T37" fmla="*/ 31 h 92"/>
                <a:gd name="T38" fmla="*/ 76 w 79"/>
                <a:gd name="T39" fmla="*/ 78 h 92"/>
                <a:gd name="T40" fmla="*/ 76 w 79"/>
                <a:gd name="T41" fmla="*/ 87 h 92"/>
                <a:gd name="T42" fmla="*/ 63 w 79"/>
                <a:gd name="T43" fmla="*/ 92 h 92"/>
                <a:gd name="T44" fmla="*/ 26 w 79"/>
                <a:gd name="T45" fmla="*/ 6 h 92"/>
                <a:gd name="T46" fmla="*/ 27 w 79"/>
                <a:gd name="T47" fmla="*/ 6 h 92"/>
                <a:gd name="T48" fmla="*/ 32 w 79"/>
                <a:gd name="T49" fmla="*/ 10 h 92"/>
                <a:gd name="T50" fmla="*/ 32 w 79"/>
                <a:gd name="T51" fmla="*/ 32 h 92"/>
                <a:gd name="T52" fmla="*/ 32 w 79"/>
                <a:gd name="T53" fmla="*/ 33 h 92"/>
                <a:gd name="T54" fmla="*/ 6 w 79"/>
                <a:gd name="T55" fmla="*/ 80 h 92"/>
                <a:gd name="T56" fmla="*/ 5 w 79"/>
                <a:gd name="T57" fmla="*/ 85 h 92"/>
                <a:gd name="T58" fmla="*/ 15 w 79"/>
                <a:gd name="T59" fmla="*/ 88 h 92"/>
                <a:gd name="T60" fmla="*/ 63 w 79"/>
                <a:gd name="T61" fmla="*/ 88 h 92"/>
                <a:gd name="T62" fmla="*/ 73 w 79"/>
                <a:gd name="T63" fmla="*/ 85 h 92"/>
                <a:gd name="T64" fmla="*/ 72 w 79"/>
                <a:gd name="T65" fmla="*/ 80 h 92"/>
                <a:gd name="T66" fmla="*/ 47 w 79"/>
                <a:gd name="T67" fmla="*/ 33 h 92"/>
                <a:gd name="T68" fmla="*/ 46 w 79"/>
                <a:gd name="T69" fmla="*/ 32 h 92"/>
                <a:gd name="T70" fmla="*/ 46 w 79"/>
                <a:gd name="T71" fmla="*/ 10 h 92"/>
                <a:gd name="T72" fmla="*/ 51 w 79"/>
                <a:gd name="T73" fmla="*/ 6 h 92"/>
                <a:gd name="T74" fmla="*/ 52 w 79"/>
                <a:gd name="T75" fmla="*/ 6 h 92"/>
                <a:gd name="T76" fmla="*/ 52 w 79"/>
                <a:gd name="T77" fmla="*/ 4 h 92"/>
                <a:gd name="T78" fmla="*/ 26 w 79"/>
                <a:gd name="T79" fmla="*/ 4 h 92"/>
                <a:gd name="T80" fmla="*/ 26 w 79"/>
                <a:gd name="T8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92">
                  <a:moveTo>
                    <a:pt x="63" y="92"/>
                  </a:moveTo>
                  <a:cubicBezTo>
                    <a:pt x="15" y="92"/>
                    <a:pt x="15" y="92"/>
                    <a:pt x="15" y="92"/>
                  </a:cubicBezTo>
                  <a:cubicBezTo>
                    <a:pt x="8" y="92"/>
                    <a:pt x="4" y="90"/>
                    <a:pt x="2" y="87"/>
                  </a:cubicBezTo>
                  <a:cubicBezTo>
                    <a:pt x="0" y="83"/>
                    <a:pt x="2" y="78"/>
                    <a:pt x="3" y="78"/>
                  </a:cubicBezTo>
                  <a:cubicBezTo>
                    <a:pt x="28" y="31"/>
                    <a:pt x="28" y="31"/>
                    <a:pt x="28" y="31"/>
                  </a:cubicBezTo>
                  <a:cubicBezTo>
                    <a:pt x="28" y="10"/>
                    <a:pt x="28" y="10"/>
                    <a:pt x="28" y="10"/>
                  </a:cubicBezTo>
                  <a:cubicBezTo>
                    <a:pt x="28" y="10"/>
                    <a:pt x="27" y="10"/>
                    <a:pt x="27" y="10"/>
                  </a:cubicBezTo>
                  <a:cubicBezTo>
                    <a:pt x="26" y="10"/>
                    <a:pt x="24" y="10"/>
                    <a:pt x="23" y="9"/>
                  </a:cubicBezTo>
                  <a:cubicBezTo>
                    <a:pt x="23" y="9"/>
                    <a:pt x="23" y="8"/>
                    <a:pt x="23" y="8"/>
                  </a:cubicBezTo>
                  <a:cubicBezTo>
                    <a:pt x="22" y="6"/>
                    <a:pt x="22" y="2"/>
                    <a:pt x="22" y="2"/>
                  </a:cubicBezTo>
                  <a:cubicBezTo>
                    <a:pt x="22" y="1"/>
                    <a:pt x="23" y="0"/>
                    <a:pt x="24" y="0"/>
                  </a:cubicBezTo>
                  <a:cubicBezTo>
                    <a:pt x="54" y="0"/>
                    <a:pt x="54" y="0"/>
                    <a:pt x="54" y="0"/>
                  </a:cubicBezTo>
                  <a:cubicBezTo>
                    <a:pt x="55" y="0"/>
                    <a:pt x="56" y="1"/>
                    <a:pt x="56" y="2"/>
                  </a:cubicBezTo>
                  <a:cubicBezTo>
                    <a:pt x="56" y="2"/>
                    <a:pt x="56" y="6"/>
                    <a:pt x="55" y="8"/>
                  </a:cubicBezTo>
                  <a:cubicBezTo>
                    <a:pt x="55" y="8"/>
                    <a:pt x="55" y="8"/>
                    <a:pt x="55" y="9"/>
                  </a:cubicBezTo>
                  <a:cubicBezTo>
                    <a:pt x="54" y="10"/>
                    <a:pt x="53" y="10"/>
                    <a:pt x="51" y="10"/>
                  </a:cubicBezTo>
                  <a:cubicBezTo>
                    <a:pt x="51" y="10"/>
                    <a:pt x="50" y="10"/>
                    <a:pt x="50" y="10"/>
                  </a:cubicBezTo>
                  <a:cubicBezTo>
                    <a:pt x="50" y="12"/>
                    <a:pt x="50" y="12"/>
                    <a:pt x="50" y="12"/>
                  </a:cubicBezTo>
                  <a:cubicBezTo>
                    <a:pt x="50" y="31"/>
                    <a:pt x="50" y="31"/>
                    <a:pt x="50" y="31"/>
                  </a:cubicBezTo>
                  <a:cubicBezTo>
                    <a:pt x="76" y="78"/>
                    <a:pt x="76" y="78"/>
                    <a:pt x="76" y="78"/>
                  </a:cubicBezTo>
                  <a:cubicBezTo>
                    <a:pt x="76" y="78"/>
                    <a:pt x="79" y="83"/>
                    <a:pt x="76" y="87"/>
                  </a:cubicBezTo>
                  <a:cubicBezTo>
                    <a:pt x="74" y="90"/>
                    <a:pt x="70" y="92"/>
                    <a:pt x="63" y="92"/>
                  </a:cubicBezTo>
                  <a:close/>
                  <a:moveTo>
                    <a:pt x="26" y="6"/>
                  </a:moveTo>
                  <a:cubicBezTo>
                    <a:pt x="27" y="6"/>
                    <a:pt x="27" y="6"/>
                    <a:pt x="27" y="6"/>
                  </a:cubicBezTo>
                  <a:cubicBezTo>
                    <a:pt x="29" y="6"/>
                    <a:pt x="31" y="7"/>
                    <a:pt x="32" y="10"/>
                  </a:cubicBezTo>
                  <a:cubicBezTo>
                    <a:pt x="32" y="32"/>
                    <a:pt x="32" y="32"/>
                    <a:pt x="32" y="32"/>
                  </a:cubicBezTo>
                  <a:cubicBezTo>
                    <a:pt x="32" y="32"/>
                    <a:pt x="32" y="33"/>
                    <a:pt x="32" y="33"/>
                  </a:cubicBezTo>
                  <a:cubicBezTo>
                    <a:pt x="6" y="80"/>
                    <a:pt x="6" y="80"/>
                    <a:pt x="6" y="80"/>
                  </a:cubicBezTo>
                  <a:cubicBezTo>
                    <a:pt x="6" y="80"/>
                    <a:pt x="4" y="83"/>
                    <a:pt x="5" y="85"/>
                  </a:cubicBezTo>
                  <a:cubicBezTo>
                    <a:pt x="7" y="87"/>
                    <a:pt x="10" y="88"/>
                    <a:pt x="15" y="88"/>
                  </a:cubicBezTo>
                  <a:cubicBezTo>
                    <a:pt x="63" y="88"/>
                    <a:pt x="63" y="88"/>
                    <a:pt x="63" y="88"/>
                  </a:cubicBezTo>
                  <a:cubicBezTo>
                    <a:pt x="68" y="88"/>
                    <a:pt x="72" y="87"/>
                    <a:pt x="73" y="85"/>
                  </a:cubicBezTo>
                  <a:cubicBezTo>
                    <a:pt x="74" y="83"/>
                    <a:pt x="72" y="80"/>
                    <a:pt x="72" y="80"/>
                  </a:cubicBezTo>
                  <a:cubicBezTo>
                    <a:pt x="47" y="33"/>
                    <a:pt x="47" y="33"/>
                    <a:pt x="47" y="33"/>
                  </a:cubicBezTo>
                  <a:cubicBezTo>
                    <a:pt x="46" y="33"/>
                    <a:pt x="46" y="32"/>
                    <a:pt x="46" y="32"/>
                  </a:cubicBezTo>
                  <a:cubicBezTo>
                    <a:pt x="46" y="10"/>
                    <a:pt x="46" y="10"/>
                    <a:pt x="46" y="10"/>
                  </a:cubicBezTo>
                  <a:cubicBezTo>
                    <a:pt x="47" y="7"/>
                    <a:pt x="49" y="6"/>
                    <a:pt x="51" y="6"/>
                  </a:cubicBezTo>
                  <a:cubicBezTo>
                    <a:pt x="51" y="6"/>
                    <a:pt x="52" y="6"/>
                    <a:pt x="52" y="6"/>
                  </a:cubicBezTo>
                  <a:cubicBezTo>
                    <a:pt x="52" y="5"/>
                    <a:pt x="52" y="5"/>
                    <a:pt x="52" y="4"/>
                  </a:cubicBezTo>
                  <a:cubicBezTo>
                    <a:pt x="26" y="4"/>
                    <a:pt x="26" y="4"/>
                    <a:pt x="26" y="4"/>
                  </a:cubicBezTo>
                  <a:cubicBezTo>
                    <a:pt x="26" y="5"/>
                    <a:pt x="26" y="5"/>
                    <a:pt x="2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grpSp>
      <p:grpSp>
        <p:nvGrpSpPr>
          <p:cNvPr id="26" name="Group 43"/>
          <p:cNvGrpSpPr/>
          <p:nvPr/>
        </p:nvGrpSpPr>
        <p:grpSpPr>
          <a:xfrm>
            <a:off x="5493378" y="1905272"/>
            <a:ext cx="294162" cy="241563"/>
            <a:chOff x="3188335" y="2400396"/>
            <a:chExt cx="479426" cy="393701"/>
          </a:xfrm>
          <a:solidFill>
            <a:sysClr val="window" lastClr="FFFFFF"/>
          </a:solidFill>
          <a:effectLst/>
        </p:grpSpPr>
        <p:sp>
          <p:nvSpPr>
            <p:cNvPr id="27" name="Freeform 47"/>
            <p:cNvSpPr/>
            <p:nvPr/>
          </p:nvSpPr>
          <p:spPr bwMode="auto">
            <a:xfrm>
              <a:off x="3221673" y="2424209"/>
              <a:ext cx="374650" cy="369888"/>
            </a:xfrm>
            <a:custGeom>
              <a:avLst/>
              <a:gdLst>
                <a:gd name="T0" fmla="*/ 0 w 152"/>
                <a:gd name="T1" fmla="*/ 55 h 149"/>
                <a:gd name="T2" fmla="*/ 46 w 152"/>
                <a:gd name="T3" fmla="*/ 59 h 149"/>
                <a:gd name="T4" fmla="*/ 46 w 152"/>
                <a:gd name="T5" fmla="*/ 60 h 149"/>
                <a:gd name="T6" fmla="*/ 55 w 152"/>
                <a:gd name="T7" fmla="*/ 74 h 149"/>
                <a:gd name="T8" fmla="*/ 20 w 152"/>
                <a:gd name="T9" fmla="*/ 138 h 149"/>
                <a:gd name="T10" fmla="*/ 19 w 152"/>
                <a:gd name="T11" fmla="*/ 138 h 149"/>
                <a:gd name="T12" fmla="*/ 14 w 152"/>
                <a:gd name="T13" fmla="*/ 143 h 149"/>
                <a:gd name="T14" fmla="*/ 19 w 152"/>
                <a:gd name="T15" fmla="*/ 149 h 149"/>
                <a:gd name="T16" fmla="*/ 29 w 152"/>
                <a:gd name="T17" fmla="*/ 149 h 149"/>
                <a:gd name="T18" fmla="*/ 35 w 152"/>
                <a:gd name="T19" fmla="*/ 143 h 149"/>
                <a:gd name="T20" fmla="*/ 30 w 152"/>
                <a:gd name="T21" fmla="*/ 138 h 149"/>
                <a:gd name="T22" fmla="*/ 67 w 152"/>
                <a:gd name="T23" fmla="*/ 75 h 149"/>
                <a:gd name="T24" fmla="*/ 68 w 152"/>
                <a:gd name="T25" fmla="*/ 75 h 149"/>
                <a:gd name="T26" fmla="*/ 97 w 152"/>
                <a:gd name="T27" fmla="*/ 139 h 149"/>
                <a:gd name="T28" fmla="*/ 93 w 152"/>
                <a:gd name="T29" fmla="*/ 144 h 149"/>
                <a:gd name="T30" fmla="*/ 99 w 152"/>
                <a:gd name="T31" fmla="*/ 149 h 149"/>
                <a:gd name="T32" fmla="*/ 109 w 152"/>
                <a:gd name="T33" fmla="*/ 149 h 149"/>
                <a:gd name="T34" fmla="*/ 115 w 152"/>
                <a:gd name="T35" fmla="*/ 144 h 149"/>
                <a:gd name="T36" fmla="*/ 110 w 152"/>
                <a:gd name="T37" fmla="*/ 138 h 149"/>
                <a:gd name="T38" fmla="*/ 79 w 152"/>
                <a:gd name="T39" fmla="*/ 73 h 149"/>
                <a:gd name="T40" fmla="*/ 86 w 152"/>
                <a:gd name="T41" fmla="*/ 63 h 149"/>
                <a:gd name="T42" fmla="*/ 152 w 152"/>
                <a:gd name="T43" fmla="*/ 69 h 149"/>
                <a:gd name="T44" fmla="*/ 152 w 152"/>
                <a:gd name="T45" fmla="*/ 0 h 149"/>
                <a:gd name="T46" fmla="*/ 0 w 152"/>
                <a:gd name="T47" fmla="*/ 26 h 149"/>
                <a:gd name="T48" fmla="*/ 0 w 152"/>
                <a:gd name="T49" fmla="*/ 5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49">
                  <a:moveTo>
                    <a:pt x="0" y="55"/>
                  </a:moveTo>
                  <a:cubicBezTo>
                    <a:pt x="46" y="59"/>
                    <a:pt x="46" y="59"/>
                    <a:pt x="46" y="59"/>
                  </a:cubicBezTo>
                  <a:cubicBezTo>
                    <a:pt x="46" y="60"/>
                    <a:pt x="46" y="60"/>
                    <a:pt x="46" y="60"/>
                  </a:cubicBezTo>
                  <a:cubicBezTo>
                    <a:pt x="46" y="66"/>
                    <a:pt x="50" y="72"/>
                    <a:pt x="55" y="74"/>
                  </a:cubicBezTo>
                  <a:cubicBezTo>
                    <a:pt x="41" y="100"/>
                    <a:pt x="24" y="129"/>
                    <a:pt x="20" y="138"/>
                  </a:cubicBezTo>
                  <a:cubicBezTo>
                    <a:pt x="19" y="138"/>
                    <a:pt x="19" y="138"/>
                    <a:pt x="19" y="138"/>
                  </a:cubicBezTo>
                  <a:cubicBezTo>
                    <a:pt x="16" y="138"/>
                    <a:pt x="14" y="140"/>
                    <a:pt x="14" y="143"/>
                  </a:cubicBezTo>
                  <a:cubicBezTo>
                    <a:pt x="14" y="146"/>
                    <a:pt x="16" y="149"/>
                    <a:pt x="19" y="149"/>
                  </a:cubicBezTo>
                  <a:cubicBezTo>
                    <a:pt x="29" y="149"/>
                    <a:pt x="29" y="149"/>
                    <a:pt x="29" y="149"/>
                  </a:cubicBezTo>
                  <a:cubicBezTo>
                    <a:pt x="32" y="149"/>
                    <a:pt x="35" y="146"/>
                    <a:pt x="35" y="143"/>
                  </a:cubicBezTo>
                  <a:cubicBezTo>
                    <a:pt x="35" y="141"/>
                    <a:pt x="33" y="139"/>
                    <a:pt x="30" y="138"/>
                  </a:cubicBezTo>
                  <a:cubicBezTo>
                    <a:pt x="67" y="75"/>
                    <a:pt x="67" y="75"/>
                    <a:pt x="67" y="75"/>
                  </a:cubicBezTo>
                  <a:cubicBezTo>
                    <a:pt x="68" y="75"/>
                    <a:pt x="68" y="75"/>
                    <a:pt x="68" y="75"/>
                  </a:cubicBezTo>
                  <a:cubicBezTo>
                    <a:pt x="97" y="139"/>
                    <a:pt x="97" y="139"/>
                    <a:pt x="97" y="139"/>
                  </a:cubicBezTo>
                  <a:cubicBezTo>
                    <a:pt x="95" y="140"/>
                    <a:pt x="93" y="141"/>
                    <a:pt x="93" y="144"/>
                  </a:cubicBezTo>
                  <a:cubicBezTo>
                    <a:pt x="93" y="146"/>
                    <a:pt x="96" y="149"/>
                    <a:pt x="99" y="149"/>
                  </a:cubicBezTo>
                  <a:cubicBezTo>
                    <a:pt x="109" y="149"/>
                    <a:pt x="109" y="149"/>
                    <a:pt x="109" y="149"/>
                  </a:cubicBezTo>
                  <a:cubicBezTo>
                    <a:pt x="112" y="149"/>
                    <a:pt x="115" y="146"/>
                    <a:pt x="115" y="144"/>
                  </a:cubicBezTo>
                  <a:cubicBezTo>
                    <a:pt x="115" y="141"/>
                    <a:pt x="113" y="139"/>
                    <a:pt x="110" y="138"/>
                  </a:cubicBezTo>
                  <a:cubicBezTo>
                    <a:pt x="79" y="73"/>
                    <a:pt x="79" y="73"/>
                    <a:pt x="79" y="73"/>
                  </a:cubicBezTo>
                  <a:cubicBezTo>
                    <a:pt x="82" y="71"/>
                    <a:pt x="85" y="67"/>
                    <a:pt x="86" y="63"/>
                  </a:cubicBezTo>
                  <a:cubicBezTo>
                    <a:pt x="152" y="69"/>
                    <a:pt x="152" y="69"/>
                    <a:pt x="152" y="69"/>
                  </a:cubicBezTo>
                  <a:cubicBezTo>
                    <a:pt x="152" y="0"/>
                    <a:pt x="152" y="0"/>
                    <a:pt x="152" y="0"/>
                  </a:cubicBezTo>
                  <a:cubicBezTo>
                    <a:pt x="0" y="26"/>
                    <a:pt x="0" y="26"/>
                    <a:pt x="0" y="26"/>
                  </a:cubicBezTo>
                  <a:lnTo>
                    <a:pt x="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28" name="Freeform 48"/>
            <p:cNvSpPr/>
            <p:nvPr/>
          </p:nvSpPr>
          <p:spPr bwMode="auto">
            <a:xfrm>
              <a:off x="3609023" y="2400396"/>
              <a:ext cx="58738" cy="219075"/>
            </a:xfrm>
            <a:custGeom>
              <a:avLst/>
              <a:gdLst>
                <a:gd name="T0" fmla="*/ 12 w 24"/>
                <a:gd name="T1" fmla="*/ 0 h 89"/>
                <a:gd name="T2" fmla="*/ 0 w 24"/>
                <a:gd name="T3" fmla="*/ 12 h 89"/>
                <a:gd name="T4" fmla="*/ 0 w 24"/>
                <a:gd name="T5" fmla="*/ 77 h 89"/>
                <a:gd name="T6" fmla="*/ 12 w 24"/>
                <a:gd name="T7" fmla="*/ 89 h 89"/>
                <a:gd name="T8" fmla="*/ 24 w 24"/>
                <a:gd name="T9" fmla="*/ 77 h 89"/>
                <a:gd name="T10" fmla="*/ 24 w 24"/>
                <a:gd name="T11" fmla="*/ 12 h 89"/>
                <a:gd name="T12" fmla="*/ 12 w 2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24" h="89">
                  <a:moveTo>
                    <a:pt x="12" y="0"/>
                  </a:moveTo>
                  <a:cubicBezTo>
                    <a:pt x="6" y="0"/>
                    <a:pt x="0" y="6"/>
                    <a:pt x="0" y="12"/>
                  </a:cubicBezTo>
                  <a:cubicBezTo>
                    <a:pt x="0" y="77"/>
                    <a:pt x="0" y="77"/>
                    <a:pt x="0" y="77"/>
                  </a:cubicBezTo>
                  <a:cubicBezTo>
                    <a:pt x="0" y="84"/>
                    <a:pt x="6" y="89"/>
                    <a:pt x="12" y="89"/>
                  </a:cubicBezTo>
                  <a:cubicBezTo>
                    <a:pt x="19" y="89"/>
                    <a:pt x="24" y="84"/>
                    <a:pt x="24" y="77"/>
                  </a:cubicBezTo>
                  <a:cubicBezTo>
                    <a:pt x="24" y="12"/>
                    <a:pt x="24" y="12"/>
                    <a:pt x="24" y="12"/>
                  </a:cubicBezTo>
                  <a:cubicBezTo>
                    <a:pt x="24" y="6"/>
                    <a:pt x="19"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29" name="Freeform 49"/>
            <p:cNvSpPr/>
            <p:nvPr/>
          </p:nvSpPr>
          <p:spPr bwMode="auto">
            <a:xfrm>
              <a:off x="3188335" y="2486121"/>
              <a:ext cx="20638" cy="79375"/>
            </a:xfrm>
            <a:custGeom>
              <a:avLst/>
              <a:gdLst>
                <a:gd name="T0" fmla="*/ 4 w 8"/>
                <a:gd name="T1" fmla="*/ 0 h 32"/>
                <a:gd name="T2" fmla="*/ 0 w 8"/>
                <a:gd name="T3" fmla="*/ 4 h 32"/>
                <a:gd name="T4" fmla="*/ 0 w 8"/>
                <a:gd name="T5" fmla="*/ 28 h 32"/>
                <a:gd name="T6" fmla="*/ 4 w 8"/>
                <a:gd name="T7" fmla="*/ 32 h 32"/>
                <a:gd name="T8" fmla="*/ 8 w 8"/>
                <a:gd name="T9" fmla="*/ 28 h 32"/>
                <a:gd name="T10" fmla="*/ 8 w 8"/>
                <a:gd name="T11" fmla="*/ 4 h 32"/>
                <a:gd name="T12" fmla="*/ 4 w 8"/>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0"/>
                  </a:moveTo>
                  <a:cubicBezTo>
                    <a:pt x="2" y="0"/>
                    <a:pt x="0" y="2"/>
                    <a:pt x="0" y="4"/>
                  </a:cubicBezTo>
                  <a:cubicBezTo>
                    <a:pt x="0" y="28"/>
                    <a:pt x="0" y="28"/>
                    <a:pt x="0" y="28"/>
                  </a:cubicBezTo>
                  <a:cubicBezTo>
                    <a:pt x="0" y="30"/>
                    <a:pt x="2" y="32"/>
                    <a:pt x="4" y="32"/>
                  </a:cubicBezTo>
                  <a:cubicBezTo>
                    <a:pt x="7" y="32"/>
                    <a:pt x="8" y="30"/>
                    <a:pt x="8" y="28"/>
                  </a:cubicBezTo>
                  <a:cubicBezTo>
                    <a:pt x="8" y="4"/>
                    <a:pt x="8" y="4"/>
                    <a:pt x="8" y="4"/>
                  </a:cubicBezTo>
                  <a:cubicBezTo>
                    <a:pt x="8" y="2"/>
                    <a:pt x="7"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grpSp>
      <p:grpSp>
        <p:nvGrpSpPr>
          <p:cNvPr id="30" name="Group 47"/>
          <p:cNvGrpSpPr/>
          <p:nvPr/>
        </p:nvGrpSpPr>
        <p:grpSpPr>
          <a:xfrm rot="21545399">
            <a:off x="5597281" y="3520638"/>
            <a:ext cx="176668" cy="266669"/>
            <a:chOff x="2289175" y="1751013"/>
            <a:chExt cx="168275" cy="254001"/>
          </a:xfrm>
          <a:solidFill>
            <a:sysClr val="window" lastClr="FFFFFF"/>
          </a:solidFill>
        </p:grpSpPr>
        <p:sp>
          <p:nvSpPr>
            <p:cNvPr id="31" name="Freeform 110"/>
            <p:cNvSpPr>
              <a:spLocks noEditPoints="1"/>
            </p:cNvSpPr>
            <p:nvPr/>
          </p:nvSpPr>
          <p:spPr bwMode="auto">
            <a:xfrm>
              <a:off x="2289175" y="1812926"/>
              <a:ext cx="168275" cy="192088"/>
            </a:xfrm>
            <a:custGeom>
              <a:avLst/>
              <a:gdLst>
                <a:gd name="T0" fmla="*/ 32 w 63"/>
                <a:gd name="T1" fmla="*/ 56 h 72"/>
                <a:gd name="T2" fmla="*/ 48 w 63"/>
                <a:gd name="T3" fmla="*/ 72 h 72"/>
                <a:gd name="T4" fmla="*/ 63 w 63"/>
                <a:gd name="T5" fmla="*/ 72 h 72"/>
                <a:gd name="T6" fmla="*/ 33 w 63"/>
                <a:gd name="T7" fmla="*/ 15 h 72"/>
                <a:gd name="T8" fmla="*/ 39 w 63"/>
                <a:gd name="T9" fmla="*/ 7 h 72"/>
                <a:gd name="T10" fmla="*/ 32 w 63"/>
                <a:gd name="T11" fmla="*/ 0 h 72"/>
                <a:gd name="T12" fmla="*/ 24 w 63"/>
                <a:gd name="T13" fmla="*/ 7 h 72"/>
                <a:gd name="T14" fmla="*/ 31 w 63"/>
                <a:gd name="T15" fmla="*/ 15 h 72"/>
                <a:gd name="T16" fmla="*/ 0 w 63"/>
                <a:gd name="T17" fmla="*/ 72 h 72"/>
                <a:gd name="T18" fmla="*/ 16 w 63"/>
                <a:gd name="T19" fmla="*/ 72 h 72"/>
                <a:gd name="T20" fmla="*/ 32 w 63"/>
                <a:gd name="T21" fmla="*/ 56 h 72"/>
                <a:gd name="T22" fmla="*/ 32 w 63"/>
                <a:gd name="T23" fmla="*/ 33 h 72"/>
                <a:gd name="T24" fmla="*/ 32 w 63"/>
                <a:gd name="T25" fmla="*/ 32 h 72"/>
                <a:gd name="T26" fmla="*/ 32 w 63"/>
                <a:gd name="T27" fmla="*/ 33 h 72"/>
                <a:gd name="T28" fmla="*/ 41 w 63"/>
                <a:gd name="T29" fmla="*/ 52 h 72"/>
                <a:gd name="T30" fmla="*/ 32 w 63"/>
                <a:gd name="T31" fmla="*/ 50 h 72"/>
                <a:gd name="T32" fmla="*/ 23 w 63"/>
                <a:gd name="T33" fmla="*/ 52 h 72"/>
                <a:gd name="T34" fmla="*/ 32 w 63"/>
                <a:gd name="T35" fmla="*/ 3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2">
                  <a:moveTo>
                    <a:pt x="32" y="56"/>
                  </a:moveTo>
                  <a:cubicBezTo>
                    <a:pt x="41" y="56"/>
                    <a:pt x="48" y="63"/>
                    <a:pt x="48" y="72"/>
                  </a:cubicBezTo>
                  <a:cubicBezTo>
                    <a:pt x="63" y="72"/>
                    <a:pt x="63" y="72"/>
                    <a:pt x="63" y="72"/>
                  </a:cubicBezTo>
                  <a:cubicBezTo>
                    <a:pt x="44" y="51"/>
                    <a:pt x="36" y="26"/>
                    <a:pt x="33" y="15"/>
                  </a:cubicBezTo>
                  <a:cubicBezTo>
                    <a:pt x="37" y="14"/>
                    <a:pt x="39" y="11"/>
                    <a:pt x="39" y="7"/>
                  </a:cubicBezTo>
                  <a:cubicBezTo>
                    <a:pt x="39" y="3"/>
                    <a:pt x="36" y="0"/>
                    <a:pt x="32" y="0"/>
                  </a:cubicBezTo>
                  <a:cubicBezTo>
                    <a:pt x="28" y="0"/>
                    <a:pt x="24" y="3"/>
                    <a:pt x="24" y="7"/>
                  </a:cubicBezTo>
                  <a:cubicBezTo>
                    <a:pt x="24" y="11"/>
                    <a:pt x="27" y="14"/>
                    <a:pt x="31" y="15"/>
                  </a:cubicBezTo>
                  <a:cubicBezTo>
                    <a:pt x="28" y="26"/>
                    <a:pt x="20" y="51"/>
                    <a:pt x="0" y="72"/>
                  </a:cubicBezTo>
                  <a:cubicBezTo>
                    <a:pt x="16" y="72"/>
                    <a:pt x="16" y="72"/>
                    <a:pt x="16" y="72"/>
                  </a:cubicBezTo>
                  <a:cubicBezTo>
                    <a:pt x="16" y="63"/>
                    <a:pt x="23" y="56"/>
                    <a:pt x="32" y="56"/>
                  </a:cubicBezTo>
                  <a:close/>
                  <a:moveTo>
                    <a:pt x="32" y="33"/>
                  </a:moveTo>
                  <a:cubicBezTo>
                    <a:pt x="32" y="32"/>
                    <a:pt x="32" y="32"/>
                    <a:pt x="32" y="32"/>
                  </a:cubicBezTo>
                  <a:cubicBezTo>
                    <a:pt x="32" y="32"/>
                    <a:pt x="32" y="32"/>
                    <a:pt x="32" y="33"/>
                  </a:cubicBezTo>
                  <a:cubicBezTo>
                    <a:pt x="35" y="39"/>
                    <a:pt x="38" y="46"/>
                    <a:pt x="41" y="52"/>
                  </a:cubicBezTo>
                  <a:cubicBezTo>
                    <a:pt x="38" y="50"/>
                    <a:pt x="35" y="50"/>
                    <a:pt x="32" y="50"/>
                  </a:cubicBezTo>
                  <a:cubicBezTo>
                    <a:pt x="29" y="50"/>
                    <a:pt x="26" y="50"/>
                    <a:pt x="23" y="52"/>
                  </a:cubicBezTo>
                  <a:cubicBezTo>
                    <a:pt x="26" y="46"/>
                    <a:pt x="29" y="39"/>
                    <a:pt x="32" y="33"/>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32" name="Freeform 111"/>
            <p:cNvSpPr/>
            <p:nvPr/>
          </p:nvSpPr>
          <p:spPr bwMode="auto">
            <a:xfrm>
              <a:off x="2290763" y="1751013"/>
              <a:ext cx="166687" cy="155575"/>
            </a:xfrm>
            <a:custGeom>
              <a:avLst/>
              <a:gdLst>
                <a:gd name="T0" fmla="*/ 15 w 62"/>
                <a:gd name="T1" fmla="*/ 57 h 58"/>
                <a:gd name="T2" fmla="*/ 18 w 62"/>
                <a:gd name="T3" fmla="*/ 57 h 58"/>
                <a:gd name="T4" fmla="*/ 17 w 62"/>
                <a:gd name="T5" fmla="*/ 54 h 58"/>
                <a:gd name="T6" fmla="*/ 3 w 62"/>
                <a:gd name="T7" fmla="*/ 30 h 58"/>
                <a:gd name="T8" fmla="*/ 31 w 62"/>
                <a:gd name="T9" fmla="*/ 3 h 58"/>
                <a:gd name="T10" fmla="*/ 59 w 62"/>
                <a:gd name="T11" fmla="*/ 30 h 58"/>
                <a:gd name="T12" fmla="*/ 45 w 62"/>
                <a:gd name="T13" fmla="*/ 54 h 58"/>
                <a:gd name="T14" fmla="*/ 44 w 62"/>
                <a:gd name="T15" fmla="*/ 57 h 58"/>
                <a:gd name="T16" fmla="*/ 45 w 62"/>
                <a:gd name="T17" fmla="*/ 57 h 58"/>
                <a:gd name="T18" fmla="*/ 46 w 62"/>
                <a:gd name="T19" fmla="*/ 57 h 58"/>
                <a:gd name="T20" fmla="*/ 57 w 62"/>
                <a:gd name="T21" fmla="*/ 46 h 58"/>
                <a:gd name="T22" fmla="*/ 62 w 62"/>
                <a:gd name="T23" fmla="*/ 30 h 58"/>
                <a:gd name="T24" fmla="*/ 31 w 62"/>
                <a:gd name="T25" fmla="*/ 0 h 58"/>
                <a:gd name="T26" fmla="*/ 0 w 62"/>
                <a:gd name="T27" fmla="*/ 30 h 58"/>
                <a:gd name="T28" fmla="*/ 4 w 62"/>
                <a:gd name="T29" fmla="*/ 46 h 58"/>
                <a:gd name="T30" fmla="*/ 15 w 62"/>
                <a:gd name="T31"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8">
                  <a:moveTo>
                    <a:pt x="15" y="57"/>
                  </a:moveTo>
                  <a:cubicBezTo>
                    <a:pt x="16" y="58"/>
                    <a:pt x="17" y="57"/>
                    <a:pt x="18" y="57"/>
                  </a:cubicBezTo>
                  <a:cubicBezTo>
                    <a:pt x="18" y="56"/>
                    <a:pt x="18" y="55"/>
                    <a:pt x="17" y="54"/>
                  </a:cubicBezTo>
                  <a:cubicBezTo>
                    <a:pt x="8" y="50"/>
                    <a:pt x="3" y="40"/>
                    <a:pt x="3" y="30"/>
                  </a:cubicBezTo>
                  <a:cubicBezTo>
                    <a:pt x="3" y="15"/>
                    <a:pt x="16" y="3"/>
                    <a:pt x="31" y="3"/>
                  </a:cubicBezTo>
                  <a:cubicBezTo>
                    <a:pt x="46" y="3"/>
                    <a:pt x="59" y="15"/>
                    <a:pt x="59" y="30"/>
                  </a:cubicBezTo>
                  <a:cubicBezTo>
                    <a:pt x="59" y="40"/>
                    <a:pt x="53" y="50"/>
                    <a:pt x="45" y="54"/>
                  </a:cubicBezTo>
                  <a:cubicBezTo>
                    <a:pt x="44" y="55"/>
                    <a:pt x="44" y="56"/>
                    <a:pt x="44" y="57"/>
                  </a:cubicBezTo>
                  <a:cubicBezTo>
                    <a:pt x="44" y="57"/>
                    <a:pt x="45" y="57"/>
                    <a:pt x="45" y="57"/>
                  </a:cubicBezTo>
                  <a:cubicBezTo>
                    <a:pt x="46" y="57"/>
                    <a:pt x="46" y="57"/>
                    <a:pt x="46" y="57"/>
                  </a:cubicBezTo>
                  <a:cubicBezTo>
                    <a:pt x="51" y="54"/>
                    <a:pt x="55" y="51"/>
                    <a:pt x="57" y="46"/>
                  </a:cubicBezTo>
                  <a:cubicBezTo>
                    <a:pt x="60" y="41"/>
                    <a:pt x="62" y="36"/>
                    <a:pt x="62" y="30"/>
                  </a:cubicBezTo>
                  <a:cubicBezTo>
                    <a:pt x="62" y="14"/>
                    <a:pt x="48" y="0"/>
                    <a:pt x="31" y="0"/>
                  </a:cubicBezTo>
                  <a:cubicBezTo>
                    <a:pt x="14" y="0"/>
                    <a:pt x="0" y="14"/>
                    <a:pt x="0" y="30"/>
                  </a:cubicBezTo>
                  <a:cubicBezTo>
                    <a:pt x="0" y="36"/>
                    <a:pt x="2" y="41"/>
                    <a:pt x="4" y="46"/>
                  </a:cubicBezTo>
                  <a:cubicBezTo>
                    <a:pt x="7" y="51"/>
                    <a:pt x="11" y="54"/>
                    <a:pt x="15" y="57"/>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33" name="Freeform 112"/>
            <p:cNvSpPr/>
            <p:nvPr/>
          </p:nvSpPr>
          <p:spPr bwMode="auto">
            <a:xfrm>
              <a:off x="2309813" y="1770063"/>
              <a:ext cx="125412" cy="117475"/>
            </a:xfrm>
            <a:custGeom>
              <a:avLst/>
              <a:gdLst>
                <a:gd name="T0" fmla="*/ 36 w 47"/>
                <a:gd name="T1" fmla="*/ 44 h 44"/>
                <a:gd name="T2" fmla="*/ 44 w 47"/>
                <a:gd name="T3" fmla="*/ 35 h 44"/>
                <a:gd name="T4" fmla="*/ 47 w 47"/>
                <a:gd name="T5" fmla="*/ 23 h 44"/>
                <a:gd name="T6" fmla="*/ 24 w 47"/>
                <a:gd name="T7" fmla="*/ 0 h 44"/>
                <a:gd name="T8" fmla="*/ 0 w 47"/>
                <a:gd name="T9" fmla="*/ 23 h 44"/>
                <a:gd name="T10" fmla="*/ 3 w 47"/>
                <a:gd name="T11" fmla="*/ 35 h 44"/>
                <a:gd name="T12" fmla="*/ 11 w 47"/>
                <a:gd name="T13" fmla="*/ 44 h 44"/>
                <a:gd name="T14" fmla="*/ 12 w 47"/>
                <a:gd name="T15" fmla="*/ 44 h 44"/>
                <a:gd name="T16" fmla="*/ 14 w 47"/>
                <a:gd name="T17" fmla="*/ 43 h 44"/>
                <a:gd name="T18" fmla="*/ 13 w 47"/>
                <a:gd name="T19" fmla="*/ 41 h 44"/>
                <a:gd name="T20" fmla="*/ 3 w 47"/>
                <a:gd name="T21" fmla="*/ 23 h 44"/>
                <a:gd name="T22" fmla="*/ 24 w 47"/>
                <a:gd name="T23" fmla="*/ 3 h 44"/>
                <a:gd name="T24" fmla="*/ 44 w 47"/>
                <a:gd name="T25" fmla="*/ 23 h 44"/>
                <a:gd name="T26" fmla="*/ 35 w 47"/>
                <a:gd name="T27" fmla="*/ 41 h 44"/>
                <a:gd name="T28" fmla="*/ 34 w 47"/>
                <a:gd name="T29" fmla="*/ 43 h 44"/>
                <a:gd name="T30" fmla="*/ 36 w 47"/>
                <a:gd name="T3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44">
                  <a:moveTo>
                    <a:pt x="36" y="44"/>
                  </a:moveTo>
                  <a:cubicBezTo>
                    <a:pt x="40" y="41"/>
                    <a:pt x="42" y="39"/>
                    <a:pt x="44" y="35"/>
                  </a:cubicBezTo>
                  <a:cubicBezTo>
                    <a:pt x="46" y="32"/>
                    <a:pt x="47" y="28"/>
                    <a:pt x="47" y="23"/>
                  </a:cubicBezTo>
                  <a:cubicBezTo>
                    <a:pt x="47" y="11"/>
                    <a:pt x="37" y="0"/>
                    <a:pt x="24" y="0"/>
                  </a:cubicBezTo>
                  <a:cubicBezTo>
                    <a:pt x="11" y="0"/>
                    <a:pt x="0" y="11"/>
                    <a:pt x="0" y="23"/>
                  </a:cubicBezTo>
                  <a:cubicBezTo>
                    <a:pt x="0" y="28"/>
                    <a:pt x="1" y="32"/>
                    <a:pt x="3" y="35"/>
                  </a:cubicBezTo>
                  <a:cubicBezTo>
                    <a:pt x="5" y="39"/>
                    <a:pt x="8" y="41"/>
                    <a:pt x="11" y="44"/>
                  </a:cubicBezTo>
                  <a:cubicBezTo>
                    <a:pt x="12" y="44"/>
                    <a:pt x="12" y="44"/>
                    <a:pt x="12" y="44"/>
                  </a:cubicBezTo>
                  <a:cubicBezTo>
                    <a:pt x="13" y="44"/>
                    <a:pt x="13" y="43"/>
                    <a:pt x="14" y="43"/>
                  </a:cubicBezTo>
                  <a:cubicBezTo>
                    <a:pt x="14" y="42"/>
                    <a:pt x="14" y="41"/>
                    <a:pt x="13" y="41"/>
                  </a:cubicBezTo>
                  <a:cubicBezTo>
                    <a:pt x="7" y="37"/>
                    <a:pt x="3" y="31"/>
                    <a:pt x="3" y="23"/>
                  </a:cubicBezTo>
                  <a:cubicBezTo>
                    <a:pt x="3" y="12"/>
                    <a:pt x="13" y="3"/>
                    <a:pt x="24" y="3"/>
                  </a:cubicBezTo>
                  <a:cubicBezTo>
                    <a:pt x="35" y="3"/>
                    <a:pt x="44" y="12"/>
                    <a:pt x="44" y="23"/>
                  </a:cubicBezTo>
                  <a:cubicBezTo>
                    <a:pt x="44" y="31"/>
                    <a:pt x="41" y="37"/>
                    <a:pt x="35" y="41"/>
                  </a:cubicBezTo>
                  <a:cubicBezTo>
                    <a:pt x="34" y="41"/>
                    <a:pt x="34" y="42"/>
                    <a:pt x="34" y="43"/>
                  </a:cubicBezTo>
                  <a:cubicBezTo>
                    <a:pt x="35" y="44"/>
                    <a:pt x="35" y="44"/>
                    <a:pt x="36" y="44"/>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34" name="Freeform 113"/>
            <p:cNvSpPr/>
            <p:nvPr/>
          </p:nvSpPr>
          <p:spPr bwMode="auto">
            <a:xfrm>
              <a:off x="2332038" y="1789113"/>
              <a:ext cx="85725" cy="79375"/>
            </a:xfrm>
            <a:custGeom>
              <a:avLst/>
              <a:gdLst>
                <a:gd name="T0" fmla="*/ 24 w 32"/>
                <a:gd name="T1" fmla="*/ 27 h 30"/>
                <a:gd name="T2" fmla="*/ 23 w 32"/>
                <a:gd name="T3" fmla="*/ 29 h 30"/>
                <a:gd name="T4" fmla="*/ 25 w 32"/>
                <a:gd name="T5" fmla="*/ 30 h 30"/>
                <a:gd name="T6" fmla="*/ 25 w 32"/>
                <a:gd name="T7" fmla="*/ 30 h 30"/>
                <a:gd name="T8" fmla="*/ 32 w 32"/>
                <a:gd name="T9" fmla="*/ 16 h 30"/>
                <a:gd name="T10" fmla="*/ 16 w 32"/>
                <a:gd name="T11" fmla="*/ 0 h 30"/>
                <a:gd name="T12" fmla="*/ 0 w 32"/>
                <a:gd name="T13" fmla="*/ 16 h 30"/>
                <a:gd name="T14" fmla="*/ 6 w 32"/>
                <a:gd name="T15" fmla="*/ 30 h 30"/>
                <a:gd name="T16" fmla="*/ 8 w 32"/>
                <a:gd name="T17" fmla="*/ 29 h 30"/>
                <a:gd name="T18" fmla="*/ 8 w 32"/>
                <a:gd name="T19" fmla="*/ 27 h 30"/>
                <a:gd name="T20" fmla="*/ 3 w 32"/>
                <a:gd name="T21" fmla="*/ 16 h 30"/>
                <a:gd name="T22" fmla="*/ 16 w 32"/>
                <a:gd name="T23" fmla="*/ 3 h 30"/>
                <a:gd name="T24" fmla="*/ 29 w 32"/>
                <a:gd name="T25" fmla="*/ 16 h 30"/>
                <a:gd name="T26" fmla="*/ 24 w 32"/>
                <a:gd name="T2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0">
                  <a:moveTo>
                    <a:pt x="24" y="27"/>
                  </a:moveTo>
                  <a:cubicBezTo>
                    <a:pt x="23" y="28"/>
                    <a:pt x="23" y="29"/>
                    <a:pt x="23" y="29"/>
                  </a:cubicBezTo>
                  <a:cubicBezTo>
                    <a:pt x="24" y="30"/>
                    <a:pt x="24" y="30"/>
                    <a:pt x="25" y="30"/>
                  </a:cubicBezTo>
                  <a:cubicBezTo>
                    <a:pt x="25" y="30"/>
                    <a:pt x="25" y="30"/>
                    <a:pt x="25" y="30"/>
                  </a:cubicBezTo>
                  <a:cubicBezTo>
                    <a:pt x="30" y="27"/>
                    <a:pt x="32" y="22"/>
                    <a:pt x="32" y="16"/>
                  </a:cubicBezTo>
                  <a:cubicBezTo>
                    <a:pt x="32" y="7"/>
                    <a:pt x="25" y="0"/>
                    <a:pt x="16" y="0"/>
                  </a:cubicBezTo>
                  <a:cubicBezTo>
                    <a:pt x="7" y="0"/>
                    <a:pt x="0" y="7"/>
                    <a:pt x="0" y="16"/>
                  </a:cubicBezTo>
                  <a:cubicBezTo>
                    <a:pt x="0" y="22"/>
                    <a:pt x="2" y="27"/>
                    <a:pt x="6" y="30"/>
                  </a:cubicBezTo>
                  <a:cubicBezTo>
                    <a:pt x="7" y="30"/>
                    <a:pt x="8" y="30"/>
                    <a:pt x="8" y="29"/>
                  </a:cubicBezTo>
                  <a:cubicBezTo>
                    <a:pt x="9" y="29"/>
                    <a:pt x="9" y="28"/>
                    <a:pt x="8" y="27"/>
                  </a:cubicBezTo>
                  <a:cubicBezTo>
                    <a:pt x="5" y="25"/>
                    <a:pt x="3" y="21"/>
                    <a:pt x="3" y="16"/>
                  </a:cubicBezTo>
                  <a:cubicBezTo>
                    <a:pt x="3" y="9"/>
                    <a:pt x="9" y="3"/>
                    <a:pt x="16" y="3"/>
                  </a:cubicBezTo>
                  <a:cubicBezTo>
                    <a:pt x="23" y="3"/>
                    <a:pt x="29" y="9"/>
                    <a:pt x="29" y="16"/>
                  </a:cubicBezTo>
                  <a:cubicBezTo>
                    <a:pt x="29" y="21"/>
                    <a:pt x="27" y="25"/>
                    <a:pt x="24" y="27"/>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grpSp>
      <p:sp>
        <p:nvSpPr>
          <p:cNvPr id="35" name="Freeform 33"/>
          <p:cNvSpPr>
            <a:spLocks noEditPoints="1"/>
          </p:cNvSpPr>
          <p:nvPr/>
        </p:nvSpPr>
        <p:spPr bwMode="auto">
          <a:xfrm rot="21545399">
            <a:off x="4339192" y="4176793"/>
            <a:ext cx="298674" cy="279224"/>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ysClr val="window" lastClr="FFFFFF"/>
          </a:solid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grpSp>
        <p:nvGrpSpPr>
          <p:cNvPr id="36" name="Group 53"/>
          <p:cNvGrpSpPr/>
          <p:nvPr/>
        </p:nvGrpSpPr>
        <p:grpSpPr>
          <a:xfrm>
            <a:off x="3233176" y="3555132"/>
            <a:ext cx="268035" cy="268035"/>
            <a:chOff x="1631950" y="-66675"/>
            <a:chExt cx="1120775" cy="1120775"/>
          </a:xfrm>
          <a:solidFill>
            <a:sysClr val="window" lastClr="FFFFFF"/>
          </a:solidFill>
        </p:grpSpPr>
        <p:sp>
          <p:nvSpPr>
            <p:cNvPr id="37" name="Oval 37"/>
            <p:cNvSpPr>
              <a:spLocks noChangeArrowheads="1"/>
            </p:cNvSpPr>
            <p:nvPr/>
          </p:nvSpPr>
          <p:spPr bwMode="auto">
            <a:xfrm>
              <a:off x="1905000" y="206375"/>
              <a:ext cx="576263" cy="574675"/>
            </a:xfrm>
            <a:prstGeom prst="ellipse">
              <a:avLst/>
            </a:pr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38" name="Freeform 38"/>
            <p:cNvSpPr/>
            <p:nvPr/>
          </p:nvSpPr>
          <p:spPr bwMode="auto">
            <a:xfrm>
              <a:off x="2132013" y="-66675"/>
              <a:ext cx="120650" cy="182563"/>
            </a:xfrm>
            <a:custGeom>
              <a:avLst/>
              <a:gdLst>
                <a:gd name="T0" fmla="*/ 32 w 32"/>
                <a:gd name="T1" fmla="*/ 32 h 48"/>
                <a:gd name="T2" fmla="*/ 16 w 32"/>
                <a:gd name="T3" fmla="*/ 0 h 48"/>
                <a:gd name="T4" fmla="*/ 16 w 32"/>
                <a:gd name="T5" fmla="*/ 0 h 48"/>
                <a:gd name="T6" fmla="*/ 16 w 32"/>
                <a:gd name="T7" fmla="*/ 0 h 48"/>
                <a:gd name="T8" fmla="*/ 16 w 32"/>
                <a:gd name="T9" fmla="*/ 0 h 48"/>
                <a:gd name="T10" fmla="*/ 16 w 32"/>
                <a:gd name="T11" fmla="*/ 0 h 48"/>
                <a:gd name="T12" fmla="*/ 0 w 32"/>
                <a:gd name="T13" fmla="*/ 32 h 48"/>
                <a:gd name="T14" fmla="*/ 16 w 32"/>
                <a:gd name="T15" fmla="*/ 48 h 48"/>
                <a:gd name="T16" fmla="*/ 16 w 32"/>
                <a:gd name="T17" fmla="*/ 48 h 48"/>
                <a:gd name="T18" fmla="*/ 16 w 32"/>
                <a:gd name="T19" fmla="*/ 48 h 48"/>
                <a:gd name="T20" fmla="*/ 16 w 32"/>
                <a:gd name="T21" fmla="*/ 48 h 48"/>
                <a:gd name="T22" fmla="*/ 16 w 32"/>
                <a:gd name="T23" fmla="*/ 48 h 48"/>
                <a:gd name="T24" fmla="*/ 32 w 32"/>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32" y="32"/>
                  </a:move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5" y="0"/>
                    <a:pt x="0" y="15"/>
                    <a:pt x="0" y="32"/>
                  </a:cubicBezTo>
                  <a:cubicBezTo>
                    <a:pt x="0" y="43"/>
                    <a:pt x="9" y="48"/>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39" name="Freeform 39"/>
            <p:cNvSpPr/>
            <p:nvPr/>
          </p:nvSpPr>
          <p:spPr bwMode="auto">
            <a:xfrm>
              <a:off x="2132013" y="873125"/>
              <a:ext cx="120650" cy="180975"/>
            </a:xfrm>
            <a:custGeom>
              <a:avLst/>
              <a:gdLst>
                <a:gd name="T0" fmla="*/ 0 w 32"/>
                <a:gd name="T1" fmla="*/ 16 h 48"/>
                <a:gd name="T2" fmla="*/ 16 w 32"/>
                <a:gd name="T3" fmla="*/ 48 h 48"/>
                <a:gd name="T4" fmla="*/ 16 w 32"/>
                <a:gd name="T5" fmla="*/ 48 h 48"/>
                <a:gd name="T6" fmla="*/ 16 w 32"/>
                <a:gd name="T7" fmla="*/ 48 h 48"/>
                <a:gd name="T8" fmla="*/ 16 w 32"/>
                <a:gd name="T9" fmla="*/ 48 h 48"/>
                <a:gd name="T10" fmla="*/ 16 w 32"/>
                <a:gd name="T11" fmla="*/ 48 h 48"/>
                <a:gd name="T12" fmla="*/ 32 w 32"/>
                <a:gd name="T13" fmla="*/ 16 h 48"/>
                <a:gd name="T14" fmla="*/ 16 w 32"/>
                <a:gd name="T15" fmla="*/ 0 h 48"/>
                <a:gd name="T16" fmla="*/ 16 w 32"/>
                <a:gd name="T17" fmla="*/ 0 h 48"/>
                <a:gd name="T18" fmla="*/ 16 w 32"/>
                <a:gd name="T19" fmla="*/ 0 h 48"/>
                <a:gd name="T20" fmla="*/ 16 w 32"/>
                <a:gd name="T21" fmla="*/ 0 h 48"/>
                <a:gd name="T22" fmla="*/ 16 w 32"/>
                <a:gd name="T23" fmla="*/ 0 h 48"/>
                <a:gd name="T24" fmla="*/ 0 w 32"/>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0" y="16"/>
                  </a:moveTo>
                  <a:cubicBezTo>
                    <a:pt x="0" y="33"/>
                    <a:pt x="15" y="47"/>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8" y="47"/>
                    <a:pt x="32" y="33"/>
                    <a:pt x="32" y="16"/>
                  </a:cubicBezTo>
                  <a:cubicBezTo>
                    <a:pt x="32" y="4"/>
                    <a:pt x="23" y="0"/>
                    <a:pt x="16" y="0"/>
                  </a:cubicBezTo>
                  <a:cubicBezTo>
                    <a:pt x="16" y="0"/>
                    <a:pt x="16" y="0"/>
                    <a:pt x="16" y="0"/>
                  </a:cubicBezTo>
                  <a:cubicBezTo>
                    <a:pt x="16" y="0"/>
                    <a:pt x="16" y="0"/>
                    <a:pt x="16" y="0"/>
                  </a:cubicBezTo>
                  <a:cubicBezTo>
                    <a:pt x="16" y="0"/>
                    <a:pt x="16" y="0"/>
                    <a:pt x="16" y="0"/>
                  </a:cubicBezTo>
                  <a:cubicBezTo>
                    <a:pt x="16" y="0"/>
                    <a:pt x="16" y="0"/>
                    <a:pt x="16" y="0"/>
                  </a:cubicBezTo>
                  <a:cubicBezTo>
                    <a:pt x="9" y="0"/>
                    <a:pt x="0" y="4"/>
                    <a:pt x="0" y="16"/>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0" name="Freeform 40"/>
            <p:cNvSpPr/>
            <p:nvPr/>
          </p:nvSpPr>
          <p:spPr bwMode="auto">
            <a:xfrm>
              <a:off x="2571750" y="433388"/>
              <a:ext cx="180975" cy="120650"/>
            </a:xfrm>
            <a:custGeom>
              <a:avLst/>
              <a:gdLst>
                <a:gd name="T0" fmla="*/ 16 w 48"/>
                <a:gd name="T1" fmla="*/ 32 h 32"/>
                <a:gd name="T2" fmla="*/ 48 w 48"/>
                <a:gd name="T3" fmla="*/ 16 h 32"/>
                <a:gd name="T4" fmla="*/ 48 w 48"/>
                <a:gd name="T5" fmla="*/ 16 h 32"/>
                <a:gd name="T6" fmla="*/ 48 w 48"/>
                <a:gd name="T7" fmla="*/ 16 h 32"/>
                <a:gd name="T8" fmla="*/ 48 w 48"/>
                <a:gd name="T9" fmla="*/ 16 h 32"/>
                <a:gd name="T10" fmla="*/ 48 w 48"/>
                <a:gd name="T11" fmla="*/ 16 h 32"/>
                <a:gd name="T12" fmla="*/ 16 w 48"/>
                <a:gd name="T13" fmla="*/ 0 h 32"/>
                <a:gd name="T14" fmla="*/ 0 w 48"/>
                <a:gd name="T15" fmla="*/ 16 h 32"/>
                <a:gd name="T16" fmla="*/ 0 w 48"/>
                <a:gd name="T17" fmla="*/ 16 h 32"/>
                <a:gd name="T18" fmla="*/ 0 w 48"/>
                <a:gd name="T19" fmla="*/ 16 h 32"/>
                <a:gd name="T20" fmla="*/ 0 w 48"/>
                <a:gd name="T21" fmla="*/ 16 h 32"/>
                <a:gd name="T22" fmla="*/ 0 w 48"/>
                <a:gd name="T23" fmla="*/ 16 h 32"/>
                <a:gd name="T24" fmla="*/ 16 w 48"/>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16" y="32"/>
                  </a:moveTo>
                  <a:cubicBezTo>
                    <a:pt x="33" y="32"/>
                    <a:pt x="48" y="17"/>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4"/>
                    <a:pt x="33" y="0"/>
                    <a:pt x="16" y="0"/>
                  </a:cubicBezTo>
                  <a:cubicBezTo>
                    <a:pt x="5" y="0"/>
                    <a:pt x="0" y="9"/>
                    <a:pt x="0" y="16"/>
                  </a:cubicBezTo>
                  <a:cubicBezTo>
                    <a:pt x="0" y="16"/>
                    <a:pt x="0" y="16"/>
                    <a:pt x="0" y="16"/>
                  </a:cubicBezTo>
                  <a:cubicBezTo>
                    <a:pt x="0" y="16"/>
                    <a:pt x="0" y="16"/>
                    <a:pt x="0" y="16"/>
                  </a:cubicBezTo>
                  <a:cubicBezTo>
                    <a:pt x="0" y="16"/>
                    <a:pt x="0" y="16"/>
                    <a:pt x="0" y="16"/>
                  </a:cubicBezTo>
                  <a:cubicBezTo>
                    <a:pt x="0" y="16"/>
                    <a:pt x="0" y="16"/>
                    <a:pt x="0" y="16"/>
                  </a:cubicBezTo>
                  <a:cubicBezTo>
                    <a:pt x="0" y="23"/>
                    <a:pt x="5" y="32"/>
                    <a:pt x="16" y="32"/>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1" name="Freeform 41"/>
            <p:cNvSpPr/>
            <p:nvPr/>
          </p:nvSpPr>
          <p:spPr bwMode="auto">
            <a:xfrm>
              <a:off x="1631950" y="433388"/>
              <a:ext cx="182563" cy="120650"/>
            </a:xfrm>
            <a:custGeom>
              <a:avLst/>
              <a:gdLst>
                <a:gd name="T0" fmla="*/ 32 w 48"/>
                <a:gd name="T1" fmla="*/ 0 h 32"/>
                <a:gd name="T2" fmla="*/ 0 w 48"/>
                <a:gd name="T3" fmla="*/ 16 h 32"/>
                <a:gd name="T4" fmla="*/ 0 w 48"/>
                <a:gd name="T5" fmla="*/ 16 h 32"/>
                <a:gd name="T6" fmla="*/ 0 w 48"/>
                <a:gd name="T7" fmla="*/ 16 h 32"/>
                <a:gd name="T8" fmla="*/ 0 w 48"/>
                <a:gd name="T9" fmla="*/ 16 h 32"/>
                <a:gd name="T10" fmla="*/ 0 w 48"/>
                <a:gd name="T11" fmla="*/ 16 h 32"/>
                <a:gd name="T12" fmla="*/ 32 w 48"/>
                <a:gd name="T13" fmla="*/ 32 h 32"/>
                <a:gd name="T14" fmla="*/ 48 w 48"/>
                <a:gd name="T15" fmla="*/ 16 h 32"/>
                <a:gd name="T16" fmla="*/ 48 w 48"/>
                <a:gd name="T17" fmla="*/ 16 h 32"/>
                <a:gd name="T18" fmla="*/ 48 w 48"/>
                <a:gd name="T19" fmla="*/ 16 h 32"/>
                <a:gd name="T20" fmla="*/ 48 w 48"/>
                <a:gd name="T21" fmla="*/ 16 h 32"/>
                <a:gd name="T22" fmla="*/ 48 w 48"/>
                <a:gd name="T23" fmla="*/ 16 h 32"/>
                <a:gd name="T24" fmla="*/ 32 w 48"/>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32" y="0"/>
                  </a:move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2" name="Freeform 42"/>
            <p:cNvSpPr/>
            <p:nvPr/>
          </p:nvSpPr>
          <p:spPr bwMode="auto">
            <a:xfrm>
              <a:off x="2432050" y="93663"/>
              <a:ext cx="161925" cy="161925"/>
            </a:xfrm>
            <a:custGeom>
              <a:avLst/>
              <a:gdLst>
                <a:gd name="T0" fmla="*/ 31 w 43"/>
                <a:gd name="T1" fmla="*/ 35 h 43"/>
                <a:gd name="T2" fmla="*/ 42 w 43"/>
                <a:gd name="T3" fmla="*/ 1 h 43"/>
                <a:gd name="T4" fmla="*/ 42 w 43"/>
                <a:gd name="T5" fmla="*/ 1 h 43"/>
                <a:gd name="T6" fmla="*/ 42 w 43"/>
                <a:gd name="T7" fmla="*/ 1 h 43"/>
                <a:gd name="T8" fmla="*/ 42 w 43"/>
                <a:gd name="T9" fmla="*/ 1 h 43"/>
                <a:gd name="T10" fmla="*/ 42 w 43"/>
                <a:gd name="T11" fmla="*/ 1 h 43"/>
                <a:gd name="T12" fmla="*/ 8 w 43"/>
                <a:gd name="T13" fmla="*/ 12 h 43"/>
                <a:gd name="T14" fmla="*/ 8 w 43"/>
                <a:gd name="T15" fmla="*/ 35 h 43"/>
                <a:gd name="T16" fmla="*/ 8 w 43"/>
                <a:gd name="T17" fmla="*/ 35 h 43"/>
                <a:gd name="T18" fmla="*/ 8 w 43"/>
                <a:gd name="T19" fmla="*/ 35 h 43"/>
                <a:gd name="T20" fmla="*/ 8 w 43"/>
                <a:gd name="T21" fmla="*/ 35 h 43"/>
                <a:gd name="T22" fmla="*/ 8 w 43"/>
                <a:gd name="T23" fmla="*/ 35 h 43"/>
                <a:gd name="T24" fmla="*/ 31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1" y="35"/>
                  </a:move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0" y="0"/>
                    <a:pt x="8" y="12"/>
                  </a:cubicBezTo>
                  <a:cubicBezTo>
                    <a:pt x="0" y="21"/>
                    <a:pt x="3" y="30"/>
                    <a:pt x="8" y="35"/>
                  </a:cubicBezTo>
                  <a:cubicBezTo>
                    <a:pt x="8" y="35"/>
                    <a:pt x="8" y="35"/>
                    <a:pt x="8" y="35"/>
                  </a:cubicBezTo>
                  <a:cubicBezTo>
                    <a:pt x="8" y="35"/>
                    <a:pt x="8" y="35"/>
                    <a:pt x="8" y="35"/>
                  </a:cubicBezTo>
                  <a:cubicBezTo>
                    <a:pt x="8" y="35"/>
                    <a:pt x="8" y="35"/>
                    <a:pt x="8" y="35"/>
                  </a:cubicBezTo>
                  <a:cubicBezTo>
                    <a:pt x="8" y="35"/>
                    <a:pt x="8" y="35"/>
                    <a:pt x="8" y="35"/>
                  </a:cubicBezTo>
                  <a:cubicBezTo>
                    <a:pt x="13" y="40"/>
                    <a:pt x="22" y="43"/>
                    <a:pt x="31" y="35"/>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3" name="Freeform 43"/>
            <p:cNvSpPr/>
            <p:nvPr/>
          </p:nvSpPr>
          <p:spPr bwMode="auto">
            <a:xfrm>
              <a:off x="1795463" y="728663"/>
              <a:ext cx="161925" cy="161925"/>
            </a:xfrm>
            <a:custGeom>
              <a:avLst/>
              <a:gdLst>
                <a:gd name="T0" fmla="*/ 12 w 43"/>
                <a:gd name="T1" fmla="*/ 8 h 43"/>
                <a:gd name="T2" fmla="*/ 1 w 43"/>
                <a:gd name="T3" fmla="*/ 42 h 43"/>
                <a:gd name="T4" fmla="*/ 1 w 43"/>
                <a:gd name="T5" fmla="*/ 42 h 43"/>
                <a:gd name="T6" fmla="*/ 1 w 43"/>
                <a:gd name="T7" fmla="*/ 42 h 43"/>
                <a:gd name="T8" fmla="*/ 1 w 43"/>
                <a:gd name="T9" fmla="*/ 42 h 43"/>
                <a:gd name="T10" fmla="*/ 1 w 43"/>
                <a:gd name="T11" fmla="*/ 42 h 43"/>
                <a:gd name="T12" fmla="*/ 35 w 43"/>
                <a:gd name="T13" fmla="*/ 31 h 43"/>
                <a:gd name="T14" fmla="*/ 35 w 43"/>
                <a:gd name="T15" fmla="*/ 8 h 43"/>
                <a:gd name="T16" fmla="*/ 35 w 43"/>
                <a:gd name="T17" fmla="*/ 8 h 43"/>
                <a:gd name="T18" fmla="*/ 35 w 43"/>
                <a:gd name="T19" fmla="*/ 8 h 43"/>
                <a:gd name="T20" fmla="*/ 35 w 43"/>
                <a:gd name="T21" fmla="*/ 8 h 43"/>
                <a:gd name="T22" fmla="*/ 35 w 43"/>
                <a:gd name="T23" fmla="*/ 8 h 43"/>
                <a:gd name="T24" fmla="*/ 12 w 43"/>
                <a:gd name="T25"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12" y="8"/>
                  </a:moveTo>
                  <a:cubicBezTo>
                    <a:pt x="0" y="20"/>
                    <a:pt x="0" y="41"/>
                    <a:pt x="1" y="42"/>
                  </a:cubicBezTo>
                  <a:cubicBezTo>
                    <a:pt x="1" y="42"/>
                    <a:pt x="1" y="42"/>
                    <a:pt x="1" y="42"/>
                  </a:cubicBezTo>
                  <a:cubicBezTo>
                    <a:pt x="1" y="42"/>
                    <a:pt x="1" y="42"/>
                    <a:pt x="1" y="42"/>
                  </a:cubicBezTo>
                  <a:cubicBezTo>
                    <a:pt x="1" y="42"/>
                    <a:pt x="1" y="42"/>
                    <a:pt x="1" y="42"/>
                  </a:cubicBezTo>
                  <a:cubicBezTo>
                    <a:pt x="1" y="42"/>
                    <a:pt x="1" y="42"/>
                    <a:pt x="1" y="42"/>
                  </a:cubicBezTo>
                  <a:cubicBezTo>
                    <a:pt x="2" y="43"/>
                    <a:pt x="23" y="43"/>
                    <a:pt x="35" y="31"/>
                  </a:cubicBezTo>
                  <a:cubicBezTo>
                    <a:pt x="43" y="23"/>
                    <a:pt x="40" y="13"/>
                    <a:pt x="35" y="8"/>
                  </a:cubicBezTo>
                  <a:cubicBezTo>
                    <a:pt x="35" y="8"/>
                    <a:pt x="35" y="8"/>
                    <a:pt x="35" y="8"/>
                  </a:cubicBezTo>
                  <a:cubicBezTo>
                    <a:pt x="35" y="8"/>
                    <a:pt x="35" y="8"/>
                    <a:pt x="35" y="8"/>
                  </a:cubicBezTo>
                  <a:cubicBezTo>
                    <a:pt x="35" y="8"/>
                    <a:pt x="35" y="8"/>
                    <a:pt x="35" y="8"/>
                  </a:cubicBezTo>
                  <a:cubicBezTo>
                    <a:pt x="35" y="8"/>
                    <a:pt x="35" y="8"/>
                    <a:pt x="35" y="8"/>
                  </a:cubicBezTo>
                  <a:cubicBezTo>
                    <a:pt x="30" y="4"/>
                    <a:pt x="20" y="0"/>
                    <a:pt x="12" y="8"/>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4" name="Freeform 44"/>
            <p:cNvSpPr/>
            <p:nvPr/>
          </p:nvSpPr>
          <p:spPr bwMode="auto">
            <a:xfrm>
              <a:off x="2432050" y="728663"/>
              <a:ext cx="161925" cy="161925"/>
            </a:xfrm>
            <a:custGeom>
              <a:avLst/>
              <a:gdLst>
                <a:gd name="T0" fmla="*/ 8 w 43"/>
                <a:gd name="T1" fmla="*/ 31 h 43"/>
                <a:gd name="T2" fmla="*/ 42 w 43"/>
                <a:gd name="T3" fmla="*/ 42 h 43"/>
                <a:gd name="T4" fmla="*/ 42 w 43"/>
                <a:gd name="T5" fmla="*/ 42 h 43"/>
                <a:gd name="T6" fmla="*/ 42 w 43"/>
                <a:gd name="T7" fmla="*/ 42 h 43"/>
                <a:gd name="T8" fmla="*/ 42 w 43"/>
                <a:gd name="T9" fmla="*/ 42 h 43"/>
                <a:gd name="T10" fmla="*/ 42 w 43"/>
                <a:gd name="T11" fmla="*/ 42 h 43"/>
                <a:gd name="T12" fmla="*/ 31 w 43"/>
                <a:gd name="T13" fmla="*/ 8 h 43"/>
                <a:gd name="T14" fmla="*/ 8 w 43"/>
                <a:gd name="T15" fmla="*/ 8 h 43"/>
                <a:gd name="T16" fmla="*/ 8 w 43"/>
                <a:gd name="T17" fmla="*/ 8 h 43"/>
                <a:gd name="T18" fmla="*/ 8 w 43"/>
                <a:gd name="T19" fmla="*/ 8 h 43"/>
                <a:gd name="T20" fmla="*/ 8 w 43"/>
                <a:gd name="T21" fmla="*/ 8 h 43"/>
                <a:gd name="T22" fmla="*/ 8 w 43"/>
                <a:gd name="T23" fmla="*/ 8 h 43"/>
                <a:gd name="T24" fmla="*/ 8 w 43"/>
                <a:gd name="T25"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1"/>
                  </a:moveTo>
                  <a:cubicBezTo>
                    <a:pt x="20" y="43"/>
                    <a:pt x="41" y="43"/>
                    <a:pt x="42" y="42"/>
                  </a:cubicBezTo>
                  <a:cubicBezTo>
                    <a:pt x="42" y="42"/>
                    <a:pt x="42" y="42"/>
                    <a:pt x="42" y="42"/>
                  </a:cubicBezTo>
                  <a:cubicBezTo>
                    <a:pt x="42" y="42"/>
                    <a:pt x="42" y="42"/>
                    <a:pt x="42" y="42"/>
                  </a:cubicBezTo>
                  <a:cubicBezTo>
                    <a:pt x="42" y="42"/>
                    <a:pt x="42" y="42"/>
                    <a:pt x="42" y="42"/>
                  </a:cubicBezTo>
                  <a:cubicBezTo>
                    <a:pt x="42" y="42"/>
                    <a:pt x="42" y="42"/>
                    <a:pt x="42" y="42"/>
                  </a:cubicBezTo>
                  <a:cubicBezTo>
                    <a:pt x="43" y="41"/>
                    <a:pt x="43" y="20"/>
                    <a:pt x="31" y="8"/>
                  </a:cubicBezTo>
                  <a:cubicBezTo>
                    <a:pt x="22" y="0"/>
                    <a:pt x="13" y="4"/>
                    <a:pt x="8" y="8"/>
                  </a:cubicBezTo>
                  <a:cubicBezTo>
                    <a:pt x="8" y="8"/>
                    <a:pt x="8" y="8"/>
                    <a:pt x="8" y="8"/>
                  </a:cubicBezTo>
                  <a:cubicBezTo>
                    <a:pt x="8" y="8"/>
                    <a:pt x="8" y="8"/>
                    <a:pt x="8" y="8"/>
                  </a:cubicBezTo>
                  <a:cubicBezTo>
                    <a:pt x="8" y="8"/>
                    <a:pt x="8" y="8"/>
                    <a:pt x="8" y="8"/>
                  </a:cubicBezTo>
                  <a:cubicBezTo>
                    <a:pt x="8" y="8"/>
                    <a:pt x="8" y="8"/>
                    <a:pt x="8" y="8"/>
                  </a:cubicBezTo>
                  <a:cubicBezTo>
                    <a:pt x="3" y="13"/>
                    <a:pt x="0" y="23"/>
                    <a:pt x="8" y="31"/>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5" name="Freeform 45"/>
            <p:cNvSpPr/>
            <p:nvPr/>
          </p:nvSpPr>
          <p:spPr bwMode="auto">
            <a:xfrm>
              <a:off x="1795463" y="93663"/>
              <a:ext cx="161925" cy="161925"/>
            </a:xfrm>
            <a:custGeom>
              <a:avLst/>
              <a:gdLst>
                <a:gd name="T0" fmla="*/ 35 w 43"/>
                <a:gd name="T1" fmla="*/ 12 h 43"/>
                <a:gd name="T2" fmla="*/ 1 w 43"/>
                <a:gd name="T3" fmla="*/ 1 h 43"/>
                <a:gd name="T4" fmla="*/ 1 w 43"/>
                <a:gd name="T5" fmla="*/ 1 h 43"/>
                <a:gd name="T6" fmla="*/ 1 w 43"/>
                <a:gd name="T7" fmla="*/ 1 h 43"/>
                <a:gd name="T8" fmla="*/ 1 w 43"/>
                <a:gd name="T9" fmla="*/ 1 h 43"/>
                <a:gd name="T10" fmla="*/ 1 w 43"/>
                <a:gd name="T11" fmla="*/ 1 h 43"/>
                <a:gd name="T12" fmla="*/ 12 w 43"/>
                <a:gd name="T13" fmla="*/ 35 h 43"/>
                <a:gd name="T14" fmla="*/ 35 w 43"/>
                <a:gd name="T15" fmla="*/ 35 h 43"/>
                <a:gd name="T16" fmla="*/ 35 w 43"/>
                <a:gd name="T17" fmla="*/ 35 h 43"/>
                <a:gd name="T18" fmla="*/ 35 w 43"/>
                <a:gd name="T19" fmla="*/ 35 h 43"/>
                <a:gd name="T20" fmla="*/ 35 w 43"/>
                <a:gd name="T21" fmla="*/ 35 h 43"/>
                <a:gd name="T22" fmla="*/ 35 w 43"/>
                <a:gd name="T23" fmla="*/ 35 h 43"/>
                <a:gd name="T24" fmla="*/ 35 w 43"/>
                <a:gd name="T2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12"/>
                  </a:moveTo>
                  <a:cubicBezTo>
                    <a:pt x="23" y="0"/>
                    <a:pt x="2"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0" y="43"/>
                    <a:pt x="30" y="40"/>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lose/>
                </a:path>
              </a:pathLst>
            </a:custGeom>
            <a:grpFill/>
            <a:ln>
              <a:noFill/>
            </a:ln>
          </p:spPr>
          <p:txBody>
            <a:bodyPr vert="horz" wrap="square" lIns="67204" tIns="33602" rIns="67204" bIns="33602" numCol="1" anchor="t" anchorCtr="0" compatLnSpc="1"/>
            <a:lstStyle/>
            <a:p>
              <a:pPr defTabSz="671830">
                <a:defRPr/>
              </a:pPr>
              <a:endParaRPr lang="id-ID" sz="1325" kern="0">
                <a:solidFill>
                  <a:prstClr val="black"/>
                </a:solidFill>
              </a:endParaRPr>
            </a:p>
          </p:txBody>
        </p:sp>
      </p:grpSp>
      <p:grpSp>
        <p:nvGrpSpPr>
          <p:cNvPr id="46" name="Group 63"/>
          <p:cNvGrpSpPr/>
          <p:nvPr/>
        </p:nvGrpSpPr>
        <p:grpSpPr>
          <a:xfrm>
            <a:off x="3164352" y="1953427"/>
            <a:ext cx="225987" cy="264229"/>
            <a:chOff x="4535488" y="1625601"/>
            <a:chExt cx="206376" cy="241300"/>
          </a:xfrm>
          <a:solidFill>
            <a:sysClr val="window" lastClr="FFFFFF"/>
          </a:solidFill>
        </p:grpSpPr>
        <p:sp>
          <p:nvSpPr>
            <p:cNvPr id="47" name="Freeform 68"/>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sp>
          <p:nvSpPr>
            <p:cNvPr id="48" name="Freeform 69"/>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defTabSz="671830">
                <a:defRPr/>
              </a:pPr>
              <a:endParaRPr lang="id-ID" sz="1325" kern="0">
                <a:solidFill>
                  <a:prstClr val="black"/>
                </a:solidFill>
              </a:endParaRPr>
            </a:p>
          </p:txBody>
        </p:sp>
      </p:grpSp>
      <p:sp>
        <p:nvSpPr>
          <p:cNvPr id="49" name="TextBox 12"/>
          <p:cNvSpPr txBox="1"/>
          <p:nvPr/>
        </p:nvSpPr>
        <p:spPr>
          <a:xfrm>
            <a:off x="794833" y="1953427"/>
            <a:ext cx="787396" cy="273280"/>
          </a:xfrm>
          <a:prstGeom prst="rect">
            <a:avLst/>
          </a:prstGeom>
          <a:noFill/>
        </p:spPr>
        <p:txBody>
          <a:bodyPr wrap="none" rtlCol="0">
            <a:spAutoFit/>
          </a:bodyPr>
          <a:lstStyle/>
          <a:p>
            <a:pPr algn="r"/>
            <a:r>
              <a:rPr lang="zh-CN" altLang="en-US" sz="1175" b="1" dirty="0">
                <a:solidFill>
                  <a:prstClr val="black"/>
                </a:solidFill>
                <a:latin typeface="微软雅黑" panose="020B0503020204020204" pitchFamily="34" charset="-122"/>
                <a:ea typeface="微软雅黑" panose="020B0503020204020204" pitchFamily="34" charset="-122"/>
              </a:rPr>
              <a:t>添加标题</a:t>
            </a:r>
            <a:endParaRPr lang="id-ID" sz="1175" b="1" dirty="0">
              <a:solidFill>
                <a:prstClr val="black"/>
              </a:solidFill>
              <a:latin typeface="微软雅黑" panose="020B0503020204020204" pitchFamily="34" charset="-122"/>
              <a:ea typeface="微软雅黑" panose="020B0503020204020204" pitchFamily="34" charset="-122"/>
            </a:endParaRPr>
          </a:p>
        </p:txBody>
      </p:sp>
      <p:sp>
        <p:nvSpPr>
          <p:cNvPr id="50" name="TextBox 13"/>
          <p:cNvSpPr txBox="1"/>
          <p:nvPr/>
        </p:nvSpPr>
        <p:spPr>
          <a:xfrm>
            <a:off x="810898" y="2174700"/>
            <a:ext cx="1460140" cy="577081"/>
          </a:xfrm>
          <a:prstGeom prst="rect">
            <a:avLst/>
          </a:prstGeom>
          <a:noFill/>
        </p:spPr>
        <p:txBody>
          <a:bodyPr wrap="square" rtlCol="0">
            <a:spAutoFit/>
          </a:bodyPr>
          <a:lstStyle/>
          <a:p>
            <a:pPr algn="r"/>
            <a:r>
              <a:rPr lang="zh-CN" altLang="en-US" sz="1050" dirty="0">
                <a:solidFill>
                  <a:schemeClr val="tx1">
                    <a:lumMod val="85000"/>
                    <a:lumOff val="15000"/>
                  </a:schemeClr>
                </a:solidFill>
                <a:latin typeface="微软雅黑" panose="020B0503020204020204" pitchFamily="34" charset="-122"/>
              </a:rPr>
              <a:t>单击此处文本单击添加文本单击此处文本单击添加文本</a:t>
            </a:r>
            <a:endParaRPr lang="en-US" altLang="zh-CN" sz="103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1" name="TextBox 12"/>
          <p:cNvSpPr txBox="1"/>
          <p:nvPr/>
        </p:nvSpPr>
        <p:spPr>
          <a:xfrm>
            <a:off x="794833" y="2742836"/>
            <a:ext cx="787396" cy="273280"/>
          </a:xfrm>
          <a:prstGeom prst="rect">
            <a:avLst/>
          </a:prstGeom>
          <a:noFill/>
        </p:spPr>
        <p:txBody>
          <a:bodyPr wrap="none" rtlCol="0">
            <a:spAutoFit/>
          </a:bodyPr>
          <a:lstStyle/>
          <a:p>
            <a:pPr algn="r"/>
            <a:r>
              <a:rPr lang="zh-CN" altLang="en-US" sz="1175" b="1" dirty="0">
                <a:solidFill>
                  <a:prstClr val="black"/>
                </a:solidFill>
                <a:latin typeface="微软雅黑" panose="020B0503020204020204" pitchFamily="34" charset="-122"/>
                <a:ea typeface="微软雅黑" panose="020B0503020204020204" pitchFamily="34" charset="-122"/>
              </a:rPr>
              <a:t>添加标题</a:t>
            </a:r>
            <a:endParaRPr lang="id-ID" sz="1175" b="1" dirty="0">
              <a:solidFill>
                <a:prstClr val="black"/>
              </a:solidFill>
              <a:latin typeface="微软雅黑" panose="020B0503020204020204" pitchFamily="34" charset="-122"/>
              <a:ea typeface="微软雅黑" panose="020B0503020204020204" pitchFamily="34" charset="-122"/>
            </a:endParaRPr>
          </a:p>
        </p:txBody>
      </p:sp>
      <p:sp>
        <p:nvSpPr>
          <p:cNvPr id="52" name="TextBox 13"/>
          <p:cNvSpPr txBox="1"/>
          <p:nvPr/>
        </p:nvSpPr>
        <p:spPr>
          <a:xfrm>
            <a:off x="810898" y="2964109"/>
            <a:ext cx="1460140" cy="415498"/>
          </a:xfrm>
          <a:prstGeom prst="rect">
            <a:avLst/>
          </a:prstGeom>
          <a:noFill/>
        </p:spPr>
        <p:txBody>
          <a:bodyPr wrap="square" rtlCol="0">
            <a:spAutoFit/>
          </a:bodyPr>
          <a:lstStyle/>
          <a:p>
            <a:pPr algn="r"/>
            <a:r>
              <a:rPr lang="zh-CN" altLang="en-US" sz="1050" dirty="0">
                <a:solidFill>
                  <a:schemeClr val="tx1">
                    <a:lumMod val="85000"/>
                    <a:lumOff val="15000"/>
                  </a:schemeClr>
                </a:solidFill>
                <a:latin typeface="微软雅黑" panose="020B0503020204020204" pitchFamily="34" charset="-122"/>
              </a:rPr>
              <a:t>单击此处文本单击添加文本</a:t>
            </a:r>
            <a:endParaRPr lang="en-US" altLang="zh-CN" sz="103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3" name="TextBox 12"/>
          <p:cNvSpPr txBox="1"/>
          <p:nvPr/>
        </p:nvSpPr>
        <p:spPr>
          <a:xfrm>
            <a:off x="810625" y="3469067"/>
            <a:ext cx="787396" cy="273280"/>
          </a:xfrm>
          <a:prstGeom prst="rect">
            <a:avLst/>
          </a:prstGeom>
          <a:noFill/>
        </p:spPr>
        <p:txBody>
          <a:bodyPr wrap="none" rtlCol="0">
            <a:spAutoFit/>
          </a:bodyPr>
          <a:lstStyle/>
          <a:p>
            <a:pPr algn="r"/>
            <a:r>
              <a:rPr lang="zh-CN" altLang="en-US" sz="1175" b="1" dirty="0">
                <a:solidFill>
                  <a:prstClr val="black"/>
                </a:solidFill>
                <a:latin typeface="微软雅黑" panose="020B0503020204020204" pitchFamily="34" charset="-122"/>
                <a:ea typeface="微软雅黑" panose="020B0503020204020204" pitchFamily="34" charset="-122"/>
              </a:rPr>
              <a:t>添加标题</a:t>
            </a:r>
            <a:endParaRPr lang="id-ID" sz="1175" b="1" dirty="0">
              <a:solidFill>
                <a:prstClr val="black"/>
              </a:solidFill>
              <a:latin typeface="微软雅黑" panose="020B0503020204020204" pitchFamily="34" charset="-122"/>
              <a:ea typeface="微软雅黑" panose="020B0503020204020204" pitchFamily="34" charset="-122"/>
            </a:endParaRPr>
          </a:p>
        </p:txBody>
      </p:sp>
      <p:sp>
        <p:nvSpPr>
          <p:cNvPr id="54" name="TextBox 13"/>
          <p:cNvSpPr txBox="1"/>
          <p:nvPr/>
        </p:nvSpPr>
        <p:spPr>
          <a:xfrm>
            <a:off x="826690" y="3690339"/>
            <a:ext cx="1460140" cy="415498"/>
          </a:xfrm>
          <a:prstGeom prst="rect">
            <a:avLst/>
          </a:prstGeom>
          <a:noFill/>
        </p:spPr>
        <p:txBody>
          <a:bodyPr wrap="square" rtlCol="0">
            <a:spAutoFit/>
          </a:bodyPr>
          <a:lstStyle/>
          <a:p>
            <a:pPr algn="r"/>
            <a:r>
              <a:rPr lang="zh-CN" altLang="en-US" sz="1050" dirty="0">
                <a:solidFill>
                  <a:schemeClr val="tx1">
                    <a:lumMod val="85000"/>
                    <a:lumOff val="15000"/>
                  </a:schemeClr>
                </a:solidFill>
                <a:latin typeface="微软雅黑" panose="020B0503020204020204" pitchFamily="34" charset="-122"/>
              </a:rPr>
              <a:t>单击此处文本单击添加文本</a:t>
            </a:r>
            <a:endParaRPr lang="en-US" altLang="zh-CN" sz="103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5" name="TextBox 12"/>
          <p:cNvSpPr txBox="1"/>
          <p:nvPr/>
        </p:nvSpPr>
        <p:spPr>
          <a:xfrm>
            <a:off x="6733059" y="1962875"/>
            <a:ext cx="787396" cy="273280"/>
          </a:xfrm>
          <a:prstGeom prst="rect">
            <a:avLst/>
          </a:prstGeom>
          <a:noFill/>
        </p:spPr>
        <p:txBody>
          <a:bodyPr wrap="none" rtlCol="0">
            <a:spAutoFit/>
          </a:bodyPr>
          <a:lstStyle/>
          <a:p>
            <a:pPr algn="r"/>
            <a:r>
              <a:rPr lang="zh-CN" altLang="en-US" sz="1175" b="1" dirty="0">
                <a:solidFill>
                  <a:prstClr val="black"/>
                </a:solidFill>
                <a:latin typeface="微软雅黑" panose="020B0503020204020204" pitchFamily="34" charset="-122"/>
                <a:ea typeface="微软雅黑" panose="020B0503020204020204" pitchFamily="34" charset="-122"/>
              </a:rPr>
              <a:t>添加标题</a:t>
            </a:r>
            <a:endParaRPr lang="id-ID" sz="1175" b="1" dirty="0">
              <a:solidFill>
                <a:prstClr val="black"/>
              </a:solidFill>
              <a:latin typeface="微软雅黑" panose="020B0503020204020204" pitchFamily="34" charset="-122"/>
              <a:ea typeface="微软雅黑" panose="020B0503020204020204" pitchFamily="34" charset="-122"/>
            </a:endParaRPr>
          </a:p>
        </p:txBody>
      </p:sp>
      <p:sp>
        <p:nvSpPr>
          <p:cNvPr id="56" name="TextBox 13"/>
          <p:cNvSpPr txBox="1"/>
          <p:nvPr/>
        </p:nvSpPr>
        <p:spPr>
          <a:xfrm>
            <a:off x="6739379" y="2224639"/>
            <a:ext cx="1460140" cy="415498"/>
          </a:xfrm>
          <a:prstGeom prst="rect">
            <a:avLst/>
          </a:prstGeom>
          <a:noFill/>
        </p:spPr>
        <p:txBody>
          <a:bodyPr wrap="square" rtlCol="0">
            <a:spAutoFit/>
          </a:bodyPr>
          <a:lstStyle/>
          <a:p>
            <a:pPr algn="r"/>
            <a:r>
              <a:rPr lang="zh-CN" altLang="en-US" sz="1050" dirty="0">
                <a:solidFill>
                  <a:schemeClr val="tx1">
                    <a:lumMod val="85000"/>
                    <a:lumOff val="15000"/>
                  </a:schemeClr>
                </a:solidFill>
                <a:latin typeface="微软雅黑" panose="020B0503020204020204" pitchFamily="34" charset="-122"/>
              </a:rPr>
              <a:t>单击此处文本单击添加文本</a:t>
            </a:r>
            <a:endParaRPr lang="en-US" altLang="zh-CN" sz="103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7" name="TextBox 12"/>
          <p:cNvSpPr txBox="1"/>
          <p:nvPr/>
        </p:nvSpPr>
        <p:spPr>
          <a:xfrm>
            <a:off x="6723314" y="2792775"/>
            <a:ext cx="787396" cy="273280"/>
          </a:xfrm>
          <a:prstGeom prst="rect">
            <a:avLst/>
          </a:prstGeom>
          <a:noFill/>
        </p:spPr>
        <p:txBody>
          <a:bodyPr wrap="none" rtlCol="0">
            <a:spAutoFit/>
          </a:bodyPr>
          <a:lstStyle/>
          <a:p>
            <a:pPr algn="r"/>
            <a:r>
              <a:rPr lang="zh-CN" altLang="en-US" sz="1175" b="1" dirty="0">
                <a:solidFill>
                  <a:prstClr val="black"/>
                </a:solidFill>
                <a:latin typeface="微软雅黑" panose="020B0503020204020204" pitchFamily="34" charset="-122"/>
                <a:ea typeface="微软雅黑" panose="020B0503020204020204" pitchFamily="34" charset="-122"/>
              </a:rPr>
              <a:t>添加标题</a:t>
            </a:r>
            <a:endParaRPr lang="id-ID" sz="1175" b="1" dirty="0">
              <a:solidFill>
                <a:prstClr val="black"/>
              </a:solidFill>
              <a:latin typeface="微软雅黑" panose="020B0503020204020204" pitchFamily="34" charset="-122"/>
              <a:ea typeface="微软雅黑" panose="020B0503020204020204" pitchFamily="34" charset="-122"/>
            </a:endParaRPr>
          </a:p>
        </p:txBody>
      </p:sp>
      <p:sp>
        <p:nvSpPr>
          <p:cNvPr id="58" name="TextBox 13"/>
          <p:cNvSpPr txBox="1"/>
          <p:nvPr/>
        </p:nvSpPr>
        <p:spPr>
          <a:xfrm>
            <a:off x="6739379" y="3014048"/>
            <a:ext cx="1460140" cy="415498"/>
          </a:xfrm>
          <a:prstGeom prst="rect">
            <a:avLst/>
          </a:prstGeom>
          <a:noFill/>
        </p:spPr>
        <p:txBody>
          <a:bodyPr wrap="square" rtlCol="0">
            <a:spAutoFit/>
          </a:bodyPr>
          <a:lstStyle/>
          <a:p>
            <a:pPr algn="r"/>
            <a:r>
              <a:rPr lang="zh-CN" altLang="en-US" sz="1050" dirty="0">
                <a:solidFill>
                  <a:schemeClr val="tx1">
                    <a:lumMod val="85000"/>
                    <a:lumOff val="15000"/>
                  </a:schemeClr>
                </a:solidFill>
                <a:latin typeface="微软雅黑" panose="020B0503020204020204" pitchFamily="34" charset="-122"/>
              </a:rPr>
              <a:t>单击此处文本单击添加文本</a:t>
            </a:r>
            <a:endParaRPr lang="en-US" altLang="zh-CN" sz="103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9" name="TextBox 12"/>
          <p:cNvSpPr txBox="1"/>
          <p:nvPr/>
        </p:nvSpPr>
        <p:spPr>
          <a:xfrm>
            <a:off x="6739106" y="3519006"/>
            <a:ext cx="787396" cy="273280"/>
          </a:xfrm>
          <a:prstGeom prst="rect">
            <a:avLst/>
          </a:prstGeom>
          <a:noFill/>
        </p:spPr>
        <p:txBody>
          <a:bodyPr wrap="none" rtlCol="0">
            <a:spAutoFit/>
          </a:bodyPr>
          <a:lstStyle/>
          <a:p>
            <a:pPr algn="r"/>
            <a:r>
              <a:rPr lang="zh-CN" altLang="en-US" sz="1175" b="1" dirty="0">
                <a:solidFill>
                  <a:prstClr val="black"/>
                </a:solidFill>
                <a:latin typeface="微软雅黑" panose="020B0503020204020204" pitchFamily="34" charset="-122"/>
                <a:ea typeface="微软雅黑" panose="020B0503020204020204" pitchFamily="34" charset="-122"/>
              </a:rPr>
              <a:t>添加标题</a:t>
            </a:r>
            <a:endParaRPr lang="id-ID" sz="1175" b="1" dirty="0">
              <a:solidFill>
                <a:prstClr val="black"/>
              </a:solidFill>
              <a:latin typeface="微软雅黑" panose="020B0503020204020204" pitchFamily="34" charset="-122"/>
              <a:ea typeface="微软雅黑" panose="020B0503020204020204" pitchFamily="34" charset="-122"/>
            </a:endParaRPr>
          </a:p>
        </p:txBody>
      </p:sp>
      <p:sp>
        <p:nvSpPr>
          <p:cNvPr id="60" name="TextBox 13"/>
          <p:cNvSpPr txBox="1"/>
          <p:nvPr/>
        </p:nvSpPr>
        <p:spPr>
          <a:xfrm>
            <a:off x="6755171" y="3740279"/>
            <a:ext cx="1460140" cy="415498"/>
          </a:xfrm>
          <a:prstGeom prst="rect">
            <a:avLst/>
          </a:prstGeom>
          <a:noFill/>
        </p:spPr>
        <p:txBody>
          <a:bodyPr wrap="square" rtlCol="0">
            <a:spAutoFit/>
          </a:bodyPr>
          <a:lstStyle/>
          <a:p>
            <a:pPr algn="r"/>
            <a:r>
              <a:rPr lang="zh-CN" altLang="en-US" sz="1050" dirty="0">
                <a:solidFill>
                  <a:schemeClr val="tx1">
                    <a:lumMod val="85000"/>
                    <a:lumOff val="15000"/>
                  </a:schemeClr>
                </a:solidFill>
                <a:latin typeface="微软雅黑" panose="020B0503020204020204" pitchFamily="34" charset="-122"/>
              </a:rPr>
              <a:t>单击此处文本单击添加文本</a:t>
            </a:r>
            <a:endParaRPr lang="en-US" altLang="zh-CN" sz="103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1"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302">
        <p15:prstTrans prst="pageCurlDouble"/>
      </p:transition>
    </mc:Choice>
    <mc:Fallback xmlns="">
      <p:transition spd="slow" advTm="1302">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2"/>
          <p:cNvSpPr txBox="1"/>
          <p:nvPr/>
        </p:nvSpPr>
        <p:spPr>
          <a:xfrm>
            <a:off x="1306586" y="3790055"/>
            <a:ext cx="6289466" cy="577081"/>
          </a:xfrm>
          <a:prstGeom prst="rect">
            <a:avLst/>
          </a:prstGeom>
          <a:noFill/>
        </p:spPr>
        <p:txBody>
          <a:bodyPr wrap="square" rtlCol="0">
            <a:spAutoFit/>
          </a:bodyPr>
          <a:lstStyle/>
          <a:p>
            <a:pPr algn="ctr"/>
            <a:r>
              <a:rPr lang="zh-CN" altLang="en-US" sz="105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单击此处文本单击添加文本单击此处文本单击添加文本单击此处文本单击添加文本单击此处文本单击添加文本单击此处文本单击添加文本单击此处文本单击添加文本单击此处文本单击添加文本</a:t>
            </a:r>
            <a:endParaRPr lang="en-US" altLang="zh-CN" sz="103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3" cstate="screen"/>
          <a:srcRect/>
          <a:stretch>
            <a:fillRect/>
          </a:stretch>
        </p:blipFill>
        <p:spPr>
          <a:xfrm>
            <a:off x="364322" y="1475030"/>
            <a:ext cx="2685135" cy="1785371"/>
          </a:xfrm>
          <a:prstGeom prst="rect">
            <a:avLst/>
          </a:prstGeom>
        </p:spPr>
      </p:pic>
      <p:pic>
        <p:nvPicPr>
          <p:cNvPr id="4" name="图片 3"/>
          <p:cNvPicPr>
            <a:picLocks noChangeAspect="1"/>
          </p:cNvPicPr>
          <p:nvPr/>
        </p:nvPicPr>
        <p:blipFill>
          <a:blip r:embed="rId4" cstate="screen"/>
          <a:stretch>
            <a:fillRect/>
          </a:stretch>
        </p:blipFill>
        <p:spPr>
          <a:xfrm>
            <a:off x="3143706" y="1475029"/>
            <a:ext cx="2678057" cy="1785372"/>
          </a:xfrm>
          <a:prstGeom prst="rect">
            <a:avLst/>
          </a:prstGeom>
        </p:spPr>
      </p:pic>
      <p:pic>
        <p:nvPicPr>
          <p:cNvPr id="5" name="图片 4"/>
          <p:cNvPicPr>
            <a:picLocks noChangeAspect="1"/>
          </p:cNvPicPr>
          <p:nvPr/>
        </p:nvPicPr>
        <p:blipFill>
          <a:blip r:embed="rId5" cstate="screen"/>
          <a:stretch>
            <a:fillRect/>
          </a:stretch>
        </p:blipFill>
        <p:spPr>
          <a:xfrm>
            <a:off x="5916015" y="1474081"/>
            <a:ext cx="2678140" cy="1786320"/>
          </a:xfrm>
          <a:prstGeom prst="rect">
            <a:avLst/>
          </a:prstGeom>
        </p:spPr>
      </p:pic>
      <p:sp>
        <p:nvSpPr>
          <p:cNvPr id="6" name="椭圆 5"/>
          <p:cNvSpPr/>
          <p:nvPr/>
        </p:nvSpPr>
        <p:spPr>
          <a:xfrm>
            <a:off x="1028807" y="1776585"/>
            <a:ext cx="1131159" cy="1131159"/>
          </a:xfrm>
          <a:prstGeom prst="ellipse">
            <a:avLst/>
          </a:prstGeom>
          <a:solidFill>
            <a:srgbClr val="4472C4">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7" name="椭圆 6"/>
          <p:cNvSpPr/>
          <p:nvPr/>
        </p:nvSpPr>
        <p:spPr>
          <a:xfrm>
            <a:off x="3924498" y="1872084"/>
            <a:ext cx="1131159" cy="1131159"/>
          </a:xfrm>
          <a:prstGeom prst="ellipse">
            <a:avLst/>
          </a:prstGeom>
          <a:solidFill>
            <a:srgbClr val="ED7D31">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8" name="椭圆 7"/>
          <p:cNvSpPr/>
          <p:nvPr/>
        </p:nvSpPr>
        <p:spPr>
          <a:xfrm>
            <a:off x="6689506" y="1776585"/>
            <a:ext cx="1131159" cy="1131159"/>
          </a:xfrm>
          <a:prstGeom prst="ellipse">
            <a:avLst/>
          </a:prstGeom>
          <a:solidFill>
            <a:srgbClr val="FFC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9" name="组合 19"/>
          <p:cNvGrpSpPr>
            <a:grpSpLocks noChangeAspect="1"/>
          </p:cNvGrpSpPr>
          <p:nvPr/>
        </p:nvGrpSpPr>
        <p:grpSpPr bwMode="auto">
          <a:xfrm>
            <a:off x="1387712" y="2123313"/>
            <a:ext cx="428327" cy="428327"/>
            <a:chOff x="1437735" y="704204"/>
            <a:chExt cx="492531" cy="493274"/>
          </a:xfrm>
          <a:solidFill>
            <a:schemeClr val="bg1"/>
          </a:solidFill>
        </p:grpSpPr>
        <p:sp>
          <p:nvSpPr>
            <p:cNvPr id="10" name="饼形 11"/>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45">
                <a:solidFill>
                  <a:prstClr val="black"/>
                </a:solidFill>
              </a:endParaRPr>
            </a:p>
          </p:txBody>
        </p:sp>
        <p:sp>
          <p:nvSpPr>
            <p:cNvPr id="11"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45">
                <a:solidFill>
                  <a:prstClr val="white"/>
                </a:solidFill>
              </a:endParaRPr>
            </a:p>
          </p:txBody>
        </p:sp>
      </p:grpSp>
      <p:grpSp>
        <p:nvGrpSpPr>
          <p:cNvPr id="12" name="组合 21"/>
          <p:cNvGrpSpPr>
            <a:grpSpLocks noChangeAspect="1"/>
          </p:cNvGrpSpPr>
          <p:nvPr/>
        </p:nvGrpSpPr>
        <p:grpSpPr bwMode="auto">
          <a:xfrm>
            <a:off x="7068635" y="2164233"/>
            <a:ext cx="372899" cy="355862"/>
            <a:chOff x="2892610" y="747478"/>
            <a:chExt cx="470164" cy="450000"/>
          </a:xfrm>
          <a:solidFill>
            <a:schemeClr val="bg1"/>
          </a:solidFill>
        </p:grpSpPr>
        <p:sp>
          <p:nvSpPr>
            <p:cNvPr id="13" name="矩形 12"/>
            <p:cNvSpPr/>
            <p:nvPr/>
          </p:nvSpPr>
          <p:spPr>
            <a:xfrm>
              <a:off x="2892610" y="874339"/>
              <a:ext cx="126491" cy="3231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45">
                <a:solidFill>
                  <a:prstClr val="white"/>
                </a:solidFill>
              </a:endParaRPr>
            </a:p>
          </p:txBody>
        </p:sp>
        <p:sp>
          <p:nvSpPr>
            <p:cNvPr id="14" name="矩形 13"/>
            <p:cNvSpPr/>
            <p:nvPr/>
          </p:nvSpPr>
          <p:spPr>
            <a:xfrm>
              <a:off x="3059673" y="982052"/>
              <a:ext cx="124104" cy="2154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45">
                <a:solidFill>
                  <a:prstClr val="white"/>
                </a:solidFill>
              </a:endParaRPr>
            </a:p>
          </p:txBody>
        </p:sp>
        <p:sp>
          <p:nvSpPr>
            <p:cNvPr id="15" name="矩形 14"/>
            <p:cNvSpPr/>
            <p:nvPr/>
          </p:nvSpPr>
          <p:spPr>
            <a:xfrm>
              <a:off x="3236283" y="747478"/>
              <a:ext cx="126491" cy="45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45">
                <a:solidFill>
                  <a:prstClr val="white"/>
                </a:solidFill>
              </a:endParaRPr>
            </a:p>
          </p:txBody>
        </p:sp>
      </p:grpSp>
      <p:sp>
        <p:nvSpPr>
          <p:cNvPr id="16" name="Freeform 97"/>
          <p:cNvSpPr/>
          <p:nvPr/>
        </p:nvSpPr>
        <p:spPr bwMode="auto">
          <a:xfrm>
            <a:off x="4252924" y="2174903"/>
            <a:ext cx="469915" cy="384676"/>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p:spPr>
        <p:txBody>
          <a:bodyPr lIns="59014" tIns="29507" rIns="59014" bIns="29507"/>
          <a:lstStyle/>
          <a:p>
            <a:pPr>
              <a:defRPr/>
            </a:pPr>
            <a:endParaRPr lang="zh-CN" altLang="en-US" sz="1160">
              <a:solidFill>
                <a:schemeClr val="bg1"/>
              </a:solidFill>
              <a:latin typeface="Calibri" panose="020F0502020204030204"/>
            </a:endParaRPr>
          </a:p>
        </p:txBody>
      </p:sp>
      <p:sp>
        <p:nvSpPr>
          <p:cNvPr id="17"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233">
        <p15:prstTrans prst="pageCurlDouble"/>
      </p:transition>
    </mc:Choice>
    <mc:Fallback xmlns="">
      <p:transition spd="slow" advTm="22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p:nvPr/>
        </p:nvSpPr>
        <p:spPr bwMode="auto">
          <a:xfrm>
            <a:off x="1008886" y="2416317"/>
            <a:ext cx="1649186" cy="60670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4472C4"/>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6"/>
          <p:cNvGrpSpPr/>
          <p:nvPr/>
        </p:nvGrpSpPr>
        <p:grpSpPr bwMode="auto">
          <a:xfrm>
            <a:off x="1008886" y="1738441"/>
            <a:ext cx="584536" cy="584536"/>
            <a:chOff x="0" y="0"/>
            <a:chExt cx="1591420" cy="1591420"/>
          </a:xfrm>
        </p:grpSpPr>
        <p:sp>
          <p:nvSpPr>
            <p:cNvPr id="4" name="AutoShape 7"/>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4472C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9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AutoShape 8"/>
            <p:cNvSpPr/>
            <p:nvPr/>
          </p:nvSpPr>
          <p:spPr bwMode="auto">
            <a:xfrm>
              <a:off x="0" y="547945"/>
              <a:ext cx="1591420" cy="4955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18668" tIns="18668" rIns="18668" bIns="18668"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20000"/>
                </a:lnSpc>
              </a:pPr>
              <a:r>
                <a:rPr lang="es-ES" altLang="zh-CN" sz="975" b="0" dirty="0">
                  <a:solidFill>
                    <a:schemeClr val="bg1"/>
                  </a:solidFill>
                  <a:latin typeface="Arial" panose="020B0604020202020204" pitchFamily="34" charset="0"/>
                  <a:ea typeface="微软雅黑" panose="020B0503020204020204" pitchFamily="34" charset="-122"/>
                  <a:sym typeface="Arial" panose="020B0604020202020204" pitchFamily="34" charset="0"/>
                </a:rPr>
                <a:t>2015</a:t>
              </a:r>
            </a:p>
          </p:txBody>
        </p:sp>
      </p:grpSp>
      <p:sp>
        <p:nvSpPr>
          <p:cNvPr id="6" name="AutoShape 9"/>
          <p:cNvSpPr/>
          <p:nvPr/>
        </p:nvSpPr>
        <p:spPr bwMode="auto">
          <a:xfrm>
            <a:off x="1229400" y="2698714"/>
            <a:ext cx="1167906" cy="1695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defTabSz="335915" eaLnBrk="1"/>
            <a:r>
              <a:rPr lang="zh-CN" altLang="en-US" sz="1100"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20" b="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AutoShape 10"/>
          <p:cNvSpPr/>
          <p:nvPr/>
        </p:nvSpPr>
        <p:spPr bwMode="auto">
          <a:xfrm>
            <a:off x="2774746" y="2551658"/>
            <a:ext cx="1649769" cy="60670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ED7D31"/>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11"/>
          <p:cNvGrpSpPr/>
          <p:nvPr/>
        </p:nvGrpSpPr>
        <p:grpSpPr bwMode="auto">
          <a:xfrm>
            <a:off x="2774746" y="3251701"/>
            <a:ext cx="585119" cy="585120"/>
            <a:chOff x="0" y="0"/>
            <a:chExt cx="1591420" cy="1591420"/>
          </a:xfrm>
        </p:grpSpPr>
        <p:sp>
          <p:nvSpPr>
            <p:cNvPr id="9" name="AutoShape 12"/>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ED7D3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9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AutoShape 13"/>
            <p:cNvSpPr/>
            <p:nvPr/>
          </p:nvSpPr>
          <p:spPr bwMode="auto">
            <a:xfrm>
              <a:off x="0" y="553745"/>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8668" tIns="18668" rIns="18668" bIns="18668" anchor="ctr"/>
            <a:lstStyle/>
            <a:p>
              <a:pPr algn="ctr">
                <a:lnSpc>
                  <a:spcPct val="120000"/>
                </a:lnSpc>
                <a:defRPr/>
              </a:pPr>
              <a:r>
                <a:rPr lang="es-ES" sz="975"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2016</a:t>
              </a:r>
            </a:p>
          </p:txBody>
        </p:sp>
      </p:grpSp>
      <p:sp>
        <p:nvSpPr>
          <p:cNvPr id="11" name="AutoShape 14"/>
          <p:cNvSpPr/>
          <p:nvPr/>
        </p:nvSpPr>
        <p:spPr bwMode="auto">
          <a:xfrm>
            <a:off x="3006344" y="2698714"/>
            <a:ext cx="1167906" cy="1695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defTabSz="335915" eaLnBrk="1"/>
            <a:r>
              <a:rPr lang="zh-CN" altLang="en-US" sz="1100"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20" b="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15"/>
          <p:cNvSpPr/>
          <p:nvPr/>
        </p:nvSpPr>
        <p:spPr bwMode="auto">
          <a:xfrm>
            <a:off x="4522521" y="2416317"/>
            <a:ext cx="1649185" cy="606704"/>
          </a:xfrm>
          <a:custGeom>
            <a:avLst/>
            <a:gdLst>
              <a:gd name="T0" fmla="*/ 2243931 w 21600"/>
              <a:gd name="T1" fmla="*/ 825500 h 21600"/>
              <a:gd name="T2" fmla="*/ 2243931 w 21600"/>
              <a:gd name="T3" fmla="*/ 825500 h 21600"/>
              <a:gd name="T4" fmla="*/ 2243931 w 21600"/>
              <a:gd name="T5" fmla="*/ 825500 h 21600"/>
              <a:gd name="T6" fmla="*/ 2243931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A5A5A5"/>
          </a:solidFill>
          <a:ln>
            <a:noFill/>
          </a:ln>
        </p:spPr>
        <p:txBody>
          <a:bodyPr lIns="0" tIns="0" rIns="0" bIns="0" anchor="ctr"/>
          <a:lstStyle/>
          <a:p>
            <a:pPr>
              <a:defRPr/>
            </a:pPr>
            <a:endParaRPr lang="es-ES">
              <a:latin typeface="Arial" panose="020B0604020202020204" pitchFamily="34" charset="0"/>
              <a:ea typeface="微软雅黑" panose="020B0503020204020204" pitchFamily="34" charset="-122"/>
              <a:cs typeface="MS PGothic" panose="020B0600070205080204" pitchFamily="34" charset="-128"/>
              <a:sym typeface="Arial" panose="020B0604020202020204" pitchFamily="34" charset="0"/>
            </a:endParaRPr>
          </a:p>
        </p:txBody>
      </p:sp>
      <p:grpSp>
        <p:nvGrpSpPr>
          <p:cNvPr id="13" name="Group 16"/>
          <p:cNvGrpSpPr/>
          <p:nvPr/>
        </p:nvGrpSpPr>
        <p:grpSpPr bwMode="auto">
          <a:xfrm>
            <a:off x="4522521" y="1738441"/>
            <a:ext cx="584536" cy="584536"/>
            <a:chOff x="0" y="0"/>
            <a:chExt cx="1591420" cy="1591420"/>
          </a:xfrm>
        </p:grpSpPr>
        <p:sp>
          <p:nvSpPr>
            <p:cNvPr id="14" name="AutoShape 17"/>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A5A5A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9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18"/>
            <p:cNvSpPr/>
            <p:nvPr/>
          </p:nvSpPr>
          <p:spPr bwMode="auto">
            <a:xfrm>
              <a:off x="0" y="554297"/>
              <a:ext cx="1591420" cy="4828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8668" tIns="18668" rIns="18668" bIns="18668" anchor="ctr"/>
            <a:lstStyle/>
            <a:p>
              <a:pPr algn="ctr">
                <a:lnSpc>
                  <a:spcPct val="120000"/>
                </a:lnSpc>
                <a:defRPr/>
              </a:pPr>
              <a:r>
                <a:rPr lang="es-ES" sz="975"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2017</a:t>
              </a:r>
            </a:p>
          </p:txBody>
        </p:sp>
      </p:grpSp>
      <p:sp>
        <p:nvSpPr>
          <p:cNvPr id="16" name="AutoShape 19"/>
          <p:cNvSpPr/>
          <p:nvPr/>
        </p:nvSpPr>
        <p:spPr bwMode="auto">
          <a:xfrm>
            <a:off x="4772785" y="2704412"/>
            <a:ext cx="1167323" cy="158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00000"/>
              </a:lnSpc>
            </a:pPr>
            <a:r>
              <a:rPr lang="zh-CN" altLang="en-US" sz="1030"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20" b="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20"/>
          <p:cNvSpPr/>
          <p:nvPr/>
        </p:nvSpPr>
        <p:spPr bwMode="auto">
          <a:xfrm>
            <a:off x="6288380" y="2551658"/>
            <a:ext cx="1649769" cy="606704"/>
          </a:xfrm>
          <a:custGeom>
            <a:avLst/>
            <a:gdLst>
              <a:gd name="T0" fmla="*/ 2244725 w 21600"/>
              <a:gd name="T1" fmla="*/ 825500 h 21600"/>
              <a:gd name="T2" fmla="*/ 2244725 w 21600"/>
              <a:gd name="T3" fmla="*/ 825500 h 21600"/>
              <a:gd name="T4" fmla="*/ 2244725 w 21600"/>
              <a:gd name="T5" fmla="*/ 825500 h 21600"/>
              <a:gd name="T6" fmla="*/ 2244725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FFC000"/>
          </a:solidFill>
          <a:ln>
            <a:noFill/>
          </a:ln>
        </p:spPr>
        <p:txBody>
          <a:bodyPr lIns="0" tIns="0" rIns="0" bIns="0" anchor="ctr"/>
          <a:lstStyle/>
          <a:p>
            <a:pPr>
              <a:defRPr/>
            </a:pPr>
            <a:endParaRPr lang="es-ES">
              <a:latin typeface="Arial" panose="020B0604020202020204" pitchFamily="34" charset="0"/>
              <a:ea typeface="微软雅黑" panose="020B0503020204020204" pitchFamily="34" charset="-122"/>
              <a:cs typeface="MS PGothic" panose="020B0600070205080204" pitchFamily="34" charset="-128"/>
              <a:sym typeface="Arial" panose="020B0604020202020204" pitchFamily="34" charset="0"/>
            </a:endParaRPr>
          </a:p>
        </p:txBody>
      </p:sp>
      <p:grpSp>
        <p:nvGrpSpPr>
          <p:cNvPr id="18" name="Group 21"/>
          <p:cNvGrpSpPr/>
          <p:nvPr/>
        </p:nvGrpSpPr>
        <p:grpSpPr bwMode="auto">
          <a:xfrm>
            <a:off x="6288380" y="3251701"/>
            <a:ext cx="584536" cy="585120"/>
            <a:chOff x="0" y="0"/>
            <a:chExt cx="1591420" cy="1591420"/>
          </a:xfrm>
        </p:grpSpPr>
        <p:sp>
          <p:nvSpPr>
            <p:cNvPr id="19" name="AutoShape 22"/>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C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9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23"/>
            <p:cNvSpPr/>
            <p:nvPr/>
          </p:nvSpPr>
          <p:spPr bwMode="auto">
            <a:xfrm>
              <a:off x="0" y="553745"/>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8668" tIns="18668" rIns="18668" bIns="18668" anchor="ctr"/>
            <a:lstStyle/>
            <a:p>
              <a:pPr algn="ctr">
                <a:lnSpc>
                  <a:spcPct val="120000"/>
                </a:lnSpc>
                <a:defRPr/>
              </a:pPr>
              <a:r>
                <a:rPr lang="es-ES" sz="975"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2018</a:t>
              </a:r>
            </a:p>
          </p:txBody>
        </p:sp>
      </p:grpSp>
      <p:sp>
        <p:nvSpPr>
          <p:cNvPr id="21" name="AutoShape 24"/>
          <p:cNvSpPr/>
          <p:nvPr/>
        </p:nvSpPr>
        <p:spPr bwMode="auto">
          <a:xfrm>
            <a:off x="6538646" y="2698714"/>
            <a:ext cx="1167906" cy="1695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defTabSz="335915" eaLnBrk="1"/>
            <a:r>
              <a:rPr lang="zh-CN" altLang="en-US" sz="1100" b="0" dirty="0">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20" b="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25"/>
          <p:cNvSpPr/>
          <p:nvPr/>
        </p:nvSpPr>
        <p:spPr bwMode="auto">
          <a:xfrm>
            <a:off x="1061973" y="3171700"/>
            <a:ext cx="891972" cy="150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zh-CN" altLang="en-US" sz="97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7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26"/>
          <p:cNvSpPr/>
          <p:nvPr/>
        </p:nvSpPr>
        <p:spPr bwMode="auto">
          <a:xfrm>
            <a:off x="1073056" y="3358458"/>
            <a:ext cx="1566348" cy="309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625"/>
              </a:spcBef>
            </a:pPr>
            <a:r>
              <a:rPr lang="en-U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27"/>
          <p:cNvSpPr/>
          <p:nvPr/>
        </p:nvSpPr>
        <p:spPr bwMode="auto">
          <a:xfrm>
            <a:off x="2818498" y="1914538"/>
            <a:ext cx="891972" cy="150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zh-CN" altLang="en-US" sz="97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7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28"/>
          <p:cNvSpPr/>
          <p:nvPr/>
        </p:nvSpPr>
        <p:spPr bwMode="auto">
          <a:xfrm>
            <a:off x="2829582" y="2077379"/>
            <a:ext cx="1566931" cy="309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625"/>
              </a:spcBef>
            </a:pPr>
            <a:r>
              <a:rPr lang="en-U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29"/>
          <p:cNvSpPr/>
          <p:nvPr/>
        </p:nvSpPr>
        <p:spPr bwMode="auto">
          <a:xfrm>
            <a:off x="4640945" y="3204952"/>
            <a:ext cx="891972" cy="150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zh-CN" altLang="en-US" sz="97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7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30"/>
          <p:cNvSpPr/>
          <p:nvPr/>
        </p:nvSpPr>
        <p:spPr bwMode="auto">
          <a:xfrm>
            <a:off x="4652029" y="3387627"/>
            <a:ext cx="1454340" cy="309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625"/>
              </a:spcBef>
            </a:pPr>
            <a:r>
              <a:rPr lang="en-U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31"/>
          <p:cNvSpPr/>
          <p:nvPr/>
        </p:nvSpPr>
        <p:spPr bwMode="auto">
          <a:xfrm>
            <a:off x="6377052" y="1902871"/>
            <a:ext cx="1454340" cy="150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eaLnBrk="1"/>
            <a:r>
              <a:rPr lang="zh-CN" altLang="en-US" sz="97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7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32"/>
          <p:cNvSpPr/>
          <p:nvPr/>
        </p:nvSpPr>
        <p:spPr bwMode="auto">
          <a:xfrm>
            <a:off x="6379969" y="2086713"/>
            <a:ext cx="1454340" cy="309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625"/>
              </a:spcBef>
            </a:pPr>
            <a:r>
              <a:rPr lang="en-U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56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829">
        <p15:prstTrans prst="pageCurlDouble"/>
      </p:transition>
    </mc:Choice>
    <mc:Fallback xmlns="">
      <p:transition spd="slow" advTm="88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600"/>
                            </p:stCondLst>
                            <p:childTnLst>
                              <p:par>
                                <p:cTn id="9" presetID="23" presetClass="entr" presetSubtype="16" fill="hold" nodeType="after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par>
                          <p:cTn id="13" fill="hold">
                            <p:stCondLst>
                              <p:cond delay="1200"/>
                            </p:stCondLst>
                            <p:childTnLst>
                              <p:par>
                                <p:cTn id="14" presetID="9" presetClass="entr" presetSubtype="0" fill="hold" grpId="0" nodeType="afterEffect">
                                  <p:stCondLst>
                                    <p:cond delay="10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par>
                          <p:cTn id="17" fill="hold">
                            <p:stCondLst>
                              <p:cond delay="1800"/>
                            </p:stCondLst>
                            <p:childTnLst>
                              <p:par>
                                <p:cTn id="18" presetID="9" presetClass="entr" presetSubtype="0" fill="hold" grpId="0" nodeType="afterEffect">
                                  <p:stCondLst>
                                    <p:cond delay="10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childTnLst>
                          </p:cTn>
                        </p:par>
                        <p:par>
                          <p:cTn id="21" fill="hold">
                            <p:stCondLst>
                              <p:cond delay="2400"/>
                            </p:stCondLst>
                            <p:childTnLst>
                              <p:par>
                                <p:cTn id="22" presetID="23" presetClass="entr" presetSubtype="16" fill="hold" nodeType="afterEffect">
                                  <p:stCondLst>
                                    <p:cond delay="10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childTnLst>
                                </p:cTn>
                              </p:par>
                            </p:childTnLst>
                          </p:cTn>
                        </p:par>
                        <p:par>
                          <p:cTn id="26" fill="hold">
                            <p:stCondLst>
                              <p:cond delay="3000"/>
                            </p:stCondLst>
                            <p:childTnLst>
                              <p:par>
                                <p:cTn id="27" presetID="9" presetClass="entr" presetSubtype="0" fill="hold" grpId="0" nodeType="afterEffect">
                                  <p:stCondLst>
                                    <p:cond delay="10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childTnLst>
                          </p:cTn>
                        </p:par>
                        <p:par>
                          <p:cTn id="30" fill="hold">
                            <p:stCondLst>
                              <p:cond delay="3600"/>
                            </p:stCondLst>
                            <p:childTnLst>
                              <p:par>
                                <p:cTn id="31" presetID="9" presetClass="entr" presetSubtype="0" fill="hold" grpId="0" nodeType="afterEffect">
                                  <p:stCondLst>
                                    <p:cond delay="10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childTnLst>
                          </p:cTn>
                        </p:par>
                        <p:par>
                          <p:cTn id="34" fill="hold">
                            <p:stCondLst>
                              <p:cond delay="4200"/>
                            </p:stCondLst>
                            <p:childTnLst>
                              <p:par>
                                <p:cTn id="35" presetID="23" presetClass="entr" presetSubtype="16" fill="hold" nodeType="afterEffect">
                                  <p:stCondLst>
                                    <p:cond delay="1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childTnLst>
                                </p:cTn>
                              </p:par>
                            </p:childTnLst>
                          </p:cTn>
                        </p:par>
                        <p:par>
                          <p:cTn id="39" fill="hold">
                            <p:stCondLst>
                              <p:cond delay="4800"/>
                            </p:stCondLst>
                            <p:childTnLst>
                              <p:par>
                                <p:cTn id="40" presetID="9" presetClass="entr" presetSubtype="0" fill="hold" nodeType="afterEffect">
                                  <p:stCondLst>
                                    <p:cond delay="100"/>
                                  </p:stCondLst>
                                  <p:childTnLst>
                                    <p:set>
                                      <p:cBhvr>
                                        <p:cTn id="41" dur="1" fill="hold">
                                          <p:stCondLst>
                                            <p:cond delay="0"/>
                                          </p:stCondLst>
                                        </p:cTn>
                                        <p:tgtEl>
                                          <p:spTgt spid="12"/>
                                        </p:tgtEl>
                                        <p:attrNameLst>
                                          <p:attrName>style.visibility</p:attrName>
                                        </p:attrNameLst>
                                      </p:cBhvr>
                                      <p:to>
                                        <p:strVal val="visible"/>
                                      </p:to>
                                    </p:set>
                                    <p:animEffect transition="in" filter="dissolve">
                                      <p:cBhvr>
                                        <p:cTn id="42" dur="500"/>
                                        <p:tgtEl>
                                          <p:spTgt spid="12"/>
                                        </p:tgtEl>
                                      </p:cBhvr>
                                    </p:animEffect>
                                  </p:childTnLst>
                                </p:cTn>
                              </p:par>
                            </p:childTnLst>
                          </p:cTn>
                        </p:par>
                        <p:par>
                          <p:cTn id="43" fill="hold">
                            <p:stCondLst>
                              <p:cond delay="5400"/>
                            </p:stCondLst>
                            <p:childTnLst>
                              <p:par>
                                <p:cTn id="44" presetID="9" presetClass="entr" presetSubtype="0" fill="hold" grpId="0" nodeType="afterEffect">
                                  <p:stCondLst>
                                    <p:cond delay="100"/>
                                  </p:stCondLst>
                                  <p:childTnLst>
                                    <p:set>
                                      <p:cBhvr>
                                        <p:cTn id="45" dur="1" fill="hold">
                                          <p:stCondLst>
                                            <p:cond delay="0"/>
                                          </p:stCondLst>
                                        </p:cTn>
                                        <p:tgtEl>
                                          <p:spTgt spid="21"/>
                                        </p:tgtEl>
                                        <p:attrNameLst>
                                          <p:attrName>style.visibility</p:attrName>
                                        </p:attrNameLst>
                                      </p:cBhvr>
                                      <p:to>
                                        <p:strVal val="visible"/>
                                      </p:to>
                                    </p:set>
                                    <p:animEffect transition="in" filter="dissolve">
                                      <p:cBhvr>
                                        <p:cTn id="46" dur="500"/>
                                        <p:tgtEl>
                                          <p:spTgt spid="21"/>
                                        </p:tgtEl>
                                      </p:cBhvr>
                                    </p:animEffect>
                                  </p:childTnLst>
                                </p:cTn>
                              </p:par>
                            </p:childTnLst>
                          </p:cTn>
                        </p:par>
                        <p:par>
                          <p:cTn id="47" fill="hold">
                            <p:stCondLst>
                              <p:cond delay="6000"/>
                            </p:stCondLst>
                            <p:childTnLst>
                              <p:par>
                                <p:cTn id="48" presetID="23" presetClass="entr" presetSubtype="16" fill="hold" nodeType="afterEffect">
                                  <p:stCondLst>
                                    <p:cond delay="10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fltVal val="0"/>
                                          </p:val>
                                        </p:tav>
                                        <p:tav tm="100000">
                                          <p:val>
                                            <p:strVal val="#ppt_w"/>
                                          </p:val>
                                        </p:tav>
                                      </p:tavLst>
                                    </p:anim>
                                    <p:anim calcmode="lin" valueType="num">
                                      <p:cBhvr>
                                        <p:cTn id="51" dur="500" fill="hold"/>
                                        <p:tgtEl>
                                          <p:spTgt spid="18"/>
                                        </p:tgtEl>
                                        <p:attrNameLst>
                                          <p:attrName>ppt_h</p:attrName>
                                        </p:attrNameLst>
                                      </p:cBhvr>
                                      <p:tavLst>
                                        <p:tav tm="0">
                                          <p:val>
                                            <p:fltVal val="0"/>
                                          </p:val>
                                        </p:tav>
                                        <p:tav tm="100000">
                                          <p:val>
                                            <p:strVal val="#ppt_h"/>
                                          </p:val>
                                        </p:tav>
                                      </p:tavLst>
                                    </p:anim>
                                  </p:childTnLst>
                                </p:cTn>
                              </p:par>
                            </p:childTnLst>
                          </p:cTn>
                        </p:par>
                        <p:par>
                          <p:cTn id="52" fill="hold">
                            <p:stCondLst>
                              <p:cond delay="6600"/>
                            </p:stCondLst>
                            <p:childTnLst>
                              <p:par>
                                <p:cTn id="53" presetID="9" presetClass="entr" presetSubtype="0" fill="hold" nodeType="afterEffect">
                                  <p:stCondLst>
                                    <p:cond delay="100"/>
                                  </p:stCondLst>
                                  <p:childTnLst>
                                    <p:set>
                                      <p:cBhvr>
                                        <p:cTn id="54" dur="1" fill="hold">
                                          <p:stCondLst>
                                            <p:cond delay="0"/>
                                          </p:stCondLst>
                                        </p:cTn>
                                        <p:tgtEl>
                                          <p:spTgt spid="17"/>
                                        </p:tgtEl>
                                        <p:attrNameLst>
                                          <p:attrName>style.visibility</p:attrName>
                                        </p:attrNameLst>
                                      </p:cBhvr>
                                      <p:to>
                                        <p:strVal val="visible"/>
                                      </p:to>
                                    </p:set>
                                    <p:animEffect transition="in" filter="dissolve">
                                      <p:cBhvr>
                                        <p:cTn id="55" dur="500"/>
                                        <p:tgtEl>
                                          <p:spTgt spid="17"/>
                                        </p:tgtEl>
                                      </p:cBhvr>
                                    </p:animEffect>
                                  </p:childTnLst>
                                </p:cTn>
                              </p:par>
                            </p:childTnLst>
                          </p:cTn>
                        </p:par>
                        <p:par>
                          <p:cTn id="56" fill="hold">
                            <p:stCondLst>
                              <p:cond delay="7200"/>
                            </p:stCondLst>
                            <p:childTnLst>
                              <p:par>
                                <p:cTn id="57" presetID="9" presetClass="entr" presetSubtype="0" fill="hold" grpId="0" nodeType="afterEffect">
                                  <p:stCondLst>
                                    <p:cond delay="100"/>
                                  </p:stCondLst>
                                  <p:childTnLst>
                                    <p:set>
                                      <p:cBhvr>
                                        <p:cTn id="58" dur="1" fill="hold">
                                          <p:stCondLst>
                                            <p:cond delay="0"/>
                                          </p:stCondLst>
                                        </p:cTn>
                                        <p:tgtEl>
                                          <p:spTgt spid="22"/>
                                        </p:tgtEl>
                                        <p:attrNameLst>
                                          <p:attrName>style.visibility</p:attrName>
                                        </p:attrNameLst>
                                      </p:cBhvr>
                                      <p:to>
                                        <p:strVal val="visible"/>
                                      </p:to>
                                    </p:set>
                                    <p:animEffect transition="in" filter="dissolve">
                                      <p:cBhvr>
                                        <p:cTn id="59" dur="500"/>
                                        <p:tgtEl>
                                          <p:spTgt spid="22"/>
                                        </p:tgtEl>
                                      </p:cBhvr>
                                    </p:animEffect>
                                  </p:childTnLst>
                                </p:cTn>
                              </p:par>
                            </p:childTnLst>
                          </p:cTn>
                        </p:par>
                        <p:par>
                          <p:cTn id="60" fill="hold">
                            <p:stCondLst>
                              <p:cond delay="7800"/>
                            </p:stCondLst>
                            <p:childTnLst>
                              <p:par>
                                <p:cTn id="61" presetID="9" presetClass="entr" presetSubtype="0" fill="hold" grpId="0" nodeType="afterEffect">
                                  <p:stCondLst>
                                    <p:cond delay="100"/>
                                  </p:stCondLst>
                                  <p:childTnLst>
                                    <p:set>
                                      <p:cBhvr>
                                        <p:cTn id="62" dur="1" fill="hold">
                                          <p:stCondLst>
                                            <p:cond delay="0"/>
                                          </p:stCondLst>
                                        </p:cTn>
                                        <p:tgtEl>
                                          <p:spTgt spid="23"/>
                                        </p:tgtEl>
                                        <p:attrNameLst>
                                          <p:attrName>style.visibility</p:attrName>
                                        </p:attrNameLst>
                                      </p:cBhvr>
                                      <p:to>
                                        <p:strVal val="visible"/>
                                      </p:to>
                                    </p:set>
                                    <p:animEffect transition="in" filter="dissolve">
                                      <p:cBhvr>
                                        <p:cTn id="63" dur="500"/>
                                        <p:tgtEl>
                                          <p:spTgt spid="23"/>
                                        </p:tgtEl>
                                      </p:cBhvr>
                                    </p:animEffect>
                                  </p:childTnLst>
                                </p:cTn>
                              </p:par>
                            </p:childTnLst>
                          </p:cTn>
                        </p:par>
                        <p:par>
                          <p:cTn id="64" fill="hold">
                            <p:stCondLst>
                              <p:cond delay="8400"/>
                            </p:stCondLst>
                            <p:childTnLst>
                              <p:par>
                                <p:cTn id="65" presetID="9" presetClass="entr" presetSubtype="0" fill="hold" grpId="0" nodeType="afterEffect">
                                  <p:stCondLst>
                                    <p:cond delay="100"/>
                                  </p:stCondLst>
                                  <p:childTnLst>
                                    <p:set>
                                      <p:cBhvr>
                                        <p:cTn id="66" dur="1" fill="hold">
                                          <p:stCondLst>
                                            <p:cond delay="0"/>
                                          </p:stCondLst>
                                        </p:cTn>
                                        <p:tgtEl>
                                          <p:spTgt spid="24"/>
                                        </p:tgtEl>
                                        <p:attrNameLst>
                                          <p:attrName>style.visibility</p:attrName>
                                        </p:attrNameLst>
                                      </p:cBhvr>
                                      <p:to>
                                        <p:strVal val="visible"/>
                                      </p:to>
                                    </p:set>
                                    <p:animEffect transition="in" filter="dissolve">
                                      <p:cBhvr>
                                        <p:cTn id="67" dur="500"/>
                                        <p:tgtEl>
                                          <p:spTgt spid="24"/>
                                        </p:tgtEl>
                                      </p:cBhvr>
                                    </p:animEffect>
                                  </p:childTnLst>
                                </p:cTn>
                              </p:par>
                            </p:childTnLst>
                          </p:cTn>
                        </p:par>
                        <p:par>
                          <p:cTn id="68" fill="hold">
                            <p:stCondLst>
                              <p:cond delay="9000"/>
                            </p:stCondLst>
                            <p:childTnLst>
                              <p:par>
                                <p:cTn id="69" presetID="9" presetClass="entr" presetSubtype="0" fill="hold" grpId="0" nodeType="afterEffect">
                                  <p:stCondLst>
                                    <p:cond delay="100"/>
                                  </p:stCondLst>
                                  <p:childTnLst>
                                    <p:set>
                                      <p:cBhvr>
                                        <p:cTn id="70" dur="1" fill="hold">
                                          <p:stCondLst>
                                            <p:cond delay="0"/>
                                          </p:stCondLst>
                                        </p:cTn>
                                        <p:tgtEl>
                                          <p:spTgt spid="25"/>
                                        </p:tgtEl>
                                        <p:attrNameLst>
                                          <p:attrName>style.visibility</p:attrName>
                                        </p:attrNameLst>
                                      </p:cBhvr>
                                      <p:to>
                                        <p:strVal val="visible"/>
                                      </p:to>
                                    </p:set>
                                    <p:animEffect transition="in" filter="dissolve">
                                      <p:cBhvr>
                                        <p:cTn id="71" dur="500"/>
                                        <p:tgtEl>
                                          <p:spTgt spid="25"/>
                                        </p:tgtEl>
                                      </p:cBhvr>
                                    </p:animEffect>
                                  </p:childTnLst>
                                </p:cTn>
                              </p:par>
                            </p:childTnLst>
                          </p:cTn>
                        </p:par>
                        <p:par>
                          <p:cTn id="72" fill="hold">
                            <p:stCondLst>
                              <p:cond delay="9600"/>
                            </p:stCondLst>
                            <p:childTnLst>
                              <p:par>
                                <p:cTn id="73" presetID="9" presetClass="entr" presetSubtype="0" fill="hold" grpId="0" nodeType="afterEffect">
                                  <p:stCondLst>
                                    <p:cond delay="100"/>
                                  </p:stCondLst>
                                  <p:childTnLst>
                                    <p:set>
                                      <p:cBhvr>
                                        <p:cTn id="74" dur="1" fill="hold">
                                          <p:stCondLst>
                                            <p:cond delay="0"/>
                                          </p:stCondLst>
                                        </p:cTn>
                                        <p:tgtEl>
                                          <p:spTgt spid="26"/>
                                        </p:tgtEl>
                                        <p:attrNameLst>
                                          <p:attrName>style.visibility</p:attrName>
                                        </p:attrNameLst>
                                      </p:cBhvr>
                                      <p:to>
                                        <p:strVal val="visible"/>
                                      </p:to>
                                    </p:set>
                                    <p:animEffect transition="in" filter="dissolve">
                                      <p:cBhvr>
                                        <p:cTn id="75" dur="500"/>
                                        <p:tgtEl>
                                          <p:spTgt spid="26"/>
                                        </p:tgtEl>
                                      </p:cBhvr>
                                    </p:animEffect>
                                  </p:childTnLst>
                                </p:cTn>
                              </p:par>
                            </p:childTnLst>
                          </p:cTn>
                        </p:par>
                        <p:par>
                          <p:cTn id="76" fill="hold">
                            <p:stCondLst>
                              <p:cond delay="10200"/>
                            </p:stCondLst>
                            <p:childTnLst>
                              <p:par>
                                <p:cTn id="77" presetID="9" presetClass="entr" presetSubtype="0" fill="hold" grpId="0" nodeType="afterEffect">
                                  <p:stCondLst>
                                    <p:cond delay="100"/>
                                  </p:stCondLst>
                                  <p:childTnLst>
                                    <p:set>
                                      <p:cBhvr>
                                        <p:cTn id="78" dur="1" fill="hold">
                                          <p:stCondLst>
                                            <p:cond delay="0"/>
                                          </p:stCondLst>
                                        </p:cTn>
                                        <p:tgtEl>
                                          <p:spTgt spid="27"/>
                                        </p:tgtEl>
                                        <p:attrNameLst>
                                          <p:attrName>style.visibility</p:attrName>
                                        </p:attrNameLst>
                                      </p:cBhvr>
                                      <p:to>
                                        <p:strVal val="visible"/>
                                      </p:to>
                                    </p:set>
                                    <p:animEffect transition="in" filter="dissolve">
                                      <p:cBhvr>
                                        <p:cTn id="79" dur="500"/>
                                        <p:tgtEl>
                                          <p:spTgt spid="27"/>
                                        </p:tgtEl>
                                      </p:cBhvr>
                                    </p:animEffect>
                                  </p:childTnLst>
                                </p:cTn>
                              </p:par>
                            </p:childTnLst>
                          </p:cTn>
                        </p:par>
                        <p:par>
                          <p:cTn id="80" fill="hold">
                            <p:stCondLst>
                              <p:cond delay="10800"/>
                            </p:stCondLst>
                            <p:childTnLst>
                              <p:par>
                                <p:cTn id="81" presetID="9" presetClass="entr" presetSubtype="0" fill="hold" grpId="0" nodeType="afterEffect">
                                  <p:stCondLst>
                                    <p:cond delay="100"/>
                                  </p:stCondLst>
                                  <p:childTnLst>
                                    <p:set>
                                      <p:cBhvr>
                                        <p:cTn id="82" dur="1" fill="hold">
                                          <p:stCondLst>
                                            <p:cond delay="0"/>
                                          </p:stCondLst>
                                        </p:cTn>
                                        <p:tgtEl>
                                          <p:spTgt spid="28"/>
                                        </p:tgtEl>
                                        <p:attrNameLst>
                                          <p:attrName>style.visibility</p:attrName>
                                        </p:attrNameLst>
                                      </p:cBhvr>
                                      <p:to>
                                        <p:strVal val="visible"/>
                                      </p:to>
                                    </p:set>
                                    <p:animEffect transition="in" filter="dissolve">
                                      <p:cBhvr>
                                        <p:cTn id="83" dur="500"/>
                                        <p:tgtEl>
                                          <p:spTgt spid="28"/>
                                        </p:tgtEl>
                                      </p:cBhvr>
                                    </p:animEffect>
                                  </p:childTnLst>
                                </p:cTn>
                              </p:par>
                            </p:childTnLst>
                          </p:cTn>
                        </p:par>
                        <p:par>
                          <p:cTn id="84" fill="hold">
                            <p:stCondLst>
                              <p:cond delay="11400"/>
                            </p:stCondLst>
                            <p:childTnLst>
                              <p:par>
                                <p:cTn id="85" presetID="9" presetClass="entr" presetSubtype="0" fill="hold" grpId="0" nodeType="afterEffect">
                                  <p:stCondLst>
                                    <p:cond delay="100"/>
                                  </p:stCondLst>
                                  <p:childTnLst>
                                    <p:set>
                                      <p:cBhvr>
                                        <p:cTn id="86" dur="1" fill="hold">
                                          <p:stCondLst>
                                            <p:cond delay="0"/>
                                          </p:stCondLst>
                                        </p:cTn>
                                        <p:tgtEl>
                                          <p:spTgt spid="29"/>
                                        </p:tgtEl>
                                        <p:attrNameLst>
                                          <p:attrName>style.visibility</p:attrName>
                                        </p:attrNameLst>
                                      </p:cBhvr>
                                      <p:to>
                                        <p:strVal val="visible"/>
                                      </p:to>
                                    </p:set>
                                    <p:animEffect transition="in" filter="dissolve">
                                      <p:cBhvr>
                                        <p:cTn id="8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utoUpdateAnimBg="0"/>
      <p:bldP spid="7" grpId="0" animBg="1"/>
      <p:bldP spid="11" grpId="0" autoUpdateAnimBg="0"/>
      <p:bldP spid="16"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2"/>
            </p:custDataLst>
          </p:nvPr>
        </p:nvCxnSpPr>
        <p:spPr>
          <a:xfrm>
            <a:off x="4349225" y="2691487"/>
            <a:ext cx="2887656"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349226" y="2086711"/>
            <a:ext cx="3114279" cy="579069"/>
          </a:xfrm>
          <a:prstGeom prst="rect">
            <a:avLst/>
          </a:prstGeom>
        </p:spPr>
        <p:txBody>
          <a:bodyPr wrap="square" lIns="0" tIns="0" rIns="0" bIns="0">
            <a:spAutoFit/>
          </a:bodyPr>
          <a:lstStyle/>
          <a:p>
            <a:r>
              <a:rPr lang="zh-CN" altLang="en-US" sz="3765" dirty="0">
                <a:solidFill>
                  <a:srgbClr val="ED7D31"/>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4" name="TextBox 11"/>
          <p:cNvSpPr txBox="1"/>
          <p:nvPr/>
        </p:nvSpPr>
        <p:spPr>
          <a:xfrm>
            <a:off x="4349226"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ED7D3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p:cNvSpPr txBox="1"/>
          <p:nvPr/>
        </p:nvSpPr>
        <p:spPr>
          <a:xfrm>
            <a:off x="5843627"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ED7D3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4349226"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ED7D3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5843627"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ED7D3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ED7D3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900162" y="1224012"/>
            <a:ext cx="2667943" cy="2843881"/>
            <a:chOff x="999059" y="1708340"/>
            <a:chExt cx="3828393" cy="4080857"/>
          </a:xfrm>
        </p:grpSpPr>
        <p:grpSp>
          <p:nvGrpSpPr>
            <p:cNvPr id="9" name="组合 8"/>
            <p:cNvGrpSpPr/>
            <p:nvPr/>
          </p:nvGrpSpPr>
          <p:grpSpPr>
            <a:xfrm>
              <a:off x="999059" y="1708340"/>
              <a:ext cx="3828393" cy="4080857"/>
              <a:chOff x="3835400" y="1789113"/>
              <a:chExt cx="1468438" cy="1565275"/>
            </a:xfrm>
          </p:grpSpPr>
          <p:sp>
            <p:nvSpPr>
              <p:cNvPr id="12" name="Freeform 5"/>
              <p:cNvSpPr/>
              <p:nvPr/>
            </p:nvSpPr>
            <p:spPr bwMode="auto">
              <a:xfrm>
                <a:off x="40052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5" y="366"/>
                      <a:pt x="260" y="366"/>
                    </a:cubicBezTo>
                    <a:cubicBezTo>
                      <a:pt x="0" y="366"/>
                      <a:pt x="0" y="366"/>
                      <a:pt x="0" y="366"/>
                    </a:cubicBezTo>
                    <a:cubicBezTo>
                      <a:pt x="0" y="0"/>
                      <a:pt x="0" y="0"/>
                      <a:pt x="0" y="0"/>
                    </a:cubicBezTo>
                    <a:cubicBezTo>
                      <a:pt x="260" y="0"/>
                      <a:pt x="260" y="0"/>
                      <a:pt x="260" y="0"/>
                    </a:cubicBezTo>
                    <a:cubicBezTo>
                      <a:pt x="285" y="0"/>
                      <a:pt x="304" y="20"/>
                      <a:pt x="304" y="44"/>
                    </a:cubicBezTo>
                    <a:lnTo>
                      <a:pt x="304" y="32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3" name="Freeform 6"/>
              <p:cNvSpPr/>
              <p:nvPr/>
            </p:nvSpPr>
            <p:spPr bwMode="auto">
              <a:xfrm>
                <a:off x="39671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4" y="366"/>
                      <a:pt x="260" y="366"/>
                    </a:cubicBezTo>
                    <a:cubicBezTo>
                      <a:pt x="0" y="366"/>
                      <a:pt x="0" y="366"/>
                      <a:pt x="0" y="366"/>
                    </a:cubicBezTo>
                    <a:cubicBezTo>
                      <a:pt x="0" y="0"/>
                      <a:pt x="0" y="0"/>
                      <a:pt x="0" y="0"/>
                    </a:cubicBezTo>
                    <a:cubicBezTo>
                      <a:pt x="260" y="0"/>
                      <a:pt x="260" y="0"/>
                      <a:pt x="260" y="0"/>
                    </a:cubicBezTo>
                    <a:cubicBezTo>
                      <a:pt x="284" y="0"/>
                      <a:pt x="304" y="20"/>
                      <a:pt x="304" y="44"/>
                    </a:cubicBezTo>
                    <a:lnTo>
                      <a:pt x="304" y="322"/>
                    </a:lnTo>
                    <a:close/>
                  </a:path>
                </a:pathLst>
              </a:custGeom>
              <a:solidFill>
                <a:srgbClr val="ED7D31"/>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4" name="Rectangle 8"/>
              <p:cNvSpPr>
                <a:spLocks noChangeArrowheads="1"/>
              </p:cNvSpPr>
              <p:nvPr/>
            </p:nvSpPr>
            <p:spPr bwMode="auto">
              <a:xfrm>
                <a:off x="4318000" y="2117726"/>
                <a:ext cx="674688"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zh-CN" altLang="en-US"/>
              </a:p>
            </p:txBody>
          </p:sp>
          <p:sp>
            <p:nvSpPr>
              <p:cNvPr id="15" name="Freeform 9"/>
              <p:cNvSpPr/>
              <p:nvPr/>
            </p:nvSpPr>
            <p:spPr bwMode="auto">
              <a:xfrm>
                <a:off x="3835400" y="18399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6" name="Freeform 10"/>
              <p:cNvSpPr/>
              <p:nvPr/>
            </p:nvSpPr>
            <p:spPr bwMode="auto">
              <a:xfrm>
                <a:off x="3835400" y="1976438"/>
                <a:ext cx="234950" cy="73025"/>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7" name="Freeform 11"/>
              <p:cNvSpPr/>
              <p:nvPr/>
            </p:nvSpPr>
            <p:spPr bwMode="auto">
              <a:xfrm>
                <a:off x="3835400" y="21177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8" name="Freeform 12"/>
              <p:cNvSpPr/>
              <p:nvPr/>
            </p:nvSpPr>
            <p:spPr bwMode="auto">
              <a:xfrm>
                <a:off x="3835400" y="22590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9" name="Freeform 13"/>
              <p:cNvSpPr/>
              <p:nvPr/>
            </p:nvSpPr>
            <p:spPr bwMode="auto">
              <a:xfrm>
                <a:off x="3835400" y="23971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0" name="Freeform 14"/>
              <p:cNvSpPr/>
              <p:nvPr/>
            </p:nvSpPr>
            <p:spPr bwMode="auto">
              <a:xfrm>
                <a:off x="3835400" y="25368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1" name="Freeform 15"/>
              <p:cNvSpPr/>
              <p:nvPr/>
            </p:nvSpPr>
            <p:spPr bwMode="auto">
              <a:xfrm>
                <a:off x="3835400" y="26781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2" name="Freeform 16"/>
              <p:cNvSpPr/>
              <p:nvPr/>
            </p:nvSpPr>
            <p:spPr bwMode="auto">
              <a:xfrm>
                <a:off x="3835400" y="28162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3" name="Freeform 17"/>
              <p:cNvSpPr/>
              <p:nvPr/>
            </p:nvSpPr>
            <p:spPr bwMode="auto">
              <a:xfrm>
                <a:off x="3835400" y="29559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4" name="Freeform 18"/>
              <p:cNvSpPr/>
              <p:nvPr/>
            </p:nvSpPr>
            <p:spPr bwMode="auto">
              <a:xfrm>
                <a:off x="3835400" y="30972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5" name="Freeform 19"/>
              <p:cNvSpPr/>
              <p:nvPr/>
            </p:nvSpPr>
            <p:spPr bwMode="auto">
              <a:xfrm>
                <a:off x="3835400" y="32353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grpSp>
        <p:sp>
          <p:nvSpPr>
            <p:cNvPr id="10" name="矩形 259"/>
            <p:cNvSpPr>
              <a:spLocks noChangeArrowheads="1"/>
            </p:cNvSpPr>
            <p:nvPr/>
          </p:nvSpPr>
          <p:spPr bwMode="auto">
            <a:xfrm>
              <a:off x="2306378" y="2775471"/>
              <a:ext cx="1656605" cy="5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510" dirty="0">
                  <a:solidFill>
                    <a:srgbClr val="4D4D4D"/>
                  </a:solidFill>
                  <a:cs typeface="Arial" panose="020B0604020202020204" pitchFamily="34" charset="0"/>
                </a:rPr>
                <a:t>02</a:t>
              </a:r>
              <a:endParaRPr lang="zh-CN" altLang="en-US" sz="1255" dirty="0">
                <a:solidFill>
                  <a:srgbClr val="4D4D4D"/>
                </a:solidFill>
                <a:cs typeface="Arial" panose="020B0604020202020204" pitchFamily="34" charset="0"/>
              </a:endParaRPr>
            </a:p>
          </p:txBody>
        </p:sp>
        <p:sp>
          <p:nvSpPr>
            <p:cNvPr id="11" name="矩形 259"/>
            <p:cNvSpPr>
              <a:spLocks noChangeArrowheads="1"/>
            </p:cNvSpPr>
            <p:nvPr/>
          </p:nvSpPr>
          <p:spPr bwMode="auto">
            <a:xfrm>
              <a:off x="2438403" y="3696145"/>
              <a:ext cx="1392557" cy="102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950" dirty="0">
                  <a:solidFill>
                    <a:schemeClr val="bg1"/>
                  </a:solidFill>
                  <a:cs typeface="Arial" panose="020B0604020202020204" pitchFamily="34" charset="0"/>
                </a:rPr>
                <a:t>章节</a:t>
              </a:r>
              <a:endParaRPr lang="en-US" altLang="zh-CN" sz="975" dirty="0">
                <a:solidFill>
                  <a:schemeClr val="bg1"/>
                </a:solidFill>
                <a:cs typeface="Arial" panose="020B0604020202020204" pitchFamily="34" charset="0"/>
              </a:endParaRPr>
            </a:p>
            <a:p>
              <a:pPr algn="ctr">
                <a:buNone/>
              </a:pPr>
              <a:r>
                <a:rPr lang="en-US" altLang="zh-CN" sz="2230" dirty="0">
                  <a:solidFill>
                    <a:schemeClr val="bg1"/>
                  </a:solidFill>
                  <a:cs typeface="Arial" panose="020B0604020202020204" pitchFamily="34" charset="0"/>
                </a:rPr>
                <a:t>PART</a:t>
              </a:r>
              <a:endParaRPr lang="en-US" altLang="zh-CN" sz="3765" dirty="0">
                <a:solidFill>
                  <a:schemeClr val="bg1"/>
                </a:solidFill>
                <a:cs typeface="Arial" panose="020B0604020202020204" pitchFamily="34" charset="0"/>
              </a:endParaRP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7203">
        <p15:prstTrans prst="pageCurlDouble"/>
      </p:transition>
    </mc:Choice>
    <mc:Fallback xmlns="">
      <p:transition spd="slow" advTm="720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ppt_x</p:attrName>
                                        </p:attrNameLst>
                                      </p:cBhvr>
                                      <p:tavLst>
                                        <p:tav tm="0">
                                          <p:val>
                                            <p:strVal val="#ppt_x-#ppt_w*1.125000"/>
                                          </p:val>
                                        </p:tav>
                                        <p:tav tm="100000">
                                          <p:val>
                                            <p:strVal val="#ppt_x"/>
                                          </p:val>
                                        </p:tav>
                                      </p:tavLst>
                                    </p:anim>
                                    <p:animEffect transition="in" filter="wipe(right)">
                                      <p:cBhvr>
                                        <p:cTn id="23" dur="500"/>
                                        <p:tgtEl>
                                          <p:spTgt spid="4"/>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ppt_x</p:attrName>
                                        </p:attrNameLst>
                                      </p:cBhvr>
                                      <p:tavLst>
                                        <p:tav tm="0">
                                          <p:val>
                                            <p:strVal val="#ppt_x-#ppt_w*1.125000"/>
                                          </p:val>
                                        </p:tav>
                                        <p:tav tm="100000">
                                          <p:val>
                                            <p:strVal val="#ppt_x"/>
                                          </p:val>
                                        </p:tav>
                                      </p:tavLst>
                                    </p:anim>
                                    <p:animEffect transition="in" filter="wipe(right)">
                                      <p:cBhvr>
                                        <p:cTn id="28" dur="500"/>
                                        <p:tgtEl>
                                          <p:spTgt spid="5"/>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ppt_x</p:attrName>
                                        </p:attrNameLst>
                                      </p:cBhvr>
                                      <p:tavLst>
                                        <p:tav tm="0">
                                          <p:val>
                                            <p:strVal val="#ppt_x-#ppt_w*1.125000"/>
                                          </p:val>
                                        </p:tav>
                                        <p:tav tm="100000">
                                          <p:val>
                                            <p:strVal val="#ppt_x"/>
                                          </p:val>
                                        </p:tav>
                                      </p:tavLst>
                                    </p:anim>
                                    <p:animEffect transition="in" filter="wipe(right)">
                                      <p:cBhvr>
                                        <p:cTn id="33" dur="500"/>
                                        <p:tgtEl>
                                          <p:spTgt spid="6"/>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ppt_x</p:attrName>
                                        </p:attrNameLst>
                                      </p:cBhvr>
                                      <p:tavLst>
                                        <p:tav tm="0">
                                          <p:val>
                                            <p:strVal val="#ppt_x-#ppt_w*1.125000"/>
                                          </p:val>
                                        </p:tav>
                                        <p:tav tm="100000">
                                          <p:val>
                                            <p:strVal val="#ppt_x"/>
                                          </p:val>
                                        </p:tav>
                                      </p:tavLst>
                                    </p:anim>
                                    <p:animEffect transition="in" filter="wipe(right)">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9471" y="567502"/>
            <a:ext cx="2011925" cy="2125798"/>
            <a:chOff x="2182" y="1912"/>
            <a:chExt cx="4311" cy="4555"/>
          </a:xfrm>
        </p:grpSpPr>
        <p:sp>
          <p:nvSpPr>
            <p:cNvPr id="3" name="椭圆 2"/>
            <p:cNvSpPr/>
            <p:nvPr/>
          </p:nvSpPr>
          <p:spPr>
            <a:xfrm>
              <a:off x="2935" y="2939"/>
              <a:ext cx="3558" cy="3528"/>
            </a:xfrm>
            <a:prstGeom prst="ellipse">
              <a:avLst/>
            </a:prstGeom>
            <a:solidFill>
              <a:schemeClr val="bg1"/>
            </a:solidFill>
            <a:ln w="22225">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4" name="组合 3"/>
            <p:cNvGrpSpPr/>
            <p:nvPr/>
          </p:nvGrpSpPr>
          <p:grpSpPr>
            <a:xfrm rot="12540000" flipH="1">
              <a:off x="2182" y="1912"/>
              <a:ext cx="1516" cy="3933"/>
              <a:chOff x="9094" y="1721"/>
              <a:chExt cx="1723" cy="7210"/>
            </a:xfrm>
          </p:grpSpPr>
          <p:sp>
            <p:nvSpPr>
              <p:cNvPr id="5" name="矩形 4"/>
              <p:cNvSpPr/>
              <p:nvPr/>
            </p:nvSpPr>
            <p:spPr>
              <a:xfrm rot="16200000">
                <a:off x="6229" y="4587"/>
                <a:ext cx="7205" cy="147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 name="矩形 5"/>
              <p:cNvSpPr/>
              <p:nvPr/>
            </p:nvSpPr>
            <p:spPr>
              <a:xfrm rot="5400000" flipH="1">
                <a:off x="7088" y="5202"/>
                <a:ext cx="7210" cy="248"/>
              </a:xfrm>
              <a:prstGeom prst="rect">
                <a:avLst/>
              </a:prstGeom>
              <a:gradFill>
                <a:gsLst>
                  <a:gs pos="100000">
                    <a:schemeClr val="tx1">
                      <a:lumMod val="75000"/>
                      <a:lumOff val="25000"/>
                      <a:alpha val="56000"/>
                    </a:schemeClr>
                  </a:gs>
                  <a:gs pos="4000">
                    <a:schemeClr val="bg1">
                      <a:lumMod val="75000"/>
                      <a:alpha val="0"/>
                    </a:schemeClr>
                  </a:gs>
                  <a:gs pos="69000">
                    <a:schemeClr val="tx1">
                      <a:lumMod val="75000"/>
                      <a:lumOff val="25000"/>
                      <a:alpha val="3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grpSp>
      <p:grpSp>
        <p:nvGrpSpPr>
          <p:cNvPr id="7" name="组合 6"/>
          <p:cNvGrpSpPr/>
          <p:nvPr/>
        </p:nvGrpSpPr>
        <p:grpSpPr>
          <a:xfrm>
            <a:off x="3379700" y="567502"/>
            <a:ext cx="2011925" cy="2125798"/>
            <a:chOff x="7200" y="1469"/>
            <a:chExt cx="4311" cy="4555"/>
          </a:xfrm>
        </p:grpSpPr>
        <p:sp>
          <p:nvSpPr>
            <p:cNvPr id="8" name="椭圆 7"/>
            <p:cNvSpPr/>
            <p:nvPr/>
          </p:nvSpPr>
          <p:spPr>
            <a:xfrm>
              <a:off x="7953" y="2496"/>
              <a:ext cx="3558" cy="3528"/>
            </a:xfrm>
            <a:prstGeom prst="ellipse">
              <a:avLst/>
            </a:prstGeom>
            <a:solidFill>
              <a:schemeClr val="bg1"/>
            </a:solid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975">
                <a:sym typeface="+mn-ea"/>
              </a:endParaRPr>
            </a:p>
          </p:txBody>
        </p:sp>
        <p:grpSp>
          <p:nvGrpSpPr>
            <p:cNvPr id="9" name="组合 8"/>
            <p:cNvGrpSpPr/>
            <p:nvPr/>
          </p:nvGrpSpPr>
          <p:grpSpPr>
            <a:xfrm rot="12540000" flipH="1">
              <a:off x="7200" y="1469"/>
              <a:ext cx="1516" cy="3933"/>
              <a:chOff x="9094" y="1721"/>
              <a:chExt cx="1723" cy="7210"/>
            </a:xfrm>
          </p:grpSpPr>
          <p:sp>
            <p:nvSpPr>
              <p:cNvPr id="10" name="矩形 9"/>
              <p:cNvSpPr/>
              <p:nvPr/>
            </p:nvSpPr>
            <p:spPr>
              <a:xfrm rot="16200000">
                <a:off x="6229" y="4587"/>
                <a:ext cx="7205" cy="147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1" name="矩形 10"/>
              <p:cNvSpPr/>
              <p:nvPr/>
            </p:nvSpPr>
            <p:spPr>
              <a:xfrm rot="5400000" flipH="1">
                <a:off x="7088" y="5202"/>
                <a:ext cx="7210" cy="248"/>
              </a:xfrm>
              <a:prstGeom prst="rect">
                <a:avLst/>
              </a:prstGeom>
              <a:gradFill>
                <a:gsLst>
                  <a:gs pos="100000">
                    <a:schemeClr val="tx1">
                      <a:lumMod val="75000"/>
                      <a:lumOff val="25000"/>
                      <a:alpha val="56000"/>
                    </a:schemeClr>
                  </a:gs>
                  <a:gs pos="4000">
                    <a:schemeClr val="bg1">
                      <a:lumMod val="75000"/>
                      <a:alpha val="0"/>
                    </a:schemeClr>
                  </a:gs>
                  <a:gs pos="69000">
                    <a:schemeClr val="tx1">
                      <a:lumMod val="75000"/>
                      <a:lumOff val="25000"/>
                      <a:alpha val="3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grpSp>
      <p:grpSp>
        <p:nvGrpSpPr>
          <p:cNvPr id="12" name="组合 11"/>
          <p:cNvGrpSpPr/>
          <p:nvPr/>
        </p:nvGrpSpPr>
        <p:grpSpPr>
          <a:xfrm>
            <a:off x="5989928" y="567502"/>
            <a:ext cx="2011925" cy="2125798"/>
            <a:chOff x="12793" y="1469"/>
            <a:chExt cx="4311" cy="4555"/>
          </a:xfrm>
        </p:grpSpPr>
        <p:sp>
          <p:nvSpPr>
            <p:cNvPr id="13" name="椭圆 12"/>
            <p:cNvSpPr/>
            <p:nvPr/>
          </p:nvSpPr>
          <p:spPr>
            <a:xfrm>
              <a:off x="13546" y="2496"/>
              <a:ext cx="3558" cy="3528"/>
            </a:xfrm>
            <a:prstGeom prst="ellipse">
              <a:avLst/>
            </a:prstGeom>
            <a:solidFill>
              <a:schemeClr val="bg1"/>
            </a:solidFill>
            <a:ln w="22225">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975">
                <a:sym typeface="+mn-ea"/>
              </a:endParaRPr>
            </a:p>
          </p:txBody>
        </p:sp>
        <p:grpSp>
          <p:nvGrpSpPr>
            <p:cNvPr id="14" name="组合 13"/>
            <p:cNvGrpSpPr/>
            <p:nvPr/>
          </p:nvGrpSpPr>
          <p:grpSpPr>
            <a:xfrm rot="12540000" flipH="1">
              <a:off x="12793" y="1469"/>
              <a:ext cx="1516" cy="3933"/>
              <a:chOff x="9094" y="1721"/>
              <a:chExt cx="1723" cy="7210"/>
            </a:xfrm>
          </p:grpSpPr>
          <p:sp>
            <p:nvSpPr>
              <p:cNvPr id="15" name="矩形 14"/>
              <p:cNvSpPr/>
              <p:nvPr/>
            </p:nvSpPr>
            <p:spPr>
              <a:xfrm rot="16200000">
                <a:off x="6229" y="4587"/>
                <a:ext cx="7205" cy="147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6" name="矩形 15"/>
              <p:cNvSpPr/>
              <p:nvPr/>
            </p:nvSpPr>
            <p:spPr>
              <a:xfrm rot="5400000" flipH="1">
                <a:off x="7088" y="5202"/>
                <a:ext cx="7210" cy="248"/>
              </a:xfrm>
              <a:prstGeom prst="rect">
                <a:avLst/>
              </a:prstGeom>
              <a:gradFill>
                <a:gsLst>
                  <a:gs pos="100000">
                    <a:schemeClr val="tx1">
                      <a:lumMod val="75000"/>
                      <a:lumOff val="25000"/>
                      <a:alpha val="56000"/>
                    </a:schemeClr>
                  </a:gs>
                  <a:gs pos="4000">
                    <a:schemeClr val="bg1">
                      <a:lumMod val="75000"/>
                      <a:alpha val="0"/>
                    </a:schemeClr>
                  </a:gs>
                  <a:gs pos="69000">
                    <a:schemeClr val="tx1">
                      <a:lumMod val="75000"/>
                      <a:lumOff val="25000"/>
                      <a:alpha val="3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grpSp>
      <p:grpSp>
        <p:nvGrpSpPr>
          <p:cNvPr id="17" name="组合 16"/>
          <p:cNvGrpSpPr/>
          <p:nvPr/>
        </p:nvGrpSpPr>
        <p:grpSpPr>
          <a:xfrm>
            <a:off x="1120893" y="2887447"/>
            <a:ext cx="1658169" cy="1670771"/>
            <a:chOff x="1652" y="5122"/>
            <a:chExt cx="3196" cy="3580"/>
          </a:xfrm>
        </p:grpSpPr>
        <p:grpSp>
          <p:nvGrpSpPr>
            <p:cNvPr id="18" name="组合 17"/>
            <p:cNvGrpSpPr/>
            <p:nvPr/>
          </p:nvGrpSpPr>
          <p:grpSpPr>
            <a:xfrm>
              <a:off x="1652" y="5122"/>
              <a:ext cx="3171" cy="1842"/>
              <a:chOff x="1654" y="6220"/>
              <a:chExt cx="3171" cy="1842"/>
            </a:xfrm>
          </p:grpSpPr>
          <p:sp>
            <p:nvSpPr>
              <p:cNvPr id="22" name="文本框 20"/>
              <p:cNvSpPr txBox="1"/>
              <p:nvPr/>
            </p:nvSpPr>
            <p:spPr>
              <a:xfrm flipH="1">
                <a:off x="1654" y="6220"/>
                <a:ext cx="3170" cy="56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1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23" name="文本框 22"/>
              <p:cNvSpPr txBox="1"/>
              <p:nvPr/>
            </p:nvSpPr>
            <p:spPr>
              <a:xfrm flipH="1">
                <a:off x="1654" y="6809"/>
                <a:ext cx="3171" cy="125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nvGrpSpPr>
            <p:cNvPr id="19" name="组合 18"/>
            <p:cNvGrpSpPr/>
            <p:nvPr/>
          </p:nvGrpSpPr>
          <p:grpSpPr>
            <a:xfrm>
              <a:off x="1677" y="7630"/>
              <a:ext cx="3171" cy="1072"/>
              <a:chOff x="1539" y="7411"/>
              <a:chExt cx="3171" cy="1072"/>
            </a:xfrm>
          </p:grpSpPr>
          <p:cxnSp>
            <p:nvCxnSpPr>
              <p:cNvPr id="20" name="直接连接符 19"/>
              <p:cNvCxnSpPr/>
              <p:nvPr/>
            </p:nvCxnSpPr>
            <p:spPr>
              <a:xfrm>
                <a:off x="1631" y="7411"/>
                <a:ext cx="2835"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flipH="1">
                <a:off x="1539" y="7494"/>
                <a:ext cx="3171" cy="98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a:t>
                </a:r>
              </a:p>
            </p:txBody>
          </p:sp>
        </p:grpSp>
      </p:grpSp>
      <p:grpSp>
        <p:nvGrpSpPr>
          <p:cNvPr id="24" name="组合 23"/>
          <p:cNvGrpSpPr/>
          <p:nvPr/>
        </p:nvGrpSpPr>
        <p:grpSpPr>
          <a:xfrm>
            <a:off x="3731122" y="2887447"/>
            <a:ext cx="1658169" cy="1670771"/>
            <a:chOff x="1652" y="5122"/>
            <a:chExt cx="3196" cy="3580"/>
          </a:xfrm>
        </p:grpSpPr>
        <p:grpSp>
          <p:nvGrpSpPr>
            <p:cNvPr id="25" name="组合 24"/>
            <p:cNvGrpSpPr/>
            <p:nvPr/>
          </p:nvGrpSpPr>
          <p:grpSpPr>
            <a:xfrm>
              <a:off x="1652" y="5122"/>
              <a:ext cx="3171" cy="1842"/>
              <a:chOff x="1654" y="6220"/>
              <a:chExt cx="3171" cy="1842"/>
            </a:xfrm>
          </p:grpSpPr>
          <p:sp>
            <p:nvSpPr>
              <p:cNvPr id="29" name="文本框 20"/>
              <p:cNvSpPr txBox="1"/>
              <p:nvPr/>
            </p:nvSpPr>
            <p:spPr>
              <a:xfrm flipH="1">
                <a:off x="1654" y="6220"/>
                <a:ext cx="3170" cy="56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1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30" name="文本框 22"/>
              <p:cNvSpPr txBox="1"/>
              <p:nvPr/>
            </p:nvSpPr>
            <p:spPr>
              <a:xfrm flipH="1">
                <a:off x="1654" y="6809"/>
                <a:ext cx="3171" cy="125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nvGrpSpPr>
            <p:cNvPr id="26" name="组合 25"/>
            <p:cNvGrpSpPr/>
            <p:nvPr/>
          </p:nvGrpSpPr>
          <p:grpSpPr>
            <a:xfrm>
              <a:off x="1677" y="7630"/>
              <a:ext cx="3171" cy="1072"/>
              <a:chOff x="1539" y="7411"/>
              <a:chExt cx="3171" cy="1072"/>
            </a:xfrm>
          </p:grpSpPr>
          <p:cxnSp>
            <p:nvCxnSpPr>
              <p:cNvPr id="27" name="直接连接符 26"/>
              <p:cNvCxnSpPr/>
              <p:nvPr/>
            </p:nvCxnSpPr>
            <p:spPr>
              <a:xfrm>
                <a:off x="1631" y="7411"/>
                <a:ext cx="2835"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flipH="1">
                <a:off x="1539" y="7494"/>
                <a:ext cx="3171" cy="98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a:t>
                </a:r>
              </a:p>
            </p:txBody>
          </p:sp>
        </p:grpSp>
      </p:grpSp>
      <p:grpSp>
        <p:nvGrpSpPr>
          <p:cNvPr id="31" name="组合 30"/>
          <p:cNvGrpSpPr/>
          <p:nvPr/>
        </p:nvGrpSpPr>
        <p:grpSpPr>
          <a:xfrm>
            <a:off x="6341350" y="2887445"/>
            <a:ext cx="1645199" cy="1645569"/>
            <a:chOff x="1652" y="5122"/>
            <a:chExt cx="3171" cy="3526"/>
          </a:xfrm>
        </p:grpSpPr>
        <p:grpSp>
          <p:nvGrpSpPr>
            <p:cNvPr id="32" name="组合 31"/>
            <p:cNvGrpSpPr/>
            <p:nvPr/>
          </p:nvGrpSpPr>
          <p:grpSpPr>
            <a:xfrm>
              <a:off x="1652" y="5122"/>
              <a:ext cx="3171" cy="1842"/>
              <a:chOff x="1654" y="6220"/>
              <a:chExt cx="3171" cy="1842"/>
            </a:xfrm>
          </p:grpSpPr>
          <p:sp>
            <p:nvSpPr>
              <p:cNvPr id="36" name="文本框 20"/>
              <p:cNvSpPr txBox="1"/>
              <p:nvPr/>
            </p:nvSpPr>
            <p:spPr>
              <a:xfrm flipH="1">
                <a:off x="1654" y="6220"/>
                <a:ext cx="3170" cy="56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1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37" name="文本框 22"/>
              <p:cNvSpPr txBox="1"/>
              <p:nvPr/>
            </p:nvSpPr>
            <p:spPr>
              <a:xfrm flipH="1">
                <a:off x="1654" y="6809"/>
                <a:ext cx="3171" cy="125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nvGrpSpPr>
            <p:cNvPr id="33" name="组合 32"/>
            <p:cNvGrpSpPr/>
            <p:nvPr/>
          </p:nvGrpSpPr>
          <p:grpSpPr>
            <a:xfrm>
              <a:off x="1652" y="7606"/>
              <a:ext cx="3171" cy="1042"/>
              <a:chOff x="1514" y="7387"/>
              <a:chExt cx="3171" cy="1042"/>
            </a:xfrm>
          </p:grpSpPr>
          <p:cxnSp>
            <p:nvCxnSpPr>
              <p:cNvPr id="34" name="直接连接符 33"/>
              <p:cNvCxnSpPr/>
              <p:nvPr/>
            </p:nvCxnSpPr>
            <p:spPr>
              <a:xfrm>
                <a:off x="1631" y="7387"/>
                <a:ext cx="2835"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flipH="1">
                <a:off x="1514" y="7440"/>
                <a:ext cx="3171" cy="98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a:t>
                </a:r>
              </a:p>
            </p:txBody>
          </p:sp>
        </p:grpSp>
      </p:grpSp>
      <p:sp>
        <p:nvSpPr>
          <p:cNvPr id="38" name="文本框 20"/>
          <p:cNvSpPr txBox="1"/>
          <p:nvPr/>
        </p:nvSpPr>
        <p:spPr>
          <a:xfrm flipH="1">
            <a:off x="1450847" y="1521428"/>
            <a:ext cx="932458" cy="72571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06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STEP</a:t>
            </a:r>
          </a:p>
          <a:p>
            <a:pPr lvl="0" algn="ctr"/>
            <a:r>
              <a:rPr lang="en-US" altLang="zh-CN" sz="206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01</a:t>
            </a:r>
          </a:p>
        </p:txBody>
      </p:sp>
      <p:sp>
        <p:nvSpPr>
          <p:cNvPr id="39" name="文本框 20"/>
          <p:cNvSpPr txBox="1"/>
          <p:nvPr/>
        </p:nvSpPr>
        <p:spPr>
          <a:xfrm flipH="1">
            <a:off x="4100744" y="1534962"/>
            <a:ext cx="932458" cy="72571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06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STEP</a:t>
            </a:r>
          </a:p>
          <a:p>
            <a:pPr lvl="0" algn="ctr"/>
            <a:r>
              <a:rPr lang="en-US" altLang="zh-CN" sz="206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02</a:t>
            </a:r>
          </a:p>
        </p:txBody>
      </p:sp>
      <p:sp>
        <p:nvSpPr>
          <p:cNvPr id="40" name="文本框 20"/>
          <p:cNvSpPr txBox="1"/>
          <p:nvPr/>
        </p:nvSpPr>
        <p:spPr>
          <a:xfrm flipH="1">
            <a:off x="6710973" y="1534962"/>
            <a:ext cx="932458" cy="72571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06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STEP</a:t>
            </a:r>
          </a:p>
          <a:p>
            <a:pPr lvl="0" algn="ctr"/>
            <a:r>
              <a:rPr lang="en-US" altLang="zh-CN" sz="206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03</a:t>
            </a:r>
          </a:p>
        </p:txBody>
      </p:sp>
      <p:sp>
        <p:nvSpPr>
          <p:cNvPr id="41" name="椭圆 40"/>
          <p:cNvSpPr/>
          <p:nvPr/>
        </p:nvSpPr>
        <p:spPr>
          <a:xfrm>
            <a:off x="747536" y="1035597"/>
            <a:ext cx="641240" cy="635639"/>
          </a:xfrm>
          <a:prstGeom prst="ellipse">
            <a:avLst/>
          </a:prstGeom>
          <a:solidFill>
            <a:srgbClr val="4472C4"/>
          </a:solidFill>
          <a:ln w="22225">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2" name="扳手"/>
          <p:cNvSpPr/>
          <p:nvPr/>
        </p:nvSpPr>
        <p:spPr bwMode="auto">
          <a:xfrm>
            <a:off x="909480" y="1179340"/>
            <a:ext cx="338354" cy="338354"/>
          </a:xfrm>
          <a:custGeom>
            <a:avLst/>
            <a:gdLst>
              <a:gd name="T0" fmla="*/ 1166395 w 3845"/>
              <a:gd name="T1" fmla="*/ 911373 h 3810"/>
              <a:gd name="T2" fmla="*/ 1340582 w 3845"/>
              <a:gd name="T3" fmla="*/ 945561 h 3810"/>
              <a:gd name="T4" fmla="*/ 1800397 w 3845"/>
              <a:gd name="T5" fmla="*/ 485660 h 3810"/>
              <a:gd name="T6" fmla="*/ 1793842 w 3845"/>
              <a:gd name="T7" fmla="*/ 407917 h 3810"/>
              <a:gd name="T8" fmla="*/ 1467476 w 3845"/>
              <a:gd name="T9" fmla="*/ 757292 h 3810"/>
              <a:gd name="T10" fmla="*/ 1159371 w 3845"/>
              <a:gd name="T11" fmla="*/ 701561 h 3810"/>
              <a:gd name="T12" fmla="*/ 1053548 w 3845"/>
              <a:gd name="T13" fmla="*/ 406512 h 3810"/>
              <a:gd name="T14" fmla="*/ 1405199 w 3845"/>
              <a:gd name="T15" fmla="*/ 30442 h 3810"/>
              <a:gd name="T16" fmla="*/ 1340582 w 3845"/>
              <a:gd name="T17" fmla="*/ 25290 h 3810"/>
              <a:gd name="T18" fmla="*/ 880766 w 3845"/>
              <a:gd name="T19" fmla="*/ 485660 h 3810"/>
              <a:gd name="T20" fmla="*/ 919162 w 3845"/>
              <a:gd name="T21" fmla="*/ 669246 h 3810"/>
              <a:gd name="T22" fmla="*/ 480418 w 3845"/>
              <a:gd name="T23" fmla="*/ 1205485 h 3810"/>
              <a:gd name="T24" fmla="*/ 398475 w 3845"/>
              <a:gd name="T25" fmla="*/ 1193309 h 3810"/>
              <a:gd name="T26" fmla="*/ 114720 w 3845"/>
              <a:gd name="T27" fmla="*/ 1477586 h 3810"/>
              <a:gd name="T28" fmla="*/ 398475 w 3845"/>
              <a:gd name="T29" fmla="*/ 1761395 h 3810"/>
              <a:gd name="T30" fmla="*/ 682699 w 3845"/>
              <a:gd name="T31" fmla="*/ 1477586 h 3810"/>
              <a:gd name="T32" fmla="*/ 661628 w 3845"/>
              <a:gd name="T33" fmla="*/ 1370338 h 3810"/>
              <a:gd name="T34" fmla="*/ 1166395 w 3845"/>
              <a:gd name="T35" fmla="*/ 911373 h 3810"/>
              <a:gd name="T36" fmla="*/ 398475 w 3845"/>
              <a:gd name="T37" fmla="*/ 1628389 h 3810"/>
              <a:gd name="T38" fmla="*/ 247701 w 3845"/>
              <a:gd name="T39" fmla="*/ 1477586 h 3810"/>
              <a:gd name="T40" fmla="*/ 398475 w 3845"/>
              <a:gd name="T41" fmla="*/ 1326315 h 3810"/>
              <a:gd name="T42" fmla="*/ 549718 w 3845"/>
              <a:gd name="T43" fmla="*/ 1477586 h 3810"/>
              <a:gd name="T44" fmla="*/ 398475 w 3845"/>
              <a:gd name="T45" fmla="*/ 1628389 h 3810"/>
              <a:gd name="T46" fmla="*/ 426102 w 3845"/>
              <a:gd name="T47" fmla="*/ 554973 h 3810"/>
              <a:gd name="T48" fmla="*/ 694874 w 3845"/>
              <a:gd name="T49" fmla="*/ 830820 h 3810"/>
              <a:gd name="T50" fmla="*/ 824109 w 3845"/>
              <a:gd name="T51" fmla="*/ 701561 h 3810"/>
              <a:gd name="T52" fmla="*/ 554869 w 3845"/>
              <a:gd name="T53" fmla="*/ 425713 h 3810"/>
              <a:gd name="T54" fmla="*/ 619486 w 3845"/>
              <a:gd name="T55" fmla="*/ 361084 h 3810"/>
              <a:gd name="T56" fmla="*/ 258471 w 3845"/>
              <a:gd name="T57" fmla="*/ 0 h 3810"/>
              <a:gd name="T58" fmla="*/ 0 w 3845"/>
              <a:gd name="T59" fmla="*/ 258051 h 3810"/>
              <a:gd name="T60" fmla="*/ 361484 w 3845"/>
              <a:gd name="T61" fmla="*/ 619134 h 3810"/>
              <a:gd name="T62" fmla="*/ 426102 w 3845"/>
              <a:gd name="T63" fmla="*/ 554973 h 3810"/>
              <a:gd name="T64" fmla="*/ 889663 w 3845"/>
              <a:gd name="T65" fmla="*/ 1296342 h 3810"/>
              <a:gd name="T66" fmla="*/ 890131 w 3845"/>
              <a:gd name="T67" fmla="*/ 1296342 h 3810"/>
              <a:gd name="T68" fmla="*/ 889663 w 3845"/>
              <a:gd name="T69" fmla="*/ 1296342 h 3810"/>
              <a:gd name="T70" fmla="*/ 1263321 w 3845"/>
              <a:gd name="T71" fmla="*/ 971788 h 3810"/>
              <a:gd name="T72" fmla="*/ 890131 w 3845"/>
              <a:gd name="T73" fmla="*/ 1296342 h 3810"/>
              <a:gd name="T74" fmla="*/ 1297035 w 3845"/>
              <a:gd name="T75" fmla="*/ 1713157 h 3810"/>
              <a:gd name="T76" fmla="*/ 1555037 w 3845"/>
              <a:gd name="T77" fmla="*/ 1713157 h 3810"/>
              <a:gd name="T78" fmla="*/ 1658519 w 3845"/>
              <a:gd name="T79" fmla="*/ 1610124 h 3810"/>
              <a:gd name="T80" fmla="*/ 1658519 w 3845"/>
              <a:gd name="T81" fmla="*/ 1352073 h 3810"/>
              <a:gd name="T82" fmla="*/ 1263321 w 3845"/>
              <a:gd name="T83" fmla="*/ 971788 h 3810"/>
              <a:gd name="T84" fmla="*/ 1441254 w 3845"/>
              <a:gd name="T85" fmla="*/ 1641970 h 3810"/>
              <a:gd name="T86" fmla="*/ 1376636 w 3845"/>
              <a:gd name="T87" fmla="*/ 1641970 h 3810"/>
              <a:gd name="T88" fmla="*/ 1044652 w 3845"/>
              <a:gd name="T89" fmla="*/ 1310392 h 3810"/>
              <a:gd name="T90" fmla="*/ 1044652 w 3845"/>
              <a:gd name="T91" fmla="*/ 1245293 h 3810"/>
              <a:gd name="T92" fmla="*/ 1109738 w 3845"/>
              <a:gd name="T93" fmla="*/ 1245293 h 3810"/>
              <a:gd name="T94" fmla="*/ 1441254 w 3845"/>
              <a:gd name="T95" fmla="*/ 1577340 h 3810"/>
              <a:gd name="T96" fmla="*/ 1441254 w 3845"/>
              <a:gd name="T97" fmla="*/ 1641970 h 3810"/>
              <a:gd name="T98" fmla="*/ 1587346 w 3845"/>
              <a:gd name="T99" fmla="*/ 1495851 h 3810"/>
              <a:gd name="T100" fmla="*/ 1522260 w 3845"/>
              <a:gd name="T101" fmla="*/ 1495851 h 3810"/>
              <a:gd name="T102" fmla="*/ 1190744 w 3845"/>
              <a:gd name="T103" fmla="*/ 1164272 h 3810"/>
              <a:gd name="T104" fmla="*/ 1190744 w 3845"/>
              <a:gd name="T105" fmla="*/ 1099642 h 3810"/>
              <a:gd name="T106" fmla="*/ 1255830 w 3845"/>
              <a:gd name="T107" fmla="*/ 1099642 h 3810"/>
              <a:gd name="T108" fmla="*/ 1587346 w 3845"/>
              <a:gd name="T109" fmla="*/ 1431221 h 3810"/>
              <a:gd name="T110" fmla="*/ 1587346 w 3845"/>
              <a:gd name="T111" fmla="*/ 1495851 h 38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45" h="3810">
                <a:moveTo>
                  <a:pt x="2491" y="1946"/>
                </a:moveTo>
                <a:cubicBezTo>
                  <a:pt x="2606" y="1993"/>
                  <a:pt x="2731" y="2019"/>
                  <a:pt x="2863" y="2019"/>
                </a:cubicBezTo>
                <a:cubicBezTo>
                  <a:pt x="3405" y="2019"/>
                  <a:pt x="3845" y="1579"/>
                  <a:pt x="3845" y="1037"/>
                </a:cubicBezTo>
                <a:cubicBezTo>
                  <a:pt x="3845" y="980"/>
                  <a:pt x="3840" y="925"/>
                  <a:pt x="3831" y="871"/>
                </a:cubicBezTo>
                <a:cubicBezTo>
                  <a:pt x="3134" y="1617"/>
                  <a:pt x="3134" y="1617"/>
                  <a:pt x="3134" y="1617"/>
                </a:cubicBezTo>
                <a:cubicBezTo>
                  <a:pt x="2476" y="1498"/>
                  <a:pt x="2476" y="1498"/>
                  <a:pt x="2476" y="1498"/>
                </a:cubicBezTo>
                <a:cubicBezTo>
                  <a:pt x="2250" y="868"/>
                  <a:pt x="2250" y="868"/>
                  <a:pt x="2250" y="868"/>
                </a:cubicBezTo>
                <a:cubicBezTo>
                  <a:pt x="3001" y="65"/>
                  <a:pt x="3001" y="65"/>
                  <a:pt x="3001" y="65"/>
                </a:cubicBezTo>
                <a:cubicBezTo>
                  <a:pt x="2956" y="59"/>
                  <a:pt x="2910" y="54"/>
                  <a:pt x="2863" y="54"/>
                </a:cubicBezTo>
                <a:cubicBezTo>
                  <a:pt x="2320" y="54"/>
                  <a:pt x="1881" y="494"/>
                  <a:pt x="1881" y="1037"/>
                </a:cubicBezTo>
                <a:cubicBezTo>
                  <a:pt x="1881" y="1176"/>
                  <a:pt x="1910" y="1309"/>
                  <a:pt x="1963" y="1429"/>
                </a:cubicBezTo>
                <a:cubicBezTo>
                  <a:pt x="1659" y="1963"/>
                  <a:pt x="1205" y="2409"/>
                  <a:pt x="1026" y="2574"/>
                </a:cubicBezTo>
                <a:cubicBezTo>
                  <a:pt x="971" y="2557"/>
                  <a:pt x="912" y="2548"/>
                  <a:pt x="851" y="2548"/>
                </a:cubicBezTo>
                <a:cubicBezTo>
                  <a:pt x="516" y="2548"/>
                  <a:pt x="245" y="2820"/>
                  <a:pt x="245" y="3155"/>
                </a:cubicBezTo>
                <a:cubicBezTo>
                  <a:pt x="245" y="3490"/>
                  <a:pt x="516" y="3761"/>
                  <a:pt x="851" y="3761"/>
                </a:cubicBezTo>
                <a:cubicBezTo>
                  <a:pt x="1186" y="3761"/>
                  <a:pt x="1458" y="3490"/>
                  <a:pt x="1458" y="3155"/>
                </a:cubicBezTo>
                <a:cubicBezTo>
                  <a:pt x="1458" y="3074"/>
                  <a:pt x="1442" y="2997"/>
                  <a:pt x="1413" y="2926"/>
                </a:cubicBezTo>
                <a:cubicBezTo>
                  <a:pt x="1548" y="2747"/>
                  <a:pt x="1914" y="2308"/>
                  <a:pt x="2491" y="1946"/>
                </a:cubicBezTo>
                <a:close/>
                <a:moveTo>
                  <a:pt x="851" y="3477"/>
                </a:moveTo>
                <a:cubicBezTo>
                  <a:pt x="673" y="3477"/>
                  <a:pt x="529" y="3333"/>
                  <a:pt x="529" y="3155"/>
                </a:cubicBezTo>
                <a:cubicBezTo>
                  <a:pt x="529" y="2976"/>
                  <a:pt x="673" y="2832"/>
                  <a:pt x="851" y="2832"/>
                </a:cubicBezTo>
                <a:cubicBezTo>
                  <a:pt x="1029" y="2832"/>
                  <a:pt x="1174" y="2976"/>
                  <a:pt x="1174" y="3155"/>
                </a:cubicBezTo>
                <a:cubicBezTo>
                  <a:pt x="1174" y="3333"/>
                  <a:pt x="1029" y="3477"/>
                  <a:pt x="851" y="3477"/>
                </a:cubicBezTo>
                <a:close/>
                <a:moveTo>
                  <a:pt x="910" y="1185"/>
                </a:moveTo>
                <a:cubicBezTo>
                  <a:pt x="1484" y="1774"/>
                  <a:pt x="1484" y="1774"/>
                  <a:pt x="1484" y="1774"/>
                </a:cubicBezTo>
                <a:cubicBezTo>
                  <a:pt x="1760" y="1498"/>
                  <a:pt x="1760" y="1498"/>
                  <a:pt x="1760" y="1498"/>
                </a:cubicBezTo>
                <a:cubicBezTo>
                  <a:pt x="1185" y="909"/>
                  <a:pt x="1185" y="909"/>
                  <a:pt x="1185" y="909"/>
                </a:cubicBezTo>
                <a:cubicBezTo>
                  <a:pt x="1323" y="771"/>
                  <a:pt x="1323" y="771"/>
                  <a:pt x="1323" y="771"/>
                </a:cubicBezTo>
                <a:cubicBezTo>
                  <a:pt x="552" y="0"/>
                  <a:pt x="552" y="0"/>
                  <a:pt x="552" y="0"/>
                </a:cubicBezTo>
                <a:cubicBezTo>
                  <a:pt x="0" y="551"/>
                  <a:pt x="0" y="551"/>
                  <a:pt x="0" y="551"/>
                </a:cubicBezTo>
                <a:cubicBezTo>
                  <a:pt x="772" y="1322"/>
                  <a:pt x="772" y="1322"/>
                  <a:pt x="772" y="1322"/>
                </a:cubicBezTo>
                <a:lnTo>
                  <a:pt x="910" y="1185"/>
                </a:lnTo>
                <a:close/>
                <a:moveTo>
                  <a:pt x="1900" y="2768"/>
                </a:moveTo>
                <a:cubicBezTo>
                  <a:pt x="1900" y="2768"/>
                  <a:pt x="1901" y="2768"/>
                  <a:pt x="1901" y="2768"/>
                </a:cubicBezTo>
                <a:cubicBezTo>
                  <a:pt x="1900" y="2767"/>
                  <a:pt x="1900" y="2768"/>
                  <a:pt x="1900" y="2768"/>
                </a:cubicBezTo>
                <a:close/>
                <a:moveTo>
                  <a:pt x="2698" y="2075"/>
                </a:moveTo>
                <a:cubicBezTo>
                  <a:pt x="2698" y="2075"/>
                  <a:pt x="2225" y="2203"/>
                  <a:pt x="1901" y="2768"/>
                </a:cubicBezTo>
                <a:cubicBezTo>
                  <a:pt x="1926" y="2776"/>
                  <a:pt x="2770" y="3658"/>
                  <a:pt x="2770" y="3658"/>
                </a:cubicBezTo>
                <a:cubicBezTo>
                  <a:pt x="2923" y="3810"/>
                  <a:pt x="3169" y="3810"/>
                  <a:pt x="3321" y="3658"/>
                </a:cubicBezTo>
                <a:cubicBezTo>
                  <a:pt x="3542" y="3438"/>
                  <a:pt x="3542" y="3438"/>
                  <a:pt x="3542" y="3438"/>
                </a:cubicBezTo>
                <a:cubicBezTo>
                  <a:pt x="3694" y="3285"/>
                  <a:pt x="3694" y="3039"/>
                  <a:pt x="3542" y="2887"/>
                </a:cubicBezTo>
                <a:lnTo>
                  <a:pt x="2698" y="2075"/>
                </a:lnTo>
                <a:close/>
                <a:moveTo>
                  <a:pt x="3078" y="3506"/>
                </a:moveTo>
                <a:cubicBezTo>
                  <a:pt x="3040" y="3544"/>
                  <a:pt x="2978" y="3544"/>
                  <a:pt x="2940" y="3506"/>
                </a:cubicBezTo>
                <a:cubicBezTo>
                  <a:pt x="2231" y="2798"/>
                  <a:pt x="2231" y="2798"/>
                  <a:pt x="2231" y="2798"/>
                </a:cubicBezTo>
                <a:cubicBezTo>
                  <a:pt x="2193" y="2760"/>
                  <a:pt x="2193" y="2698"/>
                  <a:pt x="2231" y="2659"/>
                </a:cubicBezTo>
                <a:cubicBezTo>
                  <a:pt x="2270" y="2621"/>
                  <a:pt x="2332" y="2621"/>
                  <a:pt x="2370" y="2659"/>
                </a:cubicBezTo>
                <a:cubicBezTo>
                  <a:pt x="3078" y="3368"/>
                  <a:pt x="3078" y="3368"/>
                  <a:pt x="3078" y="3368"/>
                </a:cubicBezTo>
                <a:cubicBezTo>
                  <a:pt x="3116" y="3406"/>
                  <a:pt x="3116" y="3468"/>
                  <a:pt x="3078" y="3506"/>
                </a:cubicBezTo>
                <a:close/>
                <a:moveTo>
                  <a:pt x="3390" y="3194"/>
                </a:moveTo>
                <a:cubicBezTo>
                  <a:pt x="3352" y="3233"/>
                  <a:pt x="3290" y="3233"/>
                  <a:pt x="3251" y="3194"/>
                </a:cubicBezTo>
                <a:cubicBezTo>
                  <a:pt x="2543" y="2486"/>
                  <a:pt x="2543" y="2486"/>
                  <a:pt x="2543" y="2486"/>
                </a:cubicBezTo>
                <a:cubicBezTo>
                  <a:pt x="2505" y="2448"/>
                  <a:pt x="2505" y="2386"/>
                  <a:pt x="2543" y="2348"/>
                </a:cubicBezTo>
                <a:cubicBezTo>
                  <a:pt x="2581" y="2309"/>
                  <a:pt x="2643" y="2309"/>
                  <a:pt x="2682" y="2348"/>
                </a:cubicBezTo>
                <a:cubicBezTo>
                  <a:pt x="3390" y="3056"/>
                  <a:pt x="3390" y="3056"/>
                  <a:pt x="3390" y="3056"/>
                </a:cubicBezTo>
                <a:cubicBezTo>
                  <a:pt x="3428" y="3094"/>
                  <a:pt x="3428" y="3156"/>
                  <a:pt x="3390" y="31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975"/>
          </a:p>
        </p:txBody>
      </p:sp>
      <p:sp>
        <p:nvSpPr>
          <p:cNvPr id="43" name="椭圆 42"/>
          <p:cNvSpPr/>
          <p:nvPr/>
        </p:nvSpPr>
        <p:spPr>
          <a:xfrm>
            <a:off x="3360098" y="1046798"/>
            <a:ext cx="641240" cy="635639"/>
          </a:xfrm>
          <a:prstGeom prst="ellipse">
            <a:avLst/>
          </a:prstGeom>
          <a:solidFill>
            <a:srgbClr val="FFC000"/>
          </a:solid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4" name="锁链"/>
          <p:cNvSpPr/>
          <p:nvPr/>
        </p:nvSpPr>
        <p:spPr bwMode="auto">
          <a:xfrm>
            <a:off x="3547710" y="1193807"/>
            <a:ext cx="326687" cy="326687"/>
          </a:xfrm>
          <a:custGeom>
            <a:avLst/>
            <a:gdLst>
              <a:gd name="T0" fmla="*/ 1198544 w 12129383"/>
              <a:gd name="T1" fmla="*/ 554640 h 12131849"/>
              <a:gd name="T2" fmla="*/ 1210242 w 12129383"/>
              <a:gd name="T3" fmla="*/ 566340 h 12131849"/>
              <a:gd name="T4" fmla="*/ 1234193 w 12129383"/>
              <a:gd name="T5" fmla="*/ 589740 h 12131849"/>
              <a:gd name="T6" fmla="*/ 1234193 w 12129383"/>
              <a:gd name="T7" fmla="*/ 1058292 h 12131849"/>
              <a:gd name="T8" fmla="*/ 589176 w 12129383"/>
              <a:gd name="T9" fmla="*/ 1703455 h 12131849"/>
              <a:gd name="T10" fmla="*/ 120732 w 12129383"/>
              <a:gd name="T11" fmla="*/ 1703455 h 12131849"/>
              <a:gd name="T12" fmla="*/ 97337 w 12129383"/>
              <a:gd name="T13" fmla="*/ 1680056 h 12131849"/>
              <a:gd name="T14" fmla="*/ 97337 w 12129383"/>
              <a:gd name="T15" fmla="*/ 1210947 h 12131849"/>
              <a:gd name="T16" fmla="*/ 379741 w 12129383"/>
              <a:gd name="T17" fmla="*/ 928479 h 12131849"/>
              <a:gd name="T18" fmla="*/ 472761 w 12129383"/>
              <a:gd name="T19" fmla="*/ 1186990 h 12131849"/>
              <a:gd name="T20" fmla="*/ 272795 w 12129383"/>
              <a:gd name="T21" fmla="*/ 1387002 h 12131849"/>
              <a:gd name="T22" fmla="*/ 272795 w 12129383"/>
              <a:gd name="T23" fmla="*/ 1504001 h 12131849"/>
              <a:gd name="T24" fmla="*/ 296747 w 12129383"/>
              <a:gd name="T25" fmla="*/ 1527400 h 12131849"/>
              <a:gd name="T26" fmla="*/ 413718 w 12129383"/>
              <a:gd name="T27" fmla="*/ 1527400 h 12131849"/>
              <a:gd name="T28" fmla="*/ 655461 w 12129383"/>
              <a:gd name="T29" fmla="*/ 1285603 h 12131849"/>
              <a:gd name="T30" fmla="*/ 882163 w 12129383"/>
              <a:gd name="T31" fmla="*/ 1058292 h 12131849"/>
              <a:gd name="T32" fmla="*/ 987995 w 12129383"/>
              <a:gd name="T33" fmla="*/ 952993 h 12131849"/>
              <a:gd name="T34" fmla="*/ 1058178 w 12129383"/>
              <a:gd name="T35" fmla="*/ 882794 h 12131849"/>
              <a:gd name="T36" fmla="*/ 1058178 w 12129383"/>
              <a:gd name="T37" fmla="*/ 765238 h 12131849"/>
              <a:gd name="T38" fmla="*/ 1034784 w 12129383"/>
              <a:gd name="T39" fmla="*/ 741838 h 12131849"/>
              <a:gd name="T40" fmla="*/ 1021972 w 12129383"/>
              <a:gd name="T41" fmla="*/ 731253 h 12131849"/>
              <a:gd name="T42" fmla="*/ 1198544 w 12129383"/>
              <a:gd name="T43" fmla="*/ 554640 h 12131849"/>
              <a:gd name="T44" fmla="*/ 1445077 w 12129383"/>
              <a:gd name="T45" fmla="*/ 0 h 12131849"/>
              <a:gd name="T46" fmla="*/ 1679856 w 12129383"/>
              <a:gd name="T47" fmla="*/ 97342 h 12131849"/>
              <a:gd name="T48" fmla="*/ 1702694 w 12129383"/>
              <a:gd name="T49" fmla="*/ 120737 h 12131849"/>
              <a:gd name="T50" fmla="*/ 1702694 w 12129383"/>
              <a:gd name="T51" fmla="*/ 589759 h 12131849"/>
              <a:gd name="T52" fmla="*/ 1417505 w 12129383"/>
              <a:gd name="T53" fmla="*/ 874960 h 12131849"/>
              <a:gd name="T54" fmla="*/ 1338410 w 12129383"/>
              <a:gd name="T55" fmla="*/ 602571 h 12131849"/>
              <a:gd name="T56" fmla="*/ 1527236 w 12129383"/>
              <a:gd name="T57" fmla="*/ 413737 h 12131849"/>
              <a:gd name="T58" fmla="*/ 1527236 w 12129383"/>
              <a:gd name="T59" fmla="*/ 296759 h 12131849"/>
              <a:gd name="T60" fmla="*/ 1503841 w 12129383"/>
              <a:gd name="T61" fmla="*/ 273364 h 12131849"/>
              <a:gd name="T62" fmla="*/ 1386313 w 12129383"/>
              <a:gd name="T63" fmla="*/ 273364 h 12131849"/>
              <a:gd name="T64" fmla="*/ 1144571 w 12129383"/>
              <a:gd name="T65" fmla="*/ 515117 h 12131849"/>
              <a:gd name="T66" fmla="*/ 917868 w 12129383"/>
              <a:gd name="T67" fmla="*/ 741829 h 12131849"/>
              <a:gd name="T68" fmla="*/ 765247 w 12129383"/>
              <a:gd name="T69" fmla="*/ 894456 h 12131849"/>
              <a:gd name="T70" fmla="*/ 741853 w 12129383"/>
              <a:gd name="T71" fmla="*/ 917852 h 12131849"/>
              <a:gd name="T72" fmla="*/ 741853 w 12129383"/>
              <a:gd name="T73" fmla="*/ 1034829 h 12131849"/>
              <a:gd name="T74" fmla="*/ 765247 w 12129383"/>
              <a:gd name="T75" fmla="*/ 1058224 h 12131849"/>
              <a:gd name="T76" fmla="*/ 778059 w 12129383"/>
              <a:gd name="T77" fmla="*/ 1068808 h 12131849"/>
              <a:gd name="T78" fmla="*/ 601487 w 12129383"/>
              <a:gd name="T79" fmla="*/ 1245387 h 12131849"/>
              <a:gd name="T80" fmla="*/ 589233 w 12129383"/>
              <a:gd name="T81" fmla="*/ 1234247 h 12131849"/>
              <a:gd name="T82" fmla="*/ 565838 w 12129383"/>
              <a:gd name="T83" fmla="*/ 1210851 h 12131849"/>
              <a:gd name="T84" fmla="*/ 565838 w 12129383"/>
              <a:gd name="T85" fmla="*/ 741829 h 12131849"/>
              <a:gd name="T86" fmla="*/ 1210298 w 12129383"/>
              <a:gd name="T87" fmla="*/ 97342 h 12131849"/>
              <a:gd name="T88" fmla="*/ 1445077 w 12129383"/>
              <a:gd name="T89" fmla="*/ 0 h 121318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129383" h="12131849">
                <a:moveTo>
                  <a:pt x="8076308" y="3737406"/>
                </a:moveTo>
                <a:cubicBezTo>
                  <a:pt x="8102581" y="3763686"/>
                  <a:pt x="8132608" y="3786211"/>
                  <a:pt x="8155128" y="3816245"/>
                </a:cubicBezTo>
                <a:cubicBezTo>
                  <a:pt x="8155128" y="3816245"/>
                  <a:pt x="8155128" y="3816245"/>
                  <a:pt x="8316523" y="3973922"/>
                </a:cubicBezTo>
                <a:cubicBezTo>
                  <a:pt x="9187304" y="4844902"/>
                  <a:pt x="9187304" y="6260244"/>
                  <a:pt x="8316523" y="7131224"/>
                </a:cubicBezTo>
                <a:cubicBezTo>
                  <a:pt x="8316523" y="7131224"/>
                  <a:pt x="8316523" y="7131224"/>
                  <a:pt x="3970124" y="11478614"/>
                </a:cubicBezTo>
                <a:cubicBezTo>
                  <a:pt x="3099343" y="12349594"/>
                  <a:pt x="1684323" y="12349594"/>
                  <a:pt x="813542" y="11478614"/>
                </a:cubicBezTo>
                <a:cubicBezTo>
                  <a:pt x="813542" y="11478614"/>
                  <a:pt x="813542" y="11478614"/>
                  <a:pt x="655901" y="11320937"/>
                </a:cubicBezTo>
                <a:cubicBezTo>
                  <a:pt x="-218634" y="10446203"/>
                  <a:pt x="-218634" y="9030860"/>
                  <a:pt x="655901" y="8159881"/>
                </a:cubicBezTo>
                <a:cubicBezTo>
                  <a:pt x="655901" y="8159881"/>
                  <a:pt x="655901" y="8159881"/>
                  <a:pt x="2558858" y="6256490"/>
                </a:cubicBezTo>
                <a:cubicBezTo>
                  <a:pt x="2521324" y="6868428"/>
                  <a:pt x="2731513" y="7502892"/>
                  <a:pt x="3185670" y="7998450"/>
                </a:cubicBezTo>
                <a:cubicBezTo>
                  <a:pt x="3185670" y="7998450"/>
                  <a:pt x="3185670" y="7998450"/>
                  <a:pt x="1838211" y="9346216"/>
                </a:cubicBezTo>
                <a:cubicBezTo>
                  <a:pt x="1620516" y="9563960"/>
                  <a:pt x="1620516" y="9916858"/>
                  <a:pt x="1838211" y="10134602"/>
                </a:cubicBezTo>
                <a:cubicBezTo>
                  <a:pt x="1838211" y="10134602"/>
                  <a:pt x="1838211" y="10134602"/>
                  <a:pt x="1999606" y="10292280"/>
                </a:cubicBezTo>
                <a:cubicBezTo>
                  <a:pt x="2213548" y="10510024"/>
                  <a:pt x="2570118" y="10510024"/>
                  <a:pt x="2787813" y="10292280"/>
                </a:cubicBezTo>
                <a:cubicBezTo>
                  <a:pt x="2787813" y="10292280"/>
                  <a:pt x="2787813" y="10292280"/>
                  <a:pt x="4416775" y="8662947"/>
                </a:cubicBezTo>
                <a:cubicBezTo>
                  <a:pt x="4416775" y="8662947"/>
                  <a:pt x="4416775" y="8662947"/>
                  <a:pt x="5944395" y="7131224"/>
                </a:cubicBezTo>
                <a:cubicBezTo>
                  <a:pt x="5944395" y="7131224"/>
                  <a:pt x="5944395" y="7131224"/>
                  <a:pt x="6657535" y="6421676"/>
                </a:cubicBezTo>
                <a:cubicBezTo>
                  <a:pt x="6657535" y="6421676"/>
                  <a:pt x="6657535" y="6421676"/>
                  <a:pt x="7130459" y="5948644"/>
                </a:cubicBezTo>
                <a:cubicBezTo>
                  <a:pt x="7348154" y="5730899"/>
                  <a:pt x="7348154" y="5374248"/>
                  <a:pt x="7130459" y="5156503"/>
                </a:cubicBezTo>
                <a:cubicBezTo>
                  <a:pt x="7130459" y="5156503"/>
                  <a:pt x="7130459" y="5156503"/>
                  <a:pt x="6972818" y="4998825"/>
                </a:cubicBezTo>
                <a:cubicBezTo>
                  <a:pt x="6946544" y="4972546"/>
                  <a:pt x="6916517" y="4950020"/>
                  <a:pt x="6886490" y="4927495"/>
                </a:cubicBezTo>
                <a:cubicBezTo>
                  <a:pt x="6886490" y="4927495"/>
                  <a:pt x="6886490" y="4927495"/>
                  <a:pt x="8076308" y="3737406"/>
                </a:cubicBezTo>
                <a:close/>
                <a:moveTo>
                  <a:pt x="9737550" y="0"/>
                </a:moveTo>
                <a:cubicBezTo>
                  <a:pt x="10309939" y="0"/>
                  <a:pt x="10882327" y="218643"/>
                  <a:pt x="11319594" y="655929"/>
                </a:cubicBezTo>
                <a:cubicBezTo>
                  <a:pt x="11319594" y="655929"/>
                  <a:pt x="11319594" y="655929"/>
                  <a:pt x="11473482" y="813577"/>
                </a:cubicBezTo>
                <a:cubicBezTo>
                  <a:pt x="12348017" y="1684397"/>
                  <a:pt x="12348017" y="3099478"/>
                  <a:pt x="11473482" y="3974050"/>
                </a:cubicBezTo>
                <a:cubicBezTo>
                  <a:pt x="11473482" y="3974050"/>
                  <a:pt x="11473482" y="3974050"/>
                  <a:pt x="9551759" y="5895858"/>
                </a:cubicBezTo>
                <a:cubicBezTo>
                  <a:pt x="9641840" y="5265265"/>
                  <a:pt x="9461678" y="4593383"/>
                  <a:pt x="9018781" y="4060382"/>
                </a:cubicBezTo>
                <a:cubicBezTo>
                  <a:pt x="9018781" y="4060382"/>
                  <a:pt x="9018781" y="4060382"/>
                  <a:pt x="10291172" y="2787935"/>
                </a:cubicBezTo>
                <a:cubicBezTo>
                  <a:pt x="10508867" y="2570230"/>
                  <a:pt x="10508867" y="2217398"/>
                  <a:pt x="10291172" y="1999693"/>
                </a:cubicBezTo>
                <a:cubicBezTo>
                  <a:pt x="10291172" y="1999693"/>
                  <a:pt x="10291172" y="1999693"/>
                  <a:pt x="10133530" y="1842045"/>
                </a:cubicBezTo>
                <a:cubicBezTo>
                  <a:pt x="9915835" y="1624340"/>
                  <a:pt x="9559265" y="1624340"/>
                  <a:pt x="9341570" y="1842045"/>
                </a:cubicBezTo>
                <a:cubicBezTo>
                  <a:pt x="9341570" y="1842045"/>
                  <a:pt x="9341570" y="1842045"/>
                  <a:pt x="7712609" y="3471077"/>
                </a:cubicBezTo>
                <a:cubicBezTo>
                  <a:pt x="7712609" y="3471077"/>
                  <a:pt x="7712609" y="3471077"/>
                  <a:pt x="6184988" y="4998764"/>
                </a:cubicBezTo>
                <a:cubicBezTo>
                  <a:pt x="6184988" y="4998764"/>
                  <a:pt x="6184988" y="4998764"/>
                  <a:pt x="5156566" y="6027232"/>
                </a:cubicBezTo>
                <a:cubicBezTo>
                  <a:pt x="5156566" y="6027232"/>
                  <a:pt x="5156566" y="6027232"/>
                  <a:pt x="4998924" y="6184880"/>
                </a:cubicBezTo>
                <a:cubicBezTo>
                  <a:pt x="4781229" y="6402585"/>
                  <a:pt x="4781229" y="6755417"/>
                  <a:pt x="4998924" y="6973122"/>
                </a:cubicBezTo>
                <a:cubicBezTo>
                  <a:pt x="4998924" y="6973122"/>
                  <a:pt x="4998924" y="6973122"/>
                  <a:pt x="5156566" y="7130770"/>
                </a:cubicBezTo>
                <a:cubicBezTo>
                  <a:pt x="5182839" y="7160798"/>
                  <a:pt x="5212866" y="7183319"/>
                  <a:pt x="5242893" y="7202087"/>
                </a:cubicBezTo>
                <a:cubicBezTo>
                  <a:pt x="5242893" y="7202087"/>
                  <a:pt x="5242893" y="7202087"/>
                  <a:pt x="4053076" y="8391956"/>
                </a:cubicBezTo>
                <a:cubicBezTo>
                  <a:pt x="4026802" y="8369435"/>
                  <a:pt x="3996775" y="8343160"/>
                  <a:pt x="3970502" y="8316885"/>
                </a:cubicBezTo>
                <a:cubicBezTo>
                  <a:pt x="3970502" y="8316885"/>
                  <a:pt x="3970502" y="8316885"/>
                  <a:pt x="3812861" y="8159237"/>
                </a:cubicBezTo>
                <a:cubicBezTo>
                  <a:pt x="2942079" y="7284665"/>
                  <a:pt x="2942079" y="5873337"/>
                  <a:pt x="3812861" y="4998764"/>
                </a:cubicBezTo>
                <a:cubicBezTo>
                  <a:pt x="3812861" y="4998764"/>
                  <a:pt x="3812861" y="4998764"/>
                  <a:pt x="8155506" y="655929"/>
                </a:cubicBezTo>
                <a:cubicBezTo>
                  <a:pt x="8592773" y="218643"/>
                  <a:pt x="9165162" y="0"/>
                  <a:pt x="973755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975"/>
          </a:p>
        </p:txBody>
      </p:sp>
      <p:sp>
        <p:nvSpPr>
          <p:cNvPr id="45" name="椭圆 44"/>
          <p:cNvSpPr/>
          <p:nvPr/>
        </p:nvSpPr>
        <p:spPr>
          <a:xfrm>
            <a:off x="5945125" y="1035597"/>
            <a:ext cx="641240" cy="635639"/>
          </a:xfrm>
          <a:prstGeom prst="ellipse">
            <a:avLst/>
          </a:prstGeom>
          <a:solidFill>
            <a:srgbClr val="ED7D31"/>
          </a:solidFill>
          <a:ln w="22225">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6" name="放大镜"/>
          <p:cNvSpPr/>
          <p:nvPr/>
        </p:nvSpPr>
        <p:spPr>
          <a:xfrm>
            <a:off x="6122003" y="1157872"/>
            <a:ext cx="324820" cy="351888"/>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975">
              <a:solidFill>
                <a:srgbClr val="FFFFFF"/>
              </a:solidFill>
            </a:endParaRPr>
          </a:p>
        </p:txBody>
      </p:sp>
      <p:sp>
        <p:nvSpPr>
          <p:cNvPr id="47"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802">
        <p15:prstTrans prst="pageCurlDouble"/>
      </p:transition>
    </mc:Choice>
    <mc:Fallback xmlns="">
      <p:transition spd="slow" advTm="1802">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形标注"/>
          <p:cNvSpPr/>
          <p:nvPr/>
        </p:nvSpPr>
        <p:spPr>
          <a:xfrm rot="6180000">
            <a:off x="2983009" y="1296947"/>
            <a:ext cx="2895846" cy="2895846"/>
          </a:xfrm>
          <a:prstGeom prst="wedgeEllipseCallout">
            <a:avLst>
              <a:gd name="adj1" fmla="val -23571"/>
              <a:gd name="adj2" fmla="val 53517"/>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00" dirty="0">
              <a:solidFill>
                <a:srgbClr val="FFFFFF"/>
              </a:solidFill>
            </a:endParaRPr>
          </a:p>
        </p:txBody>
      </p:sp>
      <p:sp>
        <p:nvSpPr>
          <p:cNvPr id="3" name="椭圆形标注"/>
          <p:cNvSpPr/>
          <p:nvPr/>
        </p:nvSpPr>
        <p:spPr>
          <a:xfrm rot="2460000">
            <a:off x="3239224" y="1538229"/>
            <a:ext cx="2405816" cy="2405816"/>
          </a:xfrm>
          <a:prstGeom prst="wedgeEllipseCallout">
            <a:avLst>
              <a:gd name="adj1" fmla="val -23571"/>
              <a:gd name="adj2" fmla="val 535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00" dirty="0">
              <a:solidFill>
                <a:srgbClr val="FFFFFF"/>
              </a:solidFill>
            </a:endParaRPr>
          </a:p>
        </p:txBody>
      </p:sp>
      <p:sp>
        <p:nvSpPr>
          <p:cNvPr id="4" name="椭圆形标注"/>
          <p:cNvSpPr/>
          <p:nvPr/>
        </p:nvSpPr>
        <p:spPr>
          <a:xfrm rot="11700000">
            <a:off x="3448771" y="1740774"/>
            <a:ext cx="1987657" cy="1987657"/>
          </a:xfrm>
          <a:prstGeom prst="wedgeEllipseCallout">
            <a:avLst>
              <a:gd name="adj1" fmla="val -23571"/>
              <a:gd name="adj2" fmla="val 53517"/>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00" dirty="0">
              <a:solidFill>
                <a:srgbClr val="FFFFFF"/>
              </a:solidFill>
            </a:endParaRPr>
          </a:p>
        </p:txBody>
      </p:sp>
      <p:sp>
        <p:nvSpPr>
          <p:cNvPr id="5" name="椭圆形标注"/>
          <p:cNvSpPr/>
          <p:nvPr/>
        </p:nvSpPr>
        <p:spPr>
          <a:xfrm rot="16920000">
            <a:off x="3695653" y="1988123"/>
            <a:ext cx="1492026" cy="1492026"/>
          </a:xfrm>
          <a:prstGeom prst="wedgeEllipseCallout">
            <a:avLst>
              <a:gd name="adj1" fmla="val -23571"/>
              <a:gd name="adj2" fmla="val 535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00" dirty="0">
              <a:solidFill>
                <a:srgbClr val="FFFFFF"/>
              </a:solidFill>
            </a:endParaRPr>
          </a:p>
        </p:txBody>
      </p:sp>
      <p:grpSp>
        <p:nvGrpSpPr>
          <p:cNvPr id="6" name="组合 5"/>
          <p:cNvGrpSpPr/>
          <p:nvPr/>
        </p:nvGrpSpPr>
        <p:grpSpPr>
          <a:xfrm flipH="1">
            <a:off x="634596" y="1242344"/>
            <a:ext cx="2340945" cy="782649"/>
            <a:chOff x="6768" y="1590"/>
            <a:chExt cx="5016" cy="1677"/>
          </a:xfrm>
        </p:grpSpPr>
        <p:sp>
          <p:nvSpPr>
            <p:cNvPr id="7" name="文本框 20"/>
            <p:cNvSpPr txBox="1"/>
            <p:nvPr/>
          </p:nvSpPr>
          <p:spPr>
            <a:xfrm flipH="1">
              <a:off x="6768"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8" name="文本框 22"/>
            <p:cNvSpPr txBox="1"/>
            <p:nvPr/>
          </p:nvSpPr>
          <p:spPr>
            <a:xfrm flipH="1">
              <a:off x="6768" y="2179"/>
              <a:ext cx="5016"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nvGrpSpPr>
          <p:cNvPr id="9" name="组合 8"/>
          <p:cNvGrpSpPr/>
          <p:nvPr/>
        </p:nvGrpSpPr>
        <p:grpSpPr>
          <a:xfrm flipH="1">
            <a:off x="679399" y="3359742"/>
            <a:ext cx="2340945" cy="782649"/>
            <a:chOff x="6768" y="1590"/>
            <a:chExt cx="5016" cy="1677"/>
          </a:xfrm>
        </p:grpSpPr>
        <p:sp>
          <p:nvSpPr>
            <p:cNvPr id="10" name="文本框 20"/>
            <p:cNvSpPr txBox="1"/>
            <p:nvPr/>
          </p:nvSpPr>
          <p:spPr>
            <a:xfrm flipH="1">
              <a:off x="6768"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11" name="文本框 22"/>
            <p:cNvSpPr txBox="1"/>
            <p:nvPr/>
          </p:nvSpPr>
          <p:spPr>
            <a:xfrm flipH="1">
              <a:off x="6768" y="2179"/>
              <a:ext cx="5016"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nvGrpSpPr>
          <p:cNvPr id="12" name="组合 11"/>
          <p:cNvGrpSpPr/>
          <p:nvPr/>
        </p:nvGrpSpPr>
        <p:grpSpPr>
          <a:xfrm>
            <a:off x="6024464" y="3378409"/>
            <a:ext cx="2340945" cy="782649"/>
            <a:chOff x="6768" y="1590"/>
            <a:chExt cx="5016" cy="1677"/>
          </a:xfrm>
        </p:grpSpPr>
        <p:sp>
          <p:nvSpPr>
            <p:cNvPr id="13" name="文本框 20"/>
            <p:cNvSpPr txBox="1"/>
            <p:nvPr/>
          </p:nvSpPr>
          <p:spPr>
            <a:xfrm flipH="1">
              <a:off x="6768"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14" name="文本框 22"/>
            <p:cNvSpPr txBox="1"/>
            <p:nvPr/>
          </p:nvSpPr>
          <p:spPr>
            <a:xfrm flipH="1">
              <a:off x="6768" y="2179"/>
              <a:ext cx="5016"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nvGrpSpPr>
          <p:cNvPr id="15" name="组合 14"/>
          <p:cNvGrpSpPr/>
          <p:nvPr/>
        </p:nvGrpSpPr>
        <p:grpSpPr>
          <a:xfrm>
            <a:off x="5946525" y="1242344"/>
            <a:ext cx="2340945" cy="782649"/>
            <a:chOff x="6768" y="1590"/>
            <a:chExt cx="5016" cy="1677"/>
          </a:xfrm>
        </p:grpSpPr>
        <p:sp>
          <p:nvSpPr>
            <p:cNvPr id="16" name="文本框 20"/>
            <p:cNvSpPr txBox="1"/>
            <p:nvPr/>
          </p:nvSpPr>
          <p:spPr>
            <a:xfrm flipH="1">
              <a:off x="6768"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17" name="文本框 22"/>
            <p:cNvSpPr txBox="1"/>
            <p:nvPr/>
          </p:nvSpPr>
          <p:spPr>
            <a:xfrm flipH="1">
              <a:off x="6768" y="2179"/>
              <a:ext cx="5016"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sp>
        <p:nvSpPr>
          <p:cNvPr id="18" name="信号"/>
          <p:cNvSpPr/>
          <p:nvPr/>
        </p:nvSpPr>
        <p:spPr>
          <a:xfrm>
            <a:off x="4167015" y="2256007"/>
            <a:ext cx="528299" cy="528299"/>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00">
              <a:solidFill>
                <a:srgbClr val="FFFFFF"/>
              </a:solidFill>
            </a:endParaRPr>
          </a:p>
        </p:txBody>
      </p:sp>
      <p:sp>
        <p:nvSpPr>
          <p:cNvPr id="19" name="文本框 20"/>
          <p:cNvSpPr txBox="1"/>
          <p:nvPr/>
        </p:nvSpPr>
        <p:spPr>
          <a:xfrm flipH="1">
            <a:off x="3706387" y="2830509"/>
            <a:ext cx="1479425"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20"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144">
        <p15:prstTrans prst="pageCurlDouble"/>
      </p:transition>
    </mc:Choice>
    <mc:Fallback xmlns="">
      <p:transition spd="slow" advTm="2144">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空心弧 2"/>
          <p:cNvSpPr/>
          <p:nvPr/>
        </p:nvSpPr>
        <p:spPr>
          <a:xfrm>
            <a:off x="557125" y="1572297"/>
            <a:ext cx="2161734" cy="2161734"/>
          </a:xfrm>
          <a:prstGeom prst="blockArc">
            <a:avLst>
              <a:gd name="adj1" fmla="val 10800000"/>
              <a:gd name="adj2" fmla="val 0"/>
              <a:gd name="adj3" fmla="val 35966"/>
            </a:avLst>
          </a:prstGeom>
          <a:solidFill>
            <a:srgbClr val="4472C4"/>
          </a:solidFill>
          <a:ln w="22225">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800">
              <a:sym typeface="+mn-ea"/>
            </a:endParaRPr>
          </a:p>
        </p:txBody>
      </p:sp>
      <p:sp>
        <p:nvSpPr>
          <p:cNvPr id="4" name="空心弧 3"/>
          <p:cNvSpPr/>
          <p:nvPr/>
        </p:nvSpPr>
        <p:spPr>
          <a:xfrm flipV="1">
            <a:off x="1025220" y="1683837"/>
            <a:ext cx="2161734" cy="2161734"/>
          </a:xfrm>
          <a:prstGeom prst="blockArc">
            <a:avLst>
              <a:gd name="adj1" fmla="val 10800000"/>
              <a:gd name="adj2" fmla="val 0"/>
              <a:gd name="adj3" fmla="val 35966"/>
            </a:avLst>
          </a:prstGeom>
          <a:solidFill>
            <a:schemeClr val="bg1"/>
          </a:solidFill>
          <a:ln w="28575">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tx1"/>
              </a:solidFill>
            </a:endParaRPr>
          </a:p>
        </p:txBody>
      </p:sp>
      <p:sp>
        <p:nvSpPr>
          <p:cNvPr id="5" name="空心弧 4"/>
          <p:cNvSpPr/>
          <p:nvPr/>
        </p:nvSpPr>
        <p:spPr>
          <a:xfrm flipV="1">
            <a:off x="4545972" y="1683837"/>
            <a:ext cx="2161734" cy="2161734"/>
          </a:xfrm>
          <a:prstGeom prst="blockArc">
            <a:avLst>
              <a:gd name="adj1" fmla="val 10800000"/>
              <a:gd name="adj2" fmla="val 0"/>
              <a:gd name="adj3" fmla="val 35966"/>
            </a:avLst>
          </a:prstGeom>
          <a:solidFill>
            <a:srgbClr val="4472C4"/>
          </a:solidFill>
          <a:ln w="22225">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800">
              <a:sym typeface="+mn-ea"/>
            </a:endParaRPr>
          </a:p>
        </p:txBody>
      </p:sp>
      <p:sp>
        <p:nvSpPr>
          <p:cNvPr id="6" name="空心弧 5"/>
          <p:cNvSpPr/>
          <p:nvPr/>
        </p:nvSpPr>
        <p:spPr>
          <a:xfrm>
            <a:off x="4083477" y="1572297"/>
            <a:ext cx="2161734" cy="2161734"/>
          </a:xfrm>
          <a:prstGeom prst="blockArc">
            <a:avLst>
              <a:gd name="adj1" fmla="val 10800000"/>
              <a:gd name="adj2" fmla="val 0"/>
              <a:gd name="adj3" fmla="val 35966"/>
            </a:avLst>
          </a:prstGeom>
          <a:solidFill>
            <a:schemeClr val="bg1"/>
          </a:solidFill>
          <a:ln w="28575">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tx1"/>
              </a:solidFill>
            </a:endParaRPr>
          </a:p>
        </p:txBody>
      </p:sp>
      <p:grpSp>
        <p:nvGrpSpPr>
          <p:cNvPr id="7" name="组合 6"/>
          <p:cNvGrpSpPr/>
          <p:nvPr/>
        </p:nvGrpSpPr>
        <p:grpSpPr>
          <a:xfrm>
            <a:off x="5808383" y="611371"/>
            <a:ext cx="2332545" cy="1136870"/>
            <a:chOff x="2837" y="1309"/>
            <a:chExt cx="4998" cy="2436"/>
          </a:xfrm>
        </p:grpSpPr>
        <p:grpSp>
          <p:nvGrpSpPr>
            <p:cNvPr id="8" name="组合 7"/>
            <p:cNvGrpSpPr/>
            <p:nvPr/>
          </p:nvGrpSpPr>
          <p:grpSpPr>
            <a:xfrm>
              <a:off x="2837" y="1747"/>
              <a:ext cx="934" cy="1998"/>
              <a:chOff x="11671" y="4268"/>
              <a:chExt cx="934" cy="1998"/>
            </a:xfrm>
          </p:grpSpPr>
          <p:sp>
            <p:nvSpPr>
              <p:cNvPr id="12" name="椭圆 11"/>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13" name="任意多边形 35"/>
              <p:cNvSpPr/>
              <p:nvPr/>
            </p:nvSpPr>
            <p:spPr>
              <a:xfrm flipH="1">
                <a:off x="11809" y="4268"/>
                <a:ext cx="796"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grpSp>
          <p:nvGrpSpPr>
            <p:cNvPr id="9" name="组合 8"/>
            <p:cNvGrpSpPr/>
            <p:nvPr/>
          </p:nvGrpSpPr>
          <p:grpSpPr>
            <a:xfrm>
              <a:off x="3811" y="1309"/>
              <a:ext cx="4024" cy="1974"/>
              <a:chOff x="6216" y="1590"/>
              <a:chExt cx="4024" cy="1974"/>
            </a:xfrm>
          </p:grpSpPr>
          <p:sp>
            <p:nvSpPr>
              <p:cNvPr id="10" name="文本框 20"/>
              <p:cNvSpPr txBox="1"/>
              <p:nvPr/>
            </p:nvSpPr>
            <p:spPr>
              <a:xfrm flipH="1">
                <a:off x="6216"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11" name="文本框 22"/>
              <p:cNvSpPr txBox="1"/>
              <p:nvPr/>
            </p:nvSpPr>
            <p:spPr>
              <a:xfrm flipH="1">
                <a:off x="6216" y="2179"/>
                <a:ext cx="4024"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grpSp>
        <p:nvGrpSpPr>
          <p:cNvPr id="14" name="组合 13"/>
          <p:cNvGrpSpPr/>
          <p:nvPr/>
        </p:nvGrpSpPr>
        <p:grpSpPr>
          <a:xfrm flipV="1">
            <a:off x="2728659" y="3734031"/>
            <a:ext cx="435894" cy="932458"/>
            <a:chOff x="11671" y="4268"/>
            <a:chExt cx="934" cy="1998"/>
          </a:xfrm>
        </p:grpSpPr>
        <p:sp>
          <p:nvSpPr>
            <p:cNvPr id="15" name="椭圆 14"/>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16" name="任意多边形 14"/>
            <p:cNvSpPr/>
            <p:nvPr/>
          </p:nvSpPr>
          <p:spPr>
            <a:xfrm flipH="1">
              <a:off x="11809" y="4268"/>
              <a:ext cx="796"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grpSp>
        <p:nvGrpSpPr>
          <p:cNvPr id="17" name="组合 16"/>
          <p:cNvGrpSpPr/>
          <p:nvPr/>
        </p:nvGrpSpPr>
        <p:grpSpPr>
          <a:xfrm>
            <a:off x="3183221" y="3734031"/>
            <a:ext cx="1877983" cy="921257"/>
            <a:chOff x="6216" y="1590"/>
            <a:chExt cx="4024" cy="1974"/>
          </a:xfrm>
        </p:grpSpPr>
        <p:sp>
          <p:nvSpPr>
            <p:cNvPr id="18" name="文本框 20"/>
            <p:cNvSpPr txBox="1"/>
            <p:nvPr/>
          </p:nvSpPr>
          <p:spPr>
            <a:xfrm flipH="1">
              <a:off x="6216"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19" name="文本框 22"/>
            <p:cNvSpPr txBox="1"/>
            <p:nvPr/>
          </p:nvSpPr>
          <p:spPr>
            <a:xfrm flipH="1">
              <a:off x="6216" y="2179"/>
              <a:ext cx="4024"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nvGrpSpPr>
          <p:cNvPr id="20" name="组合 19"/>
          <p:cNvGrpSpPr/>
          <p:nvPr/>
        </p:nvGrpSpPr>
        <p:grpSpPr>
          <a:xfrm>
            <a:off x="6262945" y="3734031"/>
            <a:ext cx="2332545" cy="932458"/>
            <a:chOff x="7479" y="8201"/>
            <a:chExt cx="4998" cy="1998"/>
          </a:xfrm>
        </p:grpSpPr>
        <p:grpSp>
          <p:nvGrpSpPr>
            <p:cNvPr id="21" name="组合 20"/>
            <p:cNvGrpSpPr/>
            <p:nvPr/>
          </p:nvGrpSpPr>
          <p:grpSpPr>
            <a:xfrm flipV="1">
              <a:off x="7479" y="8201"/>
              <a:ext cx="934" cy="1998"/>
              <a:chOff x="11671" y="4268"/>
              <a:chExt cx="934" cy="1998"/>
            </a:xfrm>
          </p:grpSpPr>
          <p:sp>
            <p:nvSpPr>
              <p:cNvPr id="25" name="椭圆 24"/>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26" name="任意多边形 21"/>
              <p:cNvSpPr/>
              <p:nvPr/>
            </p:nvSpPr>
            <p:spPr>
              <a:xfrm flipH="1">
                <a:off x="11809" y="4268"/>
                <a:ext cx="796"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grpSp>
          <p:nvGrpSpPr>
            <p:cNvPr id="22" name="组合 21"/>
            <p:cNvGrpSpPr/>
            <p:nvPr/>
          </p:nvGrpSpPr>
          <p:grpSpPr>
            <a:xfrm>
              <a:off x="8453" y="8201"/>
              <a:ext cx="4024" cy="1974"/>
              <a:chOff x="6216" y="1590"/>
              <a:chExt cx="4024" cy="1974"/>
            </a:xfrm>
          </p:grpSpPr>
          <p:sp>
            <p:nvSpPr>
              <p:cNvPr id="23" name="文本框 20"/>
              <p:cNvSpPr txBox="1"/>
              <p:nvPr/>
            </p:nvSpPr>
            <p:spPr>
              <a:xfrm flipH="1">
                <a:off x="6216"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24" name="文本框 22"/>
              <p:cNvSpPr txBox="1"/>
              <p:nvPr/>
            </p:nvSpPr>
            <p:spPr>
              <a:xfrm flipH="1">
                <a:off x="6216" y="2179"/>
                <a:ext cx="4024"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grpSp>
        <p:nvGrpSpPr>
          <p:cNvPr id="27" name="组合 26"/>
          <p:cNvGrpSpPr/>
          <p:nvPr/>
        </p:nvGrpSpPr>
        <p:grpSpPr>
          <a:xfrm>
            <a:off x="2319367" y="611371"/>
            <a:ext cx="2332545" cy="1136870"/>
            <a:chOff x="2837" y="1309"/>
            <a:chExt cx="4998" cy="2436"/>
          </a:xfrm>
        </p:grpSpPr>
        <p:grpSp>
          <p:nvGrpSpPr>
            <p:cNvPr id="28" name="组合 27"/>
            <p:cNvGrpSpPr/>
            <p:nvPr/>
          </p:nvGrpSpPr>
          <p:grpSpPr>
            <a:xfrm>
              <a:off x="2837" y="1747"/>
              <a:ext cx="934" cy="1998"/>
              <a:chOff x="11671" y="4268"/>
              <a:chExt cx="934" cy="1998"/>
            </a:xfrm>
          </p:grpSpPr>
          <p:sp>
            <p:nvSpPr>
              <p:cNvPr id="32" name="椭圆 31"/>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33" name="任意多边形 39"/>
              <p:cNvSpPr/>
              <p:nvPr/>
            </p:nvSpPr>
            <p:spPr>
              <a:xfrm flipH="1">
                <a:off x="11809" y="4268"/>
                <a:ext cx="796"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grpSp>
          <p:nvGrpSpPr>
            <p:cNvPr id="29" name="组合 28"/>
            <p:cNvGrpSpPr/>
            <p:nvPr/>
          </p:nvGrpSpPr>
          <p:grpSpPr>
            <a:xfrm>
              <a:off x="3811" y="1309"/>
              <a:ext cx="4024" cy="1974"/>
              <a:chOff x="6216" y="1590"/>
              <a:chExt cx="4024" cy="1974"/>
            </a:xfrm>
          </p:grpSpPr>
          <p:sp>
            <p:nvSpPr>
              <p:cNvPr id="30" name="文本框 20"/>
              <p:cNvSpPr txBox="1"/>
              <p:nvPr/>
            </p:nvSpPr>
            <p:spPr>
              <a:xfrm flipH="1">
                <a:off x="6216"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31" name="文本框 22"/>
              <p:cNvSpPr txBox="1"/>
              <p:nvPr/>
            </p:nvSpPr>
            <p:spPr>
              <a:xfrm flipH="1">
                <a:off x="6216" y="2179"/>
                <a:ext cx="4024"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sp>
        <p:nvSpPr>
          <p:cNvPr id="34" name="文本框 20"/>
          <p:cNvSpPr txBox="1"/>
          <p:nvPr/>
        </p:nvSpPr>
        <p:spPr>
          <a:xfrm flipH="1">
            <a:off x="503454" y="2137933"/>
            <a:ext cx="932458" cy="4616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400">
                <a:solidFill>
                  <a:schemeClr val="bg1"/>
                </a:solidFill>
                <a:latin typeface="Impact" panose="020B0806030902050204" charset="0"/>
                <a:ea typeface="微软雅黑" panose="020B0503020204020204" pitchFamily="34" charset="-122"/>
                <a:sym typeface="Arial" panose="020B0604020202020204" pitchFamily="34" charset="0"/>
              </a:rPr>
              <a:t>A</a:t>
            </a:r>
          </a:p>
        </p:txBody>
      </p:sp>
      <p:sp>
        <p:nvSpPr>
          <p:cNvPr id="35" name="文本框 20"/>
          <p:cNvSpPr txBox="1"/>
          <p:nvPr/>
        </p:nvSpPr>
        <p:spPr>
          <a:xfrm flipH="1">
            <a:off x="4000871" y="2149133"/>
            <a:ext cx="932458" cy="4616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4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C</a:t>
            </a:r>
          </a:p>
        </p:txBody>
      </p:sp>
      <p:sp>
        <p:nvSpPr>
          <p:cNvPr id="36" name="文本框 20"/>
          <p:cNvSpPr txBox="1"/>
          <p:nvPr/>
        </p:nvSpPr>
        <p:spPr>
          <a:xfrm flipH="1">
            <a:off x="4485301" y="2761438"/>
            <a:ext cx="932458" cy="4616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400">
                <a:solidFill>
                  <a:schemeClr val="bg1"/>
                </a:solidFill>
                <a:latin typeface="Impact" panose="020B0806030902050204" charset="0"/>
                <a:ea typeface="微软雅黑" panose="020B0503020204020204" pitchFamily="34" charset="-122"/>
                <a:sym typeface="Arial" panose="020B0604020202020204" pitchFamily="34" charset="0"/>
              </a:rPr>
              <a:t>D</a:t>
            </a:r>
          </a:p>
        </p:txBody>
      </p:sp>
      <p:sp>
        <p:nvSpPr>
          <p:cNvPr id="37" name="文本框 20"/>
          <p:cNvSpPr txBox="1"/>
          <p:nvPr/>
        </p:nvSpPr>
        <p:spPr>
          <a:xfrm flipH="1">
            <a:off x="957083" y="2764705"/>
            <a:ext cx="932458" cy="4616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4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B</a:t>
            </a:r>
          </a:p>
        </p:txBody>
      </p:sp>
      <p:sp>
        <p:nvSpPr>
          <p:cNvPr id="38"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888">
        <p15:prstTrans prst="pageCurlDouble"/>
      </p:transition>
    </mc:Choice>
    <mc:Fallback xmlns="">
      <p:transition spd="slow" advTm="2888">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3"/>
          <p:cNvSpPr/>
          <p:nvPr/>
        </p:nvSpPr>
        <p:spPr>
          <a:xfrm>
            <a:off x="1028142" y="1656059"/>
            <a:ext cx="550701" cy="724312"/>
          </a:xfrm>
          <a:prstGeom prst="homePlat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nvGrpSpPr>
          <p:cNvPr id="3" name="组合 2"/>
          <p:cNvGrpSpPr/>
          <p:nvPr/>
        </p:nvGrpSpPr>
        <p:grpSpPr>
          <a:xfrm>
            <a:off x="1692250" y="1656060"/>
            <a:ext cx="2884179" cy="735046"/>
            <a:chOff x="2342" y="858"/>
            <a:chExt cx="10188" cy="1575"/>
          </a:xfrm>
        </p:grpSpPr>
        <p:sp>
          <p:nvSpPr>
            <p:cNvPr id="4" name="文本框 22"/>
            <p:cNvSpPr txBox="1"/>
            <p:nvPr/>
          </p:nvSpPr>
          <p:spPr>
            <a:xfrm flipH="1">
              <a:off x="2342" y="858"/>
              <a:ext cx="10188"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单击此处添加本章节的简要内容。本模板精心设计，模板所有素材均可自由编辑替换移动。单击此处添加本章节的简要内容。单击此处添加本章节的简要内容。本模板精心设计，</a:t>
              </a:r>
            </a:p>
          </p:txBody>
        </p:sp>
        <p:cxnSp>
          <p:nvCxnSpPr>
            <p:cNvPr id="5" name="直接连接符 4"/>
            <p:cNvCxnSpPr/>
            <p:nvPr/>
          </p:nvCxnSpPr>
          <p:spPr>
            <a:xfrm>
              <a:off x="2620" y="2433"/>
              <a:ext cx="7937"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6" name="五边形 5"/>
          <p:cNvSpPr/>
          <p:nvPr/>
        </p:nvSpPr>
        <p:spPr>
          <a:xfrm>
            <a:off x="1028142" y="3363698"/>
            <a:ext cx="550701" cy="724312"/>
          </a:xfrm>
          <a:prstGeom prst="homePlate">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nvGrpSpPr>
          <p:cNvPr id="7" name="组合 6"/>
          <p:cNvGrpSpPr/>
          <p:nvPr/>
        </p:nvGrpSpPr>
        <p:grpSpPr>
          <a:xfrm>
            <a:off x="1692250" y="3363699"/>
            <a:ext cx="2884179" cy="735046"/>
            <a:chOff x="2342" y="858"/>
            <a:chExt cx="10188" cy="1575"/>
          </a:xfrm>
        </p:grpSpPr>
        <p:sp>
          <p:nvSpPr>
            <p:cNvPr id="8" name="文本框 22"/>
            <p:cNvSpPr txBox="1"/>
            <p:nvPr/>
          </p:nvSpPr>
          <p:spPr>
            <a:xfrm flipH="1">
              <a:off x="2342" y="858"/>
              <a:ext cx="10188"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单击此处添加本章节的简要内容。本模板精心设计，模板所有素材均可自由编辑替换移动。单击此处添加本章节的简要内容。单击此处添加本章节的简要内容。本模板精心设计，</a:t>
              </a:r>
            </a:p>
          </p:txBody>
        </p:sp>
        <p:cxnSp>
          <p:nvCxnSpPr>
            <p:cNvPr id="9" name="直接连接符 8"/>
            <p:cNvCxnSpPr/>
            <p:nvPr/>
          </p:nvCxnSpPr>
          <p:spPr>
            <a:xfrm>
              <a:off x="2620" y="2433"/>
              <a:ext cx="7937"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14" name="五边形 15"/>
          <p:cNvSpPr/>
          <p:nvPr/>
        </p:nvSpPr>
        <p:spPr>
          <a:xfrm flipH="1">
            <a:off x="7576226" y="1623634"/>
            <a:ext cx="550701" cy="724312"/>
          </a:xfrm>
          <a:prstGeom prst="homePlat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nvGrpSpPr>
          <p:cNvPr id="15" name="组合 14"/>
          <p:cNvGrpSpPr/>
          <p:nvPr/>
        </p:nvGrpSpPr>
        <p:grpSpPr>
          <a:xfrm flipH="1">
            <a:off x="4578640" y="1623634"/>
            <a:ext cx="2884179" cy="735046"/>
            <a:chOff x="2342" y="858"/>
            <a:chExt cx="10188" cy="1575"/>
          </a:xfrm>
        </p:grpSpPr>
        <p:sp>
          <p:nvSpPr>
            <p:cNvPr id="16" name="文本框 22"/>
            <p:cNvSpPr txBox="1"/>
            <p:nvPr/>
          </p:nvSpPr>
          <p:spPr>
            <a:xfrm flipH="1">
              <a:off x="2342" y="858"/>
              <a:ext cx="10188"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单击此处添加本章节的简要内容。本模板精心设计，模板所有素材均可自由编辑替换移动。单击此处添加本章节的简要内容。单击此处添加本章节的简要内容。本模板精心设计，</a:t>
              </a:r>
            </a:p>
          </p:txBody>
        </p:sp>
        <p:cxnSp>
          <p:nvCxnSpPr>
            <p:cNvPr id="17" name="直接连接符 16"/>
            <p:cNvCxnSpPr/>
            <p:nvPr/>
          </p:nvCxnSpPr>
          <p:spPr>
            <a:xfrm>
              <a:off x="2620" y="2433"/>
              <a:ext cx="7937"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18" name="五边形 19"/>
          <p:cNvSpPr/>
          <p:nvPr/>
        </p:nvSpPr>
        <p:spPr>
          <a:xfrm flipH="1">
            <a:off x="7576226" y="3331273"/>
            <a:ext cx="550701" cy="724312"/>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nvGrpSpPr>
          <p:cNvPr id="19" name="组合 18"/>
          <p:cNvGrpSpPr/>
          <p:nvPr/>
        </p:nvGrpSpPr>
        <p:grpSpPr>
          <a:xfrm flipH="1">
            <a:off x="4578640" y="3331273"/>
            <a:ext cx="2884179" cy="735046"/>
            <a:chOff x="2342" y="858"/>
            <a:chExt cx="10188" cy="1575"/>
          </a:xfrm>
        </p:grpSpPr>
        <p:sp>
          <p:nvSpPr>
            <p:cNvPr id="20" name="文本框 22"/>
            <p:cNvSpPr txBox="1"/>
            <p:nvPr/>
          </p:nvSpPr>
          <p:spPr>
            <a:xfrm flipH="1">
              <a:off x="2342" y="858"/>
              <a:ext cx="10188" cy="138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单击此处添加本章节的简要内容。本模板精心设计，模板所有素材均可自由编辑替换移动。单击此处添加本章节的简要内容。单击此处添加本章节的简要内容。本模板精心设计，</a:t>
              </a:r>
            </a:p>
          </p:txBody>
        </p:sp>
        <p:cxnSp>
          <p:nvCxnSpPr>
            <p:cNvPr id="21" name="直接连接符 20"/>
            <p:cNvCxnSpPr/>
            <p:nvPr/>
          </p:nvCxnSpPr>
          <p:spPr>
            <a:xfrm>
              <a:off x="2620" y="2433"/>
              <a:ext cx="7937"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22" name="文本框 20"/>
          <p:cNvSpPr txBox="1"/>
          <p:nvPr/>
        </p:nvSpPr>
        <p:spPr>
          <a:xfrm flipH="1">
            <a:off x="256694" y="1656060"/>
            <a:ext cx="932458" cy="64633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STEP</a:t>
            </a:r>
          </a:p>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01</a:t>
            </a:r>
          </a:p>
        </p:txBody>
      </p:sp>
      <p:sp>
        <p:nvSpPr>
          <p:cNvPr id="23" name="文本框 20"/>
          <p:cNvSpPr txBox="1"/>
          <p:nvPr/>
        </p:nvSpPr>
        <p:spPr>
          <a:xfrm flipH="1">
            <a:off x="268828" y="3377233"/>
            <a:ext cx="932458" cy="64633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STEP</a:t>
            </a:r>
          </a:p>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03</a:t>
            </a:r>
          </a:p>
        </p:txBody>
      </p:sp>
      <p:sp>
        <p:nvSpPr>
          <p:cNvPr id="25" name="文本框 20"/>
          <p:cNvSpPr txBox="1"/>
          <p:nvPr/>
        </p:nvSpPr>
        <p:spPr>
          <a:xfrm flipH="1">
            <a:off x="7964050" y="1645102"/>
            <a:ext cx="932458" cy="64633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STEP</a:t>
            </a:r>
          </a:p>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02</a:t>
            </a:r>
          </a:p>
        </p:txBody>
      </p:sp>
      <p:sp>
        <p:nvSpPr>
          <p:cNvPr id="26" name="文本框 20"/>
          <p:cNvSpPr txBox="1"/>
          <p:nvPr/>
        </p:nvSpPr>
        <p:spPr>
          <a:xfrm flipH="1">
            <a:off x="7965917" y="3339207"/>
            <a:ext cx="932458" cy="64633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STEP</a:t>
            </a:r>
          </a:p>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04</a:t>
            </a:r>
          </a:p>
        </p:txBody>
      </p:sp>
      <p:sp>
        <p:nvSpPr>
          <p:cNvPr id="27" name="放大镜"/>
          <p:cNvSpPr/>
          <p:nvPr/>
        </p:nvSpPr>
        <p:spPr>
          <a:xfrm>
            <a:off x="1101413" y="3544310"/>
            <a:ext cx="317353" cy="343955"/>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00">
              <a:solidFill>
                <a:srgbClr val="FFFFFF"/>
              </a:solidFill>
            </a:endParaRPr>
          </a:p>
        </p:txBody>
      </p:sp>
      <p:sp>
        <p:nvSpPr>
          <p:cNvPr id="28" name="扳手"/>
          <p:cNvSpPr/>
          <p:nvPr/>
        </p:nvSpPr>
        <p:spPr bwMode="auto">
          <a:xfrm>
            <a:off x="1080413" y="1839471"/>
            <a:ext cx="338354" cy="338354"/>
          </a:xfrm>
          <a:custGeom>
            <a:avLst/>
            <a:gdLst>
              <a:gd name="T0" fmla="*/ 1166395 w 3845"/>
              <a:gd name="T1" fmla="*/ 911373 h 3810"/>
              <a:gd name="T2" fmla="*/ 1340582 w 3845"/>
              <a:gd name="T3" fmla="*/ 945561 h 3810"/>
              <a:gd name="T4" fmla="*/ 1800397 w 3845"/>
              <a:gd name="T5" fmla="*/ 485660 h 3810"/>
              <a:gd name="T6" fmla="*/ 1793842 w 3845"/>
              <a:gd name="T7" fmla="*/ 407917 h 3810"/>
              <a:gd name="T8" fmla="*/ 1467476 w 3845"/>
              <a:gd name="T9" fmla="*/ 757292 h 3810"/>
              <a:gd name="T10" fmla="*/ 1159371 w 3845"/>
              <a:gd name="T11" fmla="*/ 701561 h 3810"/>
              <a:gd name="T12" fmla="*/ 1053548 w 3845"/>
              <a:gd name="T13" fmla="*/ 406512 h 3810"/>
              <a:gd name="T14" fmla="*/ 1405199 w 3845"/>
              <a:gd name="T15" fmla="*/ 30442 h 3810"/>
              <a:gd name="T16" fmla="*/ 1340582 w 3845"/>
              <a:gd name="T17" fmla="*/ 25290 h 3810"/>
              <a:gd name="T18" fmla="*/ 880766 w 3845"/>
              <a:gd name="T19" fmla="*/ 485660 h 3810"/>
              <a:gd name="T20" fmla="*/ 919162 w 3845"/>
              <a:gd name="T21" fmla="*/ 669246 h 3810"/>
              <a:gd name="T22" fmla="*/ 480418 w 3845"/>
              <a:gd name="T23" fmla="*/ 1205485 h 3810"/>
              <a:gd name="T24" fmla="*/ 398475 w 3845"/>
              <a:gd name="T25" fmla="*/ 1193309 h 3810"/>
              <a:gd name="T26" fmla="*/ 114720 w 3845"/>
              <a:gd name="T27" fmla="*/ 1477586 h 3810"/>
              <a:gd name="T28" fmla="*/ 398475 w 3845"/>
              <a:gd name="T29" fmla="*/ 1761395 h 3810"/>
              <a:gd name="T30" fmla="*/ 682699 w 3845"/>
              <a:gd name="T31" fmla="*/ 1477586 h 3810"/>
              <a:gd name="T32" fmla="*/ 661628 w 3845"/>
              <a:gd name="T33" fmla="*/ 1370338 h 3810"/>
              <a:gd name="T34" fmla="*/ 1166395 w 3845"/>
              <a:gd name="T35" fmla="*/ 911373 h 3810"/>
              <a:gd name="T36" fmla="*/ 398475 w 3845"/>
              <a:gd name="T37" fmla="*/ 1628389 h 3810"/>
              <a:gd name="T38" fmla="*/ 247701 w 3845"/>
              <a:gd name="T39" fmla="*/ 1477586 h 3810"/>
              <a:gd name="T40" fmla="*/ 398475 w 3845"/>
              <a:gd name="T41" fmla="*/ 1326315 h 3810"/>
              <a:gd name="T42" fmla="*/ 549718 w 3845"/>
              <a:gd name="T43" fmla="*/ 1477586 h 3810"/>
              <a:gd name="T44" fmla="*/ 398475 w 3845"/>
              <a:gd name="T45" fmla="*/ 1628389 h 3810"/>
              <a:gd name="T46" fmla="*/ 426102 w 3845"/>
              <a:gd name="T47" fmla="*/ 554973 h 3810"/>
              <a:gd name="T48" fmla="*/ 694874 w 3845"/>
              <a:gd name="T49" fmla="*/ 830820 h 3810"/>
              <a:gd name="T50" fmla="*/ 824109 w 3845"/>
              <a:gd name="T51" fmla="*/ 701561 h 3810"/>
              <a:gd name="T52" fmla="*/ 554869 w 3845"/>
              <a:gd name="T53" fmla="*/ 425713 h 3810"/>
              <a:gd name="T54" fmla="*/ 619486 w 3845"/>
              <a:gd name="T55" fmla="*/ 361084 h 3810"/>
              <a:gd name="T56" fmla="*/ 258471 w 3845"/>
              <a:gd name="T57" fmla="*/ 0 h 3810"/>
              <a:gd name="T58" fmla="*/ 0 w 3845"/>
              <a:gd name="T59" fmla="*/ 258051 h 3810"/>
              <a:gd name="T60" fmla="*/ 361484 w 3845"/>
              <a:gd name="T61" fmla="*/ 619134 h 3810"/>
              <a:gd name="T62" fmla="*/ 426102 w 3845"/>
              <a:gd name="T63" fmla="*/ 554973 h 3810"/>
              <a:gd name="T64" fmla="*/ 889663 w 3845"/>
              <a:gd name="T65" fmla="*/ 1296342 h 3810"/>
              <a:gd name="T66" fmla="*/ 890131 w 3845"/>
              <a:gd name="T67" fmla="*/ 1296342 h 3810"/>
              <a:gd name="T68" fmla="*/ 889663 w 3845"/>
              <a:gd name="T69" fmla="*/ 1296342 h 3810"/>
              <a:gd name="T70" fmla="*/ 1263321 w 3845"/>
              <a:gd name="T71" fmla="*/ 971788 h 3810"/>
              <a:gd name="T72" fmla="*/ 890131 w 3845"/>
              <a:gd name="T73" fmla="*/ 1296342 h 3810"/>
              <a:gd name="T74" fmla="*/ 1297035 w 3845"/>
              <a:gd name="T75" fmla="*/ 1713157 h 3810"/>
              <a:gd name="T76" fmla="*/ 1555037 w 3845"/>
              <a:gd name="T77" fmla="*/ 1713157 h 3810"/>
              <a:gd name="T78" fmla="*/ 1658519 w 3845"/>
              <a:gd name="T79" fmla="*/ 1610124 h 3810"/>
              <a:gd name="T80" fmla="*/ 1658519 w 3845"/>
              <a:gd name="T81" fmla="*/ 1352073 h 3810"/>
              <a:gd name="T82" fmla="*/ 1263321 w 3845"/>
              <a:gd name="T83" fmla="*/ 971788 h 3810"/>
              <a:gd name="T84" fmla="*/ 1441254 w 3845"/>
              <a:gd name="T85" fmla="*/ 1641970 h 3810"/>
              <a:gd name="T86" fmla="*/ 1376636 w 3845"/>
              <a:gd name="T87" fmla="*/ 1641970 h 3810"/>
              <a:gd name="T88" fmla="*/ 1044652 w 3845"/>
              <a:gd name="T89" fmla="*/ 1310392 h 3810"/>
              <a:gd name="T90" fmla="*/ 1044652 w 3845"/>
              <a:gd name="T91" fmla="*/ 1245293 h 3810"/>
              <a:gd name="T92" fmla="*/ 1109738 w 3845"/>
              <a:gd name="T93" fmla="*/ 1245293 h 3810"/>
              <a:gd name="T94" fmla="*/ 1441254 w 3845"/>
              <a:gd name="T95" fmla="*/ 1577340 h 3810"/>
              <a:gd name="T96" fmla="*/ 1441254 w 3845"/>
              <a:gd name="T97" fmla="*/ 1641970 h 3810"/>
              <a:gd name="T98" fmla="*/ 1587346 w 3845"/>
              <a:gd name="T99" fmla="*/ 1495851 h 3810"/>
              <a:gd name="T100" fmla="*/ 1522260 w 3845"/>
              <a:gd name="T101" fmla="*/ 1495851 h 3810"/>
              <a:gd name="T102" fmla="*/ 1190744 w 3845"/>
              <a:gd name="T103" fmla="*/ 1164272 h 3810"/>
              <a:gd name="T104" fmla="*/ 1190744 w 3845"/>
              <a:gd name="T105" fmla="*/ 1099642 h 3810"/>
              <a:gd name="T106" fmla="*/ 1255830 w 3845"/>
              <a:gd name="T107" fmla="*/ 1099642 h 3810"/>
              <a:gd name="T108" fmla="*/ 1587346 w 3845"/>
              <a:gd name="T109" fmla="*/ 1431221 h 3810"/>
              <a:gd name="T110" fmla="*/ 1587346 w 3845"/>
              <a:gd name="T111" fmla="*/ 1495851 h 38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45" h="3810">
                <a:moveTo>
                  <a:pt x="2491" y="1946"/>
                </a:moveTo>
                <a:cubicBezTo>
                  <a:pt x="2606" y="1993"/>
                  <a:pt x="2731" y="2019"/>
                  <a:pt x="2863" y="2019"/>
                </a:cubicBezTo>
                <a:cubicBezTo>
                  <a:pt x="3405" y="2019"/>
                  <a:pt x="3845" y="1579"/>
                  <a:pt x="3845" y="1037"/>
                </a:cubicBezTo>
                <a:cubicBezTo>
                  <a:pt x="3845" y="980"/>
                  <a:pt x="3840" y="925"/>
                  <a:pt x="3831" y="871"/>
                </a:cubicBezTo>
                <a:cubicBezTo>
                  <a:pt x="3134" y="1617"/>
                  <a:pt x="3134" y="1617"/>
                  <a:pt x="3134" y="1617"/>
                </a:cubicBezTo>
                <a:cubicBezTo>
                  <a:pt x="2476" y="1498"/>
                  <a:pt x="2476" y="1498"/>
                  <a:pt x="2476" y="1498"/>
                </a:cubicBezTo>
                <a:cubicBezTo>
                  <a:pt x="2250" y="868"/>
                  <a:pt x="2250" y="868"/>
                  <a:pt x="2250" y="868"/>
                </a:cubicBezTo>
                <a:cubicBezTo>
                  <a:pt x="3001" y="65"/>
                  <a:pt x="3001" y="65"/>
                  <a:pt x="3001" y="65"/>
                </a:cubicBezTo>
                <a:cubicBezTo>
                  <a:pt x="2956" y="59"/>
                  <a:pt x="2910" y="54"/>
                  <a:pt x="2863" y="54"/>
                </a:cubicBezTo>
                <a:cubicBezTo>
                  <a:pt x="2320" y="54"/>
                  <a:pt x="1881" y="494"/>
                  <a:pt x="1881" y="1037"/>
                </a:cubicBezTo>
                <a:cubicBezTo>
                  <a:pt x="1881" y="1176"/>
                  <a:pt x="1910" y="1309"/>
                  <a:pt x="1963" y="1429"/>
                </a:cubicBezTo>
                <a:cubicBezTo>
                  <a:pt x="1659" y="1963"/>
                  <a:pt x="1205" y="2409"/>
                  <a:pt x="1026" y="2574"/>
                </a:cubicBezTo>
                <a:cubicBezTo>
                  <a:pt x="971" y="2557"/>
                  <a:pt x="912" y="2548"/>
                  <a:pt x="851" y="2548"/>
                </a:cubicBezTo>
                <a:cubicBezTo>
                  <a:pt x="516" y="2548"/>
                  <a:pt x="245" y="2820"/>
                  <a:pt x="245" y="3155"/>
                </a:cubicBezTo>
                <a:cubicBezTo>
                  <a:pt x="245" y="3490"/>
                  <a:pt x="516" y="3761"/>
                  <a:pt x="851" y="3761"/>
                </a:cubicBezTo>
                <a:cubicBezTo>
                  <a:pt x="1186" y="3761"/>
                  <a:pt x="1458" y="3490"/>
                  <a:pt x="1458" y="3155"/>
                </a:cubicBezTo>
                <a:cubicBezTo>
                  <a:pt x="1458" y="3074"/>
                  <a:pt x="1442" y="2997"/>
                  <a:pt x="1413" y="2926"/>
                </a:cubicBezTo>
                <a:cubicBezTo>
                  <a:pt x="1548" y="2747"/>
                  <a:pt x="1914" y="2308"/>
                  <a:pt x="2491" y="1946"/>
                </a:cubicBezTo>
                <a:close/>
                <a:moveTo>
                  <a:pt x="851" y="3477"/>
                </a:moveTo>
                <a:cubicBezTo>
                  <a:pt x="673" y="3477"/>
                  <a:pt x="529" y="3333"/>
                  <a:pt x="529" y="3155"/>
                </a:cubicBezTo>
                <a:cubicBezTo>
                  <a:pt x="529" y="2976"/>
                  <a:pt x="673" y="2832"/>
                  <a:pt x="851" y="2832"/>
                </a:cubicBezTo>
                <a:cubicBezTo>
                  <a:pt x="1029" y="2832"/>
                  <a:pt x="1174" y="2976"/>
                  <a:pt x="1174" y="3155"/>
                </a:cubicBezTo>
                <a:cubicBezTo>
                  <a:pt x="1174" y="3333"/>
                  <a:pt x="1029" y="3477"/>
                  <a:pt x="851" y="3477"/>
                </a:cubicBezTo>
                <a:close/>
                <a:moveTo>
                  <a:pt x="910" y="1185"/>
                </a:moveTo>
                <a:cubicBezTo>
                  <a:pt x="1484" y="1774"/>
                  <a:pt x="1484" y="1774"/>
                  <a:pt x="1484" y="1774"/>
                </a:cubicBezTo>
                <a:cubicBezTo>
                  <a:pt x="1760" y="1498"/>
                  <a:pt x="1760" y="1498"/>
                  <a:pt x="1760" y="1498"/>
                </a:cubicBezTo>
                <a:cubicBezTo>
                  <a:pt x="1185" y="909"/>
                  <a:pt x="1185" y="909"/>
                  <a:pt x="1185" y="909"/>
                </a:cubicBezTo>
                <a:cubicBezTo>
                  <a:pt x="1323" y="771"/>
                  <a:pt x="1323" y="771"/>
                  <a:pt x="1323" y="771"/>
                </a:cubicBezTo>
                <a:cubicBezTo>
                  <a:pt x="552" y="0"/>
                  <a:pt x="552" y="0"/>
                  <a:pt x="552" y="0"/>
                </a:cubicBezTo>
                <a:cubicBezTo>
                  <a:pt x="0" y="551"/>
                  <a:pt x="0" y="551"/>
                  <a:pt x="0" y="551"/>
                </a:cubicBezTo>
                <a:cubicBezTo>
                  <a:pt x="772" y="1322"/>
                  <a:pt x="772" y="1322"/>
                  <a:pt x="772" y="1322"/>
                </a:cubicBezTo>
                <a:lnTo>
                  <a:pt x="910" y="1185"/>
                </a:lnTo>
                <a:close/>
                <a:moveTo>
                  <a:pt x="1900" y="2768"/>
                </a:moveTo>
                <a:cubicBezTo>
                  <a:pt x="1900" y="2768"/>
                  <a:pt x="1901" y="2768"/>
                  <a:pt x="1901" y="2768"/>
                </a:cubicBezTo>
                <a:cubicBezTo>
                  <a:pt x="1900" y="2767"/>
                  <a:pt x="1900" y="2768"/>
                  <a:pt x="1900" y="2768"/>
                </a:cubicBezTo>
                <a:close/>
                <a:moveTo>
                  <a:pt x="2698" y="2075"/>
                </a:moveTo>
                <a:cubicBezTo>
                  <a:pt x="2698" y="2075"/>
                  <a:pt x="2225" y="2203"/>
                  <a:pt x="1901" y="2768"/>
                </a:cubicBezTo>
                <a:cubicBezTo>
                  <a:pt x="1926" y="2776"/>
                  <a:pt x="2770" y="3658"/>
                  <a:pt x="2770" y="3658"/>
                </a:cubicBezTo>
                <a:cubicBezTo>
                  <a:pt x="2923" y="3810"/>
                  <a:pt x="3169" y="3810"/>
                  <a:pt x="3321" y="3658"/>
                </a:cubicBezTo>
                <a:cubicBezTo>
                  <a:pt x="3542" y="3438"/>
                  <a:pt x="3542" y="3438"/>
                  <a:pt x="3542" y="3438"/>
                </a:cubicBezTo>
                <a:cubicBezTo>
                  <a:pt x="3694" y="3285"/>
                  <a:pt x="3694" y="3039"/>
                  <a:pt x="3542" y="2887"/>
                </a:cubicBezTo>
                <a:lnTo>
                  <a:pt x="2698" y="2075"/>
                </a:lnTo>
                <a:close/>
                <a:moveTo>
                  <a:pt x="3078" y="3506"/>
                </a:moveTo>
                <a:cubicBezTo>
                  <a:pt x="3040" y="3544"/>
                  <a:pt x="2978" y="3544"/>
                  <a:pt x="2940" y="3506"/>
                </a:cubicBezTo>
                <a:cubicBezTo>
                  <a:pt x="2231" y="2798"/>
                  <a:pt x="2231" y="2798"/>
                  <a:pt x="2231" y="2798"/>
                </a:cubicBezTo>
                <a:cubicBezTo>
                  <a:pt x="2193" y="2760"/>
                  <a:pt x="2193" y="2698"/>
                  <a:pt x="2231" y="2659"/>
                </a:cubicBezTo>
                <a:cubicBezTo>
                  <a:pt x="2270" y="2621"/>
                  <a:pt x="2332" y="2621"/>
                  <a:pt x="2370" y="2659"/>
                </a:cubicBezTo>
                <a:cubicBezTo>
                  <a:pt x="3078" y="3368"/>
                  <a:pt x="3078" y="3368"/>
                  <a:pt x="3078" y="3368"/>
                </a:cubicBezTo>
                <a:cubicBezTo>
                  <a:pt x="3116" y="3406"/>
                  <a:pt x="3116" y="3468"/>
                  <a:pt x="3078" y="3506"/>
                </a:cubicBezTo>
                <a:close/>
                <a:moveTo>
                  <a:pt x="3390" y="3194"/>
                </a:moveTo>
                <a:cubicBezTo>
                  <a:pt x="3352" y="3233"/>
                  <a:pt x="3290" y="3233"/>
                  <a:pt x="3251" y="3194"/>
                </a:cubicBezTo>
                <a:cubicBezTo>
                  <a:pt x="2543" y="2486"/>
                  <a:pt x="2543" y="2486"/>
                  <a:pt x="2543" y="2486"/>
                </a:cubicBezTo>
                <a:cubicBezTo>
                  <a:pt x="2505" y="2448"/>
                  <a:pt x="2505" y="2386"/>
                  <a:pt x="2543" y="2348"/>
                </a:cubicBezTo>
                <a:cubicBezTo>
                  <a:pt x="2581" y="2309"/>
                  <a:pt x="2643" y="2309"/>
                  <a:pt x="2682" y="2348"/>
                </a:cubicBezTo>
                <a:cubicBezTo>
                  <a:pt x="3390" y="3056"/>
                  <a:pt x="3390" y="3056"/>
                  <a:pt x="3390" y="3056"/>
                </a:cubicBezTo>
                <a:cubicBezTo>
                  <a:pt x="3428" y="3094"/>
                  <a:pt x="3428" y="3156"/>
                  <a:pt x="3390" y="31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800"/>
          </a:p>
        </p:txBody>
      </p:sp>
      <p:sp>
        <p:nvSpPr>
          <p:cNvPr id="30" name="锁"/>
          <p:cNvSpPr/>
          <p:nvPr/>
        </p:nvSpPr>
        <p:spPr>
          <a:xfrm>
            <a:off x="7749838" y="1832714"/>
            <a:ext cx="309419" cy="309419"/>
          </a:xfrm>
          <a:custGeom>
            <a:avLst/>
            <a:gdLst>
              <a:gd name="connsiteX0" fmla="*/ 1594270 w 6020639"/>
              <a:gd name="connsiteY0" fmla="*/ 0 h 5899621"/>
              <a:gd name="connsiteX1" fmla="*/ 3180309 w 6020639"/>
              <a:gd name="connsiteY1" fmla="*/ 1431265 h 5899621"/>
              <a:gd name="connsiteX2" fmla="*/ 3187901 w 6020639"/>
              <a:gd name="connsiteY2" fmla="*/ 1581620 h 5899621"/>
              <a:gd name="connsiteX3" fmla="*/ 3188539 w 6020639"/>
              <a:gd name="connsiteY3" fmla="*/ 1581620 h 5899621"/>
              <a:gd name="connsiteX4" fmla="*/ 3188539 w 6020639"/>
              <a:gd name="connsiteY4" fmla="*/ 1594250 h 5899621"/>
              <a:gd name="connsiteX5" fmla="*/ 3188540 w 6020639"/>
              <a:gd name="connsiteY5" fmla="*/ 1594270 h 5899621"/>
              <a:gd name="connsiteX6" fmla="*/ 3188539 w 6020639"/>
              <a:gd name="connsiteY6" fmla="*/ 1594270 h 5899621"/>
              <a:gd name="connsiteX7" fmla="*/ 3188539 w 6020639"/>
              <a:gd name="connsiteY7" fmla="*/ 2800821 h 5899621"/>
              <a:gd name="connsiteX8" fmla="*/ 5779057 w 6020639"/>
              <a:gd name="connsiteY8" fmla="*/ 2800821 h 5899621"/>
              <a:gd name="connsiteX9" fmla="*/ 6020639 w 6020639"/>
              <a:gd name="connsiteY9" fmla="*/ 3042403 h 5899621"/>
              <a:gd name="connsiteX10" fmla="*/ 6020639 w 6020639"/>
              <a:gd name="connsiteY10" fmla="*/ 5658039 h 5899621"/>
              <a:gd name="connsiteX11" fmla="*/ 5779057 w 6020639"/>
              <a:gd name="connsiteY11" fmla="*/ 5899621 h 5899621"/>
              <a:gd name="connsiteX12" fmla="*/ 2033121 w 6020639"/>
              <a:gd name="connsiteY12" fmla="*/ 5899621 h 5899621"/>
              <a:gd name="connsiteX13" fmla="*/ 1791539 w 6020639"/>
              <a:gd name="connsiteY13" fmla="*/ 5658039 h 5899621"/>
              <a:gd name="connsiteX14" fmla="*/ 1791539 w 6020639"/>
              <a:gd name="connsiteY14" fmla="*/ 3042403 h 5899621"/>
              <a:gd name="connsiteX15" fmla="*/ 2033121 w 6020639"/>
              <a:gd name="connsiteY15" fmla="*/ 2800821 h 5899621"/>
              <a:gd name="connsiteX16" fmla="*/ 2390775 w 6020639"/>
              <a:gd name="connsiteY16" fmla="*/ 2800821 h 5899621"/>
              <a:gd name="connsiteX17" fmla="*/ 2390775 w 6020639"/>
              <a:gd name="connsiteY17" fmla="*/ 1581814 h 5899621"/>
              <a:gd name="connsiteX18" fmla="*/ 2387289 w 6020639"/>
              <a:gd name="connsiteY18" fmla="*/ 1512768 h 5899621"/>
              <a:gd name="connsiteX19" fmla="*/ 1594269 w 6020639"/>
              <a:gd name="connsiteY19" fmla="*/ 797135 h 5899621"/>
              <a:gd name="connsiteX20" fmla="*/ 801250 w 6020639"/>
              <a:gd name="connsiteY20" fmla="*/ 1512768 h 5899621"/>
              <a:gd name="connsiteX21" fmla="*/ 797764 w 6020639"/>
              <a:gd name="connsiteY21" fmla="*/ 1581793 h 5899621"/>
              <a:gd name="connsiteX22" fmla="*/ 797764 w 6020639"/>
              <a:gd name="connsiteY22" fmla="*/ 2465904 h 5899621"/>
              <a:gd name="connsiteX23" fmla="*/ 329587 w 6020639"/>
              <a:gd name="connsiteY23" fmla="*/ 2465904 h 5899621"/>
              <a:gd name="connsiteX24" fmla="*/ 797764 w 6020639"/>
              <a:gd name="connsiteY24" fmla="*/ 3008564 h 5899621"/>
              <a:gd name="connsiteX25" fmla="*/ 797764 w 6020639"/>
              <a:gd name="connsiteY25" fmla="*/ 3159595 h 5899621"/>
              <a:gd name="connsiteX26" fmla="*/ 0 w 6020639"/>
              <a:gd name="connsiteY26" fmla="*/ 3159595 h 5899621"/>
              <a:gd name="connsiteX27" fmla="*/ 0 w 6020639"/>
              <a:gd name="connsiteY27" fmla="*/ 1594270 h 5899621"/>
              <a:gd name="connsiteX28" fmla="*/ 0 w 6020639"/>
              <a:gd name="connsiteY28" fmla="*/ 1581620 h 5899621"/>
              <a:gd name="connsiteX29" fmla="*/ 639 w 6020639"/>
              <a:gd name="connsiteY29" fmla="*/ 1581620 h 5899621"/>
              <a:gd name="connsiteX30" fmla="*/ 8231 w 6020639"/>
              <a:gd name="connsiteY30" fmla="*/ 1431265 h 5899621"/>
              <a:gd name="connsiteX31" fmla="*/ 1594270 w 6020639"/>
              <a:gd name="connsiteY31" fmla="*/ 0 h 589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20639" h="5899621">
                <a:moveTo>
                  <a:pt x="1594270" y="0"/>
                </a:moveTo>
                <a:cubicBezTo>
                  <a:pt x="2419731" y="0"/>
                  <a:pt x="3098667" y="627345"/>
                  <a:pt x="3180309" y="1431265"/>
                </a:cubicBezTo>
                <a:lnTo>
                  <a:pt x="3187901" y="1581620"/>
                </a:lnTo>
                <a:lnTo>
                  <a:pt x="3188539" y="1581620"/>
                </a:lnTo>
                <a:lnTo>
                  <a:pt x="3188539" y="1594250"/>
                </a:lnTo>
                <a:lnTo>
                  <a:pt x="3188540" y="1594270"/>
                </a:lnTo>
                <a:lnTo>
                  <a:pt x="3188539" y="1594270"/>
                </a:lnTo>
                <a:lnTo>
                  <a:pt x="3188539" y="2800821"/>
                </a:lnTo>
                <a:lnTo>
                  <a:pt x="5779057" y="2800821"/>
                </a:lnTo>
                <a:cubicBezTo>
                  <a:pt x="5912479" y="2800821"/>
                  <a:pt x="6020639" y="2908981"/>
                  <a:pt x="6020639" y="3042403"/>
                </a:cubicBezTo>
                <a:lnTo>
                  <a:pt x="6020639" y="5658039"/>
                </a:lnTo>
                <a:cubicBezTo>
                  <a:pt x="6020639" y="5791461"/>
                  <a:pt x="5912479" y="5899621"/>
                  <a:pt x="5779057" y="5899621"/>
                </a:cubicBezTo>
                <a:lnTo>
                  <a:pt x="2033121" y="5899621"/>
                </a:lnTo>
                <a:cubicBezTo>
                  <a:pt x="1899699" y="5899621"/>
                  <a:pt x="1791539" y="5791461"/>
                  <a:pt x="1791539" y="5658039"/>
                </a:cubicBezTo>
                <a:lnTo>
                  <a:pt x="1791539" y="3042403"/>
                </a:lnTo>
                <a:cubicBezTo>
                  <a:pt x="1791539" y="2908981"/>
                  <a:pt x="1899699" y="2800821"/>
                  <a:pt x="2033121" y="2800821"/>
                </a:cubicBezTo>
                <a:lnTo>
                  <a:pt x="2390775" y="2800821"/>
                </a:lnTo>
                <a:lnTo>
                  <a:pt x="2390775" y="1581814"/>
                </a:lnTo>
                <a:lnTo>
                  <a:pt x="2387289" y="1512768"/>
                </a:lnTo>
                <a:cubicBezTo>
                  <a:pt x="2346468" y="1110807"/>
                  <a:pt x="2007000" y="797135"/>
                  <a:pt x="1594269" y="797135"/>
                </a:cubicBezTo>
                <a:cubicBezTo>
                  <a:pt x="1181539" y="797135"/>
                  <a:pt x="842071" y="1110807"/>
                  <a:pt x="801250" y="1512768"/>
                </a:cubicBezTo>
                <a:lnTo>
                  <a:pt x="797764" y="1581793"/>
                </a:lnTo>
                <a:lnTo>
                  <a:pt x="797764" y="2465904"/>
                </a:lnTo>
                <a:lnTo>
                  <a:pt x="329587" y="2465904"/>
                </a:lnTo>
                <a:lnTo>
                  <a:pt x="797764" y="3008564"/>
                </a:lnTo>
                <a:lnTo>
                  <a:pt x="797764" y="3159595"/>
                </a:lnTo>
                <a:lnTo>
                  <a:pt x="0" y="3159595"/>
                </a:lnTo>
                <a:lnTo>
                  <a:pt x="0" y="1594270"/>
                </a:lnTo>
                <a:lnTo>
                  <a:pt x="0" y="1581620"/>
                </a:lnTo>
                <a:lnTo>
                  <a:pt x="639" y="1581620"/>
                </a:lnTo>
                <a:lnTo>
                  <a:pt x="8231" y="1431265"/>
                </a:lnTo>
                <a:cubicBezTo>
                  <a:pt x="89874" y="627345"/>
                  <a:pt x="768810" y="0"/>
                  <a:pt x="15942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29167" tIns="608542"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800" dirty="0">
              <a:solidFill>
                <a:srgbClr val="FFFFFF"/>
              </a:solidFill>
            </a:endParaRPr>
          </a:p>
        </p:txBody>
      </p:sp>
      <p:sp>
        <p:nvSpPr>
          <p:cNvPr id="31" name="茶杯"/>
          <p:cNvSpPr/>
          <p:nvPr/>
        </p:nvSpPr>
        <p:spPr bwMode="auto">
          <a:xfrm>
            <a:off x="7787640" y="3531952"/>
            <a:ext cx="303819" cy="303819"/>
          </a:xfrm>
          <a:custGeom>
            <a:avLst/>
            <a:gdLst>
              <a:gd name="T0" fmla="*/ 0 w 5077"/>
              <a:gd name="T1" fmla="*/ 1069342 h 3694"/>
              <a:gd name="T2" fmla="*/ 6379 w 5077"/>
              <a:gd name="T3" fmla="*/ 1133172 h 3694"/>
              <a:gd name="T4" fmla="*/ 25140 w 5077"/>
              <a:gd name="T5" fmla="*/ 1193247 h 3694"/>
              <a:gd name="T6" fmla="*/ 54407 w 5077"/>
              <a:gd name="T7" fmla="*/ 1246939 h 3694"/>
              <a:gd name="T8" fmla="*/ 93430 w 5077"/>
              <a:gd name="T9" fmla="*/ 1293873 h 3694"/>
              <a:gd name="T10" fmla="*/ 140333 w 5077"/>
              <a:gd name="T11" fmla="*/ 1332922 h 3694"/>
              <a:gd name="T12" fmla="*/ 193990 w 5077"/>
              <a:gd name="T13" fmla="*/ 1361833 h 3694"/>
              <a:gd name="T14" fmla="*/ 254025 w 5077"/>
              <a:gd name="T15" fmla="*/ 1380232 h 3694"/>
              <a:gd name="T16" fmla="*/ 317813 w 5077"/>
              <a:gd name="T17" fmla="*/ 1386990 h 3694"/>
              <a:gd name="T18" fmla="*/ 1099399 w 5077"/>
              <a:gd name="T19" fmla="*/ 1385488 h 3694"/>
              <a:gd name="T20" fmla="*/ 1161311 w 5077"/>
              <a:gd name="T21" fmla="*/ 1372722 h 3694"/>
              <a:gd name="T22" fmla="*/ 1218344 w 5077"/>
              <a:gd name="T23" fmla="*/ 1348692 h 3694"/>
              <a:gd name="T24" fmla="*/ 1268999 w 5077"/>
              <a:gd name="T25" fmla="*/ 1314524 h 3694"/>
              <a:gd name="T26" fmla="*/ 1312150 w 5077"/>
              <a:gd name="T27" fmla="*/ 1271345 h 3694"/>
              <a:gd name="T28" fmla="*/ 1346295 w 5077"/>
              <a:gd name="T29" fmla="*/ 1220656 h 3694"/>
              <a:gd name="T30" fmla="*/ 1370309 w 5077"/>
              <a:gd name="T31" fmla="*/ 1163585 h 3694"/>
              <a:gd name="T32" fmla="*/ 1383067 w 5077"/>
              <a:gd name="T33" fmla="*/ 1101632 h 3694"/>
              <a:gd name="T34" fmla="*/ 1513269 w 5077"/>
              <a:gd name="T35" fmla="*/ 785110 h 3694"/>
              <a:gd name="T36" fmla="*/ 1572929 w 5077"/>
              <a:gd name="T37" fmla="*/ 780604 h 3694"/>
              <a:gd name="T38" fmla="*/ 1647973 w 5077"/>
              <a:gd name="T39" fmla="*/ 761455 h 3694"/>
              <a:gd name="T40" fmla="*/ 1716639 w 5077"/>
              <a:gd name="T41" fmla="*/ 728038 h 3694"/>
              <a:gd name="T42" fmla="*/ 1776674 w 5077"/>
              <a:gd name="T43" fmla="*/ 682982 h 3694"/>
              <a:gd name="T44" fmla="*/ 1827329 w 5077"/>
              <a:gd name="T45" fmla="*/ 627412 h 3694"/>
              <a:gd name="T46" fmla="*/ 1866352 w 5077"/>
              <a:gd name="T47" fmla="*/ 562456 h 3694"/>
              <a:gd name="T48" fmla="*/ 1892993 w 5077"/>
              <a:gd name="T49" fmla="*/ 490741 h 3694"/>
              <a:gd name="T50" fmla="*/ 1904625 w 5077"/>
              <a:gd name="T51" fmla="*/ 413018 h 3694"/>
              <a:gd name="T52" fmla="*/ 1903124 w 5077"/>
              <a:gd name="T53" fmla="*/ 352567 h 3694"/>
              <a:gd name="T54" fmla="*/ 1887740 w 5077"/>
              <a:gd name="T55" fmla="*/ 275971 h 3694"/>
              <a:gd name="T56" fmla="*/ 1857722 w 5077"/>
              <a:gd name="T57" fmla="*/ 205758 h 3694"/>
              <a:gd name="T58" fmla="*/ 1815322 w 5077"/>
              <a:gd name="T59" fmla="*/ 143430 h 3694"/>
              <a:gd name="T60" fmla="*/ 1762416 w 5077"/>
              <a:gd name="T61" fmla="*/ 89738 h 3694"/>
              <a:gd name="T62" fmla="*/ 1699754 w 5077"/>
              <a:gd name="T63" fmla="*/ 47685 h 3694"/>
              <a:gd name="T64" fmla="*/ 1629587 w 5077"/>
              <a:gd name="T65" fmla="*/ 18023 h 3694"/>
              <a:gd name="T66" fmla="*/ 1553042 w 5077"/>
              <a:gd name="T67" fmla="*/ 2253 h 3694"/>
              <a:gd name="T68" fmla="*/ 1513269 w 5077"/>
              <a:gd name="T69" fmla="*/ 572969 h 3694"/>
              <a:gd name="T70" fmla="*/ 1513269 w 5077"/>
              <a:gd name="T71" fmla="*/ 212141 h 3694"/>
              <a:gd name="T72" fmla="*/ 1549665 w 5077"/>
              <a:gd name="T73" fmla="*/ 215896 h 3694"/>
              <a:gd name="T74" fmla="*/ 1583060 w 5077"/>
              <a:gd name="T75" fmla="*/ 226034 h 3694"/>
              <a:gd name="T76" fmla="*/ 1613828 w 5077"/>
              <a:gd name="T77" fmla="*/ 242930 h 3694"/>
              <a:gd name="T78" fmla="*/ 1640469 w 5077"/>
              <a:gd name="T79" fmla="*/ 265083 h 3694"/>
              <a:gd name="T80" fmla="*/ 1662607 w 5077"/>
              <a:gd name="T81" fmla="*/ 291741 h 3694"/>
              <a:gd name="T82" fmla="*/ 1679117 w 5077"/>
              <a:gd name="T83" fmla="*/ 322154 h 3694"/>
              <a:gd name="T84" fmla="*/ 1689998 w 5077"/>
              <a:gd name="T85" fmla="*/ 356322 h 3694"/>
              <a:gd name="T86" fmla="*/ 1693375 w 5077"/>
              <a:gd name="T87" fmla="*/ 392743 h 3694"/>
              <a:gd name="T88" fmla="*/ 1691124 w 5077"/>
              <a:gd name="T89" fmla="*/ 419777 h 3694"/>
              <a:gd name="T90" fmla="*/ 1682494 w 5077"/>
              <a:gd name="T91" fmla="*/ 454320 h 3694"/>
              <a:gd name="T92" fmla="*/ 1667110 w 5077"/>
              <a:gd name="T93" fmla="*/ 486235 h 3694"/>
              <a:gd name="T94" fmla="*/ 1646472 w 5077"/>
              <a:gd name="T95" fmla="*/ 513644 h 3694"/>
              <a:gd name="T96" fmla="*/ 1620957 w 5077"/>
              <a:gd name="T97" fmla="*/ 537299 h 3694"/>
              <a:gd name="T98" fmla="*/ 1591315 w 5077"/>
              <a:gd name="T99" fmla="*/ 555322 h 3694"/>
              <a:gd name="T100" fmla="*/ 1558295 w 5077"/>
              <a:gd name="T101" fmla="*/ 567712 h 3694"/>
              <a:gd name="T102" fmla="*/ 1522274 w 5077"/>
              <a:gd name="T103" fmla="*/ 572969 h 36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77" h="3694">
                <a:moveTo>
                  <a:pt x="4033" y="0"/>
                </a:moveTo>
                <a:lnTo>
                  <a:pt x="0" y="0"/>
                </a:lnTo>
                <a:lnTo>
                  <a:pt x="0" y="2848"/>
                </a:lnTo>
                <a:lnTo>
                  <a:pt x="1" y="2891"/>
                </a:lnTo>
                <a:lnTo>
                  <a:pt x="5" y="2934"/>
                </a:lnTo>
                <a:lnTo>
                  <a:pt x="10" y="2977"/>
                </a:lnTo>
                <a:lnTo>
                  <a:pt x="17" y="3018"/>
                </a:lnTo>
                <a:lnTo>
                  <a:pt x="27" y="3060"/>
                </a:lnTo>
                <a:lnTo>
                  <a:pt x="38" y="3099"/>
                </a:lnTo>
                <a:lnTo>
                  <a:pt x="51" y="3138"/>
                </a:lnTo>
                <a:lnTo>
                  <a:pt x="67" y="3178"/>
                </a:lnTo>
                <a:lnTo>
                  <a:pt x="85" y="3214"/>
                </a:lnTo>
                <a:lnTo>
                  <a:pt x="103" y="3251"/>
                </a:lnTo>
                <a:lnTo>
                  <a:pt x="123" y="3287"/>
                </a:lnTo>
                <a:lnTo>
                  <a:pt x="145" y="3321"/>
                </a:lnTo>
                <a:lnTo>
                  <a:pt x="169" y="3354"/>
                </a:lnTo>
                <a:lnTo>
                  <a:pt x="194" y="3386"/>
                </a:lnTo>
                <a:lnTo>
                  <a:pt x="221" y="3417"/>
                </a:lnTo>
                <a:lnTo>
                  <a:pt x="249" y="3446"/>
                </a:lnTo>
                <a:lnTo>
                  <a:pt x="278" y="3474"/>
                </a:lnTo>
                <a:lnTo>
                  <a:pt x="309" y="3501"/>
                </a:lnTo>
                <a:lnTo>
                  <a:pt x="341" y="3526"/>
                </a:lnTo>
                <a:lnTo>
                  <a:pt x="374" y="3550"/>
                </a:lnTo>
                <a:lnTo>
                  <a:pt x="408" y="3571"/>
                </a:lnTo>
                <a:lnTo>
                  <a:pt x="444" y="3592"/>
                </a:lnTo>
                <a:lnTo>
                  <a:pt x="481" y="3610"/>
                </a:lnTo>
                <a:lnTo>
                  <a:pt x="517" y="3627"/>
                </a:lnTo>
                <a:lnTo>
                  <a:pt x="557" y="3643"/>
                </a:lnTo>
                <a:lnTo>
                  <a:pt x="596" y="3656"/>
                </a:lnTo>
                <a:lnTo>
                  <a:pt x="636" y="3668"/>
                </a:lnTo>
                <a:lnTo>
                  <a:pt x="677" y="3676"/>
                </a:lnTo>
                <a:lnTo>
                  <a:pt x="718" y="3684"/>
                </a:lnTo>
                <a:lnTo>
                  <a:pt x="761" y="3690"/>
                </a:lnTo>
                <a:lnTo>
                  <a:pt x="804" y="3692"/>
                </a:lnTo>
                <a:lnTo>
                  <a:pt x="847" y="3694"/>
                </a:lnTo>
                <a:lnTo>
                  <a:pt x="2843" y="3694"/>
                </a:lnTo>
                <a:lnTo>
                  <a:pt x="2887" y="3692"/>
                </a:lnTo>
                <a:lnTo>
                  <a:pt x="2930" y="3690"/>
                </a:lnTo>
                <a:lnTo>
                  <a:pt x="2971" y="3684"/>
                </a:lnTo>
                <a:lnTo>
                  <a:pt x="3013" y="3676"/>
                </a:lnTo>
                <a:lnTo>
                  <a:pt x="3055" y="3668"/>
                </a:lnTo>
                <a:lnTo>
                  <a:pt x="3095" y="3656"/>
                </a:lnTo>
                <a:lnTo>
                  <a:pt x="3134" y="3643"/>
                </a:lnTo>
                <a:lnTo>
                  <a:pt x="3172" y="3627"/>
                </a:lnTo>
                <a:lnTo>
                  <a:pt x="3210" y="3610"/>
                </a:lnTo>
                <a:lnTo>
                  <a:pt x="3247" y="3592"/>
                </a:lnTo>
                <a:lnTo>
                  <a:pt x="3283" y="3571"/>
                </a:lnTo>
                <a:lnTo>
                  <a:pt x="3317" y="3550"/>
                </a:lnTo>
                <a:lnTo>
                  <a:pt x="3350" y="3526"/>
                </a:lnTo>
                <a:lnTo>
                  <a:pt x="3382" y="3501"/>
                </a:lnTo>
                <a:lnTo>
                  <a:pt x="3413" y="3474"/>
                </a:lnTo>
                <a:lnTo>
                  <a:pt x="3442" y="3446"/>
                </a:lnTo>
                <a:lnTo>
                  <a:pt x="3470" y="3417"/>
                </a:lnTo>
                <a:lnTo>
                  <a:pt x="3497" y="3386"/>
                </a:lnTo>
                <a:lnTo>
                  <a:pt x="3522" y="3354"/>
                </a:lnTo>
                <a:lnTo>
                  <a:pt x="3545" y="3321"/>
                </a:lnTo>
                <a:lnTo>
                  <a:pt x="3567" y="3287"/>
                </a:lnTo>
                <a:lnTo>
                  <a:pt x="3588" y="3251"/>
                </a:lnTo>
                <a:lnTo>
                  <a:pt x="3606" y="3214"/>
                </a:lnTo>
                <a:lnTo>
                  <a:pt x="3623" y="3178"/>
                </a:lnTo>
                <a:lnTo>
                  <a:pt x="3638" y="3138"/>
                </a:lnTo>
                <a:lnTo>
                  <a:pt x="3652" y="3099"/>
                </a:lnTo>
                <a:lnTo>
                  <a:pt x="3663" y="3060"/>
                </a:lnTo>
                <a:lnTo>
                  <a:pt x="3672" y="3018"/>
                </a:lnTo>
                <a:lnTo>
                  <a:pt x="3680" y="2977"/>
                </a:lnTo>
                <a:lnTo>
                  <a:pt x="3686" y="2934"/>
                </a:lnTo>
                <a:lnTo>
                  <a:pt x="3688" y="2891"/>
                </a:lnTo>
                <a:lnTo>
                  <a:pt x="3690" y="2848"/>
                </a:lnTo>
                <a:lnTo>
                  <a:pt x="3690" y="2091"/>
                </a:lnTo>
                <a:lnTo>
                  <a:pt x="4033" y="2091"/>
                </a:lnTo>
                <a:lnTo>
                  <a:pt x="4087" y="2090"/>
                </a:lnTo>
                <a:lnTo>
                  <a:pt x="4139" y="2087"/>
                </a:lnTo>
                <a:lnTo>
                  <a:pt x="4192" y="2079"/>
                </a:lnTo>
                <a:lnTo>
                  <a:pt x="4242" y="2071"/>
                </a:lnTo>
                <a:lnTo>
                  <a:pt x="4294" y="2058"/>
                </a:lnTo>
                <a:lnTo>
                  <a:pt x="4343" y="2044"/>
                </a:lnTo>
                <a:lnTo>
                  <a:pt x="4392" y="2028"/>
                </a:lnTo>
                <a:lnTo>
                  <a:pt x="4439" y="2009"/>
                </a:lnTo>
                <a:lnTo>
                  <a:pt x="4485" y="1989"/>
                </a:lnTo>
                <a:lnTo>
                  <a:pt x="4530" y="1965"/>
                </a:lnTo>
                <a:lnTo>
                  <a:pt x="4575" y="1939"/>
                </a:lnTo>
                <a:lnTo>
                  <a:pt x="4616" y="1913"/>
                </a:lnTo>
                <a:lnTo>
                  <a:pt x="4658" y="1883"/>
                </a:lnTo>
                <a:lnTo>
                  <a:pt x="4697" y="1852"/>
                </a:lnTo>
                <a:lnTo>
                  <a:pt x="4735" y="1819"/>
                </a:lnTo>
                <a:lnTo>
                  <a:pt x="4771" y="1785"/>
                </a:lnTo>
                <a:lnTo>
                  <a:pt x="4806" y="1748"/>
                </a:lnTo>
                <a:lnTo>
                  <a:pt x="4838" y="1710"/>
                </a:lnTo>
                <a:lnTo>
                  <a:pt x="4870" y="1671"/>
                </a:lnTo>
                <a:lnTo>
                  <a:pt x="4899" y="1629"/>
                </a:lnTo>
                <a:lnTo>
                  <a:pt x="4926" y="1588"/>
                </a:lnTo>
                <a:lnTo>
                  <a:pt x="4951" y="1544"/>
                </a:lnTo>
                <a:lnTo>
                  <a:pt x="4974" y="1498"/>
                </a:lnTo>
                <a:lnTo>
                  <a:pt x="4995" y="1452"/>
                </a:lnTo>
                <a:lnTo>
                  <a:pt x="5015" y="1405"/>
                </a:lnTo>
                <a:lnTo>
                  <a:pt x="5031" y="1356"/>
                </a:lnTo>
                <a:lnTo>
                  <a:pt x="5045" y="1307"/>
                </a:lnTo>
                <a:lnTo>
                  <a:pt x="5056" y="1255"/>
                </a:lnTo>
                <a:lnTo>
                  <a:pt x="5066" y="1204"/>
                </a:lnTo>
                <a:lnTo>
                  <a:pt x="5072" y="1153"/>
                </a:lnTo>
                <a:lnTo>
                  <a:pt x="5076" y="1100"/>
                </a:lnTo>
                <a:lnTo>
                  <a:pt x="5077" y="1046"/>
                </a:lnTo>
                <a:lnTo>
                  <a:pt x="5076" y="992"/>
                </a:lnTo>
                <a:lnTo>
                  <a:pt x="5072" y="939"/>
                </a:lnTo>
                <a:lnTo>
                  <a:pt x="5066" y="887"/>
                </a:lnTo>
                <a:lnTo>
                  <a:pt x="5056" y="835"/>
                </a:lnTo>
                <a:lnTo>
                  <a:pt x="5045" y="785"/>
                </a:lnTo>
                <a:lnTo>
                  <a:pt x="5031" y="735"/>
                </a:lnTo>
                <a:lnTo>
                  <a:pt x="5015" y="687"/>
                </a:lnTo>
                <a:lnTo>
                  <a:pt x="4995" y="639"/>
                </a:lnTo>
                <a:lnTo>
                  <a:pt x="4974" y="592"/>
                </a:lnTo>
                <a:lnTo>
                  <a:pt x="4951" y="548"/>
                </a:lnTo>
                <a:lnTo>
                  <a:pt x="4926" y="504"/>
                </a:lnTo>
                <a:lnTo>
                  <a:pt x="4899" y="461"/>
                </a:lnTo>
                <a:lnTo>
                  <a:pt x="4870" y="421"/>
                </a:lnTo>
                <a:lnTo>
                  <a:pt x="4838" y="382"/>
                </a:lnTo>
                <a:lnTo>
                  <a:pt x="4806" y="344"/>
                </a:lnTo>
                <a:lnTo>
                  <a:pt x="4771" y="307"/>
                </a:lnTo>
                <a:lnTo>
                  <a:pt x="4735" y="272"/>
                </a:lnTo>
                <a:lnTo>
                  <a:pt x="4697" y="239"/>
                </a:lnTo>
                <a:lnTo>
                  <a:pt x="4658" y="209"/>
                </a:lnTo>
                <a:lnTo>
                  <a:pt x="4616" y="179"/>
                </a:lnTo>
                <a:lnTo>
                  <a:pt x="4575" y="152"/>
                </a:lnTo>
                <a:lnTo>
                  <a:pt x="4530" y="127"/>
                </a:lnTo>
                <a:lnTo>
                  <a:pt x="4485" y="103"/>
                </a:lnTo>
                <a:lnTo>
                  <a:pt x="4439" y="82"/>
                </a:lnTo>
                <a:lnTo>
                  <a:pt x="4392" y="64"/>
                </a:lnTo>
                <a:lnTo>
                  <a:pt x="4343" y="48"/>
                </a:lnTo>
                <a:lnTo>
                  <a:pt x="4294" y="33"/>
                </a:lnTo>
                <a:lnTo>
                  <a:pt x="4242" y="22"/>
                </a:lnTo>
                <a:lnTo>
                  <a:pt x="4192" y="13"/>
                </a:lnTo>
                <a:lnTo>
                  <a:pt x="4139" y="6"/>
                </a:lnTo>
                <a:lnTo>
                  <a:pt x="4087" y="2"/>
                </a:lnTo>
                <a:lnTo>
                  <a:pt x="4033" y="0"/>
                </a:lnTo>
                <a:close/>
                <a:moveTo>
                  <a:pt x="4033" y="1526"/>
                </a:moveTo>
                <a:lnTo>
                  <a:pt x="3690" y="1526"/>
                </a:lnTo>
                <a:lnTo>
                  <a:pt x="3690" y="565"/>
                </a:lnTo>
                <a:lnTo>
                  <a:pt x="4033" y="565"/>
                </a:lnTo>
                <a:lnTo>
                  <a:pt x="4057" y="565"/>
                </a:lnTo>
                <a:lnTo>
                  <a:pt x="4082" y="568"/>
                </a:lnTo>
                <a:lnTo>
                  <a:pt x="4105" y="570"/>
                </a:lnTo>
                <a:lnTo>
                  <a:pt x="4130" y="575"/>
                </a:lnTo>
                <a:lnTo>
                  <a:pt x="4153" y="580"/>
                </a:lnTo>
                <a:lnTo>
                  <a:pt x="4175" y="586"/>
                </a:lnTo>
                <a:lnTo>
                  <a:pt x="4197" y="594"/>
                </a:lnTo>
                <a:lnTo>
                  <a:pt x="4219" y="602"/>
                </a:lnTo>
                <a:lnTo>
                  <a:pt x="4241" y="612"/>
                </a:lnTo>
                <a:lnTo>
                  <a:pt x="4261" y="623"/>
                </a:lnTo>
                <a:lnTo>
                  <a:pt x="4282" y="634"/>
                </a:lnTo>
                <a:lnTo>
                  <a:pt x="4301" y="647"/>
                </a:lnTo>
                <a:lnTo>
                  <a:pt x="4320" y="661"/>
                </a:lnTo>
                <a:lnTo>
                  <a:pt x="4338" y="674"/>
                </a:lnTo>
                <a:lnTo>
                  <a:pt x="4355" y="690"/>
                </a:lnTo>
                <a:lnTo>
                  <a:pt x="4372" y="706"/>
                </a:lnTo>
                <a:lnTo>
                  <a:pt x="4388" y="722"/>
                </a:lnTo>
                <a:lnTo>
                  <a:pt x="4403" y="741"/>
                </a:lnTo>
                <a:lnTo>
                  <a:pt x="4418" y="758"/>
                </a:lnTo>
                <a:lnTo>
                  <a:pt x="4431" y="777"/>
                </a:lnTo>
                <a:lnTo>
                  <a:pt x="4443" y="797"/>
                </a:lnTo>
                <a:lnTo>
                  <a:pt x="4454" y="817"/>
                </a:lnTo>
                <a:lnTo>
                  <a:pt x="4466" y="837"/>
                </a:lnTo>
                <a:lnTo>
                  <a:pt x="4475" y="858"/>
                </a:lnTo>
                <a:lnTo>
                  <a:pt x="4484" y="880"/>
                </a:lnTo>
                <a:lnTo>
                  <a:pt x="4491" y="902"/>
                </a:lnTo>
                <a:lnTo>
                  <a:pt x="4497" y="926"/>
                </a:lnTo>
                <a:lnTo>
                  <a:pt x="4504" y="949"/>
                </a:lnTo>
                <a:lnTo>
                  <a:pt x="4507" y="972"/>
                </a:lnTo>
                <a:lnTo>
                  <a:pt x="4511" y="997"/>
                </a:lnTo>
                <a:lnTo>
                  <a:pt x="4512" y="1021"/>
                </a:lnTo>
                <a:lnTo>
                  <a:pt x="4513" y="1046"/>
                </a:lnTo>
                <a:lnTo>
                  <a:pt x="4512" y="1070"/>
                </a:lnTo>
                <a:lnTo>
                  <a:pt x="4511" y="1095"/>
                </a:lnTo>
                <a:lnTo>
                  <a:pt x="4507" y="1118"/>
                </a:lnTo>
                <a:lnTo>
                  <a:pt x="4504" y="1143"/>
                </a:lnTo>
                <a:lnTo>
                  <a:pt x="4497" y="1166"/>
                </a:lnTo>
                <a:lnTo>
                  <a:pt x="4491" y="1188"/>
                </a:lnTo>
                <a:lnTo>
                  <a:pt x="4484" y="1210"/>
                </a:lnTo>
                <a:lnTo>
                  <a:pt x="4475" y="1232"/>
                </a:lnTo>
                <a:lnTo>
                  <a:pt x="4466" y="1254"/>
                </a:lnTo>
                <a:lnTo>
                  <a:pt x="4454" y="1275"/>
                </a:lnTo>
                <a:lnTo>
                  <a:pt x="4443" y="1295"/>
                </a:lnTo>
                <a:lnTo>
                  <a:pt x="4431" y="1314"/>
                </a:lnTo>
                <a:lnTo>
                  <a:pt x="4418" y="1333"/>
                </a:lnTo>
                <a:lnTo>
                  <a:pt x="4403" y="1351"/>
                </a:lnTo>
                <a:lnTo>
                  <a:pt x="4388" y="1368"/>
                </a:lnTo>
                <a:lnTo>
                  <a:pt x="4372" y="1385"/>
                </a:lnTo>
                <a:lnTo>
                  <a:pt x="4355" y="1401"/>
                </a:lnTo>
                <a:lnTo>
                  <a:pt x="4338" y="1416"/>
                </a:lnTo>
                <a:lnTo>
                  <a:pt x="4320" y="1431"/>
                </a:lnTo>
                <a:lnTo>
                  <a:pt x="4301" y="1444"/>
                </a:lnTo>
                <a:lnTo>
                  <a:pt x="4282" y="1457"/>
                </a:lnTo>
                <a:lnTo>
                  <a:pt x="4261" y="1469"/>
                </a:lnTo>
                <a:lnTo>
                  <a:pt x="4241" y="1479"/>
                </a:lnTo>
                <a:lnTo>
                  <a:pt x="4219" y="1488"/>
                </a:lnTo>
                <a:lnTo>
                  <a:pt x="4197" y="1497"/>
                </a:lnTo>
                <a:lnTo>
                  <a:pt x="4175" y="1504"/>
                </a:lnTo>
                <a:lnTo>
                  <a:pt x="4153" y="1512"/>
                </a:lnTo>
                <a:lnTo>
                  <a:pt x="4130" y="1517"/>
                </a:lnTo>
                <a:lnTo>
                  <a:pt x="4105" y="1520"/>
                </a:lnTo>
                <a:lnTo>
                  <a:pt x="4082" y="1524"/>
                </a:lnTo>
                <a:lnTo>
                  <a:pt x="4057" y="1526"/>
                </a:lnTo>
                <a:lnTo>
                  <a:pt x="4033" y="15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rIns="423333"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800" dirty="0">
              <a:solidFill>
                <a:srgbClr val="FFFFFF"/>
              </a:solidFill>
            </a:endParaRPr>
          </a:p>
        </p:txBody>
      </p:sp>
      <p:sp>
        <p:nvSpPr>
          <p:cNvPr id="29"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242">
        <p15:prstTrans prst="pageCurlDouble"/>
      </p:transition>
    </mc:Choice>
    <mc:Fallback xmlns="">
      <p:transition spd="slow" advTm="1242">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3"/>
          <p:cNvSpPr/>
          <p:nvPr/>
        </p:nvSpPr>
        <p:spPr>
          <a:xfrm>
            <a:off x="4288356" y="2256006"/>
            <a:ext cx="1693638" cy="101459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3" name="圆角矩形 5"/>
          <p:cNvSpPr/>
          <p:nvPr/>
        </p:nvSpPr>
        <p:spPr>
          <a:xfrm>
            <a:off x="3664384" y="2256006"/>
            <a:ext cx="1693638" cy="1014596"/>
          </a:xfrm>
          <a:prstGeom prst="round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4" name="圆角矩形 6"/>
          <p:cNvSpPr/>
          <p:nvPr/>
        </p:nvSpPr>
        <p:spPr>
          <a:xfrm>
            <a:off x="3106683" y="2256006"/>
            <a:ext cx="1693638" cy="1014596"/>
          </a:xfrm>
          <a:prstGeom prst="round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5" name="圆角矩形 7"/>
          <p:cNvSpPr/>
          <p:nvPr/>
        </p:nvSpPr>
        <p:spPr>
          <a:xfrm>
            <a:off x="1880673" y="2256006"/>
            <a:ext cx="2028259" cy="1014596"/>
          </a:xfrm>
          <a:prstGeom prst="round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nvGrpSpPr>
          <p:cNvPr id="6" name="组合 5"/>
          <p:cNvGrpSpPr/>
          <p:nvPr/>
        </p:nvGrpSpPr>
        <p:grpSpPr>
          <a:xfrm>
            <a:off x="5499897" y="1023463"/>
            <a:ext cx="3053123" cy="1136870"/>
            <a:chOff x="2837" y="1309"/>
            <a:chExt cx="6542" cy="2436"/>
          </a:xfrm>
        </p:grpSpPr>
        <p:grpSp>
          <p:nvGrpSpPr>
            <p:cNvPr id="7" name="组合 6"/>
            <p:cNvGrpSpPr/>
            <p:nvPr/>
          </p:nvGrpSpPr>
          <p:grpSpPr>
            <a:xfrm>
              <a:off x="2837" y="1747"/>
              <a:ext cx="1525" cy="1998"/>
              <a:chOff x="11671" y="4268"/>
              <a:chExt cx="1525" cy="1998"/>
            </a:xfrm>
          </p:grpSpPr>
          <p:sp>
            <p:nvSpPr>
              <p:cNvPr id="11" name="椭圆 10"/>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tx1">
                      <a:lumMod val="85000"/>
                      <a:lumOff val="15000"/>
                    </a:schemeClr>
                  </a:solidFill>
                </a:endParaRPr>
              </a:p>
            </p:txBody>
          </p:sp>
          <p:sp>
            <p:nvSpPr>
              <p:cNvPr id="12" name="任意多边形 39"/>
              <p:cNvSpPr/>
              <p:nvPr/>
            </p:nvSpPr>
            <p:spPr>
              <a:xfrm flipH="1">
                <a:off x="11809" y="4268"/>
                <a:ext cx="1387"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tx1">
                      <a:lumMod val="85000"/>
                      <a:lumOff val="15000"/>
                    </a:schemeClr>
                  </a:solidFill>
                </a:endParaRPr>
              </a:p>
            </p:txBody>
          </p:sp>
        </p:grpSp>
        <p:grpSp>
          <p:nvGrpSpPr>
            <p:cNvPr id="8" name="组合 7"/>
            <p:cNvGrpSpPr/>
            <p:nvPr/>
          </p:nvGrpSpPr>
          <p:grpSpPr>
            <a:xfrm>
              <a:off x="4363" y="1309"/>
              <a:ext cx="5016" cy="1677"/>
              <a:chOff x="6768" y="1590"/>
              <a:chExt cx="5016" cy="1677"/>
            </a:xfrm>
          </p:grpSpPr>
          <p:sp>
            <p:nvSpPr>
              <p:cNvPr id="9" name="文本框 20"/>
              <p:cNvSpPr txBox="1"/>
              <p:nvPr/>
            </p:nvSpPr>
            <p:spPr>
              <a:xfrm flipH="1">
                <a:off x="6768"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10" name="文本框 22"/>
              <p:cNvSpPr txBox="1"/>
              <p:nvPr/>
            </p:nvSpPr>
            <p:spPr>
              <a:xfrm flipH="1">
                <a:off x="6768" y="2179"/>
                <a:ext cx="5016"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grpSp>
        <p:nvGrpSpPr>
          <p:cNvPr id="13" name="组合 12"/>
          <p:cNvGrpSpPr/>
          <p:nvPr/>
        </p:nvGrpSpPr>
        <p:grpSpPr>
          <a:xfrm>
            <a:off x="4922129" y="3335006"/>
            <a:ext cx="2758638" cy="932458"/>
            <a:chOff x="7479" y="8201"/>
            <a:chExt cx="5911" cy="1998"/>
          </a:xfrm>
        </p:grpSpPr>
        <p:grpSp>
          <p:nvGrpSpPr>
            <p:cNvPr id="14" name="组合 13"/>
            <p:cNvGrpSpPr/>
            <p:nvPr/>
          </p:nvGrpSpPr>
          <p:grpSpPr>
            <a:xfrm flipV="1">
              <a:off x="7479" y="8201"/>
              <a:ext cx="934" cy="1998"/>
              <a:chOff x="11671" y="4268"/>
              <a:chExt cx="934" cy="1998"/>
            </a:xfrm>
          </p:grpSpPr>
          <p:sp>
            <p:nvSpPr>
              <p:cNvPr id="18" name="椭圆 17"/>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19" name="任意多边形 21"/>
              <p:cNvSpPr/>
              <p:nvPr/>
            </p:nvSpPr>
            <p:spPr>
              <a:xfrm flipH="1">
                <a:off x="11809" y="4268"/>
                <a:ext cx="796"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grpSp>
          <p:nvGrpSpPr>
            <p:cNvPr id="15" name="组合 14"/>
            <p:cNvGrpSpPr/>
            <p:nvPr/>
          </p:nvGrpSpPr>
          <p:grpSpPr>
            <a:xfrm>
              <a:off x="8453" y="8201"/>
              <a:ext cx="4937" cy="1677"/>
              <a:chOff x="6216" y="1590"/>
              <a:chExt cx="4937" cy="1677"/>
            </a:xfrm>
          </p:grpSpPr>
          <p:sp>
            <p:nvSpPr>
              <p:cNvPr id="16" name="文本框 20"/>
              <p:cNvSpPr txBox="1"/>
              <p:nvPr/>
            </p:nvSpPr>
            <p:spPr>
              <a:xfrm flipH="1">
                <a:off x="6216"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17" name="文本框 22"/>
              <p:cNvSpPr txBox="1"/>
              <p:nvPr/>
            </p:nvSpPr>
            <p:spPr>
              <a:xfrm flipH="1">
                <a:off x="6216" y="2179"/>
                <a:ext cx="4937"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grpSp>
        <p:nvGrpSpPr>
          <p:cNvPr id="20" name="组合 19"/>
          <p:cNvGrpSpPr/>
          <p:nvPr/>
        </p:nvGrpSpPr>
        <p:grpSpPr>
          <a:xfrm flipH="1">
            <a:off x="384914" y="3335006"/>
            <a:ext cx="2721769" cy="932458"/>
            <a:chOff x="7479" y="8201"/>
            <a:chExt cx="5832" cy="1998"/>
          </a:xfrm>
        </p:grpSpPr>
        <p:grpSp>
          <p:nvGrpSpPr>
            <p:cNvPr id="21" name="组合 20"/>
            <p:cNvGrpSpPr/>
            <p:nvPr/>
          </p:nvGrpSpPr>
          <p:grpSpPr>
            <a:xfrm flipV="1">
              <a:off x="7479" y="8201"/>
              <a:ext cx="934" cy="1998"/>
              <a:chOff x="11671" y="4268"/>
              <a:chExt cx="934" cy="1998"/>
            </a:xfrm>
          </p:grpSpPr>
          <p:sp>
            <p:nvSpPr>
              <p:cNvPr id="25" name="椭圆 24"/>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26" name="任意多边形 16"/>
              <p:cNvSpPr/>
              <p:nvPr/>
            </p:nvSpPr>
            <p:spPr>
              <a:xfrm flipH="1">
                <a:off x="11809" y="4268"/>
                <a:ext cx="796"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grpSp>
        <p:grpSp>
          <p:nvGrpSpPr>
            <p:cNvPr id="22" name="组合 21"/>
            <p:cNvGrpSpPr/>
            <p:nvPr/>
          </p:nvGrpSpPr>
          <p:grpSpPr>
            <a:xfrm>
              <a:off x="8453" y="8201"/>
              <a:ext cx="4858" cy="1677"/>
              <a:chOff x="6216" y="1590"/>
              <a:chExt cx="4858" cy="1677"/>
            </a:xfrm>
          </p:grpSpPr>
          <p:sp>
            <p:nvSpPr>
              <p:cNvPr id="23" name="文本框 20"/>
              <p:cNvSpPr txBox="1"/>
              <p:nvPr/>
            </p:nvSpPr>
            <p:spPr>
              <a:xfrm flipH="1">
                <a:off x="6216"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24" name="文本框 22"/>
              <p:cNvSpPr txBox="1"/>
              <p:nvPr/>
            </p:nvSpPr>
            <p:spPr>
              <a:xfrm flipH="1">
                <a:off x="6216" y="2179"/>
                <a:ext cx="4858"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grpSp>
        <p:nvGrpSpPr>
          <p:cNvPr id="27" name="组合 26"/>
          <p:cNvGrpSpPr/>
          <p:nvPr/>
        </p:nvGrpSpPr>
        <p:grpSpPr>
          <a:xfrm flipH="1">
            <a:off x="1314105" y="1023463"/>
            <a:ext cx="3053123" cy="1136870"/>
            <a:chOff x="2837" y="1309"/>
            <a:chExt cx="6542" cy="2436"/>
          </a:xfrm>
        </p:grpSpPr>
        <p:grpSp>
          <p:nvGrpSpPr>
            <p:cNvPr id="28" name="组合 27"/>
            <p:cNvGrpSpPr/>
            <p:nvPr/>
          </p:nvGrpSpPr>
          <p:grpSpPr>
            <a:xfrm>
              <a:off x="2837" y="1747"/>
              <a:ext cx="1525" cy="1998"/>
              <a:chOff x="11671" y="4268"/>
              <a:chExt cx="1525" cy="1998"/>
            </a:xfrm>
          </p:grpSpPr>
          <p:sp>
            <p:nvSpPr>
              <p:cNvPr id="32" name="椭圆 31"/>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tx1">
                      <a:lumMod val="85000"/>
                      <a:lumOff val="15000"/>
                    </a:schemeClr>
                  </a:solidFill>
                </a:endParaRPr>
              </a:p>
            </p:txBody>
          </p:sp>
          <p:sp>
            <p:nvSpPr>
              <p:cNvPr id="33" name="任意多边形 33"/>
              <p:cNvSpPr/>
              <p:nvPr/>
            </p:nvSpPr>
            <p:spPr>
              <a:xfrm flipH="1">
                <a:off x="11809" y="4268"/>
                <a:ext cx="1387" cy="1998"/>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tx1">
                      <a:lumMod val="85000"/>
                      <a:lumOff val="15000"/>
                    </a:schemeClr>
                  </a:solidFill>
                </a:endParaRPr>
              </a:p>
            </p:txBody>
          </p:sp>
        </p:grpSp>
        <p:grpSp>
          <p:nvGrpSpPr>
            <p:cNvPr id="29" name="组合 28"/>
            <p:cNvGrpSpPr/>
            <p:nvPr/>
          </p:nvGrpSpPr>
          <p:grpSpPr>
            <a:xfrm>
              <a:off x="4363" y="1309"/>
              <a:ext cx="5016" cy="1677"/>
              <a:chOff x="6768" y="1590"/>
              <a:chExt cx="5016" cy="1677"/>
            </a:xfrm>
          </p:grpSpPr>
          <p:sp>
            <p:nvSpPr>
              <p:cNvPr id="30" name="文本框 20"/>
              <p:cNvSpPr txBox="1"/>
              <p:nvPr/>
            </p:nvSpPr>
            <p:spPr>
              <a:xfrm flipH="1">
                <a:off x="6768" y="1590"/>
                <a:ext cx="3170" cy="59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b="1">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
            <p:nvSpPr>
              <p:cNvPr id="31" name="文本框 22"/>
              <p:cNvSpPr txBox="1"/>
              <p:nvPr/>
            </p:nvSpPr>
            <p:spPr>
              <a:xfrm flipH="1">
                <a:off x="6768" y="2179"/>
                <a:ext cx="5016" cy="108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a:t>
                </a:r>
              </a:p>
            </p:txBody>
          </p:sp>
        </p:grpSp>
      </p:grpSp>
      <p:sp>
        <p:nvSpPr>
          <p:cNvPr id="34" name="文本框 20"/>
          <p:cNvSpPr txBox="1"/>
          <p:nvPr/>
        </p:nvSpPr>
        <p:spPr>
          <a:xfrm flipH="1">
            <a:off x="3289160" y="2256006"/>
            <a:ext cx="612305" cy="369332"/>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bg1"/>
                </a:solidFill>
                <a:latin typeface="Impact" panose="020B0806030902050204" charset="0"/>
                <a:ea typeface="微软雅黑" panose="020B0503020204020204" pitchFamily="34" charset="-122"/>
                <a:sym typeface="Arial" panose="020B0604020202020204" pitchFamily="34" charset="0"/>
              </a:rPr>
              <a:t>A</a:t>
            </a:r>
          </a:p>
        </p:txBody>
      </p:sp>
      <p:sp>
        <p:nvSpPr>
          <p:cNvPr id="35" name="文本框 20"/>
          <p:cNvSpPr txBox="1"/>
          <p:nvPr/>
        </p:nvSpPr>
        <p:spPr>
          <a:xfrm flipH="1">
            <a:off x="4156281" y="2256006"/>
            <a:ext cx="612305" cy="369332"/>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B</a:t>
            </a:r>
          </a:p>
        </p:txBody>
      </p:sp>
      <p:sp>
        <p:nvSpPr>
          <p:cNvPr id="36" name="文本框 20"/>
          <p:cNvSpPr txBox="1"/>
          <p:nvPr/>
        </p:nvSpPr>
        <p:spPr>
          <a:xfrm>
            <a:off x="4822256" y="2256473"/>
            <a:ext cx="502164" cy="369332"/>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C</a:t>
            </a:r>
          </a:p>
        </p:txBody>
      </p:sp>
      <p:sp>
        <p:nvSpPr>
          <p:cNvPr id="37" name="文本框 20"/>
          <p:cNvSpPr txBox="1"/>
          <p:nvPr/>
        </p:nvSpPr>
        <p:spPr>
          <a:xfrm>
            <a:off x="5462562" y="2256006"/>
            <a:ext cx="502164" cy="369332"/>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85000"/>
                    <a:lumOff val="15000"/>
                  </a:schemeClr>
                </a:solidFill>
                <a:latin typeface="Impact" panose="020B0806030902050204" charset="0"/>
                <a:ea typeface="微软雅黑" panose="020B0503020204020204" pitchFamily="34" charset="-122"/>
                <a:sym typeface="Arial" panose="020B0604020202020204" pitchFamily="34" charset="0"/>
              </a:rPr>
              <a:t>D</a:t>
            </a:r>
          </a:p>
        </p:txBody>
      </p:sp>
      <p:sp>
        <p:nvSpPr>
          <p:cNvPr id="38"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583">
        <p15:prstTrans prst="pageCurlDouble"/>
      </p:transition>
    </mc:Choice>
    <mc:Fallback xmlns="">
      <p:transition spd="slow" advTm="2583">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2"/>
            </p:custDataLst>
          </p:nvPr>
        </p:nvCxnSpPr>
        <p:spPr>
          <a:xfrm>
            <a:off x="4349225" y="2691487"/>
            <a:ext cx="2887656"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349226" y="2086711"/>
            <a:ext cx="3114279" cy="579069"/>
          </a:xfrm>
          <a:prstGeom prst="rect">
            <a:avLst/>
          </a:prstGeom>
        </p:spPr>
        <p:txBody>
          <a:bodyPr wrap="square" lIns="0" tIns="0" rIns="0" bIns="0">
            <a:spAutoFit/>
          </a:bodyPr>
          <a:lstStyle/>
          <a:p>
            <a:r>
              <a:rPr lang="zh-CN" altLang="en-US" sz="3765" dirty="0">
                <a:solidFill>
                  <a:srgbClr val="A5A5A5"/>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4" name="TextBox 11"/>
          <p:cNvSpPr txBox="1"/>
          <p:nvPr/>
        </p:nvSpPr>
        <p:spPr>
          <a:xfrm>
            <a:off x="4349226"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A5A5A5"/>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A5A5A5"/>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p:cNvSpPr txBox="1"/>
          <p:nvPr/>
        </p:nvSpPr>
        <p:spPr>
          <a:xfrm>
            <a:off x="5843627"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A5A5A5"/>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A5A5A5"/>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4349226"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A5A5A5"/>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A5A5A5"/>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5843627"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A5A5A5"/>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A5A5A5"/>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886725" y="1190514"/>
            <a:ext cx="2667943" cy="2843881"/>
            <a:chOff x="999059" y="1708340"/>
            <a:chExt cx="3828393" cy="4080857"/>
          </a:xfrm>
        </p:grpSpPr>
        <p:grpSp>
          <p:nvGrpSpPr>
            <p:cNvPr id="9" name="组合 8"/>
            <p:cNvGrpSpPr/>
            <p:nvPr/>
          </p:nvGrpSpPr>
          <p:grpSpPr>
            <a:xfrm>
              <a:off x="999059" y="1708340"/>
              <a:ext cx="3828393" cy="4080857"/>
              <a:chOff x="3835400" y="1789113"/>
              <a:chExt cx="1468438" cy="1565275"/>
            </a:xfrm>
          </p:grpSpPr>
          <p:sp>
            <p:nvSpPr>
              <p:cNvPr id="12" name="Freeform 5"/>
              <p:cNvSpPr/>
              <p:nvPr/>
            </p:nvSpPr>
            <p:spPr bwMode="auto">
              <a:xfrm>
                <a:off x="40052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5" y="366"/>
                      <a:pt x="260" y="366"/>
                    </a:cubicBezTo>
                    <a:cubicBezTo>
                      <a:pt x="0" y="366"/>
                      <a:pt x="0" y="366"/>
                      <a:pt x="0" y="366"/>
                    </a:cubicBezTo>
                    <a:cubicBezTo>
                      <a:pt x="0" y="0"/>
                      <a:pt x="0" y="0"/>
                      <a:pt x="0" y="0"/>
                    </a:cubicBezTo>
                    <a:cubicBezTo>
                      <a:pt x="260" y="0"/>
                      <a:pt x="260" y="0"/>
                      <a:pt x="260" y="0"/>
                    </a:cubicBezTo>
                    <a:cubicBezTo>
                      <a:pt x="285" y="0"/>
                      <a:pt x="304" y="20"/>
                      <a:pt x="304" y="44"/>
                    </a:cubicBezTo>
                    <a:lnTo>
                      <a:pt x="304" y="32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3" name="Freeform 6"/>
              <p:cNvSpPr/>
              <p:nvPr/>
            </p:nvSpPr>
            <p:spPr bwMode="auto">
              <a:xfrm>
                <a:off x="39671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4" y="366"/>
                      <a:pt x="260" y="366"/>
                    </a:cubicBezTo>
                    <a:cubicBezTo>
                      <a:pt x="0" y="366"/>
                      <a:pt x="0" y="366"/>
                      <a:pt x="0" y="366"/>
                    </a:cubicBezTo>
                    <a:cubicBezTo>
                      <a:pt x="0" y="0"/>
                      <a:pt x="0" y="0"/>
                      <a:pt x="0" y="0"/>
                    </a:cubicBezTo>
                    <a:cubicBezTo>
                      <a:pt x="260" y="0"/>
                      <a:pt x="260" y="0"/>
                      <a:pt x="260" y="0"/>
                    </a:cubicBezTo>
                    <a:cubicBezTo>
                      <a:pt x="284" y="0"/>
                      <a:pt x="304" y="20"/>
                      <a:pt x="304" y="44"/>
                    </a:cubicBezTo>
                    <a:lnTo>
                      <a:pt x="304" y="322"/>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4" name="Rectangle 8"/>
              <p:cNvSpPr>
                <a:spLocks noChangeArrowheads="1"/>
              </p:cNvSpPr>
              <p:nvPr/>
            </p:nvSpPr>
            <p:spPr bwMode="auto">
              <a:xfrm>
                <a:off x="4318000" y="2117726"/>
                <a:ext cx="674688"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zh-CN" altLang="en-US"/>
              </a:p>
            </p:txBody>
          </p:sp>
          <p:sp>
            <p:nvSpPr>
              <p:cNvPr id="15" name="Freeform 9"/>
              <p:cNvSpPr/>
              <p:nvPr/>
            </p:nvSpPr>
            <p:spPr bwMode="auto">
              <a:xfrm>
                <a:off x="3835400" y="18399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6" name="Freeform 10"/>
              <p:cNvSpPr/>
              <p:nvPr/>
            </p:nvSpPr>
            <p:spPr bwMode="auto">
              <a:xfrm>
                <a:off x="3835400" y="1976438"/>
                <a:ext cx="234950" cy="73025"/>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7" name="Freeform 11"/>
              <p:cNvSpPr/>
              <p:nvPr/>
            </p:nvSpPr>
            <p:spPr bwMode="auto">
              <a:xfrm>
                <a:off x="3835400" y="21177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8" name="Freeform 12"/>
              <p:cNvSpPr/>
              <p:nvPr/>
            </p:nvSpPr>
            <p:spPr bwMode="auto">
              <a:xfrm>
                <a:off x="3835400" y="22590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9" name="Freeform 13"/>
              <p:cNvSpPr/>
              <p:nvPr/>
            </p:nvSpPr>
            <p:spPr bwMode="auto">
              <a:xfrm>
                <a:off x="3835400" y="23971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0" name="Freeform 14"/>
              <p:cNvSpPr/>
              <p:nvPr/>
            </p:nvSpPr>
            <p:spPr bwMode="auto">
              <a:xfrm>
                <a:off x="3835400" y="25368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1" name="Freeform 15"/>
              <p:cNvSpPr/>
              <p:nvPr/>
            </p:nvSpPr>
            <p:spPr bwMode="auto">
              <a:xfrm>
                <a:off x="3835400" y="26781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2" name="Freeform 16"/>
              <p:cNvSpPr/>
              <p:nvPr/>
            </p:nvSpPr>
            <p:spPr bwMode="auto">
              <a:xfrm>
                <a:off x="3835400" y="28162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3" name="Freeform 17"/>
              <p:cNvSpPr/>
              <p:nvPr/>
            </p:nvSpPr>
            <p:spPr bwMode="auto">
              <a:xfrm>
                <a:off x="3835400" y="29559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4" name="Freeform 18"/>
              <p:cNvSpPr/>
              <p:nvPr/>
            </p:nvSpPr>
            <p:spPr bwMode="auto">
              <a:xfrm>
                <a:off x="3835400" y="30972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5" name="Freeform 19"/>
              <p:cNvSpPr/>
              <p:nvPr/>
            </p:nvSpPr>
            <p:spPr bwMode="auto">
              <a:xfrm>
                <a:off x="3835400" y="32353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grpSp>
        <p:sp>
          <p:nvSpPr>
            <p:cNvPr id="10" name="矩形 259"/>
            <p:cNvSpPr>
              <a:spLocks noChangeArrowheads="1"/>
            </p:cNvSpPr>
            <p:nvPr/>
          </p:nvSpPr>
          <p:spPr bwMode="auto">
            <a:xfrm>
              <a:off x="2306378" y="2775471"/>
              <a:ext cx="1656605" cy="5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510" dirty="0">
                  <a:solidFill>
                    <a:srgbClr val="4D4D4D"/>
                  </a:solidFill>
                  <a:cs typeface="Arial" panose="020B0604020202020204" pitchFamily="34" charset="0"/>
                </a:rPr>
                <a:t>03</a:t>
              </a:r>
              <a:endParaRPr lang="zh-CN" altLang="en-US" sz="1255" dirty="0">
                <a:solidFill>
                  <a:srgbClr val="4D4D4D"/>
                </a:solidFill>
                <a:cs typeface="Arial" panose="020B0604020202020204" pitchFamily="34" charset="0"/>
              </a:endParaRPr>
            </a:p>
          </p:txBody>
        </p:sp>
        <p:sp>
          <p:nvSpPr>
            <p:cNvPr id="11" name="矩形 259"/>
            <p:cNvSpPr>
              <a:spLocks noChangeArrowheads="1"/>
            </p:cNvSpPr>
            <p:nvPr/>
          </p:nvSpPr>
          <p:spPr bwMode="auto">
            <a:xfrm>
              <a:off x="2438403" y="3696145"/>
              <a:ext cx="1392557" cy="102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950" dirty="0">
                  <a:solidFill>
                    <a:schemeClr val="bg1"/>
                  </a:solidFill>
                  <a:cs typeface="Arial" panose="020B0604020202020204" pitchFamily="34" charset="0"/>
                </a:rPr>
                <a:t>章节</a:t>
              </a:r>
              <a:endParaRPr lang="en-US" altLang="zh-CN" sz="975" dirty="0">
                <a:solidFill>
                  <a:schemeClr val="bg1"/>
                </a:solidFill>
                <a:cs typeface="Arial" panose="020B0604020202020204" pitchFamily="34" charset="0"/>
              </a:endParaRPr>
            </a:p>
            <a:p>
              <a:pPr algn="ctr">
                <a:buNone/>
              </a:pPr>
              <a:r>
                <a:rPr lang="en-US" altLang="zh-CN" sz="2230" dirty="0">
                  <a:solidFill>
                    <a:schemeClr val="bg1"/>
                  </a:solidFill>
                  <a:cs typeface="Arial" panose="020B0604020202020204" pitchFamily="34" charset="0"/>
                </a:rPr>
                <a:t>PART</a:t>
              </a:r>
              <a:endParaRPr lang="en-US" altLang="zh-CN" sz="3765" dirty="0">
                <a:solidFill>
                  <a:schemeClr val="bg1"/>
                </a:solidFill>
                <a:cs typeface="Arial" panose="020B0604020202020204" pitchFamily="34" charset="0"/>
              </a:endParaRP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621">
        <p15:prstTrans prst="pageCurlDouble"/>
      </p:transition>
    </mc:Choice>
    <mc:Fallback xmlns="">
      <p:transition spd="slow" advTm="362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ppt_x</p:attrName>
                                        </p:attrNameLst>
                                      </p:cBhvr>
                                      <p:tavLst>
                                        <p:tav tm="0">
                                          <p:val>
                                            <p:strVal val="#ppt_x-#ppt_w*1.125000"/>
                                          </p:val>
                                        </p:tav>
                                        <p:tav tm="100000">
                                          <p:val>
                                            <p:strVal val="#ppt_x"/>
                                          </p:val>
                                        </p:tav>
                                      </p:tavLst>
                                    </p:anim>
                                    <p:animEffect transition="in" filter="wipe(right)">
                                      <p:cBhvr>
                                        <p:cTn id="23" dur="500"/>
                                        <p:tgtEl>
                                          <p:spTgt spid="4"/>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ppt_x</p:attrName>
                                        </p:attrNameLst>
                                      </p:cBhvr>
                                      <p:tavLst>
                                        <p:tav tm="0">
                                          <p:val>
                                            <p:strVal val="#ppt_x-#ppt_w*1.125000"/>
                                          </p:val>
                                        </p:tav>
                                        <p:tav tm="100000">
                                          <p:val>
                                            <p:strVal val="#ppt_x"/>
                                          </p:val>
                                        </p:tav>
                                      </p:tavLst>
                                    </p:anim>
                                    <p:animEffect transition="in" filter="wipe(right)">
                                      <p:cBhvr>
                                        <p:cTn id="28" dur="500"/>
                                        <p:tgtEl>
                                          <p:spTgt spid="5"/>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ppt_x</p:attrName>
                                        </p:attrNameLst>
                                      </p:cBhvr>
                                      <p:tavLst>
                                        <p:tav tm="0">
                                          <p:val>
                                            <p:strVal val="#ppt_x-#ppt_w*1.125000"/>
                                          </p:val>
                                        </p:tav>
                                        <p:tav tm="100000">
                                          <p:val>
                                            <p:strVal val="#ppt_x"/>
                                          </p:val>
                                        </p:tav>
                                      </p:tavLst>
                                    </p:anim>
                                    <p:animEffect transition="in" filter="wipe(right)">
                                      <p:cBhvr>
                                        <p:cTn id="33" dur="500"/>
                                        <p:tgtEl>
                                          <p:spTgt spid="6"/>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ppt_x</p:attrName>
                                        </p:attrNameLst>
                                      </p:cBhvr>
                                      <p:tavLst>
                                        <p:tav tm="0">
                                          <p:val>
                                            <p:strVal val="#ppt_x-#ppt_w*1.125000"/>
                                          </p:val>
                                        </p:tav>
                                        <p:tav tm="100000">
                                          <p:val>
                                            <p:strVal val="#ppt_x"/>
                                          </p:val>
                                        </p:tav>
                                      </p:tavLst>
                                    </p:anim>
                                    <p:animEffect transition="in" filter="wipe(right)">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6"/>
          <p:cNvSpPr>
            <a:spLocks noChangeAspect="1"/>
          </p:cNvSpPr>
          <p:nvPr/>
        </p:nvSpPr>
        <p:spPr>
          <a:xfrm>
            <a:off x="2301739" y="2250081"/>
            <a:ext cx="1309844" cy="1309844"/>
          </a:xfrm>
          <a:prstGeom prst="ellipse">
            <a:avLst/>
          </a:prstGeom>
          <a:solidFill>
            <a:srgbClr val="4472C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spcBef>
                <a:spcPts val="0"/>
              </a:spcBef>
              <a:spcAft>
                <a:spcPts val="0"/>
              </a:spcAft>
            </a:pPr>
            <a:endParaRPr lang="en-US" sz="5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Oval 21"/>
          <p:cNvSpPr>
            <a:spLocks noChangeAspect="1"/>
          </p:cNvSpPr>
          <p:nvPr/>
        </p:nvSpPr>
        <p:spPr>
          <a:xfrm>
            <a:off x="3327437" y="2250081"/>
            <a:ext cx="1309844" cy="1309844"/>
          </a:xfrm>
          <a:prstGeom prst="ellipse">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spcBef>
                <a:spcPts val="0"/>
              </a:spcBef>
              <a:spcAft>
                <a:spcPts val="0"/>
              </a:spcAft>
            </a:pPr>
            <a:endParaRPr lang="en-US" sz="5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Oval 28"/>
          <p:cNvSpPr>
            <a:spLocks noChangeAspect="1"/>
          </p:cNvSpPr>
          <p:nvPr/>
        </p:nvSpPr>
        <p:spPr>
          <a:xfrm>
            <a:off x="5378833" y="2250081"/>
            <a:ext cx="1309844" cy="1309844"/>
          </a:xfrm>
          <a:prstGeom prst="ellipse">
            <a:avLst/>
          </a:prstGeom>
          <a:solidFill>
            <a:srgbClr val="ED7D3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spcBef>
                <a:spcPts val="0"/>
              </a:spcBef>
              <a:spcAft>
                <a:spcPts val="0"/>
              </a:spcAft>
            </a:pPr>
            <a:endParaRPr lang="en-US" sz="5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34"/>
          <p:cNvSpPr>
            <a:spLocks noChangeAspect="1"/>
          </p:cNvSpPr>
          <p:nvPr/>
        </p:nvSpPr>
        <p:spPr>
          <a:xfrm>
            <a:off x="4353134" y="2250081"/>
            <a:ext cx="1309844" cy="1309844"/>
          </a:xfrm>
          <a:prstGeom prst="ellipse">
            <a:avLst/>
          </a:prstGeom>
          <a:solidFill>
            <a:srgbClr val="A5A5A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spcBef>
                <a:spcPts val="0"/>
              </a:spcBef>
              <a:spcAft>
                <a:spcPts val="0"/>
              </a:spcAft>
            </a:pPr>
            <a:endParaRPr lang="en-US" sz="5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itle 1"/>
          <p:cNvSpPr txBox="1"/>
          <p:nvPr/>
        </p:nvSpPr>
        <p:spPr>
          <a:xfrm>
            <a:off x="2658548" y="2756514"/>
            <a:ext cx="578331" cy="360355"/>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spcAft>
                <a:spcPts val="0"/>
              </a:spcAft>
            </a:pPr>
            <a:r>
              <a:rPr lang="zh-CN" altLang="en-US" sz="97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itle 1"/>
          <p:cNvSpPr txBox="1"/>
          <p:nvPr/>
        </p:nvSpPr>
        <p:spPr>
          <a:xfrm>
            <a:off x="3693192" y="2756514"/>
            <a:ext cx="578331" cy="360355"/>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spcAft>
                <a:spcPts val="0"/>
              </a:spcAft>
            </a:pPr>
            <a:r>
              <a:rPr lang="zh-CN" altLang="en-US" sz="97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itle 1"/>
          <p:cNvSpPr txBox="1"/>
          <p:nvPr/>
        </p:nvSpPr>
        <p:spPr>
          <a:xfrm>
            <a:off x="4718890" y="2756514"/>
            <a:ext cx="578331" cy="360355"/>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spcAft>
                <a:spcPts val="0"/>
              </a:spcAft>
            </a:pPr>
            <a:r>
              <a:rPr lang="zh-CN" altLang="en-US" sz="97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itle 1"/>
          <p:cNvSpPr txBox="1"/>
          <p:nvPr/>
        </p:nvSpPr>
        <p:spPr>
          <a:xfrm>
            <a:off x="5744590" y="2756514"/>
            <a:ext cx="578331" cy="360355"/>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spcAft>
                <a:spcPts val="0"/>
              </a:spcAft>
            </a:pPr>
            <a:r>
              <a:rPr lang="zh-CN" altLang="en-US" sz="97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Elbow Connector 42"/>
          <p:cNvCxnSpPr/>
          <p:nvPr/>
        </p:nvCxnSpPr>
        <p:spPr>
          <a:xfrm flipH="1" flipV="1">
            <a:off x="2208179" y="1743801"/>
            <a:ext cx="736822" cy="50750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1" name="Text Placeholder 10"/>
          <p:cNvSpPr txBox="1"/>
          <p:nvPr/>
        </p:nvSpPr>
        <p:spPr>
          <a:xfrm>
            <a:off x="978447" y="1481464"/>
            <a:ext cx="1170912" cy="18017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 Placeholder 11"/>
          <p:cNvSpPr txBox="1"/>
          <p:nvPr/>
        </p:nvSpPr>
        <p:spPr>
          <a:xfrm>
            <a:off x="978448" y="1662805"/>
            <a:ext cx="1170911" cy="412164"/>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 name="Elbow Connector 45"/>
          <p:cNvCxnSpPr/>
          <p:nvPr/>
        </p:nvCxnSpPr>
        <p:spPr>
          <a:xfrm rot="5400000">
            <a:off x="2840729" y="2927374"/>
            <a:ext cx="509077" cy="177418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4" name="Text Placeholder 10"/>
          <p:cNvSpPr txBox="1"/>
          <p:nvPr/>
        </p:nvSpPr>
        <p:spPr>
          <a:xfrm>
            <a:off x="978447" y="3850669"/>
            <a:ext cx="1170912" cy="18017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 Placeholder 11"/>
          <p:cNvSpPr txBox="1"/>
          <p:nvPr/>
        </p:nvSpPr>
        <p:spPr>
          <a:xfrm>
            <a:off x="978448" y="4032009"/>
            <a:ext cx="1170911" cy="412164"/>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6" name="Elbow Connector 48"/>
          <p:cNvCxnSpPr/>
          <p:nvPr/>
        </p:nvCxnSpPr>
        <p:spPr>
          <a:xfrm flipV="1">
            <a:off x="6036119" y="1742572"/>
            <a:ext cx="736822" cy="50750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7" name="Text Placeholder 10"/>
          <p:cNvSpPr txBox="1"/>
          <p:nvPr/>
        </p:nvSpPr>
        <p:spPr>
          <a:xfrm>
            <a:off x="6910190" y="1481464"/>
            <a:ext cx="1179305" cy="18017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11"/>
          <p:cNvSpPr txBox="1"/>
          <p:nvPr/>
        </p:nvSpPr>
        <p:spPr>
          <a:xfrm>
            <a:off x="6910191" y="1662804"/>
            <a:ext cx="1179304" cy="412164"/>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9" name="Elbow Connector 52"/>
          <p:cNvCxnSpPr/>
          <p:nvPr/>
        </p:nvCxnSpPr>
        <p:spPr>
          <a:xfrm rot="16200000" flipH="1">
            <a:off x="5591156" y="2926453"/>
            <a:ext cx="509077" cy="177418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0" name="Text Placeholder 10"/>
          <p:cNvSpPr txBox="1"/>
          <p:nvPr/>
        </p:nvSpPr>
        <p:spPr>
          <a:xfrm>
            <a:off x="6870033" y="3851216"/>
            <a:ext cx="1179305" cy="18017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11"/>
          <p:cNvSpPr txBox="1"/>
          <p:nvPr/>
        </p:nvSpPr>
        <p:spPr>
          <a:xfrm>
            <a:off x="6870034" y="4032557"/>
            <a:ext cx="1179304" cy="412164"/>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5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spcAft>
                <a:spcPts val="0"/>
              </a:spcAft>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850">
        <p15:prstTrans prst="pageCurlDouble"/>
      </p:transition>
    </mc:Choice>
    <mc:Fallback xmlns="">
      <p:transition spd="slow" advTm="18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right)">
                                      <p:cBhvr>
                                        <p:cTn id="39" dur="500"/>
                                        <p:tgtEl>
                                          <p:spTgt spid="1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Effect transition="in" filter="fade">
                                      <p:cBhvr>
                                        <p:cTn id="43" dur="500"/>
                                        <p:tgtEl>
                                          <p:spTgt spid="11">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wipe(down)">
                                      <p:cBhvr>
                                        <p:cTn id="47" dur="500"/>
                                        <p:tgtEl>
                                          <p:spTgt spid="12">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right)">
                                      <p:cBhvr>
                                        <p:cTn id="51" dur="500"/>
                                        <p:tgtEl>
                                          <p:spTgt spid="1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Effect transition="in" filter="fade">
                                      <p:cBhvr>
                                        <p:cTn id="55" dur="500"/>
                                        <p:tgtEl>
                                          <p:spTgt spid="14">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5">
                                            <p:txEl>
                                              <p:pRg st="0" end="0"/>
                                            </p:txEl>
                                          </p:spTgt>
                                        </p:tgtEl>
                                        <p:attrNameLst>
                                          <p:attrName>style.visibility</p:attrName>
                                        </p:attrNameLst>
                                      </p:cBhvr>
                                      <p:to>
                                        <p:strVal val="visible"/>
                                      </p:to>
                                    </p:set>
                                    <p:animEffect transition="in" filter="wipe(down)">
                                      <p:cBhvr>
                                        <p:cTn id="59" dur="500"/>
                                        <p:tgtEl>
                                          <p:spTgt spid="15">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0">
                                            <p:txEl>
                                              <p:pRg st="0" end="0"/>
                                            </p:txEl>
                                          </p:spTgt>
                                        </p:tgtEl>
                                        <p:attrNameLst>
                                          <p:attrName>style.visibility</p:attrName>
                                        </p:attrNameLst>
                                      </p:cBhvr>
                                      <p:to>
                                        <p:strVal val="visible"/>
                                      </p:to>
                                    </p:set>
                                    <p:animEffect transition="in" filter="fade">
                                      <p:cBhvr>
                                        <p:cTn id="67" dur="500"/>
                                        <p:tgtEl>
                                          <p:spTgt spid="20">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21">
                                            <p:txEl>
                                              <p:pRg st="0" end="0"/>
                                            </p:txEl>
                                          </p:spTgt>
                                        </p:tgtEl>
                                        <p:attrNameLst>
                                          <p:attrName>style.visibility</p:attrName>
                                        </p:attrNameLst>
                                      </p:cBhvr>
                                      <p:to>
                                        <p:strVal val="visible"/>
                                      </p:to>
                                    </p:set>
                                    <p:animEffect transition="in" filter="wipe(down)">
                                      <p:cBhvr>
                                        <p:cTn id="71" dur="500"/>
                                        <p:tgtEl>
                                          <p:spTgt spid="21">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7">
                                            <p:txEl>
                                              <p:pRg st="0" end="0"/>
                                            </p:txEl>
                                          </p:spTgt>
                                        </p:tgtEl>
                                        <p:attrNameLst>
                                          <p:attrName>style.visibility</p:attrName>
                                        </p:attrNameLst>
                                      </p:cBhvr>
                                      <p:to>
                                        <p:strVal val="visible"/>
                                      </p:to>
                                    </p:set>
                                    <p:animEffect transition="in" filter="fade">
                                      <p:cBhvr>
                                        <p:cTn id="79" dur="500"/>
                                        <p:tgtEl>
                                          <p:spTgt spid="17">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18">
                                            <p:txEl>
                                              <p:pRg st="0" end="0"/>
                                            </p:txEl>
                                          </p:spTgt>
                                        </p:tgtEl>
                                        <p:attrNameLst>
                                          <p:attrName>style.visibility</p:attrName>
                                        </p:attrNameLst>
                                      </p:cBhvr>
                                      <p:to>
                                        <p:strVal val="visible"/>
                                      </p:to>
                                    </p:set>
                                    <p:animEffect transition="in" filter="wipe(down)">
                                      <p:cBhvr>
                                        <p:cTn id="83"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1" grpId="0" build="p"/>
      <p:bldP spid="12" grpId="0" build="p"/>
      <p:bldP spid="14" grpId="0" build="p"/>
      <p:bldP spid="15" grpId="0" build="p"/>
      <p:bldP spid="17" grpId="0" build="p"/>
      <p:bldP spid="18" grpId="0" build="p"/>
      <p:bldP spid="20" grpId="0" build="p"/>
      <p:bldP spid="2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a:xfrm>
            <a:off x="3723270" y="1481903"/>
            <a:ext cx="1552999" cy="1906560"/>
            <a:chOff x="4815811" y="1544854"/>
            <a:chExt cx="2306611" cy="2831742"/>
          </a:xfrm>
        </p:grpSpPr>
        <p:cxnSp>
          <p:nvCxnSpPr>
            <p:cNvPr id="3" name="Straight Connector 119"/>
            <p:cNvCxnSpPr/>
            <p:nvPr/>
          </p:nvCxnSpPr>
          <p:spPr>
            <a:xfrm flipV="1">
              <a:off x="6567142" y="2875576"/>
              <a:ext cx="555280" cy="2660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 name="Straight Connector 120"/>
            <p:cNvCxnSpPr/>
            <p:nvPr/>
          </p:nvCxnSpPr>
          <p:spPr>
            <a:xfrm>
              <a:off x="4973177" y="3240628"/>
              <a:ext cx="349354" cy="7367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 name="Straight Connector 121"/>
            <p:cNvCxnSpPr/>
            <p:nvPr/>
          </p:nvCxnSpPr>
          <p:spPr>
            <a:xfrm>
              <a:off x="5490256" y="2946817"/>
              <a:ext cx="61411"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122"/>
            <p:cNvCxnSpPr/>
            <p:nvPr/>
          </p:nvCxnSpPr>
          <p:spPr>
            <a:xfrm flipH="1">
              <a:off x="6845536" y="2890351"/>
              <a:ext cx="261556"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123"/>
            <p:cNvCxnSpPr/>
            <p:nvPr/>
          </p:nvCxnSpPr>
          <p:spPr>
            <a:xfrm flipH="1">
              <a:off x="6636373" y="3394234"/>
              <a:ext cx="225677"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124"/>
            <p:cNvCxnSpPr/>
            <p:nvPr/>
          </p:nvCxnSpPr>
          <p:spPr>
            <a:xfrm flipH="1">
              <a:off x="6346222" y="3146516"/>
              <a:ext cx="225675" cy="5086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125"/>
            <p:cNvCxnSpPr/>
            <p:nvPr/>
          </p:nvCxnSpPr>
          <p:spPr>
            <a:xfrm flipH="1">
              <a:off x="6578790" y="3844363"/>
              <a:ext cx="57583"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126"/>
            <p:cNvCxnSpPr/>
            <p:nvPr/>
          </p:nvCxnSpPr>
          <p:spPr>
            <a:xfrm>
              <a:off x="5322532" y="3969216"/>
              <a:ext cx="113793" cy="40738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27"/>
            <p:cNvCxnSpPr/>
            <p:nvPr/>
          </p:nvCxnSpPr>
          <p:spPr>
            <a:xfrm>
              <a:off x="7056315" y="2229057"/>
              <a:ext cx="41725" cy="6612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28"/>
            <p:cNvCxnSpPr/>
            <p:nvPr/>
          </p:nvCxnSpPr>
          <p:spPr>
            <a:xfrm>
              <a:off x="6687343" y="1812146"/>
              <a:ext cx="389834" cy="41691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9"/>
            <p:cNvCxnSpPr/>
            <p:nvPr/>
          </p:nvCxnSpPr>
          <p:spPr>
            <a:xfrm>
              <a:off x="6074263" y="1545097"/>
              <a:ext cx="613080" cy="26704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0"/>
            <p:cNvCxnSpPr/>
            <p:nvPr/>
          </p:nvCxnSpPr>
          <p:spPr>
            <a:xfrm flipV="1">
              <a:off x="5424178" y="1545097"/>
              <a:ext cx="650086" cy="14718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31"/>
            <p:cNvCxnSpPr/>
            <p:nvPr/>
          </p:nvCxnSpPr>
          <p:spPr>
            <a:xfrm flipV="1">
              <a:off x="5027800" y="1678621"/>
              <a:ext cx="396378" cy="319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32"/>
            <p:cNvCxnSpPr/>
            <p:nvPr/>
          </p:nvCxnSpPr>
          <p:spPr>
            <a:xfrm flipH="1">
              <a:off x="4824863" y="2038040"/>
              <a:ext cx="182074" cy="471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33"/>
            <p:cNvCxnSpPr/>
            <p:nvPr/>
          </p:nvCxnSpPr>
          <p:spPr>
            <a:xfrm>
              <a:off x="4815811" y="2509078"/>
              <a:ext cx="157366" cy="7315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34"/>
            <p:cNvCxnSpPr/>
            <p:nvPr/>
          </p:nvCxnSpPr>
          <p:spPr>
            <a:xfrm flipV="1">
              <a:off x="4864987" y="2460205"/>
              <a:ext cx="501063" cy="4887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35"/>
            <p:cNvCxnSpPr/>
            <p:nvPr/>
          </p:nvCxnSpPr>
          <p:spPr>
            <a:xfrm flipV="1">
              <a:off x="5140569" y="2460205"/>
              <a:ext cx="231736" cy="3332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36"/>
            <p:cNvCxnSpPr/>
            <p:nvPr/>
          </p:nvCxnSpPr>
          <p:spPr>
            <a:xfrm>
              <a:off x="4840215" y="2538060"/>
              <a:ext cx="625436" cy="15383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137"/>
            <p:cNvCxnSpPr/>
            <p:nvPr/>
          </p:nvCxnSpPr>
          <p:spPr>
            <a:xfrm flipV="1">
              <a:off x="4997581" y="2791703"/>
              <a:ext cx="150273" cy="4326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138"/>
            <p:cNvCxnSpPr/>
            <p:nvPr/>
          </p:nvCxnSpPr>
          <p:spPr>
            <a:xfrm>
              <a:off x="4826929" y="2521803"/>
              <a:ext cx="324406" cy="26990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139"/>
            <p:cNvCxnSpPr/>
            <p:nvPr/>
          </p:nvCxnSpPr>
          <p:spPr>
            <a:xfrm>
              <a:off x="5460687" y="2691892"/>
              <a:ext cx="45250" cy="2957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140"/>
            <p:cNvCxnSpPr/>
            <p:nvPr/>
          </p:nvCxnSpPr>
          <p:spPr>
            <a:xfrm flipH="1" flipV="1">
              <a:off x="5046450" y="1998261"/>
              <a:ext cx="331494" cy="46194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141"/>
            <p:cNvCxnSpPr/>
            <p:nvPr/>
          </p:nvCxnSpPr>
          <p:spPr>
            <a:xfrm flipH="1">
              <a:off x="5358269" y="1728362"/>
              <a:ext cx="38326" cy="7318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142"/>
            <p:cNvCxnSpPr/>
            <p:nvPr/>
          </p:nvCxnSpPr>
          <p:spPr>
            <a:xfrm flipV="1">
              <a:off x="5369214" y="2176842"/>
              <a:ext cx="436907" cy="28336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143"/>
            <p:cNvCxnSpPr/>
            <p:nvPr/>
          </p:nvCxnSpPr>
          <p:spPr>
            <a:xfrm>
              <a:off x="5442741" y="1721262"/>
              <a:ext cx="361776" cy="46799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144"/>
            <p:cNvCxnSpPr/>
            <p:nvPr/>
          </p:nvCxnSpPr>
          <p:spPr>
            <a:xfrm flipH="1">
              <a:off x="5791453" y="1545097"/>
              <a:ext cx="272787" cy="63150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145"/>
            <p:cNvCxnSpPr/>
            <p:nvPr/>
          </p:nvCxnSpPr>
          <p:spPr>
            <a:xfrm>
              <a:off x="6078550" y="1544854"/>
              <a:ext cx="165859" cy="58311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146"/>
            <p:cNvCxnSpPr/>
            <p:nvPr/>
          </p:nvCxnSpPr>
          <p:spPr>
            <a:xfrm flipH="1">
              <a:off x="6268895" y="1812146"/>
              <a:ext cx="432758" cy="3158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147"/>
            <p:cNvCxnSpPr/>
            <p:nvPr/>
          </p:nvCxnSpPr>
          <p:spPr>
            <a:xfrm flipH="1" flipV="1">
              <a:off x="6222965" y="2127970"/>
              <a:ext cx="838390" cy="1010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148"/>
            <p:cNvCxnSpPr/>
            <p:nvPr/>
          </p:nvCxnSpPr>
          <p:spPr>
            <a:xfrm>
              <a:off x="5951453" y="2626814"/>
              <a:ext cx="315891" cy="5838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149"/>
            <p:cNvCxnSpPr/>
            <p:nvPr/>
          </p:nvCxnSpPr>
          <p:spPr>
            <a:xfrm flipV="1">
              <a:off x="5955481" y="2142494"/>
              <a:ext cx="297384" cy="4843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150"/>
            <p:cNvCxnSpPr/>
            <p:nvPr/>
          </p:nvCxnSpPr>
          <p:spPr>
            <a:xfrm flipV="1">
              <a:off x="5823080" y="2142494"/>
              <a:ext cx="413894" cy="341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151"/>
            <p:cNvCxnSpPr/>
            <p:nvPr/>
          </p:nvCxnSpPr>
          <p:spPr>
            <a:xfrm>
              <a:off x="6258929" y="2137145"/>
              <a:ext cx="518246" cy="31431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152"/>
            <p:cNvCxnSpPr/>
            <p:nvPr/>
          </p:nvCxnSpPr>
          <p:spPr>
            <a:xfrm flipH="1">
              <a:off x="6796760" y="2229057"/>
              <a:ext cx="279115" cy="2131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153"/>
            <p:cNvCxnSpPr/>
            <p:nvPr/>
          </p:nvCxnSpPr>
          <p:spPr>
            <a:xfrm>
              <a:off x="6763857" y="2464323"/>
              <a:ext cx="297497" cy="4260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154"/>
            <p:cNvCxnSpPr/>
            <p:nvPr/>
          </p:nvCxnSpPr>
          <p:spPr>
            <a:xfrm flipV="1">
              <a:off x="6468879" y="2453261"/>
              <a:ext cx="308910" cy="25657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155"/>
            <p:cNvCxnSpPr/>
            <p:nvPr/>
          </p:nvCxnSpPr>
          <p:spPr>
            <a:xfrm>
              <a:off x="6267344" y="2150093"/>
              <a:ext cx="191716" cy="5597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156"/>
            <p:cNvCxnSpPr/>
            <p:nvPr/>
          </p:nvCxnSpPr>
          <p:spPr>
            <a:xfrm flipH="1" flipV="1">
              <a:off x="5800527" y="2172490"/>
              <a:ext cx="163662" cy="44248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157"/>
            <p:cNvCxnSpPr/>
            <p:nvPr/>
          </p:nvCxnSpPr>
          <p:spPr>
            <a:xfrm flipV="1">
              <a:off x="5443793" y="2638651"/>
              <a:ext cx="493125" cy="5883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158"/>
            <p:cNvCxnSpPr/>
            <p:nvPr/>
          </p:nvCxnSpPr>
          <p:spPr>
            <a:xfrm>
              <a:off x="5354198" y="2464323"/>
              <a:ext cx="562090" cy="16016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159"/>
            <p:cNvCxnSpPr/>
            <p:nvPr/>
          </p:nvCxnSpPr>
          <p:spPr>
            <a:xfrm flipV="1">
              <a:off x="5981770" y="2458732"/>
              <a:ext cx="767441" cy="17981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160"/>
            <p:cNvCxnSpPr/>
            <p:nvPr/>
          </p:nvCxnSpPr>
          <p:spPr>
            <a:xfrm>
              <a:off x="5971041" y="2650381"/>
              <a:ext cx="492339" cy="667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161"/>
            <p:cNvCxnSpPr/>
            <p:nvPr/>
          </p:nvCxnSpPr>
          <p:spPr>
            <a:xfrm flipH="1" flipV="1">
              <a:off x="5170294" y="2791703"/>
              <a:ext cx="350013" cy="1936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6" name="Straight Connector 162"/>
            <p:cNvCxnSpPr/>
            <p:nvPr/>
          </p:nvCxnSpPr>
          <p:spPr>
            <a:xfrm flipV="1">
              <a:off x="4984068" y="2982116"/>
              <a:ext cx="502232" cy="2732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7" name="Straight Connector 163"/>
            <p:cNvCxnSpPr/>
            <p:nvPr/>
          </p:nvCxnSpPr>
          <p:spPr>
            <a:xfrm>
              <a:off x="5009678" y="3255367"/>
              <a:ext cx="579969" cy="2519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164"/>
            <p:cNvCxnSpPr/>
            <p:nvPr/>
          </p:nvCxnSpPr>
          <p:spPr>
            <a:xfrm flipV="1">
              <a:off x="5312063" y="3507272"/>
              <a:ext cx="253114" cy="41806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165"/>
            <p:cNvCxnSpPr/>
            <p:nvPr/>
          </p:nvCxnSpPr>
          <p:spPr>
            <a:xfrm flipH="1" flipV="1">
              <a:off x="5568935" y="3508706"/>
              <a:ext cx="143924" cy="51931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166"/>
            <p:cNvCxnSpPr/>
            <p:nvPr/>
          </p:nvCxnSpPr>
          <p:spPr>
            <a:xfrm flipV="1">
              <a:off x="5436326" y="4028019"/>
              <a:ext cx="285930" cy="33677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167"/>
            <p:cNvCxnSpPr/>
            <p:nvPr/>
          </p:nvCxnSpPr>
          <p:spPr>
            <a:xfrm>
              <a:off x="5731751" y="4040560"/>
              <a:ext cx="271109" cy="33603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168"/>
            <p:cNvCxnSpPr/>
            <p:nvPr/>
          </p:nvCxnSpPr>
          <p:spPr>
            <a:xfrm flipV="1">
              <a:off x="5980145" y="3646755"/>
              <a:ext cx="0" cy="718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169"/>
            <p:cNvCxnSpPr/>
            <p:nvPr/>
          </p:nvCxnSpPr>
          <p:spPr>
            <a:xfrm>
              <a:off x="5964189" y="2638543"/>
              <a:ext cx="0" cy="5858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170"/>
            <p:cNvCxnSpPr/>
            <p:nvPr/>
          </p:nvCxnSpPr>
          <p:spPr>
            <a:xfrm>
              <a:off x="5505937" y="2982116"/>
              <a:ext cx="496924" cy="66463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171"/>
            <p:cNvCxnSpPr/>
            <p:nvPr/>
          </p:nvCxnSpPr>
          <p:spPr>
            <a:xfrm flipH="1" flipV="1">
              <a:off x="5971041" y="3212073"/>
              <a:ext cx="20698" cy="43228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172"/>
            <p:cNvCxnSpPr/>
            <p:nvPr/>
          </p:nvCxnSpPr>
          <p:spPr>
            <a:xfrm>
              <a:off x="6485274" y="2728943"/>
              <a:ext cx="96764" cy="42933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173"/>
            <p:cNvCxnSpPr/>
            <p:nvPr/>
          </p:nvCxnSpPr>
          <p:spPr>
            <a:xfrm flipV="1">
              <a:off x="6578656" y="2451459"/>
              <a:ext cx="193124" cy="70682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174"/>
            <p:cNvCxnSpPr/>
            <p:nvPr/>
          </p:nvCxnSpPr>
          <p:spPr>
            <a:xfrm flipV="1">
              <a:off x="6276482" y="2728943"/>
              <a:ext cx="190780" cy="4954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Straight Connector 175"/>
            <p:cNvCxnSpPr/>
            <p:nvPr/>
          </p:nvCxnSpPr>
          <p:spPr>
            <a:xfrm flipV="1">
              <a:off x="5523949" y="2708886"/>
              <a:ext cx="930829" cy="2599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176"/>
            <p:cNvCxnSpPr/>
            <p:nvPr/>
          </p:nvCxnSpPr>
          <p:spPr>
            <a:xfrm flipH="1" flipV="1">
              <a:off x="5961667" y="3619808"/>
              <a:ext cx="384555" cy="4445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Straight Connector 177"/>
            <p:cNvCxnSpPr/>
            <p:nvPr/>
          </p:nvCxnSpPr>
          <p:spPr>
            <a:xfrm flipV="1">
              <a:off x="6007431" y="4049017"/>
              <a:ext cx="341269" cy="30866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Straight Connector 178"/>
            <p:cNvCxnSpPr/>
            <p:nvPr/>
          </p:nvCxnSpPr>
          <p:spPr>
            <a:xfrm>
              <a:off x="6338757" y="3659296"/>
              <a:ext cx="299586" cy="18162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3" name="Straight Connector 179"/>
            <p:cNvCxnSpPr/>
            <p:nvPr/>
          </p:nvCxnSpPr>
          <p:spPr>
            <a:xfrm flipH="1">
              <a:off x="6338757" y="3668444"/>
              <a:ext cx="9943" cy="39450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180"/>
            <p:cNvCxnSpPr/>
            <p:nvPr/>
          </p:nvCxnSpPr>
          <p:spPr>
            <a:xfrm>
              <a:off x="6263895" y="3228456"/>
              <a:ext cx="90999" cy="43998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5" name="Straight Connector 181"/>
            <p:cNvCxnSpPr/>
            <p:nvPr/>
          </p:nvCxnSpPr>
          <p:spPr>
            <a:xfrm flipV="1">
              <a:off x="5580713" y="3232828"/>
              <a:ext cx="390290" cy="2665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6" name="Straight Connector 182"/>
            <p:cNvCxnSpPr/>
            <p:nvPr/>
          </p:nvCxnSpPr>
          <p:spPr>
            <a:xfrm>
              <a:off x="5496539" y="2984830"/>
              <a:ext cx="492359" cy="2517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183"/>
            <p:cNvCxnSpPr/>
            <p:nvPr/>
          </p:nvCxnSpPr>
          <p:spPr>
            <a:xfrm>
              <a:off x="5979171" y="3220748"/>
              <a:ext cx="286190" cy="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184"/>
            <p:cNvCxnSpPr/>
            <p:nvPr/>
          </p:nvCxnSpPr>
          <p:spPr>
            <a:xfrm flipV="1">
              <a:off x="6002860" y="3210639"/>
              <a:ext cx="273622" cy="42232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9" name="Straight Connector 185"/>
            <p:cNvCxnSpPr/>
            <p:nvPr/>
          </p:nvCxnSpPr>
          <p:spPr>
            <a:xfrm flipV="1">
              <a:off x="5724992" y="3636725"/>
              <a:ext cx="235599" cy="40908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186"/>
            <p:cNvCxnSpPr/>
            <p:nvPr/>
          </p:nvCxnSpPr>
          <p:spPr>
            <a:xfrm flipV="1">
              <a:off x="5304451" y="3615724"/>
              <a:ext cx="672942" cy="34693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187"/>
            <p:cNvCxnSpPr/>
            <p:nvPr/>
          </p:nvCxnSpPr>
          <p:spPr>
            <a:xfrm>
              <a:off x="5320956" y="3971950"/>
              <a:ext cx="1022510" cy="923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188"/>
            <p:cNvCxnSpPr/>
            <p:nvPr/>
          </p:nvCxnSpPr>
          <p:spPr>
            <a:xfrm flipH="1">
              <a:off x="6346222" y="3414241"/>
              <a:ext cx="499314" cy="2705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189"/>
            <p:cNvCxnSpPr/>
            <p:nvPr/>
          </p:nvCxnSpPr>
          <p:spPr>
            <a:xfrm flipV="1">
              <a:off x="5579511" y="3432465"/>
              <a:ext cx="1273491" cy="70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190"/>
            <p:cNvCxnSpPr/>
            <p:nvPr/>
          </p:nvCxnSpPr>
          <p:spPr>
            <a:xfrm>
              <a:off x="5447581" y="4356121"/>
              <a:ext cx="544159" cy="1002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191"/>
            <p:cNvCxnSpPr/>
            <p:nvPr/>
          </p:nvCxnSpPr>
          <p:spPr>
            <a:xfrm>
              <a:off x="5998499" y="4360458"/>
              <a:ext cx="326678" cy="1055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192"/>
            <p:cNvCxnSpPr/>
            <p:nvPr/>
          </p:nvCxnSpPr>
          <p:spPr>
            <a:xfrm flipV="1">
              <a:off x="6327763" y="4312160"/>
              <a:ext cx="264162" cy="6318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193"/>
            <p:cNvCxnSpPr/>
            <p:nvPr/>
          </p:nvCxnSpPr>
          <p:spPr>
            <a:xfrm flipH="1">
              <a:off x="6325177" y="4049017"/>
              <a:ext cx="12393" cy="3171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194"/>
            <p:cNvCxnSpPr/>
            <p:nvPr/>
          </p:nvCxnSpPr>
          <p:spPr>
            <a:xfrm>
              <a:off x="6339518" y="4050282"/>
              <a:ext cx="233863" cy="2618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195"/>
            <p:cNvCxnSpPr/>
            <p:nvPr/>
          </p:nvCxnSpPr>
          <p:spPr>
            <a:xfrm flipV="1">
              <a:off x="6359970" y="3854229"/>
              <a:ext cx="290379" cy="20307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80" name="Group 35"/>
          <p:cNvGrpSpPr/>
          <p:nvPr/>
        </p:nvGrpSpPr>
        <p:grpSpPr>
          <a:xfrm>
            <a:off x="3839211" y="1440036"/>
            <a:ext cx="1442394" cy="1992899"/>
            <a:chOff x="5330055" y="2173721"/>
            <a:chExt cx="1400918" cy="1935594"/>
          </a:xfrm>
          <a:solidFill>
            <a:schemeClr val="bg1">
              <a:lumMod val="75000"/>
            </a:schemeClr>
          </a:solidFill>
        </p:grpSpPr>
        <p:sp>
          <p:nvSpPr>
            <p:cNvPr id="81" name="Oval 88"/>
            <p:cNvSpPr>
              <a:spLocks noChangeAspect="1"/>
            </p:cNvSpPr>
            <p:nvPr/>
          </p:nvSpPr>
          <p:spPr>
            <a:xfrm>
              <a:off x="6636808" y="2620714"/>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Oval 89"/>
            <p:cNvSpPr>
              <a:spLocks noChangeAspect="1"/>
            </p:cNvSpPr>
            <p:nvPr/>
          </p:nvSpPr>
          <p:spPr>
            <a:xfrm>
              <a:off x="5549460" y="2274670"/>
              <a:ext cx="117706" cy="1177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Oval 90"/>
            <p:cNvSpPr>
              <a:spLocks noChangeAspect="1"/>
            </p:cNvSpPr>
            <p:nvPr/>
          </p:nvSpPr>
          <p:spPr>
            <a:xfrm>
              <a:off x="6516818" y="3385440"/>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Oval 92"/>
            <p:cNvSpPr>
              <a:spLocks noChangeAspect="1"/>
            </p:cNvSpPr>
            <p:nvPr/>
          </p:nvSpPr>
          <p:spPr>
            <a:xfrm>
              <a:off x="6014356" y="217372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Oval 93"/>
            <p:cNvSpPr>
              <a:spLocks noChangeAspect="1"/>
            </p:cNvSpPr>
            <p:nvPr/>
          </p:nvSpPr>
          <p:spPr>
            <a:xfrm>
              <a:off x="6274957" y="401878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Oval 94"/>
            <p:cNvSpPr>
              <a:spLocks noChangeAspect="1"/>
            </p:cNvSpPr>
            <p:nvPr/>
          </p:nvSpPr>
          <p:spPr>
            <a:xfrm>
              <a:off x="5330055" y="247005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Oval 95"/>
            <p:cNvSpPr>
              <a:spLocks noChangeAspect="1"/>
            </p:cNvSpPr>
            <p:nvPr/>
          </p:nvSpPr>
          <p:spPr>
            <a:xfrm>
              <a:off x="6401522" y="233826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Oval 97"/>
            <p:cNvSpPr>
              <a:spLocks noChangeAspect="1"/>
            </p:cNvSpPr>
            <p:nvPr/>
          </p:nvSpPr>
          <p:spPr>
            <a:xfrm>
              <a:off x="5591599" y="4017582"/>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r>
                <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a:t>
              </a:r>
            </a:p>
          </p:txBody>
        </p:sp>
        <p:sp>
          <p:nvSpPr>
            <p:cNvPr id="89" name="Oval 98"/>
            <p:cNvSpPr>
              <a:spLocks noChangeAspect="1"/>
            </p:cNvSpPr>
            <p:nvPr/>
          </p:nvSpPr>
          <p:spPr>
            <a:xfrm>
              <a:off x="5503887" y="3754166"/>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Oval 99"/>
            <p:cNvSpPr>
              <a:spLocks noChangeAspect="1"/>
            </p:cNvSpPr>
            <p:nvPr/>
          </p:nvSpPr>
          <p:spPr>
            <a:xfrm>
              <a:off x="5897899" y="2844911"/>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Oval 100"/>
            <p:cNvSpPr>
              <a:spLocks noChangeAspect="1"/>
            </p:cNvSpPr>
            <p:nvPr/>
          </p:nvSpPr>
          <p:spPr>
            <a:xfrm>
              <a:off x="5644638" y="3115561"/>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Oval 101"/>
            <p:cNvSpPr>
              <a:spLocks noChangeAspect="1"/>
            </p:cNvSpPr>
            <p:nvPr/>
          </p:nvSpPr>
          <p:spPr>
            <a:xfrm>
              <a:off x="5606319" y="292363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Oval 102"/>
            <p:cNvSpPr>
              <a:spLocks noChangeAspect="1"/>
            </p:cNvSpPr>
            <p:nvPr/>
          </p:nvSpPr>
          <p:spPr>
            <a:xfrm>
              <a:off x="6134075" y="327546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Oval 103"/>
            <p:cNvSpPr>
              <a:spLocks noChangeAspect="1"/>
            </p:cNvSpPr>
            <p:nvPr/>
          </p:nvSpPr>
          <p:spPr>
            <a:xfrm>
              <a:off x="6265177" y="2949207"/>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Oval 104"/>
            <p:cNvSpPr>
              <a:spLocks noChangeAspect="1"/>
            </p:cNvSpPr>
            <p:nvPr/>
          </p:nvSpPr>
          <p:spPr>
            <a:xfrm>
              <a:off x="5857077" y="2586833"/>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Oval 105"/>
            <p:cNvSpPr>
              <a:spLocks noChangeAspect="1"/>
            </p:cNvSpPr>
            <p:nvPr/>
          </p:nvSpPr>
          <p:spPr>
            <a:xfrm>
              <a:off x="6108690" y="4033019"/>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Oval 106"/>
            <p:cNvSpPr>
              <a:spLocks noChangeAspect="1"/>
            </p:cNvSpPr>
            <p:nvPr/>
          </p:nvSpPr>
          <p:spPr>
            <a:xfrm>
              <a:off x="5935251" y="4007493"/>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Oval 107"/>
            <p:cNvSpPr>
              <a:spLocks noChangeAspect="1"/>
            </p:cNvSpPr>
            <p:nvPr/>
          </p:nvSpPr>
          <p:spPr>
            <a:xfrm>
              <a:off x="6179055" y="3805077"/>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Oval 108"/>
            <p:cNvSpPr>
              <a:spLocks noChangeAspect="1"/>
            </p:cNvSpPr>
            <p:nvPr/>
          </p:nvSpPr>
          <p:spPr>
            <a:xfrm>
              <a:off x="5911609" y="3481568"/>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Oval 109"/>
            <p:cNvSpPr>
              <a:spLocks noChangeAspect="1"/>
            </p:cNvSpPr>
            <p:nvPr/>
          </p:nvSpPr>
          <p:spPr>
            <a:xfrm>
              <a:off x="5935503" y="3250249"/>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Oval 111"/>
            <p:cNvSpPr>
              <a:spLocks noChangeAspect="1"/>
            </p:cNvSpPr>
            <p:nvPr/>
          </p:nvSpPr>
          <p:spPr>
            <a:xfrm>
              <a:off x="5407378" y="2990029"/>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Oval 112"/>
            <p:cNvSpPr>
              <a:spLocks noChangeAspect="1"/>
            </p:cNvSpPr>
            <p:nvPr/>
          </p:nvSpPr>
          <p:spPr>
            <a:xfrm>
              <a:off x="5554798"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Oval 113"/>
            <p:cNvSpPr>
              <a:spLocks noChangeAspect="1"/>
            </p:cNvSpPr>
            <p:nvPr/>
          </p:nvSpPr>
          <p:spPr>
            <a:xfrm>
              <a:off x="6103821" y="254481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Oval 114"/>
            <p:cNvSpPr>
              <a:spLocks noChangeAspect="1"/>
            </p:cNvSpPr>
            <p:nvPr/>
          </p:nvSpPr>
          <p:spPr>
            <a:xfrm>
              <a:off x="6462121"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15"/>
            <p:cNvSpPr>
              <a:spLocks noChangeAspect="1"/>
            </p:cNvSpPr>
            <p:nvPr/>
          </p:nvSpPr>
          <p:spPr>
            <a:xfrm>
              <a:off x="6327312" y="3210835"/>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Oval 116"/>
            <p:cNvSpPr>
              <a:spLocks noChangeAspect="1"/>
            </p:cNvSpPr>
            <p:nvPr/>
          </p:nvSpPr>
          <p:spPr>
            <a:xfrm>
              <a:off x="5686778" y="3434014"/>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Oval 117"/>
            <p:cNvSpPr>
              <a:spLocks noChangeAspect="1"/>
            </p:cNvSpPr>
            <p:nvPr/>
          </p:nvSpPr>
          <p:spPr>
            <a:xfrm>
              <a:off x="6196862" y="3546740"/>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Oval 118"/>
            <p:cNvSpPr>
              <a:spLocks noChangeAspect="1"/>
            </p:cNvSpPr>
            <p:nvPr/>
          </p:nvSpPr>
          <p:spPr>
            <a:xfrm>
              <a:off x="5792191" y="3805077"/>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36"/>
          <p:cNvGrpSpPr/>
          <p:nvPr/>
        </p:nvGrpSpPr>
        <p:grpSpPr>
          <a:xfrm>
            <a:off x="4122303" y="3479539"/>
            <a:ext cx="763778" cy="698730"/>
            <a:chOff x="5408480" y="4511869"/>
            <a:chExt cx="1134411" cy="1037797"/>
          </a:xfrm>
          <a:solidFill>
            <a:schemeClr val="bg1">
              <a:lumMod val="75000"/>
            </a:schemeClr>
          </a:solidFill>
        </p:grpSpPr>
        <p:sp>
          <p:nvSpPr>
            <p:cNvPr id="110" name="Freeform 81"/>
            <p:cNvSpPr/>
            <p:nvPr/>
          </p:nvSpPr>
          <p:spPr>
            <a:xfrm>
              <a:off x="5464289" y="4511869"/>
              <a:ext cx="1028142" cy="964410"/>
            </a:xfrm>
            <a:custGeom>
              <a:avLst/>
              <a:gdLst>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13 w 672200"/>
                <a:gd name="connsiteY7" fmla="*/ 53019 h 630649"/>
                <a:gd name="connsiteX0-1" fmla="*/ 0 w 672200"/>
                <a:gd name="connsiteY0-2" fmla="*/ 0 h 630649"/>
                <a:gd name="connsiteX1-3" fmla="*/ 671846 w 672200"/>
                <a:gd name="connsiteY1-4" fmla="*/ 0 h 630649"/>
                <a:gd name="connsiteX2-5" fmla="*/ 672200 w 672200"/>
                <a:gd name="connsiteY2-6" fmla="*/ 32054 h 630649"/>
                <a:gd name="connsiteX3-7" fmla="*/ 657576 w 672200"/>
                <a:gd name="connsiteY3-8" fmla="*/ 470997 h 630649"/>
                <a:gd name="connsiteX4-9" fmla="*/ 493887 w 672200"/>
                <a:gd name="connsiteY4-10" fmla="*/ 626220 h 630649"/>
                <a:gd name="connsiteX5-11" fmla="*/ 200376 w 672200"/>
                <a:gd name="connsiteY5-12" fmla="*/ 629042 h 630649"/>
                <a:gd name="connsiteX6-13" fmla="*/ 31043 w 672200"/>
                <a:gd name="connsiteY6-14" fmla="*/ 487931 h 630649"/>
                <a:gd name="connsiteX7-15" fmla="*/ 231194 w 672200"/>
                <a:gd name="connsiteY7-16" fmla="*/ 129219 h 630649"/>
                <a:gd name="connsiteX8" fmla="*/ 0 w 672200"/>
                <a:gd name="connsiteY8" fmla="*/ 0 h 630649"/>
                <a:gd name="connsiteX0-17" fmla="*/ 46884 w 719084"/>
                <a:gd name="connsiteY0-18" fmla="*/ 0 h 630649"/>
                <a:gd name="connsiteX1-19" fmla="*/ 718730 w 719084"/>
                <a:gd name="connsiteY1-20" fmla="*/ 0 h 630649"/>
                <a:gd name="connsiteX2-21" fmla="*/ 719084 w 719084"/>
                <a:gd name="connsiteY2-22" fmla="*/ 32054 h 630649"/>
                <a:gd name="connsiteX3-23" fmla="*/ 704460 w 719084"/>
                <a:gd name="connsiteY3-24" fmla="*/ 470997 h 630649"/>
                <a:gd name="connsiteX4-25" fmla="*/ 540771 w 719084"/>
                <a:gd name="connsiteY4-26" fmla="*/ 626220 h 630649"/>
                <a:gd name="connsiteX5-27" fmla="*/ 247260 w 719084"/>
                <a:gd name="connsiteY5-28" fmla="*/ 629042 h 630649"/>
                <a:gd name="connsiteX6-29" fmla="*/ 77927 w 719084"/>
                <a:gd name="connsiteY6-30" fmla="*/ 487931 h 630649"/>
                <a:gd name="connsiteX7-31" fmla="*/ 46884 w 719084"/>
                <a:gd name="connsiteY7-32" fmla="*/ 0 h 630649"/>
                <a:gd name="connsiteX0-33" fmla="*/ 756 w 672956"/>
                <a:gd name="connsiteY0-34" fmla="*/ 0 h 630649"/>
                <a:gd name="connsiteX1-35" fmla="*/ 672602 w 672956"/>
                <a:gd name="connsiteY1-36" fmla="*/ 0 h 630649"/>
                <a:gd name="connsiteX2-37" fmla="*/ 672956 w 672956"/>
                <a:gd name="connsiteY2-38" fmla="*/ 32054 h 630649"/>
                <a:gd name="connsiteX3-39" fmla="*/ 658332 w 672956"/>
                <a:gd name="connsiteY3-40" fmla="*/ 470997 h 630649"/>
                <a:gd name="connsiteX4-41" fmla="*/ 494643 w 672956"/>
                <a:gd name="connsiteY4-42" fmla="*/ 626220 h 630649"/>
                <a:gd name="connsiteX5-43" fmla="*/ 201132 w 672956"/>
                <a:gd name="connsiteY5-44" fmla="*/ 629042 h 630649"/>
                <a:gd name="connsiteX6-45" fmla="*/ 31799 w 672956"/>
                <a:gd name="connsiteY6-46" fmla="*/ 487931 h 630649"/>
                <a:gd name="connsiteX7-47" fmla="*/ 756 w 672956"/>
                <a:gd name="connsiteY7-48" fmla="*/ 0 h 630649"/>
                <a:gd name="connsiteX0-49" fmla="*/ 124 w 672324"/>
                <a:gd name="connsiteY0-50" fmla="*/ 0 h 630649"/>
                <a:gd name="connsiteX1-51" fmla="*/ 671970 w 672324"/>
                <a:gd name="connsiteY1-52" fmla="*/ 0 h 630649"/>
                <a:gd name="connsiteX2-53" fmla="*/ 672324 w 672324"/>
                <a:gd name="connsiteY2-54" fmla="*/ 32054 h 630649"/>
                <a:gd name="connsiteX3-55" fmla="*/ 657700 w 672324"/>
                <a:gd name="connsiteY3-56" fmla="*/ 470997 h 630649"/>
                <a:gd name="connsiteX4-57" fmla="*/ 494011 w 672324"/>
                <a:gd name="connsiteY4-58" fmla="*/ 626220 h 630649"/>
                <a:gd name="connsiteX5-59" fmla="*/ 200500 w 672324"/>
                <a:gd name="connsiteY5-60" fmla="*/ 629042 h 630649"/>
                <a:gd name="connsiteX6-61" fmla="*/ 31167 w 672324"/>
                <a:gd name="connsiteY6-62" fmla="*/ 487931 h 630649"/>
                <a:gd name="connsiteX7-63" fmla="*/ 124 w 672324"/>
                <a:gd name="connsiteY7-64" fmla="*/ 0 h 6306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72324" h="630649">
                  <a:moveTo>
                    <a:pt x="124" y="0"/>
                  </a:moveTo>
                  <a:lnTo>
                    <a:pt x="671970" y="0"/>
                  </a:lnTo>
                  <a:lnTo>
                    <a:pt x="672324" y="32054"/>
                  </a:lnTo>
                  <a:cubicBezTo>
                    <a:pt x="671950" y="155680"/>
                    <a:pt x="661404" y="375100"/>
                    <a:pt x="657700" y="470997"/>
                  </a:cubicBezTo>
                  <a:cubicBezTo>
                    <a:pt x="594200" y="541082"/>
                    <a:pt x="561744" y="571657"/>
                    <a:pt x="494011" y="626220"/>
                  </a:cubicBezTo>
                  <a:cubicBezTo>
                    <a:pt x="406522" y="621517"/>
                    <a:pt x="294575" y="635157"/>
                    <a:pt x="200500" y="629042"/>
                  </a:cubicBezTo>
                  <a:cubicBezTo>
                    <a:pt x="134647" y="580594"/>
                    <a:pt x="89963" y="547669"/>
                    <a:pt x="31167" y="487931"/>
                  </a:cubicBezTo>
                  <a:cubicBezTo>
                    <a:pt x="21583" y="380710"/>
                    <a:pt x="-1901" y="109897"/>
                    <a:pt x="1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Rounded Rectangle 82"/>
            <p:cNvSpPr/>
            <p:nvPr/>
          </p:nvSpPr>
          <p:spPr>
            <a:xfrm>
              <a:off x="5408480" y="4647679"/>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Rounded Rectangle 83"/>
            <p:cNvSpPr/>
            <p:nvPr/>
          </p:nvSpPr>
          <p:spPr>
            <a:xfrm>
              <a:off x="5408480" y="4781032"/>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Rounded Rectangle 84"/>
            <p:cNvSpPr/>
            <p:nvPr/>
          </p:nvSpPr>
          <p:spPr>
            <a:xfrm>
              <a:off x="5408480" y="4925056"/>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Rounded Rectangle 85"/>
            <p:cNvSpPr/>
            <p:nvPr/>
          </p:nvSpPr>
          <p:spPr>
            <a:xfrm>
              <a:off x="5408480" y="5065557"/>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Oval 86"/>
            <p:cNvSpPr/>
            <p:nvPr/>
          </p:nvSpPr>
          <p:spPr>
            <a:xfrm>
              <a:off x="5806853" y="5368691"/>
              <a:ext cx="371880" cy="180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r>
                <a:rPr lang="en-US" sz="560" dirty="0">
                  <a:latin typeface="Arial" panose="020B0604020202020204" pitchFamily="34" charset="0"/>
                  <a:ea typeface="微软雅黑" panose="020B0503020204020204" pitchFamily="34" charset="-122"/>
                  <a:cs typeface="+mn-ea"/>
                  <a:sym typeface="Arial" panose="020B0604020202020204" pitchFamily="34" charset="0"/>
                </a:rPr>
                <a:t>   </a:t>
              </a:r>
              <a:endParaRPr lang="id-ID" sz="56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Text Placeholder 32"/>
          <p:cNvSpPr txBox="1"/>
          <p:nvPr/>
        </p:nvSpPr>
        <p:spPr>
          <a:xfrm>
            <a:off x="1579697" y="2276235"/>
            <a:ext cx="1225820" cy="30912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117" name="Text Placeholder 33"/>
          <p:cNvSpPr txBox="1"/>
          <p:nvPr/>
        </p:nvSpPr>
        <p:spPr>
          <a:xfrm>
            <a:off x="1579698" y="2098994"/>
            <a:ext cx="1111143" cy="18017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Oval 39"/>
          <p:cNvSpPr>
            <a:spLocks noChangeAspect="1"/>
          </p:cNvSpPr>
          <p:nvPr/>
        </p:nvSpPr>
        <p:spPr>
          <a:xfrm>
            <a:off x="1894615" y="1517684"/>
            <a:ext cx="476250" cy="476250"/>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spcBef>
                <a:spcPts val="0"/>
              </a:spcBef>
              <a:spcAft>
                <a:spcPts val="0"/>
              </a:spcAft>
            </a:pPr>
            <a:r>
              <a:rPr lang="zh-CN" altLang="en-US" sz="97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sz="97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9" name="Elbow Connector 40"/>
          <p:cNvCxnSpPr/>
          <p:nvPr/>
        </p:nvCxnSpPr>
        <p:spPr>
          <a:xfrm rot="10800000" flipV="1">
            <a:off x="2245840" y="2150609"/>
            <a:ext cx="1338150" cy="1276795"/>
          </a:xfrm>
          <a:prstGeom prst="bentConnector3">
            <a:avLst>
              <a:gd name="adj1" fmla="val 50000"/>
            </a:avLst>
          </a:prstGeom>
          <a:ln w="63500">
            <a:solidFill>
              <a:srgbClr val="A5A5A5"/>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Elbow Connector 41"/>
          <p:cNvCxnSpPr/>
          <p:nvPr/>
        </p:nvCxnSpPr>
        <p:spPr>
          <a:xfrm rot="10800000">
            <a:off x="2483061" y="1761232"/>
            <a:ext cx="1200992" cy="859671"/>
          </a:xfrm>
          <a:prstGeom prst="bentConnector3">
            <a:avLst>
              <a:gd name="adj1" fmla="val 50000"/>
            </a:avLst>
          </a:prstGeom>
          <a:ln w="63500">
            <a:solidFill>
              <a:srgbClr val="4472C4"/>
            </a:solidFill>
            <a:tailEnd type="triangle"/>
          </a:ln>
        </p:spPr>
        <p:style>
          <a:lnRef idx="1">
            <a:schemeClr val="accent1"/>
          </a:lnRef>
          <a:fillRef idx="0">
            <a:schemeClr val="accent1"/>
          </a:fillRef>
          <a:effectRef idx="0">
            <a:schemeClr val="accent1"/>
          </a:effectRef>
          <a:fontRef idx="minor">
            <a:schemeClr val="tx1"/>
          </a:fontRef>
        </p:style>
      </p:cxnSp>
      <p:sp>
        <p:nvSpPr>
          <p:cNvPr id="121" name="Text Placeholder 32"/>
          <p:cNvSpPr txBox="1"/>
          <p:nvPr/>
        </p:nvSpPr>
        <p:spPr>
          <a:xfrm flipH="1">
            <a:off x="6349216" y="2295215"/>
            <a:ext cx="1225820" cy="30912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122" name="Text Placeholder 33"/>
          <p:cNvSpPr txBox="1"/>
          <p:nvPr/>
        </p:nvSpPr>
        <p:spPr>
          <a:xfrm flipH="1">
            <a:off x="6349217" y="2117975"/>
            <a:ext cx="1111143" cy="18017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Oval 44"/>
          <p:cNvSpPr>
            <a:spLocks noChangeAspect="1"/>
          </p:cNvSpPr>
          <p:nvPr/>
        </p:nvSpPr>
        <p:spPr>
          <a:xfrm flipH="1">
            <a:off x="6666663" y="1556565"/>
            <a:ext cx="476250" cy="47625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spcBef>
                <a:spcPts val="0"/>
              </a:spcBef>
              <a:spcAft>
                <a:spcPts val="0"/>
              </a:spcAft>
            </a:pPr>
            <a:r>
              <a:rPr lang="zh-CN" altLang="en-US" sz="97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sz="97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4" name="Elbow Connector 45"/>
          <p:cNvCxnSpPr/>
          <p:nvPr/>
        </p:nvCxnSpPr>
        <p:spPr>
          <a:xfrm>
            <a:off x="5412281" y="2409760"/>
            <a:ext cx="1500625" cy="964918"/>
          </a:xfrm>
          <a:prstGeom prst="bentConnector3">
            <a:avLst>
              <a:gd name="adj1" fmla="val 50000"/>
            </a:avLst>
          </a:prstGeom>
          <a:ln w="6350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Elbow Connector 46"/>
          <p:cNvCxnSpPr/>
          <p:nvPr/>
        </p:nvCxnSpPr>
        <p:spPr>
          <a:xfrm flipV="1">
            <a:off x="5109630" y="1802216"/>
            <a:ext cx="1441390" cy="1233207"/>
          </a:xfrm>
          <a:prstGeom prst="bentConnector3">
            <a:avLst>
              <a:gd name="adj1" fmla="val 50000"/>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6" name="Text Placeholder 32"/>
          <p:cNvSpPr txBox="1"/>
          <p:nvPr/>
        </p:nvSpPr>
        <p:spPr>
          <a:xfrm>
            <a:off x="1353776" y="3951971"/>
            <a:ext cx="1225820" cy="30912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127" name="Text Placeholder 33"/>
          <p:cNvSpPr txBox="1"/>
          <p:nvPr/>
        </p:nvSpPr>
        <p:spPr>
          <a:xfrm>
            <a:off x="1353777" y="3774729"/>
            <a:ext cx="1111143" cy="18017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77"/>
          <p:cNvSpPr>
            <a:spLocks noChangeAspect="1"/>
          </p:cNvSpPr>
          <p:nvPr/>
        </p:nvSpPr>
        <p:spPr>
          <a:xfrm>
            <a:off x="1668919" y="3191929"/>
            <a:ext cx="476250" cy="476250"/>
          </a:xfrm>
          <a:prstGeom prst="ellipse">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spcBef>
                <a:spcPts val="0"/>
              </a:spcBef>
              <a:spcAft>
                <a:spcPts val="0"/>
              </a:spcAft>
            </a:pPr>
            <a:r>
              <a:rPr lang="zh-CN" altLang="en-US" sz="97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sz="97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Text Placeholder 32"/>
          <p:cNvSpPr txBox="1"/>
          <p:nvPr/>
        </p:nvSpPr>
        <p:spPr>
          <a:xfrm>
            <a:off x="6710272" y="3877815"/>
            <a:ext cx="1225820" cy="30912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130" name="Text Placeholder 33"/>
          <p:cNvSpPr txBox="1"/>
          <p:nvPr/>
        </p:nvSpPr>
        <p:spPr>
          <a:xfrm>
            <a:off x="6710273" y="3700574"/>
            <a:ext cx="1111143" cy="18017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7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7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Oval 80"/>
          <p:cNvSpPr>
            <a:spLocks noChangeAspect="1"/>
          </p:cNvSpPr>
          <p:nvPr/>
        </p:nvSpPr>
        <p:spPr>
          <a:xfrm>
            <a:off x="7027720" y="3134301"/>
            <a:ext cx="476250" cy="476250"/>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spcBef>
                <a:spcPts val="0"/>
              </a:spcBef>
              <a:spcAft>
                <a:spcPts val="0"/>
              </a:spcAft>
            </a:pPr>
            <a:r>
              <a:rPr lang="zh-CN" altLang="en-US" sz="97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sz="975"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Oval 204"/>
          <p:cNvSpPr>
            <a:spLocks noChangeAspect="1"/>
          </p:cNvSpPr>
          <p:nvPr/>
        </p:nvSpPr>
        <p:spPr>
          <a:xfrm>
            <a:off x="5167946" y="2325425"/>
            <a:ext cx="169667" cy="169666"/>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Oval 205"/>
          <p:cNvSpPr>
            <a:spLocks noChangeAspect="1"/>
          </p:cNvSpPr>
          <p:nvPr/>
        </p:nvSpPr>
        <p:spPr>
          <a:xfrm>
            <a:off x="4879230" y="2958130"/>
            <a:ext cx="169667" cy="16966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Oval 206"/>
          <p:cNvSpPr>
            <a:spLocks noChangeAspect="1"/>
          </p:cNvSpPr>
          <p:nvPr/>
        </p:nvSpPr>
        <p:spPr>
          <a:xfrm>
            <a:off x="3759600" y="2544026"/>
            <a:ext cx="159223" cy="159223"/>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Oval 207"/>
          <p:cNvSpPr>
            <a:spLocks noChangeAspect="1"/>
          </p:cNvSpPr>
          <p:nvPr/>
        </p:nvSpPr>
        <p:spPr>
          <a:xfrm>
            <a:off x="3659177" y="2078678"/>
            <a:ext cx="159972" cy="159972"/>
          </a:xfrm>
          <a:prstGeom prst="ellipse">
            <a:avLst/>
          </a:prstGeom>
          <a:solidFill>
            <a:srgbClr val="A5A5A5"/>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just">
              <a:lnSpc>
                <a:spcPct val="120000"/>
              </a:lnSpc>
              <a:spcBef>
                <a:spcPts val="0"/>
              </a:spcBef>
              <a:spcAft>
                <a:spcPts val="0"/>
              </a:spcAft>
            </a:pPr>
            <a:endParaRPr lang="en-US" sz="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638">
        <p15:prstTrans prst="pageCurlDouble"/>
      </p:transition>
    </mc:Choice>
    <mc:Fallback xmlns="">
      <p:transition spd="slow" advTm="563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1000"/>
                                        <p:tgtEl>
                                          <p:spTgt spid="109"/>
                                        </p:tgtEl>
                                      </p:cBhvr>
                                    </p:animEffect>
                                    <p:anim calcmode="lin" valueType="num">
                                      <p:cBhvr>
                                        <p:cTn id="8" dur="1000" fill="hold"/>
                                        <p:tgtEl>
                                          <p:spTgt spid="109"/>
                                        </p:tgtEl>
                                        <p:attrNameLst>
                                          <p:attrName>ppt_x</p:attrName>
                                        </p:attrNameLst>
                                      </p:cBhvr>
                                      <p:tavLst>
                                        <p:tav tm="0">
                                          <p:val>
                                            <p:strVal val="#ppt_x"/>
                                          </p:val>
                                        </p:tav>
                                        <p:tav tm="100000">
                                          <p:val>
                                            <p:strVal val="#ppt_x"/>
                                          </p:val>
                                        </p:tav>
                                      </p:tavLst>
                                    </p:anim>
                                    <p:anim calcmode="lin" valueType="num">
                                      <p:cBhvr>
                                        <p:cTn id="9" dur="1000" fill="hold"/>
                                        <p:tgtEl>
                                          <p:spTgt spid="10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1000"/>
                                        <p:tgtEl>
                                          <p:spTgt spid="80"/>
                                        </p:tgtEl>
                                      </p:cBhvr>
                                    </p:animEffect>
                                    <p:anim calcmode="lin" valueType="num">
                                      <p:cBhvr>
                                        <p:cTn id="13" dur="1000" fill="hold"/>
                                        <p:tgtEl>
                                          <p:spTgt spid="80"/>
                                        </p:tgtEl>
                                        <p:attrNameLst>
                                          <p:attrName>ppt_x</p:attrName>
                                        </p:attrNameLst>
                                      </p:cBhvr>
                                      <p:tavLst>
                                        <p:tav tm="0">
                                          <p:val>
                                            <p:strVal val="#ppt_x"/>
                                          </p:val>
                                        </p:tav>
                                        <p:tav tm="100000">
                                          <p:val>
                                            <p:strVal val="#ppt_x"/>
                                          </p:val>
                                        </p:tav>
                                      </p:tavLst>
                                    </p:anim>
                                    <p:anim calcmode="lin" valueType="num">
                                      <p:cBhvr>
                                        <p:cTn id="14" dur="1000" fill="hold"/>
                                        <p:tgtEl>
                                          <p:spTgt spid="8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randombar(horizontal)">
                                      <p:cBhvr>
                                        <p:cTn id="24" dur="500"/>
                                        <p:tgtEl>
                                          <p:spTgt spid="135"/>
                                        </p:tgtEl>
                                      </p:cBhvr>
                                    </p:animEffect>
                                  </p:childTnLst>
                                </p:cTn>
                              </p:par>
                              <p:par>
                                <p:cTn id="25" presetID="14" presetClass="entr" presetSubtype="10"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randombar(horizontal)">
                                      <p:cBhvr>
                                        <p:cTn id="27" dur="500"/>
                                        <p:tgtEl>
                                          <p:spTgt spid="119"/>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28"/>
                                        </p:tgtEl>
                                        <p:attrNameLst>
                                          <p:attrName>style.visibility</p:attrName>
                                        </p:attrNameLst>
                                      </p:cBhvr>
                                      <p:to>
                                        <p:strVal val="visible"/>
                                      </p:to>
                                    </p:set>
                                    <p:animEffect transition="in" filter="randombar(horizontal)">
                                      <p:cBhvr>
                                        <p:cTn id="30" dur="500"/>
                                        <p:tgtEl>
                                          <p:spTgt spid="128"/>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26"/>
                                        </p:tgtEl>
                                        <p:attrNameLst>
                                          <p:attrName>style.visibility</p:attrName>
                                        </p:attrNameLst>
                                      </p:cBhvr>
                                      <p:to>
                                        <p:strVal val="visible"/>
                                      </p:to>
                                    </p:set>
                                    <p:animEffect transition="in" filter="randombar(horizontal)">
                                      <p:cBhvr>
                                        <p:cTn id="33" dur="500"/>
                                        <p:tgtEl>
                                          <p:spTgt spid="126"/>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27"/>
                                        </p:tgtEl>
                                        <p:attrNameLst>
                                          <p:attrName>style.visibility</p:attrName>
                                        </p:attrNameLst>
                                      </p:cBhvr>
                                      <p:to>
                                        <p:strVal val="visible"/>
                                      </p:to>
                                    </p:set>
                                    <p:animEffect transition="in" filter="randombar(horizontal)">
                                      <p:cBhvr>
                                        <p:cTn id="36" dur="500"/>
                                        <p:tgtEl>
                                          <p:spTgt spid="127"/>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randombar(horizontal)">
                                      <p:cBhvr>
                                        <p:cTn id="41" dur="500"/>
                                        <p:tgtEl>
                                          <p:spTgt spid="134"/>
                                        </p:tgtEl>
                                      </p:cBhvr>
                                    </p:animEffect>
                                  </p:childTnLst>
                                </p:cTn>
                              </p:par>
                              <p:par>
                                <p:cTn id="42" presetID="14" presetClass="entr" presetSubtype="10" fill="hold" nodeType="with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randombar(horizontal)">
                                      <p:cBhvr>
                                        <p:cTn id="44" dur="500"/>
                                        <p:tgtEl>
                                          <p:spTgt spid="12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18"/>
                                        </p:tgtEl>
                                        <p:attrNameLst>
                                          <p:attrName>style.visibility</p:attrName>
                                        </p:attrNameLst>
                                      </p:cBhvr>
                                      <p:to>
                                        <p:strVal val="visible"/>
                                      </p:to>
                                    </p:set>
                                    <p:animEffect transition="in" filter="randombar(horizontal)">
                                      <p:cBhvr>
                                        <p:cTn id="47" dur="500"/>
                                        <p:tgtEl>
                                          <p:spTgt spid="118"/>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16"/>
                                        </p:tgtEl>
                                        <p:attrNameLst>
                                          <p:attrName>style.visibility</p:attrName>
                                        </p:attrNameLst>
                                      </p:cBhvr>
                                      <p:to>
                                        <p:strVal val="visible"/>
                                      </p:to>
                                    </p:set>
                                    <p:animEffect transition="in" filter="randombar(horizontal)">
                                      <p:cBhvr>
                                        <p:cTn id="50" dur="500"/>
                                        <p:tgtEl>
                                          <p:spTgt spid="11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17"/>
                                        </p:tgtEl>
                                        <p:attrNameLst>
                                          <p:attrName>style.visibility</p:attrName>
                                        </p:attrNameLst>
                                      </p:cBhvr>
                                      <p:to>
                                        <p:strVal val="visible"/>
                                      </p:to>
                                    </p:set>
                                    <p:animEffect transition="in" filter="randombar(horizontal)">
                                      <p:cBhvr>
                                        <p:cTn id="53" dur="500"/>
                                        <p:tgtEl>
                                          <p:spTgt spid="117"/>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randombar(horizontal)">
                                      <p:cBhvr>
                                        <p:cTn id="58" dur="500"/>
                                        <p:tgtEl>
                                          <p:spTgt spid="132"/>
                                        </p:tgtEl>
                                      </p:cBhvr>
                                    </p:animEffect>
                                  </p:childTnLst>
                                </p:cTn>
                              </p:par>
                              <p:par>
                                <p:cTn id="59" presetID="14" presetClass="entr" presetSubtype="10" fill="hold" nodeType="withEffect">
                                  <p:stCondLst>
                                    <p:cond delay="0"/>
                                  </p:stCondLst>
                                  <p:childTnLst>
                                    <p:set>
                                      <p:cBhvr>
                                        <p:cTn id="60" dur="1" fill="hold">
                                          <p:stCondLst>
                                            <p:cond delay="0"/>
                                          </p:stCondLst>
                                        </p:cTn>
                                        <p:tgtEl>
                                          <p:spTgt spid="124"/>
                                        </p:tgtEl>
                                        <p:attrNameLst>
                                          <p:attrName>style.visibility</p:attrName>
                                        </p:attrNameLst>
                                      </p:cBhvr>
                                      <p:to>
                                        <p:strVal val="visible"/>
                                      </p:to>
                                    </p:set>
                                    <p:animEffect transition="in" filter="randombar(horizontal)">
                                      <p:cBhvr>
                                        <p:cTn id="61" dur="500"/>
                                        <p:tgtEl>
                                          <p:spTgt spid="124"/>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31"/>
                                        </p:tgtEl>
                                        <p:attrNameLst>
                                          <p:attrName>style.visibility</p:attrName>
                                        </p:attrNameLst>
                                      </p:cBhvr>
                                      <p:to>
                                        <p:strVal val="visible"/>
                                      </p:to>
                                    </p:set>
                                    <p:animEffect transition="in" filter="randombar(horizontal)">
                                      <p:cBhvr>
                                        <p:cTn id="64" dur="500"/>
                                        <p:tgtEl>
                                          <p:spTgt spid="131"/>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randombar(horizontal)">
                                      <p:cBhvr>
                                        <p:cTn id="67" dur="500"/>
                                        <p:tgtEl>
                                          <p:spTgt spid="1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29"/>
                                        </p:tgtEl>
                                        <p:attrNameLst>
                                          <p:attrName>style.visibility</p:attrName>
                                        </p:attrNameLst>
                                      </p:cBhvr>
                                      <p:to>
                                        <p:strVal val="visible"/>
                                      </p:to>
                                    </p:set>
                                    <p:animEffect transition="in" filter="randombar(horizontal)">
                                      <p:cBhvr>
                                        <p:cTn id="70" dur="500"/>
                                        <p:tgtEl>
                                          <p:spTgt spid="129"/>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133"/>
                                        </p:tgtEl>
                                        <p:attrNameLst>
                                          <p:attrName>style.visibility</p:attrName>
                                        </p:attrNameLst>
                                      </p:cBhvr>
                                      <p:to>
                                        <p:strVal val="visible"/>
                                      </p:to>
                                    </p:set>
                                    <p:animEffect transition="in" filter="randombar(horizontal)">
                                      <p:cBhvr>
                                        <p:cTn id="75" dur="500"/>
                                        <p:tgtEl>
                                          <p:spTgt spid="133"/>
                                        </p:tgtEl>
                                      </p:cBhvr>
                                    </p:animEffect>
                                  </p:childTnLst>
                                </p:cTn>
                              </p:par>
                              <p:par>
                                <p:cTn id="76" presetID="14" presetClass="entr" presetSubtype="10" fill="hold" nodeType="withEffect">
                                  <p:stCondLst>
                                    <p:cond delay="0"/>
                                  </p:stCondLst>
                                  <p:childTnLst>
                                    <p:set>
                                      <p:cBhvr>
                                        <p:cTn id="77" dur="1" fill="hold">
                                          <p:stCondLst>
                                            <p:cond delay="0"/>
                                          </p:stCondLst>
                                        </p:cTn>
                                        <p:tgtEl>
                                          <p:spTgt spid="125"/>
                                        </p:tgtEl>
                                        <p:attrNameLst>
                                          <p:attrName>style.visibility</p:attrName>
                                        </p:attrNameLst>
                                      </p:cBhvr>
                                      <p:to>
                                        <p:strVal val="visible"/>
                                      </p:to>
                                    </p:set>
                                    <p:animEffect transition="in" filter="randombar(horizontal)">
                                      <p:cBhvr>
                                        <p:cTn id="78" dur="500"/>
                                        <p:tgtEl>
                                          <p:spTgt spid="125"/>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23"/>
                                        </p:tgtEl>
                                        <p:attrNameLst>
                                          <p:attrName>style.visibility</p:attrName>
                                        </p:attrNameLst>
                                      </p:cBhvr>
                                      <p:to>
                                        <p:strVal val="visible"/>
                                      </p:to>
                                    </p:set>
                                    <p:animEffect transition="in" filter="randombar(horizontal)">
                                      <p:cBhvr>
                                        <p:cTn id="81" dur="500"/>
                                        <p:tgtEl>
                                          <p:spTgt spid="123"/>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22"/>
                                        </p:tgtEl>
                                        <p:attrNameLst>
                                          <p:attrName>style.visibility</p:attrName>
                                        </p:attrNameLst>
                                      </p:cBhvr>
                                      <p:to>
                                        <p:strVal val="visible"/>
                                      </p:to>
                                    </p:set>
                                    <p:animEffect transition="in" filter="randombar(horizontal)">
                                      <p:cBhvr>
                                        <p:cTn id="84" dur="500"/>
                                        <p:tgtEl>
                                          <p:spTgt spid="122"/>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randombar(horizontal)">
                                      <p:cBhvr>
                                        <p:cTn id="87"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8" grpId="0" animBg="1"/>
      <p:bldP spid="121" grpId="0"/>
      <p:bldP spid="122" grpId="0"/>
      <p:bldP spid="123" grpId="0" animBg="1"/>
      <p:bldP spid="126" grpId="0"/>
      <p:bldP spid="127" grpId="0"/>
      <p:bldP spid="128" grpId="0" animBg="1"/>
      <p:bldP spid="129" grpId="0"/>
      <p:bldP spid="130" grpId="0"/>
      <p:bldP spid="131" grpId="0" animBg="1"/>
      <p:bldP spid="132" grpId="0" animBg="1"/>
      <p:bldP spid="133" grpId="0" animBg="1"/>
      <p:bldP spid="134" grpId="0" animBg="1"/>
      <p:bldP spid="1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十字箭头 6"/>
          <p:cNvSpPr>
            <a:spLocks noChangeArrowheads="1"/>
          </p:cNvSpPr>
          <p:nvPr/>
        </p:nvSpPr>
        <p:spPr bwMode="auto">
          <a:xfrm>
            <a:off x="795373" y="1206408"/>
            <a:ext cx="3375376" cy="3375376"/>
          </a:xfrm>
          <a:custGeom>
            <a:avLst/>
            <a:gdLst>
              <a:gd name="G0" fmla="+- 9936 0 0"/>
              <a:gd name="G1" fmla="+- 10584 0 0"/>
              <a:gd name="G2" fmla="+- 1080 0 0"/>
              <a:gd name="G3" fmla="+- 21600 0 9936"/>
              <a:gd name="G4" fmla="+- 21600 0 10584"/>
              <a:gd name="G5" fmla="+- 21600 0 1080"/>
              <a:gd name="G6" fmla="+- 9936 0 10800"/>
              <a:gd name="G7" fmla="+- 10584 0 10800"/>
              <a:gd name="G8" fmla="*/ G7 1080 G6"/>
              <a:gd name="G9" fmla="+- 21600 0 G8"/>
              <a:gd name="T0" fmla="*/ G8 w 21600"/>
              <a:gd name="T1" fmla="*/ G1 h 21600"/>
              <a:gd name="T2" fmla="*/ G9 w 21600"/>
              <a:gd name="T3" fmla="*/ G4 h 21600"/>
            </a:gdLst>
            <a:ahLst/>
            <a:cxnLst>
              <a:cxn ang="0">
                <a:pos x="r" y="vc"/>
              </a:cxn>
              <a:cxn ang="5400000">
                <a:pos x="hc" y="b"/>
              </a:cxn>
              <a:cxn ang="10800000">
                <a:pos x="l" y="vc"/>
              </a:cxn>
              <a:cxn ang="16200000">
                <a:pos x="hc" y="t"/>
              </a:cxn>
            </a:cxnLst>
            <a:rect l="T0" t="T1" r="T2" b="T3"/>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3" name="任意多边形 7"/>
          <p:cNvSpPr>
            <a:spLocks noChangeArrowheads="1"/>
          </p:cNvSpPr>
          <p:nvPr/>
        </p:nvSpPr>
        <p:spPr bwMode="auto">
          <a:xfrm>
            <a:off x="1014720" y="1425755"/>
            <a:ext cx="1349917" cy="1349917"/>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4472C4"/>
          </a:solidFill>
          <a:ln w="12700" cap="flat" cmpd="sng">
            <a:solidFill>
              <a:srgbClr val="FFFFFF"/>
            </a:solidFill>
            <a:miter lim="800000"/>
          </a:ln>
        </p:spPr>
        <p:txBody>
          <a:bodyPr lIns="209371" tIns="209371" rIns="209371" bIns="209371" anchor="ctr"/>
          <a:lstStyle/>
          <a:p>
            <a:pPr algn="ctr">
              <a:lnSpc>
                <a:spcPct val="90000"/>
              </a:lnSpc>
              <a:spcAft>
                <a:spcPct val="35000"/>
              </a:spcAft>
            </a:pPr>
            <a:endParaRPr lang="zh-CN" altLang="zh-CN" sz="3235">
              <a:solidFill>
                <a:schemeClr val="bg1"/>
              </a:solidFill>
              <a:latin typeface="宋体" panose="02010600030101010101" pitchFamily="2" charset="-122"/>
              <a:sym typeface="宋体" panose="02010600030101010101" pitchFamily="2" charset="-122"/>
            </a:endParaRPr>
          </a:p>
        </p:txBody>
      </p:sp>
      <p:sp>
        <p:nvSpPr>
          <p:cNvPr id="4" name="任意多边形 8"/>
          <p:cNvSpPr>
            <a:spLocks noChangeArrowheads="1"/>
          </p:cNvSpPr>
          <p:nvPr/>
        </p:nvSpPr>
        <p:spPr bwMode="auto">
          <a:xfrm>
            <a:off x="2600318" y="1425755"/>
            <a:ext cx="1351084" cy="1349917"/>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FC000"/>
          </a:solidFill>
          <a:ln w="12700" cap="flat" cmpd="sng">
            <a:solidFill>
              <a:srgbClr val="FFFFFF"/>
            </a:solidFill>
            <a:miter lim="800000"/>
          </a:ln>
        </p:spPr>
        <p:txBody>
          <a:bodyPr lIns="209371" tIns="209371" rIns="209371" bIns="209371" anchor="ctr"/>
          <a:lstStyle/>
          <a:p>
            <a:pPr algn="ctr">
              <a:lnSpc>
                <a:spcPct val="90000"/>
              </a:lnSpc>
              <a:spcAft>
                <a:spcPct val="35000"/>
              </a:spcAft>
            </a:pPr>
            <a:endParaRPr lang="zh-CN" altLang="zh-CN" sz="3235">
              <a:solidFill>
                <a:schemeClr val="bg1"/>
              </a:solidFill>
              <a:latin typeface="宋体" panose="02010600030101010101" pitchFamily="2" charset="-122"/>
              <a:sym typeface="宋体" panose="02010600030101010101" pitchFamily="2" charset="-122"/>
            </a:endParaRPr>
          </a:p>
        </p:txBody>
      </p:sp>
      <p:sp>
        <p:nvSpPr>
          <p:cNvPr id="5" name="任意多边形 9"/>
          <p:cNvSpPr>
            <a:spLocks noChangeArrowheads="1"/>
          </p:cNvSpPr>
          <p:nvPr/>
        </p:nvSpPr>
        <p:spPr bwMode="auto">
          <a:xfrm>
            <a:off x="1014720" y="3012520"/>
            <a:ext cx="1349917" cy="1349917"/>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A5A5A5"/>
          </a:solidFill>
          <a:ln w="12700" cap="flat" cmpd="sng">
            <a:solidFill>
              <a:srgbClr val="FFFFFF"/>
            </a:solidFill>
            <a:miter lim="800000"/>
          </a:ln>
        </p:spPr>
        <p:txBody>
          <a:bodyPr lIns="209371" tIns="209371" rIns="209371" bIns="209371" anchor="ctr"/>
          <a:lstStyle/>
          <a:p>
            <a:pPr algn="ctr">
              <a:lnSpc>
                <a:spcPct val="90000"/>
              </a:lnSpc>
              <a:spcAft>
                <a:spcPct val="35000"/>
              </a:spcAft>
            </a:pPr>
            <a:endParaRPr lang="zh-CN" altLang="zh-CN" sz="3235" dirty="0">
              <a:solidFill>
                <a:schemeClr val="bg1"/>
              </a:solidFill>
              <a:latin typeface="宋体" panose="02010600030101010101" pitchFamily="2" charset="-122"/>
              <a:sym typeface="宋体" panose="02010600030101010101" pitchFamily="2" charset="-122"/>
            </a:endParaRPr>
          </a:p>
        </p:txBody>
      </p:sp>
      <p:sp>
        <p:nvSpPr>
          <p:cNvPr id="6" name="任意多边形 10"/>
          <p:cNvSpPr>
            <a:spLocks noChangeArrowheads="1"/>
          </p:cNvSpPr>
          <p:nvPr/>
        </p:nvSpPr>
        <p:spPr bwMode="auto">
          <a:xfrm>
            <a:off x="2600318" y="3012520"/>
            <a:ext cx="1351084" cy="1349917"/>
          </a:xfrm>
          <a:custGeom>
            <a:avLst/>
            <a:gdLst>
              <a:gd name="T0" fmla="*/ 0 w 2167466"/>
              <a:gd name="T1" fmla="*/ 361252 h 2167466"/>
              <a:gd name="T2" fmla="*/ 361252 w 2167466"/>
              <a:gd name="T3" fmla="*/ 0 h 2167466"/>
              <a:gd name="T4" fmla="*/ 1806214 w 2167466"/>
              <a:gd name="T5" fmla="*/ 0 h 2167466"/>
              <a:gd name="T6" fmla="*/ 2167466 w 2167466"/>
              <a:gd name="T7" fmla="*/ 361252 h 2167466"/>
              <a:gd name="T8" fmla="*/ 2167466 w 2167466"/>
              <a:gd name="T9" fmla="*/ 1806214 h 2167466"/>
              <a:gd name="T10" fmla="*/ 1806214 w 2167466"/>
              <a:gd name="T11" fmla="*/ 2167466 h 2167466"/>
              <a:gd name="T12" fmla="*/ 361252 w 2167466"/>
              <a:gd name="T13" fmla="*/ 2167466 h 2167466"/>
              <a:gd name="T14" fmla="*/ 0 w 2167466"/>
              <a:gd name="T15" fmla="*/ 1806214 h 2167466"/>
              <a:gd name="T16" fmla="*/ 0 w 2167466"/>
              <a:gd name="T17" fmla="*/ 361252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ED7D31"/>
          </a:solidFill>
          <a:ln w="12700" cap="flat" cmpd="sng">
            <a:solidFill>
              <a:srgbClr val="FFFFFF"/>
            </a:solidFill>
            <a:miter lim="800000"/>
          </a:ln>
        </p:spPr>
        <p:txBody>
          <a:bodyPr lIns="209371" tIns="209371" rIns="209371" bIns="209371" anchor="ctr"/>
          <a:lstStyle/>
          <a:p>
            <a:pPr algn="ctr">
              <a:lnSpc>
                <a:spcPct val="90000"/>
              </a:lnSpc>
              <a:spcAft>
                <a:spcPct val="35000"/>
              </a:spcAft>
            </a:pPr>
            <a:endParaRPr lang="zh-CN" altLang="zh-CN" sz="3235">
              <a:solidFill>
                <a:schemeClr val="bg1"/>
              </a:solidFill>
              <a:latin typeface="宋体" panose="02010600030101010101" pitchFamily="2" charset="-122"/>
              <a:sym typeface="宋体" panose="02010600030101010101" pitchFamily="2" charset="-122"/>
            </a:endParaRPr>
          </a:p>
        </p:txBody>
      </p:sp>
      <p:sp>
        <p:nvSpPr>
          <p:cNvPr id="7" name="KSO_Shape"/>
          <p:cNvSpPr>
            <a:spLocks noChangeArrowheads="1"/>
          </p:cNvSpPr>
          <p:nvPr/>
        </p:nvSpPr>
        <p:spPr bwMode="auto">
          <a:xfrm>
            <a:off x="1463915" y="3248201"/>
            <a:ext cx="450361" cy="747880"/>
          </a:xfrm>
          <a:custGeom>
            <a:avLst/>
            <a:gdLst>
              <a:gd name="T0" fmla="*/ 588566 w 1536700"/>
              <a:gd name="T1" fmla="*/ 2172931 h 2555648"/>
              <a:gd name="T2" fmla="*/ 588566 w 1536700"/>
              <a:gd name="T3" fmla="*/ 2232462 h 2555648"/>
              <a:gd name="T4" fmla="*/ 948135 w 1536700"/>
              <a:gd name="T5" fmla="*/ 2232462 h 2555648"/>
              <a:gd name="T6" fmla="*/ 948135 w 1536700"/>
              <a:gd name="T7" fmla="*/ 2172931 h 2555648"/>
              <a:gd name="T8" fmla="*/ 588566 w 1536700"/>
              <a:gd name="T9" fmla="*/ 2014319 h 2555648"/>
              <a:gd name="T10" fmla="*/ 588566 w 1536700"/>
              <a:gd name="T11" fmla="*/ 2073850 h 2555648"/>
              <a:gd name="T12" fmla="*/ 948135 w 1536700"/>
              <a:gd name="T13" fmla="*/ 2073850 h 2555648"/>
              <a:gd name="T14" fmla="*/ 948135 w 1536700"/>
              <a:gd name="T15" fmla="*/ 2014319 h 2555648"/>
              <a:gd name="T16" fmla="*/ 439655 w 1536700"/>
              <a:gd name="T17" fmla="*/ 1865655 h 2555648"/>
              <a:gd name="T18" fmla="*/ 1097045 w 1536700"/>
              <a:gd name="T19" fmla="*/ 1865655 h 2555648"/>
              <a:gd name="T20" fmla="*/ 1189236 w 1536700"/>
              <a:gd name="T21" fmla="*/ 1953225 h 2555648"/>
              <a:gd name="T22" fmla="*/ 1097045 w 1536700"/>
              <a:gd name="T23" fmla="*/ 2040795 h 2555648"/>
              <a:gd name="T24" fmla="*/ 1189236 w 1536700"/>
              <a:gd name="T25" fmla="*/ 2128365 h 2555648"/>
              <a:gd name="T26" fmla="*/ 1097045 w 1536700"/>
              <a:gd name="T27" fmla="*/ 2215935 h 2555648"/>
              <a:gd name="T28" fmla="*/ 1189236 w 1536700"/>
              <a:gd name="T29" fmla="*/ 2303505 h 2555648"/>
              <a:gd name="T30" fmla="*/ 1097045 w 1536700"/>
              <a:gd name="T31" fmla="*/ 2391075 h 2555648"/>
              <a:gd name="T32" fmla="*/ 948071 w 1536700"/>
              <a:gd name="T33" fmla="*/ 2391075 h 2555648"/>
              <a:gd name="T34" fmla="*/ 937297 w 1536700"/>
              <a:gd name="T35" fmla="*/ 2444188 h 2555648"/>
              <a:gd name="T36" fmla="*/ 768350 w 1536700"/>
              <a:gd name="T37" fmla="*/ 2555648 h 2555648"/>
              <a:gd name="T38" fmla="*/ 599403 w 1536700"/>
              <a:gd name="T39" fmla="*/ 2444188 h 2555648"/>
              <a:gd name="T40" fmla="*/ 588630 w 1536700"/>
              <a:gd name="T41" fmla="*/ 2391075 h 2555648"/>
              <a:gd name="T42" fmla="*/ 439655 w 1536700"/>
              <a:gd name="T43" fmla="*/ 2391075 h 2555648"/>
              <a:gd name="T44" fmla="*/ 347464 w 1536700"/>
              <a:gd name="T45" fmla="*/ 2303505 h 2555648"/>
              <a:gd name="T46" fmla="*/ 439655 w 1536700"/>
              <a:gd name="T47" fmla="*/ 2215935 h 2555648"/>
              <a:gd name="T48" fmla="*/ 347464 w 1536700"/>
              <a:gd name="T49" fmla="*/ 2128365 h 2555648"/>
              <a:gd name="T50" fmla="*/ 439655 w 1536700"/>
              <a:gd name="T51" fmla="*/ 2040795 h 2555648"/>
              <a:gd name="T52" fmla="*/ 347464 w 1536700"/>
              <a:gd name="T53" fmla="*/ 1953225 h 2555648"/>
              <a:gd name="T54" fmla="*/ 439655 w 1536700"/>
              <a:gd name="T55" fmla="*/ 1865655 h 2555648"/>
              <a:gd name="T56" fmla="*/ 768350 w 1536700"/>
              <a:gd name="T57" fmla="*/ 0 h 2555648"/>
              <a:gd name="T58" fmla="*/ 1536700 w 1536700"/>
              <a:gd name="T59" fmla="*/ 770343 h 2555648"/>
              <a:gd name="T60" fmla="*/ 1521090 w 1536700"/>
              <a:gd name="T61" fmla="*/ 925594 h 2555648"/>
              <a:gd name="T62" fmla="*/ 1491688 w 1536700"/>
              <a:gd name="T63" fmla="*/ 1020556 h 2555648"/>
              <a:gd name="T64" fmla="*/ 1491950 w 1536700"/>
              <a:gd name="T65" fmla="*/ 1020556 h 2555648"/>
              <a:gd name="T66" fmla="*/ 1140478 w 1536700"/>
              <a:gd name="T67" fmla="*/ 1823920 h 2555648"/>
              <a:gd name="T68" fmla="*/ 396222 w 1536700"/>
              <a:gd name="T69" fmla="*/ 1823920 h 2555648"/>
              <a:gd name="T70" fmla="*/ 44750 w 1536700"/>
              <a:gd name="T71" fmla="*/ 1020556 h 2555648"/>
              <a:gd name="T72" fmla="*/ 45012 w 1536700"/>
              <a:gd name="T73" fmla="*/ 1020556 h 2555648"/>
              <a:gd name="T74" fmla="*/ 15610 w 1536700"/>
              <a:gd name="T75" fmla="*/ 925594 h 2555648"/>
              <a:gd name="T76" fmla="*/ 0 w 1536700"/>
              <a:gd name="T77" fmla="*/ 770343 h 2555648"/>
              <a:gd name="T78" fmla="*/ 768350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txBody>
          <a:bodyPr anchor="ctr"/>
          <a:lstStyle/>
          <a:p>
            <a:pPr algn="ctr"/>
            <a:endParaRPr lang="zh-CN" altLang="zh-CN" sz="1175">
              <a:solidFill>
                <a:schemeClr val="bg1"/>
              </a:solidFill>
              <a:latin typeface="宋体" panose="02010600030101010101" pitchFamily="2" charset="-122"/>
              <a:sym typeface="宋体" panose="02010600030101010101" pitchFamily="2" charset="-122"/>
            </a:endParaRPr>
          </a:p>
        </p:txBody>
      </p:sp>
      <p:sp>
        <p:nvSpPr>
          <p:cNvPr id="8" name="KSO_Shape"/>
          <p:cNvSpPr>
            <a:spLocks noChangeArrowheads="1"/>
          </p:cNvSpPr>
          <p:nvPr/>
        </p:nvSpPr>
        <p:spPr bwMode="auto">
          <a:xfrm>
            <a:off x="1327407" y="1647435"/>
            <a:ext cx="747879" cy="726879"/>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zh-CN" sz="1175">
              <a:solidFill>
                <a:schemeClr val="bg1"/>
              </a:solidFill>
              <a:latin typeface="Calibri" panose="020F0502020204030204" pitchFamily="34" charset="0"/>
              <a:sym typeface="宋体" panose="02010600030101010101" pitchFamily="2" charset="-122"/>
            </a:endParaRPr>
          </a:p>
        </p:txBody>
      </p:sp>
      <p:sp>
        <p:nvSpPr>
          <p:cNvPr id="9" name="KSO_Shape"/>
          <p:cNvSpPr>
            <a:spLocks noChangeArrowheads="1"/>
          </p:cNvSpPr>
          <p:nvPr/>
        </p:nvSpPr>
        <p:spPr bwMode="auto">
          <a:xfrm>
            <a:off x="2981842" y="3248201"/>
            <a:ext cx="588036" cy="747880"/>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zh-CN" sz="1175">
              <a:solidFill>
                <a:schemeClr val="bg1"/>
              </a:solidFill>
              <a:latin typeface="Calibri" panose="020F0502020204030204" pitchFamily="34" charset="0"/>
              <a:sym typeface="宋体" panose="02010600030101010101" pitchFamily="2" charset="-122"/>
            </a:endParaRPr>
          </a:p>
        </p:txBody>
      </p:sp>
      <p:sp>
        <p:nvSpPr>
          <p:cNvPr id="10" name="KSO_Shape"/>
          <p:cNvSpPr>
            <a:spLocks noChangeArrowheads="1"/>
          </p:cNvSpPr>
          <p:nvPr/>
        </p:nvSpPr>
        <p:spPr bwMode="auto">
          <a:xfrm>
            <a:off x="2879169" y="1636935"/>
            <a:ext cx="746713" cy="747879"/>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zh-CN" sz="1175">
              <a:solidFill>
                <a:schemeClr val="bg1"/>
              </a:solidFill>
              <a:latin typeface="Calibri" panose="020F0502020204030204" pitchFamily="34" charset="0"/>
              <a:sym typeface="宋体" panose="02010600030101010101" pitchFamily="2" charset="-122"/>
            </a:endParaRPr>
          </a:p>
        </p:txBody>
      </p:sp>
      <p:sp>
        <p:nvSpPr>
          <p:cNvPr id="11" name="文本框 19"/>
          <p:cNvSpPr>
            <a:spLocks noChangeArrowheads="1"/>
          </p:cNvSpPr>
          <p:nvPr/>
        </p:nvSpPr>
        <p:spPr bwMode="auto">
          <a:xfrm>
            <a:off x="1327406" y="2441985"/>
            <a:ext cx="946093" cy="27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20"/>
          <p:cNvSpPr>
            <a:spLocks noChangeArrowheads="1"/>
          </p:cNvSpPr>
          <p:nvPr/>
        </p:nvSpPr>
        <p:spPr bwMode="auto">
          <a:xfrm>
            <a:off x="2824332" y="2441985"/>
            <a:ext cx="946093" cy="27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21"/>
          <p:cNvSpPr>
            <a:spLocks noChangeArrowheads="1"/>
          </p:cNvSpPr>
          <p:nvPr/>
        </p:nvSpPr>
        <p:spPr bwMode="auto">
          <a:xfrm>
            <a:off x="2879169" y="4040417"/>
            <a:ext cx="946093" cy="27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22"/>
          <p:cNvSpPr>
            <a:spLocks noChangeArrowheads="1"/>
          </p:cNvSpPr>
          <p:nvPr/>
        </p:nvSpPr>
        <p:spPr bwMode="auto">
          <a:xfrm>
            <a:off x="1250401" y="4040417"/>
            <a:ext cx="946093" cy="27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1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KSO_Shape"/>
          <p:cNvSpPr>
            <a:spLocks noChangeArrowheads="1"/>
          </p:cNvSpPr>
          <p:nvPr/>
        </p:nvSpPr>
        <p:spPr bwMode="auto">
          <a:xfrm>
            <a:off x="4883626" y="1439756"/>
            <a:ext cx="348855" cy="347688"/>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4472C4"/>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文本框 26"/>
          <p:cNvSpPr>
            <a:spLocks noChangeArrowheads="1"/>
          </p:cNvSpPr>
          <p:nvPr/>
        </p:nvSpPr>
        <p:spPr bwMode="auto">
          <a:xfrm>
            <a:off x="5232481" y="1398920"/>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5"/>
          <p:cNvSpPr>
            <a:spLocks noChangeArrowheads="1"/>
          </p:cNvSpPr>
          <p:nvPr/>
        </p:nvSpPr>
        <p:spPr bwMode="auto">
          <a:xfrm>
            <a:off x="5232481" y="1598432"/>
            <a:ext cx="3164196"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18" name="KSO_Shape"/>
          <p:cNvSpPr>
            <a:spLocks noChangeArrowheads="1"/>
          </p:cNvSpPr>
          <p:nvPr/>
        </p:nvSpPr>
        <p:spPr bwMode="auto">
          <a:xfrm>
            <a:off x="4883626" y="2254140"/>
            <a:ext cx="348855" cy="34885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文本框 36"/>
          <p:cNvSpPr>
            <a:spLocks noChangeArrowheads="1"/>
          </p:cNvSpPr>
          <p:nvPr/>
        </p:nvSpPr>
        <p:spPr bwMode="auto">
          <a:xfrm>
            <a:off x="5232481" y="2213304"/>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5"/>
          <p:cNvSpPr>
            <a:spLocks noChangeArrowheads="1"/>
          </p:cNvSpPr>
          <p:nvPr/>
        </p:nvSpPr>
        <p:spPr bwMode="auto">
          <a:xfrm>
            <a:off x="5232481" y="2412816"/>
            <a:ext cx="3164196"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21" name="KSO_Shape"/>
          <p:cNvSpPr>
            <a:spLocks noChangeArrowheads="1"/>
          </p:cNvSpPr>
          <p:nvPr/>
        </p:nvSpPr>
        <p:spPr bwMode="auto">
          <a:xfrm>
            <a:off x="4883626" y="3069691"/>
            <a:ext cx="348855" cy="347688"/>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2" name="文本框 40"/>
          <p:cNvSpPr>
            <a:spLocks noChangeArrowheads="1"/>
          </p:cNvSpPr>
          <p:nvPr/>
        </p:nvSpPr>
        <p:spPr bwMode="auto">
          <a:xfrm>
            <a:off x="5232481" y="3028854"/>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15"/>
          <p:cNvSpPr>
            <a:spLocks noChangeArrowheads="1"/>
          </p:cNvSpPr>
          <p:nvPr/>
        </p:nvSpPr>
        <p:spPr bwMode="auto">
          <a:xfrm>
            <a:off x="5232481" y="3228367"/>
            <a:ext cx="3164196"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24" name="KSO_Shape"/>
          <p:cNvSpPr>
            <a:spLocks noChangeArrowheads="1"/>
          </p:cNvSpPr>
          <p:nvPr/>
        </p:nvSpPr>
        <p:spPr bwMode="auto">
          <a:xfrm>
            <a:off x="4883626" y="3884074"/>
            <a:ext cx="348855" cy="348855"/>
          </a:xfrm>
          <a:custGeom>
            <a:avLst/>
            <a:gdLst>
              <a:gd name="T0" fmla="*/ 422617 w 720080"/>
              <a:gd name="T1" fmla="*/ 167125 h 720080"/>
              <a:gd name="T2" fmla="*/ 392320 w 720080"/>
              <a:gd name="T3" fmla="*/ 179675 h 720080"/>
              <a:gd name="T4" fmla="*/ 392320 w 720080"/>
              <a:gd name="T5" fmla="*/ 240270 h 720080"/>
              <a:gd name="T6" fmla="*/ 470117 w 720080"/>
              <a:gd name="T7" fmla="*/ 318067 h 720080"/>
              <a:gd name="T8" fmla="*/ 151276 w 720080"/>
              <a:gd name="T9" fmla="*/ 318067 h 720080"/>
              <a:gd name="T10" fmla="*/ 108429 w 720080"/>
              <a:gd name="T11" fmla="*/ 360915 h 720080"/>
              <a:gd name="T12" fmla="*/ 151276 w 720080"/>
              <a:gd name="T13" fmla="*/ 403762 h 720080"/>
              <a:gd name="T14" fmla="*/ 467182 w 720080"/>
              <a:gd name="T15" fmla="*/ 403762 h 720080"/>
              <a:gd name="T16" fmla="*/ 391132 w 720080"/>
              <a:gd name="T17" fmla="*/ 479811 h 720080"/>
              <a:gd name="T18" fmla="*/ 391132 w 720080"/>
              <a:gd name="T19" fmla="*/ 540406 h 720080"/>
              <a:gd name="T20" fmla="*/ 451727 w 720080"/>
              <a:gd name="T21" fmla="*/ 540406 h 720080"/>
              <a:gd name="T22" fmla="*/ 597086 w 720080"/>
              <a:gd name="T23" fmla="*/ 395048 h 720080"/>
              <a:gd name="T24" fmla="*/ 603450 w 720080"/>
              <a:gd name="T25" fmla="*/ 388459 h 720080"/>
              <a:gd name="T26" fmla="*/ 605656 w 720080"/>
              <a:gd name="T27" fmla="*/ 385654 h 720080"/>
              <a:gd name="T28" fmla="*/ 607314 w 720080"/>
              <a:gd name="T29" fmla="*/ 381802 h 720080"/>
              <a:gd name="T30" fmla="*/ 611651 w 720080"/>
              <a:gd name="T31" fmla="*/ 359975 h 720080"/>
              <a:gd name="T32" fmla="*/ 607314 w 720080"/>
              <a:gd name="T33" fmla="*/ 338148 h 720080"/>
              <a:gd name="T34" fmla="*/ 604581 w 720080"/>
              <a:gd name="T35" fmla="*/ 333055 h 720080"/>
              <a:gd name="T36" fmla="*/ 603896 w 720080"/>
              <a:gd name="T37" fmla="*/ 331821 h 720080"/>
              <a:gd name="T38" fmla="*/ 598273 w 720080"/>
              <a:gd name="T39" fmla="*/ 325033 h 720080"/>
              <a:gd name="T40" fmla="*/ 452915 w 720080"/>
              <a:gd name="T41" fmla="*/ 179675 h 720080"/>
              <a:gd name="T42" fmla="*/ 422617 w 720080"/>
              <a:gd name="T43" fmla="*/ 167125 h 720080"/>
              <a:gd name="T44" fmla="*/ 360040 w 720080"/>
              <a:gd name="T45" fmla="*/ 0 h 720080"/>
              <a:gd name="T46" fmla="*/ 720080 w 720080"/>
              <a:gd name="T47" fmla="*/ 360040 h 720080"/>
              <a:gd name="T48" fmla="*/ 360040 w 720080"/>
              <a:gd name="T49" fmla="*/ 720080 h 720080"/>
              <a:gd name="T50" fmla="*/ 0 w 720080"/>
              <a:gd name="T51" fmla="*/ 360040 h 720080"/>
              <a:gd name="T52" fmla="*/ 36004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D7D3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文本框 44"/>
          <p:cNvSpPr>
            <a:spLocks noChangeArrowheads="1"/>
          </p:cNvSpPr>
          <p:nvPr/>
        </p:nvSpPr>
        <p:spPr bwMode="auto">
          <a:xfrm>
            <a:off x="5232481" y="3843238"/>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5"/>
          <p:cNvSpPr>
            <a:spLocks noChangeArrowheads="1"/>
          </p:cNvSpPr>
          <p:nvPr/>
        </p:nvSpPr>
        <p:spPr bwMode="auto">
          <a:xfrm>
            <a:off x="5232481" y="4042751"/>
            <a:ext cx="3164196"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27"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425">
        <p15:prstTrans prst="pageCurlDouble"/>
      </p:transition>
    </mc:Choice>
    <mc:Fallback xmlns="">
      <p:transition spd="slow" advTm="1425">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3"/>
          <p:cNvSpPr>
            <a:spLocks noChangeShapeType="1"/>
          </p:cNvSpPr>
          <p:nvPr/>
        </p:nvSpPr>
        <p:spPr bwMode="auto">
          <a:xfrm flipV="1">
            <a:off x="763871" y="3231867"/>
            <a:ext cx="7471797" cy="1167"/>
          </a:xfrm>
          <a:prstGeom prst="line">
            <a:avLst/>
          </a:prstGeom>
          <a:noFill/>
          <a:ln w="12700" cap="flat" cmpd="sng">
            <a:solidFill>
              <a:srgbClr val="A5A5A5"/>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3" name="组合 14"/>
          <p:cNvGrpSpPr/>
          <p:nvPr/>
        </p:nvGrpSpPr>
        <p:grpSpPr bwMode="auto">
          <a:xfrm>
            <a:off x="1211899" y="1906451"/>
            <a:ext cx="919390" cy="1750109"/>
            <a:chOff x="0" y="0"/>
            <a:chExt cx="1251020" cy="2380412"/>
          </a:xfrm>
        </p:grpSpPr>
        <p:grpSp>
          <p:nvGrpSpPr>
            <p:cNvPr id="4" name="组合 7"/>
            <p:cNvGrpSpPr/>
            <p:nvPr/>
          </p:nvGrpSpPr>
          <p:grpSpPr bwMode="auto">
            <a:xfrm>
              <a:off x="568360" y="1003369"/>
              <a:ext cx="114300" cy="1377043"/>
              <a:chOff x="0" y="0"/>
              <a:chExt cx="114300" cy="1377043"/>
            </a:xfrm>
          </p:grpSpPr>
          <p:sp>
            <p:nvSpPr>
              <p:cNvPr id="6" name="直接连接符 5"/>
              <p:cNvSpPr>
                <a:spLocks noChangeShapeType="1"/>
              </p:cNvSpPr>
              <p:nvPr/>
            </p:nvSpPr>
            <p:spPr bwMode="auto">
              <a:xfrm>
                <a:off x="57150" y="0"/>
                <a:ext cx="1" cy="1262743"/>
              </a:xfrm>
              <a:prstGeom prst="line">
                <a:avLst/>
              </a:prstGeom>
              <a:noFill/>
              <a:ln w="19050" cap="flat" cmpd="sng">
                <a:solidFill>
                  <a:srgbClr val="A5A5A5"/>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7" name="椭圆 6"/>
              <p:cNvSpPr>
                <a:spLocks noChangeArrowheads="1"/>
              </p:cNvSpPr>
              <p:nvPr/>
            </p:nvSpPr>
            <p:spPr bwMode="auto">
              <a:xfrm>
                <a:off x="0" y="1262743"/>
                <a:ext cx="114300" cy="114300"/>
              </a:xfrm>
              <a:prstGeom prst="ellipse">
                <a:avLst/>
              </a:prstGeom>
              <a:solidFill>
                <a:srgbClr val="A5A5A5"/>
              </a:solidFill>
              <a:ln w="28575" cap="flat" cmpd="sng">
                <a:solidFill>
                  <a:srgbClr val="A5A5A5"/>
                </a:solid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5" name="椭圆 8"/>
            <p:cNvSpPr>
              <a:spLocks noChangeArrowheads="1"/>
            </p:cNvSpPr>
            <p:nvPr/>
          </p:nvSpPr>
          <p:spPr bwMode="auto">
            <a:xfrm>
              <a:off x="0" y="0"/>
              <a:ext cx="1251020" cy="1251020"/>
            </a:xfrm>
            <a:prstGeom prst="ellipse">
              <a:avLst/>
            </a:prstGeom>
            <a:solidFill>
              <a:srgbClr val="4472C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8" name="组合 15"/>
          <p:cNvGrpSpPr/>
          <p:nvPr/>
        </p:nvGrpSpPr>
        <p:grpSpPr bwMode="auto">
          <a:xfrm>
            <a:off x="2750828" y="1220409"/>
            <a:ext cx="1447923" cy="2434985"/>
            <a:chOff x="0" y="0"/>
            <a:chExt cx="1970314" cy="3313025"/>
          </a:xfrm>
        </p:grpSpPr>
        <p:grpSp>
          <p:nvGrpSpPr>
            <p:cNvPr id="9" name="组合 10"/>
            <p:cNvGrpSpPr/>
            <p:nvPr/>
          </p:nvGrpSpPr>
          <p:grpSpPr bwMode="auto">
            <a:xfrm>
              <a:off x="928007" y="1935982"/>
              <a:ext cx="114300" cy="1377043"/>
              <a:chOff x="0" y="0"/>
              <a:chExt cx="114300" cy="1377043"/>
            </a:xfrm>
          </p:grpSpPr>
          <p:sp>
            <p:nvSpPr>
              <p:cNvPr id="11" name="直接连接符 11"/>
              <p:cNvSpPr>
                <a:spLocks noChangeShapeType="1"/>
              </p:cNvSpPr>
              <p:nvPr/>
            </p:nvSpPr>
            <p:spPr bwMode="auto">
              <a:xfrm>
                <a:off x="57150" y="0"/>
                <a:ext cx="1" cy="1262743"/>
              </a:xfrm>
              <a:prstGeom prst="line">
                <a:avLst/>
              </a:prstGeom>
              <a:noFill/>
              <a:ln w="19050" cap="flat" cmpd="sng">
                <a:solidFill>
                  <a:srgbClr val="A5A5A5"/>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2" name="椭圆 12"/>
              <p:cNvSpPr>
                <a:spLocks noChangeArrowheads="1"/>
              </p:cNvSpPr>
              <p:nvPr/>
            </p:nvSpPr>
            <p:spPr bwMode="auto">
              <a:xfrm>
                <a:off x="0" y="1262743"/>
                <a:ext cx="114300" cy="114300"/>
              </a:xfrm>
              <a:prstGeom prst="ellipse">
                <a:avLst/>
              </a:prstGeom>
              <a:solidFill>
                <a:srgbClr val="3F3F3F"/>
              </a:solidFill>
              <a:ln w="28575" cap="flat" cmpd="sng">
                <a:solidFill>
                  <a:srgbClr val="A5A5A5"/>
                </a:solid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10" name="椭圆 9"/>
            <p:cNvSpPr>
              <a:spLocks noChangeArrowheads="1"/>
            </p:cNvSpPr>
            <p:nvPr/>
          </p:nvSpPr>
          <p:spPr bwMode="auto">
            <a:xfrm>
              <a:off x="0" y="0"/>
              <a:ext cx="1970314" cy="1970314"/>
            </a:xfrm>
            <a:prstGeom prst="ellipse">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3" name="组合 16"/>
          <p:cNvGrpSpPr/>
          <p:nvPr/>
        </p:nvGrpSpPr>
        <p:grpSpPr bwMode="auto">
          <a:xfrm>
            <a:off x="4789121" y="1220409"/>
            <a:ext cx="1447923" cy="2434985"/>
            <a:chOff x="0" y="0"/>
            <a:chExt cx="1970314" cy="3313025"/>
          </a:xfrm>
        </p:grpSpPr>
        <p:grpSp>
          <p:nvGrpSpPr>
            <p:cNvPr id="14" name="组合 17"/>
            <p:cNvGrpSpPr/>
            <p:nvPr/>
          </p:nvGrpSpPr>
          <p:grpSpPr bwMode="auto">
            <a:xfrm>
              <a:off x="928007" y="1935982"/>
              <a:ext cx="114300" cy="1377043"/>
              <a:chOff x="0" y="0"/>
              <a:chExt cx="114300" cy="1377043"/>
            </a:xfrm>
          </p:grpSpPr>
          <p:sp>
            <p:nvSpPr>
              <p:cNvPr id="16" name="直接连接符 19"/>
              <p:cNvSpPr>
                <a:spLocks noChangeShapeType="1"/>
              </p:cNvSpPr>
              <p:nvPr/>
            </p:nvSpPr>
            <p:spPr bwMode="auto">
              <a:xfrm>
                <a:off x="57150" y="0"/>
                <a:ext cx="1" cy="1262743"/>
              </a:xfrm>
              <a:prstGeom prst="line">
                <a:avLst/>
              </a:prstGeom>
              <a:noFill/>
              <a:ln w="19050" cap="flat" cmpd="sng">
                <a:solidFill>
                  <a:srgbClr val="A5A5A5"/>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17" name="椭圆 20"/>
              <p:cNvSpPr>
                <a:spLocks noChangeArrowheads="1"/>
              </p:cNvSpPr>
              <p:nvPr/>
            </p:nvSpPr>
            <p:spPr bwMode="auto">
              <a:xfrm>
                <a:off x="0" y="1262743"/>
                <a:ext cx="114300" cy="114300"/>
              </a:xfrm>
              <a:prstGeom prst="ellipse">
                <a:avLst/>
              </a:prstGeom>
              <a:solidFill>
                <a:srgbClr val="A5A5A5"/>
              </a:solidFill>
              <a:ln w="28575" cap="flat" cmpd="sng">
                <a:solidFill>
                  <a:srgbClr val="A5A5A5"/>
                </a:solid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15" name="椭圆 18"/>
            <p:cNvSpPr>
              <a:spLocks noChangeArrowheads="1"/>
            </p:cNvSpPr>
            <p:nvPr/>
          </p:nvSpPr>
          <p:spPr bwMode="auto">
            <a:xfrm>
              <a:off x="0" y="0"/>
              <a:ext cx="1970314" cy="1970314"/>
            </a:xfrm>
            <a:prstGeom prst="ellipse">
              <a:avLst/>
            </a:pr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8" name="组合 21"/>
          <p:cNvGrpSpPr/>
          <p:nvPr/>
        </p:nvGrpSpPr>
        <p:grpSpPr bwMode="auto">
          <a:xfrm>
            <a:off x="6841415" y="1906451"/>
            <a:ext cx="919390" cy="1750109"/>
            <a:chOff x="0" y="0"/>
            <a:chExt cx="1251020" cy="2380412"/>
          </a:xfrm>
        </p:grpSpPr>
        <p:grpSp>
          <p:nvGrpSpPr>
            <p:cNvPr id="19" name="组合 22"/>
            <p:cNvGrpSpPr/>
            <p:nvPr/>
          </p:nvGrpSpPr>
          <p:grpSpPr bwMode="auto">
            <a:xfrm>
              <a:off x="568360" y="1003369"/>
              <a:ext cx="114300" cy="1377043"/>
              <a:chOff x="0" y="0"/>
              <a:chExt cx="114300" cy="1377043"/>
            </a:xfrm>
          </p:grpSpPr>
          <p:sp>
            <p:nvSpPr>
              <p:cNvPr id="21" name="直接连接符 24"/>
              <p:cNvSpPr>
                <a:spLocks noChangeShapeType="1"/>
              </p:cNvSpPr>
              <p:nvPr/>
            </p:nvSpPr>
            <p:spPr bwMode="auto">
              <a:xfrm>
                <a:off x="57150" y="0"/>
                <a:ext cx="1" cy="1262743"/>
              </a:xfrm>
              <a:prstGeom prst="line">
                <a:avLst/>
              </a:prstGeom>
              <a:noFill/>
              <a:ln w="19050" cap="flat" cmpd="sng">
                <a:solidFill>
                  <a:srgbClr val="A5A5A5"/>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2" name="椭圆 25"/>
              <p:cNvSpPr>
                <a:spLocks noChangeArrowheads="1"/>
              </p:cNvSpPr>
              <p:nvPr/>
            </p:nvSpPr>
            <p:spPr bwMode="auto">
              <a:xfrm>
                <a:off x="0" y="1262743"/>
                <a:ext cx="114300" cy="114300"/>
              </a:xfrm>
              <a:prstGeom prst="ellipse">
                <a:avLst/>
              </a:prstGeom>
              <a:solidFill>
                <a:srgbClr val="3F3F3F"/>
              </a:solidFill>
              <a:ln w="28575" cap="flat" cmpd="sng">
                <a:solidFill>
                  <a:srgbClr val="A5A5A5"/>
                </a:solidFill>
                <a:miter lim="800000"/>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0" name="椭圆 23"/>
            <p:cNvSpPr>
              <a:spLocks noChangeArrowheads="1"/>
            </p:cNvSpPr>
            <p:nvPr/>
          </p:nvSpPr>
          <p:spPr bwMode="auto">
            <a:xfrm>
              <a:off x="0" y="0"/>
              <a:ext cx="1251020" cy="1251020"/>
            </a:xfrm>
            <a:prstGeom prst="ellipse">
              <a:avLst/>
            </a:prstGeom>
            <a:solidFill>
              <a:srgbClr val="ED7D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3" name="KSO_Shape"/>
          <p:cNvSpPr>
            <a:spLocks noChangeArrowheads="1"/>
          </p:cNvSpPr>
          <p:nvPr/>
        </p:nvSpPr>
        <p:spPr bwMode="auto">
          <a:xfrm>
            <a:off x="7115598" y="2100130"/>
            <a:ext cx="371023" cy="617205"/>
          </a:xfrm>
          <a:custGeom>
            <a:avLst/>
            <a:gdLst>
              <a:gd name="T0" fmla="*/ 588566 w 1536700"/>
              <a:gd name="T1" fmla="*/ 2172931 h 2555648"/>
              <a:gd name="T2" fmla="*/ 588566 w 1536700"/>
              <a:gd name="T3" fmla="*/ 2232462 h 2555648"/>
              <a:gd name="T4" fmla="*/ 948135 w 1536700"/>
              <a:gd name="T5" fmla="*/ 2232462 h 2555648"/>
              <a:gd name="T6" fmla="*/ 948135 w 1536700"/>
              <a:gd name="T7" fmla="*/ 2172931 h 2555648"/>
              <a:gd name="T8" fmla="*/ 588566 w 1536700"/>
              <a:gd name="T9" fmla="*/ 2014319 h 2555648"/>
              <a:gd name="T10" fmla="*/ 588566 w 1536700"/>
              <a:gd name="T11" fmla="*/ 2073850 h 2555648"/>
              <a:gd name="T12" fmla="*/ 948135 w 1536700"/>
              <a:gd name="T13" fmla="*/ 2073850 h 2555648"/>
              <a:gd name="T14" fmla="*/ 948135 w 1536700"/>
              <a:gd name="T15" fmla="*/ 2014319 h 2555648"/>
              <a:gd name="T16" fmla="*/ 439655 w 1536700"/>
              <a:gd name="T17" fmla="*/ 1865655 h 2555648"/>
              <a:gd name="T18" fmla="*/ 1097045 w 1536700"/>
              <a:gd name="T19" fmla="*/ 1865655 h 2555648"/>
              <a:gd name="T20" fmla="*/ 1189236 w 1536700"/>
              <a:gd name="T21" fmla="*/ 1953225 h 2555648"/>
              <a:gd name="T22" fmla="*/ 1097045 w 1536700"/>
              <a:gd name="T23" fmla="*/ 2040795 h 2555648"/>
              <a:gd name="T24" fmla="*/ 1189236 w 1536700"/>
              <a:gd name="T25" fmla="*/ 2128365 h 2555648"/>
              <a:gd name="T26" fmla="*/ 1097045 w 1536700"/>
              <a:gd name="T27" fmla="*/ 2215935 h 2555648"/>
              <a:gd name="T28" fmla="*/ 1189236 w 1536700"/>
              <a:gd name="T29" fmla="*/ 2303505 h 2555648"/>
              <a:gd name="T30" fmla="*/ 1097045 w 1536700"/>
              <a:gd name="T31" fmla="*/ 2391075 h 2555648"/>
              <a:gd name="T32" fmla="*/ 948071 w 1536700"/>
              <a:gd name="T33" fmla="*/ 2391075 h 2555648"/>
              <a:gd name="T34" fmla="*/ 937297 w 1536700"/>
              <a:gd name="T35" fmla="*/ 2444188 h 2555648"/>
              <a:gd name="T36" fmla="*/ 768350 w 1536700"/>
              <a:gd name="T37" fmla="*/ 2555648 h 2555648"/>
              <a:gd name="T38" fmla="*/ 599403 w 1536700"/>
              <a:gd name="T39" fmla="*/ 2444188 h 2555648"/>
              <a:gd name="T40" fmla="*/ 588630 w 1536700"/>
              <a:gd name="T41" fmla="*/ 2391075 h 2555648"/>
              <a:gd name="T42" fmla="*/ 439655 w 1536700"/>
              <a:gd name="T43" fmla="*/ 2391075 h 2555648"/>
              <a:gd name="T44" fmla="*/ 347464 w 1536700"/>
              <a:gd name="T45" fmla="*/ 2303505 h 2555648"/>
              <a:gd name="T46" fmla="*/ 439655 w 1536700"/>
              <a:gd name="T47" fmla="*/ 2215935 h 2555648"/>
              <a:gd name="T48" fmla="*/ 347464 w 1536700"/>
              <a:gd name="T49" fmla="*/ 2128365 h 2555648"/>
              <a:gd name="T50" fmla="*/ 439655 w 1536700"/>
              <a:gd name="T51" fmla="*/ 2040795 h 2555648"/>
              <a:gd name="T52" fmla="*/ 347464 w 1536700"/>
              <a:gd name="T53" fmla="*/ 1953225 h 2555648"/>
              <a:gd name="T54" fmla="*/ 439655 w 1536700"/>
              <a:gd name="T55" fmla="*/ 1865655 h 2555648"/>
              <a:gd name="T56" fmla="*/ 768350 w 1536700"/>
              <a:gd name="T57" fmla="*/ 0 h 2555648"/>
              <a:gd name="T58" fmla="*/ 1536700 w 1536700"/>
              <a:gd name="T59" fmla="*/ 770343 h 2555648"/>
              <a:gd name="T60" fmla="*/ 1521090 w 1536700"/>
              <a:gd name="T61" fmla="*/ 925594 h 2555648"/>
              <a:gd name="T62" fmla="*/ 1491688 w 1536700"/>
              <a:gd name="T63" fmla="*/ 1020556 h 2555648"/>
              <a:gd name="T64" fmla="*/ 1491950 w 1536700"/>
              <a:gd name="T65" fmla="*/ 1020556 h 2555648"/>
              <a:gd name="T66" fmla="*/ 1140478 w 1536700"/>
              <a:gd name="T67" fmla="*/ 1823920 h 2555648"/>
              <a:gd name="T68" fmla="*/ 396222 w 1536700"/>
              <a:gd name="T69" fmla="*/ 1823920 h 2555648"/>
              <a:gd name="T70" fmla="*/ 44750 w 1536700"/>
              <a:gd name="T71" fmla="*/ 1020556 h 2555648"/>
              <a:gd name="T72" fmla="*/ 45012 w 1536700"/>
              <a:gd name="T73" fmla="*/ 1020556 h 2555648"/>
              <a:gd name="T74" fmla="*/ 15610 w 1536700"/>
              <a:gd name="T75" fmla="*/ 925594 h 2555648"/>
              <a:gd name="T76" fmla="*/ 0 w 1536700"/>
              <a:gd name="T77" fmla="*/ 770343 h 2555648"/>
              <a:gd name="T78" fmla="*/ 768350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4" name="KSO_Shape"/>
          <p:cNvSpPr>
            <a:spLocks noChangeArrowheads="1"/>
          </p:cNvSpPr>
          <p:nvPr/>
        </p:nvSpPr>
        <p:spPr bwMode="auto">
          <a:xfrm>
            <a:off x="1365908" y="2111798"/>
            <a:ext cx="616038" cy="599704"/>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5" name="KSO_Shape"/>
          <p:cNvSpPr>
            <a:spLocks noChangeArrowheads="1"/>
          </p:cNvSpPr>
          <p:nvPr/>
        </p:nvSpPr>
        <p:spPr bwMode="auto">
          <a:xfrm>
            <a:off x="5165978" y="1571598"/>
            <a:ext cx="694209" cy="883221"/>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KSO_Shape"/>
          <p:cNvSpPr>
            <a:spLocks noChangeArrowheads="1"/>
          </p:cNvSpPr>
          <p:nvPr/>
        </p:nvSpPr>
        <p:spPr bwMode="auto">
          <a:xfrm>
            <a:off x="3025011" y="1503927"/>
            <a:ext cx="880888" cy="882055"/>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文本框 30"/>
          <p:cNvSpPr>
            <a:spLocks noChangeArrowheads="1"/>
          </p:cNvSpPr>
          <p:nvPr/>
        </p:nvSpPr>
        <p:spPr bwMode="auto">
          <a:xfrm>
            <a:off x="1176896" y="3744292"/>
            <a:ext cx="1217000" cy="338554"/>
          </a:xfrm>
          <a:prstGeom prst="rect">
            <a:avLst/>
          </a:prstGeom>
          <a:solidFill>
            <a:srgbClr val="4472C4"/>
          </a:solidFill>
          <a:ln>
            <a:noFill/>
          </a:ln>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31"/>
          <p:cNvSpPr>
            <a:spLocks noChangeArrowheads="1"/>
          </p:cNvSpPr>
          <p:nvPr/>
        </p:nvSpPr>
        <p:spPr bwMode="auto">
          <a:xfrm>
            <a:off x="2991176" y="3710230"/>
            <a:ext cx="1346844" cy="369332"/>
          </a:xfrm>
          <a:prstGeom prst="rect">
            <a:avLst/>
          </a:prstGeom>
          <a:solidFill>
            <a:srgbClr val="FFC000"/>
          </a:solidFill>
          <a:ln>
            <a:noFill/>
          </a:ln>
        </p:spPr>
        <p:txBody>
          <a:bodyPr wrap="none">
            <a:spAutoFit/>
          </a:bodyPr>
          <a:lstStyle/>
          <a:p>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32"/>
          <p:cNvSpPr>
            <a:spLocks noChangeArrowheads="1"/>
          </p:cNvSpPr>
          <p:nvPr/>
        </p:nvSpPr>
        <p:spPr bwMode="auto">
          <a:xfrm>
            <a:off x="5020134" y="3744292"/>
            <a:ext cx="1217000" cy="33855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33"/>
          <p:cNvSpPr>
            <a:spLocks noChangeArrowheads="1"/>
          </p:cNvSpPr>
          <p:nvPr/>
        </p:nvSpPr>
        <p:spPr bwMode="auto">
          <a:xfrm>
            <a:off x="6841415" y="3710230"/>
            <a:ext cx="1346844" cy="369332"/>
          </a:xfrm>
          <a:prstGeom prst="rect">
            <a:avLst/>
          </a:prstGeom>
          <a:solidFill>
            <a:srgbClr val="ED7D31"/>
          </a:solidFill>
          <a:ln>
            <a:noFill/>
          </a:ln>
        </p:spPr>
        <p:txBody>
          <a:bodyPr wrap="none">
            <a:spAutoFit/>
          </a:bodyPr>
          <a:lstStyle/>
          <a:p>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15"/>
          <p:cNvSpPr>
            <a:spLocks noChangeArrowheads="1"/>
          </p:cNvSpPr>
          <p:nvPr/>
        </p:nvSpPr>
        <p:spPr bwMode="auto">
          <a:xfrm>
            <a:off x="935382" y="4124422"/>
            <a:ext cx="1472425"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32" name="TextBox 15"/>
          <p:cNvSpPr>
            <a:spLocks noChangeArrowheads="1"/>
          </p:cNvSpPr>
          <p:nvPr/>
        </p:nvSpPr>
        <p:spPr bwMode="auto">
          <a:xfrm>
            <a:off x="2737993" y="4124422"/>
            <a:ext cx="1472425"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33" name="TextBox 15"/>
          <p:cNvSpPr>
            <a:spLocks noChangeArrowheads="1"/>
          </p:cNvSpPr>
          <p:nvPr/>
        </p:nvSpPr>
        <p:spPr bwMode="auto">
          <a:xfrm>
            <a:off x="4734284" y="4124422"/>
            <a:ext cx="1472425"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34" name="TextBox 15"/>
          <p:cNvSpPr>
            <a:spLocks noChangeArrowheads="1"/>
          </p:cNvSpPr>
          <p:nvPr/>
        </p:nvSpPr>
        <p:spPr bwMode="auto">
          <a:xfrm>
            <a:off x="6564897" y="4124422"/>
            <a:ext cx="1472425"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88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35"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78">
        <p15:prstTrans prst="pageCurlDouble"/>
      </p:transition>
    </mc:Choice>
    <mc:Fallback xmlns="">
      <p:transition spd="slow" advTm="878">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2"/>
            </p:custDataLst>
          </p:nvPr>
        </p:nvCxnSpPr>
        <p:spPr>
          <a:xfrm>
            <a:off x="4349225" y="2691487"/>
            <a:ext cx="2887656"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349226" y="2086711"/>
            <a:ext cx="3114279" cy="579069"/>
          </a:xfrm>
          <a:prstGeom prst="rect">
            <a:avLst/>
          </a:prstGeom>
        </p:spPr>
        <p:txBody>
          <a:bodyPr wrap="square" lIns="0" tIns="0" rIns="0" bIns="0">
            <a:spAutoFit/>
          </a:bodyPr>
          <a:lstStyle/>
          <a:p>
            <a:r>
              <a:rPr lang="zh-CN" altLang="en-US" sz="376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明年工作计划</a:t>
            </a:r>
          </a:p>
        </p:txBody>
      </p:sp>
      <p:sp>
        <p:nvSpPr>
          <p:cNvPr id="4" name="TextBox 11"/>
          <p:cNvSpPr txBox="1"/>
          <p:nvPr/>
        </p:nvSpPr>
        <p:spPr>
          <a:xfrm>
            <a:off x="4349226"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FFC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p:cNvSpPr txBox="1"/>
          <p:nvPr/>
        </p:nvSpPr>
        <p:spPr>
          <a:xfrm>
            <a:off x="5843627" y="2747112"/>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FFC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4349226"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FFC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5843627" y="3008047"/>
            <a:ext cx="1446550" cy="263918"/>
          </a:xfrm>
          <a:prstGeom prst="rect">
            <a:avLst/>
          </a:prstGeom>
          <a:noFill/>
        </p:spPr>
        <p:txBody>
          <a:bodyPr wrap="none" rtlCol="0">
            <a:spAutoFit/>
          </a:bodyPr>
          <a:lstStyle/>
          <a:p>
            <a:pPr marL="119380" lvl="1" indent="-119380">
              <a:buFont typeface="Arial" panose="020B0604020202020204" pitchFamily="34" charset="0"/>
              <a:buChar char="•"/>
            </a:pPr>
            <a:r>
              <a:rPr lang="zh-CN" altLang="en-US" sz="111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15" dirty="0">
              <a:solidFill>
                <a:srgbClr val="FFC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886725" y="1190514"/>
            <a:ext cx="2667943" cy="2843881"/>
            <a:chOff x="999059" y="1708340"/>
            <a:chExt cx="3828393" cy="4080857"/>
          </a:xfrm>
        </p:grpSpPr>
        <p:grpSp>
          <p:nvGrpSpPr>
            <p:cNvPr id="9" name="组合 8"/>
            <p:cNvGrpSpPr/>
            <p:nvPr/>
          </p:nvGrpSpPr>
          <p:grpSpPr>
            <a:xfrm>
              <a:off x="999059" y="1708340"/>
              <a:ext cx="3828393" cy="4080857"/>
              <a:chOff x="3835400" y="1789113"/>
              <a:chExt cx="1468438" cy="1565275"/>
            </a:xfrm>
          </p:grpSpPr>
          <p:sp>
            <p:nvSpPr>
              <p:cNvPr id="12" name="Freeform 5"/>
              <p:cNvSpPr/>
              <p:nvPr/>
            </p:nvSpPr>
            <p:spPr bwMode="auto">
              <a:xfrm>
                <a:off x="40052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5" y="366"/>
                      <a:pt x="260" y="366"/>
                    </a:cubicBezTo>
                    <a:cubicBezTo>
                      <a:pt x="0" y="366"/>
                      <a:pt x="0" y="366"/>
                      <a:pt x="0" y="366"/>
                    </a:cubicBezTo>
                    <a:cubicBezTo>
                      <a:pt x="0" y="0"/>
                      <a:pt x="0" y="0"/>
                      <a:pt x="0" y="0"/>
                    </a:cubicBezTo>
                    <a:cubicBezTo>
                      <a:pt x="260" y="0"/>
                      <a:pt x="260" y="0"/>
                      <a:pt x="260" y="0"/>
                    </a:cubicBezTo>
                    <a:cubicBezTo>
                      <a:pt x="285" y="0"/>
                      <a:pt x="304" y="20"/>
                      <a:pt x="304" y="44"/>
                    </a:cubicBezTo>
                    <a:lnTo>
                      <a:pt x="304" y="32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3" name="Freeform 6"/>
              <p:cNvSpPr/>
              <p:nvPr/>
            </p:nvSpPr>
            <p:spPr bwMode="auto">
              <a:xfrm>
                <a:off x="3967163" y="1789113"/>
                <a:ext cx="1298575" cy="1565275"/>
              </a:xfrm>
              <a:custGeom>
                <a:avLst/>
                <a:gdLst>
                  <a:gd name="T0" fmla="*/ 304 w 304"/>
                  <a:gd name="T1" fmla="*/ 322 h 366"/>
                  <a:gd name="T2" fmla="*/ 260 w 304"/>
                  <a:gd name="T3" fmla="*/ 366 h 366"/>
                  <a:gd name="T4" fmla="*/ 0 w 304"/>
                  <a:gd name="T5" fmla="*/ 366 h 366"/>
                  <a:gd name="T6" fmla="*/ 0 w 304"/>
                  <a:gd name="T7" fmla="*/ 0 h 366"/>
                  <a:gd name="T8" fmla="*/ 260 w 304"/>
                  <a:gd name="T9" fmla="*/ 0 h 366"/>
                  <a:gd name="T10" fmla="*/ 304 w 304"/>
                  <a:gd name="T11" fmla="*/ 44 h 366"/>
                  <a:gd name="T12" fmla="*/ 304 w 304"/>
                  <a:gd name="T13" fmla="*/ 322 h 366"/>
                </a:gdLst>
                <a:ahLst/>
                <a:cxnLst>
                  <a:cxn ang="0">
                    <a:pos x="T0" y="T1"/>
                  </a:cxn>
                  <a:cxn ang="0">
                    <a:pos x="T2" y="T3"/>
                  </a:cxn>
                  <a:cxn ang="0">
                    <a:pos x="T4" y="T5"/>
                  </a:cxn>
                  <a:cxn ang="0">
                    <a:pos x="T6" y="T7"/>
                  </a:cxn>
                  <a:cxn ang="0">
                    <a:pos x="T8" y="T9"/>
                  </a:cxn>
                  <a:cxn ang="0">
                    <a:pos x="T10" y="T11"/>
                  </a:cxn>
                  <a:cxn ang="0">
                    <a:pos x="T12" y="T13"/>
                  </a:cxn>
                </a:cxnLst>
                <a:rect l="0" t="0" r="r" b="b"/>
                <a:pathLst>
                  <a:path w="304" h="366">
                    <a:moveTo>
                      <a:pt x="304" y="322"/>
                    </a:moveTo>
                    <a:cubicBezTo>
                      <a:pt x="304" y="347"/>
                      <a:pt x="284" y="366"/>
                      <a:pt x="260" y="366"/>
                    </a:cubicBezTo>
                    <a:cubicBezTo>
                      <a:pt x="0" y="366"/>
                      <a:pt x="0" y="366"/>
                      <a:pt x="0" y="366"/>
                    </a:cubicBezTo>
                    <a:cubicBezTo>
                      <a:pt x="0" y="0"/>
                      <a:pt x="0" y="0"/>
                      <a:pt x="0" y="0"/>
                    </a:cubicBezTo>
                    <a:cubicBezTo>
                      <a:pt x="260" y="0"/>
                      <a:pt x="260" y="0"/>
                      <a:pt x="260" y="0"/>
                    </a:cubicBezTo>
                    <a:cubicBezTo>
                      <a:pt x="284" y="0"/>
                      <a:pt x="304" y="20"/>
                      <a:pt x="304" y="44"/>
                    </a:cubicBezTo>
                    <a:lnTo>
                      <a:pt x="304" y="322"/>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4" name="Rectangle 8"/>
              <p:cNvSpPr>
                <a:spLocks noChangeArrowheads="1"/>
              </p:cNvSpPr>
              <p:nvPr/>
            </p:nvSpPr>
            <p:spPr bwMode="auto">
              <a:xfrm>
                <a:off x="4318000" y="2117726"/>
                <a:ext cx="674688" cy="342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zh-CN" altLang="en-US"/>
              </a:p>
            </p:txBody>
          </p:sp>
          <p:sp>
            <p:nvSpPr>
              <p:cNvPr id="15" name="Freeform 9"/>
              <p:cNvSpPr/>
              <p:nvPr/>
            </p:nvSpPr>
            <p:spPr bwMode="auto">
              <a:xfrm>
                <a:off x="3835400" y="18399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6" name="Freeform 10"/>
              <p:cNvSpPr/>
              <p:nvPr/>
            </p:nvSpPr>
            <p:spPr bwMode="auto">
              <a:xfrm>
                <a:off x="3835400" y="1976438"/>
                <a:ext cx="234950" cy="73025"/>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7" name="Freeform 11"/>
              <p:cNvSpPr/>
              <p:nvPr/>
            </p:nvSpPr>
            <p:spPr bwMode="auto">
              <a:xfrm>
                <a:off x="3835400" y="21177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8" name="Freeform 12"/>
              <p:cNvSpPr/>
              <p:nvPr/>
            </p:nvSpPr>
            <p:spPr bwMode="auto">
              <a:xfrm>
                <a:off x="3835400" y="22590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19" name="Freeform 13"/>
              <p:cNvSpPr/>
              <p:nvPr/>
            </p:nvSpPr>
            <p:spPr bwMode="auto">
              <a:xfrm>
                <a:off x="3835400" y="23971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0" name="Freeform 14"/>
              <p:cNvSpPr/>
              <p:nvPr/>
            </p:nvSpPr>
            <p:spPr bwMode="auto">
              <a:xfrm>
                <a:off x="3835400" y="25368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1" name="Freeform 15"/>
              <p:cNvSpPr/>
              <p:nvPr/>
            </p:nvSpPr>
            <p:spPr bwMode="auto">
              <a:xfrm>
                <a:off x="3835400" y="26781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2" name="Freeform 16"/>
              <p:cNvSpPr/>
              <p:nvPr/>
            </p:nvSpPr>
            <p:spPr bwMode="auto">
              <a:xfrm>
                <a:off x="3835400" y="28162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3" name="Freeform 17"/>
              <p:cNvSpPr/>
              <p:nvPr/>
            </p:nvSpPr>
            <p:spPr bwMode="auto">
              <a:xfrm>
                <a:off x="3835400" y="2955926"/>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4"/>
                      <a:pt x="3" y="0"/>
                      <a:pt x="8" y="0"/>
                    </a:cubicBezTo>
                    <a:cubicBezTo>
                      <a:pt x="46" y="0"/>
                      <a:pt x="46" y="0"/>
                      <a:pt x="46" y="0"/>
                    </a:cubicBezTo>
                    <a:cubicBezTo>
                      <a:pt x="51" y="0"/>
                      <a:pt x="55" y="4"/>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4" name="Freeform 18"/>
              <p:cNvSpPr/>
              <p:nvPr/>
            </p:nvSpPr>
            <p:spPr bwMode="auto">
              <a:xfrm>
                <a:off x="3835400" y="3097213"/>
                <a:ext cx="234950" cy="73025"/>
              </a:xfrm>
              <a:custGeom>
                <a:avLst/>
                <a:gdLst>
                  <a:gd name="T0" fmla="*/ 55 w 55"/>
                  <a:gd name="T1" fmla="*/ 8 h 17"/>
                  <a:gd name="T2" fmla="*/ 46 w 55"/>
                  <a:gd name="T3" fmla="*/ 17 h 17"/>
                  <a:gd name="T4" fmla="*/ 8 w 55"/>
                  <a:gd name="T5" fmla="*/ 17 h 17"/>
                  <a:gd name="T6" fmla="*/ 0 w 55"/>
                  <a:gd name="T7" fmla="*/ 8 h 17"/>
                  <a:gd name="T8" fmla="*/ 0 w 55"/>
                  <a:gd name="T9" fmla="*/ 8 h 17"/>
                  <a:gd name="T10" fmla="*/ 8 w 55"/>
                  <a:gd name="T11" fmla="*/ 0 h 17"/>
                  <a:gd name="T12" fmla="*/ 46 w 55"/>
                  <a:gd name="T13" fmla="*/ 0 h 17"/>
                  <a:gd name="T14" fmla="*/ 55 w 55"/>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8"/>
                    </a:moveTo>
                    <a:cubicBezTo>
                      <a:pt x="55" y="13"/>
                      <a:pt x="51" y="17"/>
                      <a:pt x="46" y="17"/>
                    </a:cubicBezTo>
                    <a:cubicBezTo>
                      <a:pt x="8" y="17"/>
                      <a:pt x="8" y="17"/>
                      <a:pt x="8" y="17"/>
                    </a:cubicBezTo>
                    <a:cubicBezTo>
                      <a:pt x="3" y="17"/>
                      <a:pt x="0" y="13"/>
                      <a:pt x="0" y="8"/>
                    </a:cubicBezTo>
                    <a:cubicBezTo>
                      <a:pt x="0" y="8"/>
                      <a:pt x="0" y="8"/>
                      <a:pt x="0" y="8"/>
                    </a:cubicBezTo>
                    <a:cubicBezTo>
                      <a:pt x="0" y="3"/>
                      <a:pt x="3" y="0"/>
                      <a:pt x="8" y="0"/>
                    </a:cubicBezTo>
                    <a:cubicBezTo>
                      <a:pt x="46" y="0"/>
                      <a:pt x="46" y="0"/>
                      <a:pt x="46" y="0"/>
                    </a:cubicBezTo>
                    <a:cubicBezTo>
                      <a:pt x="51" y="0"/>
                      <a:pt x="55" y="3"/>
                      <a:pt x="55"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sp>
            <p:nvSpPr>
              <p:cNvPr id="25" name="Freeform 19"/>
              <p:cNvSpPr/>
              <p:nvPr/>
            </p:nvSpPr>
            <p:spPr bwMode="auto">
              <a:xfrm>
                <a:off x="3835400" y="3235326"/>
                <a:ext cx="234950" cy="71438"/>
              </a:xfrm>
              <a:custGeom>
                <a:avLst/>
                <a:gdLst>
                  <a:gd name="T0" fmla="*/ 55 w 55"/>
                  <a:gd name="T1" fmla="*/ 9 h 17"/>
                  <a:gd name="T2" fmla="*/ 46 w 55"/>
                  <a:gd name="T3" fmla="*/ 17 h 17"/>
                  <a:gd name="T4" fmla="*/ 8 w 55"/>
                  <a:gd name="T5" fmla="*/ 17 h 17"/>
                  <a:gd name="T6" fmla="*/ 0 w 55"/>
                  <a:gd name="T7" fmla="*/ 9 h 17"/>
                  <a:gd name="T8" fmla="*/ 0 w 55"/>
                  <a:gd name="T9" fmla="*/ 9 h 17"/>
                  <a:gd name="T10" fmla="*/ 8 w 55"/>
                  <a:gd name="T11" fmla="*/ 0 h 17"/>
                  <a:gd name="T12" fmla="*/ 46 w 55"/>
                  <a:gd name="T13" fmla="*/ 0 h 17"/>
                  <a:gd name="T14" fmla="*/ 55 w 55"/>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7">
                    <a:moveTo>
                      <a:pt x="55" y="9"/>
                    </a:moveTo>
                    <a:cubicBezTo>
                      <a:pt x="55" y="13"/>
                      <a:pt x="51" y="17"/>
                      <a:pt x="46" y="17"/>
                    </a:cubicBezTo>
                    <a:cubicBezTo>
                      <a:pt x="8" y="17"/>
                      <a:pt x="8" y="17"/>
                      <a:pt x="8" y="17"/>
                    </a:cubicBezTo>
                    <a:cubicBezTo>
                      <a:pt x="3" y="17"/>
                      <a:pt x="0" y="13"/>
                      <a:pt x="0" y="9"/>
                    </a:cubicBezTo>
                    <a:cubicBezTo>
                      <a:pt x="0" y="9"/>
                      <a:pt x="0" y="9"/>
                      <a:pt x="0" y="9"/>
                    </a:cubicBezTo>
                    <a:cubicBezTo>
                      <a:pt x="0" y="4"/>
                      <a:pt x="3" y="0"/>
                      <a:pt x="8" y="0"/>
                    </a:cubicBezTo>
                    <a:cubicBezTo>
                      <a:pt x="46" y="0"/>
                      <a:pt x="46" y="0"/>
                      <a:pt x="46" y="0"/>
                    </a:cubicBezTo>
                    <a:cubicBezTo>
                      <a:pt x="51" y="0"/>
                      <a:pt x="55" y="4"/>
                      <a:pt x="55" y="9"/>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zh-CN" altLang="en-US"/>
              </a:p>
            </p:txBody>
          </p:sp>
        </p:grpSp>
        <p:sp>
          <p:nvSpPr>
            <p:cNvPr id="10" name="矩形 259"/>
            <p:cNvSpPr>
              <a:spLocks noChangeArrowheads="1"/>
            </p:cNvSpPr>
            <p:nvPr/>
          </p:nvSpPr>
          <p:spPr bwMode="auto">
            <a:xfrm>
              <a:off x="2306378" y="2775471"/>
              <a:ext cx="1656605" cy="5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510" dirty="0">
                  <a:solidFill>
                    <a:srgbClr val="4D4D4D"/>
                  </a:solidFill>
                  <a:cs typeface="Arial" panose="020B0604020202020204" pitchFamily="34" charset="0"/>
                </a:rPr>
                <a:t>04</a:t>
              </a:r>
              <a:endParaRPr lang="zh-CN" altLang="en-US" sz="1255" dirty="0">
                <a:solidFill>
                  <a:srgbClr val="4D4D4D"/>
                </a:solidFill>
                <a:cs typeface="Arial" panose="020B0604020202020204" pitchFamily="34" charset="0"/>
              </a:endParaRPr>
            </a:p>
          </p:txBody>
        </p:sp>
        <p:sp>
          <p:nvSpPr>
            <p:cNvPr id="11" name="矩形 259"/>
            <p:cNvSpPr>
              <a:spLocks noChangeArrowheads="1"/>
            </p:cNvSpPr>
            <p:nvPr/>
          </p:nvSpPr>
          <p:spPr bwMode="auto">
            <a:xfrm>
              <a:off x="2438403" y="3696145"/>
              <a:ext cx="1392557" cy="102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950" dirty="0">
                  <a:solidFill>
                    <a:schemeClr val="bg1"/>
                  </a:solidFill>
                  <a:cs typeface="Arial" panose="020B0604020202020204" pitchFamily="34" charset="0"/>
                </a:rPr>
                <a:t>章节</a:t>
              </a:r>
              <a:endParaRPr lang="en-US" altLang="zh-CN" sz="975" dirty="0">
                <a:solidFill>
                  <a:schemeClr val="bg1"/>
                </a:solidFill>
                <a:cs typeface="Arial" panose="020B0604020202020204" pitchFamily="34" charset="0"/>
              </a:endParaRPr>
            </a:p>
            <a:p>
              <a:pPr algn="ctr">
                <a:buNone/>
              </a:pPr>
              <a:r>
                <a:rPr lang="en-US" altLang="zh-CN" sz="2230" dirty="0">
                  <a:solidFill>
                    <a:schemeClr val="bg1"/>
                  </a:solidFill>
                  <a:cs typeface="Arial" panose="020B0604020202020204" pitchFamily="34" charset="0"/>
                </a:rPr>
                <a:t>PART</a:t>
              </a:r>
              <a:endParaRPr lang="en-US" altLang="zh-CN" sz="3765" dirty="0">
                <a:solidFill>
                  <a:schemeClr val="bg1"/>
                </a:solidFill>
                <a:cs typeface="Arial" panose="020B0604020202020204" pitchFamily="34" charset="0"/>
              </a:endParaRPr>
            </a:p>
          </p:txBody>
        </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577">
        <p15:prstTrans prst="pageCurlDouble"/>
      </p:transition>
    </mc:Choice>
    <mc:Fallback xmlns="">
      <p:transition spd="slow" advTm="557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ppt_x</p:attrName>
                                        </p:attrNameLst>
                                      </p:cBhvr>
                                      <p:tavLst>
                                        <p:tav tm="0">
                                          <p:val>
                                            <p:strVal val="#ppt_x-#ppt_w*1.125000"/>
                                          </p:val>
                                        </p:tav>
                                        <p:tav tm="100000">
                                          <p:val>
                                            <p:strVal val="#ppt_x"/>
                                          </p:val>
                                        </p:tav>
                                      </p:tavLst>
                                    </p:anim>
                                    <p:animEffect transition="in" filter="wipe(right)">
                                      <p:cBhvr>
                                        <p:cTn id="23" dur="500"/>
                                        <p:tgtEl>
                                          <p:spTgt spid="4"/>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ppt_x</p:attrName>
                                        </p:attrNameLst>
                                      </p:cBhvr>
                                      <p:tavLst>
                                        <p:tav tm="0">
                                          <p:val>
                                            <p:strVal val="#ppt_x-#ppt_w*1.125000"/>
                                          </p:val>
                                        </p:tav>
                                        <p:tav tm="100000">
                                          <p:val>
                                            <p:strVal val="#ppt_x"/>
                                          </p:val>
                                        </p:tav>
                                      </p:tavLst>
                                    </p:anim>
                                    <p:animEffect transition="in" filter="wipe(right)">
                                      <p:cBhvr>
                                        <p:cTn id="28" dur="500"/>
                                        <p:tgtEl>
                                          <p:spTgt spid="5"/>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ppt_x</p:attrName>
                                        </p:attrNameLst>
                                      </p:cBhvr>
                                      <p:tavLst>
                                        <p:tav tm="0">
                                          <p:val>
                                            <p:strVal val="#ppt_x-#ppt_w*1.125000"/>
                                          </p:val>
                                        </p:tav>
                                        <p:tav tm="100000">
                                          <p:val>
                                            <p:strVal val="#ppt_x"/>
                                          </p:val>
                                        </p:tav>
                                      </p:tavLst>
                                    </p:anim>
                                    <p:animEffect transition="in" filter="wipe(right)">
                                      <p:cBhvr>
                                        <p:cTn id="33" dur="500"/>
                                        <p:tgtEl>
                                          <p:spTgt spid="6"/>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ppt_x</p:attrName>
                                        </p:attrNameLst>
                                      </p:cBhvr>
                                      <p:tavLst>
                                        <p:tav tm="0">
                                          <p:val>
                                            <p:strVal val="#ppt_x-#ppt_w*1.125000"/>
                                          </p:val>
                                        </p:tav>
                                        <p:tav tm="100000">
                                          <p:val>
                                            <p:strVal val="#ppt_x"/>
                                          </p:val>
                                        </p:tav>
                                      </p:tavLst>
                                    </p:anim>
                                    <p:animEffect transition="in" filter="wipe(right)">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4"/>
          <p:cNvSpPr/>
          <p:nvPr/>
        </p:nvSpPr>
        <p:spPr>
          <a:xfrm>
            <a:off x="1324417" y="2146721"/>
            <a:ext cx="1480227" cy="1931820"/>
          </a:xfrm>
          <a:prstGeom prst="rect">
            <a:avLst/>
          </a:prstGeom>
          <a:solidFill>
            <a:schemeClr val="accent1">
              <a:alpha val="24000"/>
            </a:schemeClr>
          </a:solidFill>
          <a:ln w="12700" cmpd="sng">
            <a:solidFill>
              <a:srgbClr val="4472C4"/>
            </a:solidFill>
            <a:miter lim="800000"/>
          </a:ln>
        </p:spPr>
        <p:txBody>
          <a:bodyPr anchor="ctr"/>
          <a:lstStyle/>
          <a:p>
            <a:pPr algn="ctr"/>
            <a:endParaRPr lang="en-US" sz="1370">
              <a:solidFill>
                <a:schemeClr val="tx1">
                  <a:lumMod val="85000"/>
                  <a:lumOff val="15000"/>
                </a:schemeClr>
              </a:solidFill>
              <a:latin typeface="+mn-ea"/>
            </a:endParaRPr>
          </a:p>
        </p:txBody>
      </p:sp>
      <p:cxnSp>
        <p:nvCxnSpPr>
          <p:cNvPr id="3" name="Straight Connector 7"/>
          <p:cNvCxnSpPr/>
          <p:nvPr/>
        </p:nvCxnSpPr>
        <p:spPr>
          <a:xfrm>
            <a:off x="1324417" y="2529058"/>
            <a:ext cx="1480227"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Box 4"/>
          <p:cNvSpPr txBox="1"/>
          <p:nvPr/>
        </p:nvSpPr>
        <p:spPr>
          <a:xfrm>
            <a:off x="1324417" y="2231886"/>
            <a:ext cx="1480226" cy="211122"/>
          </a:xfrm>
          <a:prstGeom prst="rect">
            <a:avLst/>
          </a:prstGeom>
          <a:noFill/>
        </p:spPr>
        <p:txBody>
          <a:bodyPr wrap="square" lIns="0" tIns="0" rIns="89586" bIns="0" rtlCol="0">
            <a:spAutoFit/>
          </a:bodyPr>
          <a:lstStyle/>
          <a:p>
            <a:pPr algn="ctr"/>
            <a:r>
              <a:rPr lang="zh-CN" altLang="en-US" sz="1370" b="1" dirty="0">
                <a:solidFill>
                  <a:schemeClr val="tx1">
                    <a:lumMod val="85000"/>
                    <a:lumOff val="15000"/>
                  </a:schemeClr>
                </a:solidFill>
                <a:latin typeface="+mn-ea"/>
                <a:cs typeface="Helvetica Neue"/>
              </a:rPr>
              <a:t>填加标题</a:t>
            </a:r>
            <a:endParaRPr lang="en-US" sz="1370" b="1" dirty="0">
              <a:solidFill>
                <a:schemeClr val="tx1">
                  <a:lumMod val="85000"/>
                  <a:lumOff val="15000"/>
                </a:schemeClr>
              </a:solidFill>
              <a:latin typeface="+mn-ea"/>
              <a:cs typeface="Helvetica Neue"/>
            </a:endParaRPr>
          </a:p>
        </p:txBody>
      </p:sp>
      <p:sp>
        <p:nvSpPr>
          <p:cNvPr id="5" name="TextBox 6"/>
          <p:cNvSpPr txBox="1"/>
          <p:nvPr/>
        </p:nvSpPr>
        <p:spPr>
          <a:xfrm>
            <a:off x="1324417" y="2755085"/>
            <a:ext cx="1480226" cy="1058623"/>
          </a:xfrm>
          <a:prstGeom prst="rect">
            <a:avLst/>
          </a:prstGeom>
          <a:noFill/>
        </p:spPr>
        <p:txBody>
          <a:bodyPr wrap="square" lIns="89606" tIns="0" rIns="89586" bIns="0" rtlCol="0">
            <a:spAutoFit/>
          </a:bodyPr>
          <a:lstStyle/>
          <a:p>
            <a:pPr algn="ctr">
              <a:lnSpc>
                <a:spcPct val="130000"/>
              </a:lnSpc>
            </a:pPr>
            <a:r>
              <a:rPr lang="zh-CN" altLang="en-US" sz="88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880" dirty="0">
              <a:solidFill>
                <a:schemeClr val="tx1">
                  <a:lumMod val="85000"/>
                  <a:lumOff val="15000"/>
                </a:schemeClr>
              </a:solidFill>
              <a:latin typeface="+mn-ea"/>
              <a:cs typeface="Calibri" panose="020F0502020204030204"/>
            </a:endParaRPr>
          </a:p>
        </p:txBody>
      </p:sp>
      <p:sp>
        <p:nvSpPr>
          <p:cNvPr id="6" name="Rectangle 90"/>
          <p:cNvSpPr/>
          <p:nvPr/>
        </p:nvSpPr>
        <p:spPr>
          <a:xfrm>
            <a:off x="2990367" y="2146721"/>
            <a:ext cx="1480227" cy="1931820"/>
          </a:xfrm>
          <a:prstGeom prst="rect">
            <a:avLst/>
          </a:prstGeom>
          <a:solidFill>
            <a:srgbClr val="ED7D31">
              <a:alpha val="24000"/>
            </a:srgbClr>
          </a:solidFill>
          <a:ln w="12700" cmpd="sng">
            <a:solidFill>
              <a:srgbClr val="ED7D31"/>
            </a:solidFill>
            <a:miter lim="800000"/>
          </a:ln>
        </p:spPr>
        <p:txBody>
          <a:bodyPr anchor="ctr"/>
          <a:lstStyle/>
          <a:p>
            <a:pPr algn="ctr"/>
            <a:endParaRPr lang="en-US" sz="1370">
              <a:solidFill>
                <a:schemeClr val="tx1">
                  <a:lumMod val="85000"/>
                  <a:lumOff val="15000"/>
                </a:schemeClr>
              </a:solidFill>
              <a:latin typeface="+mn-ea"/>
            </a:endParaRPr>
          </a:p>
        </p:txBody>
      </p:sp>
      <p:cxnSp>
        <p:nvCxnSpPr>
          <p:cNvPr id="7" name="Straight Connector 97"/>
          <p:cNvCxnSpPr/>
          <p:nvPr/>
        </p:nvCxnSpPr>
        <p:spPr>
          <a:xfrm>
            <a:off x="2990367" y="2529058"/>
            <a:ext cx="1480227"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extBox 9"/>
          <p:cNvSpPr txBox="1"/>
          <p:nvPr/>
        </p:nvSpPr>
        <p:spPr>
          <a:xfrm>
            <a:off x="2990367" y="2231886"/>
            <a:ext cx="1480226" cy="211122"/>
          </a:xfrm>
          <a:prstGeom prst="rect">
            <a:avLst/>
          </a:prstGeom>
          <a:noFill/>
        </p:spPr>
        <p:txBody>
          <a:bodyPr wrap="square" lIns="0" tIns="0" rIns="89586" bIns="0" rtlCol="0">
            <a:spAutoFit/>
          </a:bodyPr>
          <a:lstStyle/>
          <a:p>
            <a:pPr algn="ctr"/>
            <a:r>
              <a:rPr lang="zh-CN" altLang="en-US" sz="1370" b="1" dirty="0">
                <a:solidFill>
                  <a:schemeClr val="tx1">
                    <a:lumMod val="85000"/>
                    <a:lumOff val="15000"/>
                  </a:schemeClr>
                </a:solidFill>
                <a:latin typeface="+mn-ea"/>
                <a:cs typeface="Helvetica Neue"/>
              </a:rPr>
              <a:t>填加标题</a:t>
            </a:r>
            <a:endParaRPr lang="en-US" altLang="zh-CN" sz="1370" b="1" dirty="0">
              <a:solidFill>
                <a:schemeClr val="tx1">
                  <a:lumMod val="85000"/>
                  <a:lumOff val="15000"/>
                </a:schemeClr>
              </a:solidFill>
              <a:latin typeface="+mn-ea"/>
              <a:cs typeface="Helvetica Neue"/>
            </a:endParaRPr>
          </a:p>
        </p:txBody>
      </p:sp>
      <p:sp>
        <p:nvSpPr>
          <p:cNvPr id="9" name="TextBox 10"/>
          <p:cNvSpPr txBox="1"/>
          <p:nvPr/>
        </p:nvSpPr>
        <p:spPr>
          <a:xfrm>
            <a:off x="2990367" y="2755085"/>
            <a:ext cx="1480226" cy="1058751"/>
          </a:xfrm>
          <a:prstGeom prst="rect">
            <a:avLst/>
          </a:prstGeom>
          <a:noFill/>
        </p:spPr>
        <p:txBody>
          <a:bodyPr wrap="square" lIns="89606" tIns="0" rIns="89586" bIns="0" rtlCol="0">
            <a:spAutoFit/>
          </a:bodyPr>
          <a:lstStyle/>
          <a:p>
            <a:pPr algn="ctr">
              <a:lnSpc>
                <a:spcPct val="130000"/>
              </a:lnSpc>
            </a:pPr>
            <a:r>
              <a:rPr lang="zh-CN" altLang="en-US" sz="88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880" dirty="0">
              <a:solidFill>
                <a:schemeClr val="tx1">
                  <a:lumMod val="85000"/>
                  <a:lumOff val="15000"/>
                </a:schemeClr>
              </a:solidFill>
              <a:latin typeface="+mn-ea"/>
              <a:cs typeface="Calibri" panose="020F0502020204030204"/>
            </a:endParaRPr>
          </a:p>
        </p:txBody>
      </p:sp>
      <p:sp>
        <p:nvSpPr>
          <p:cNvPr id="10" name="Rectangle 127"/>
          <p:cNvSpPr/>
          <p:nvPr/>
        </p:nvSpPr>
        <p:spPr>
          <a:xfrm>
            <a:off x="4667659" y="2141152"/>
            <a:ext cx="1480227" cy="1931820"/>
          </a:xfrm>
          <a:prstGeom prst="rect">
            <a:avLst/>
          </a:prstGeom>
          <a:solidFill>
            <a:srgbClr val="A5A5A5">
              <a:alpha val="24000"/>
            </a:srgbClr>
          </a:solidFill>
          <a:ln w="12700" cmpd="sng">
            <a:solidFill>
              <a:srgbClr val="A5A5A5"/>
            </a:solidFill>
            <a:miter lim="800000"/>
          </a:ln>
        </p:spPr>
        <p:txBody>
          <a:bodyPr anchor="ctr"/>
          <a:lstStyle/>
          <a:p>
            <a:pPr algn="ctr"/>
            <a:endParaRPr lang="en-US" sz="1370">
              <a:solidFill>
                <a:schemeClr val="tx1">
                  <a:lumMod val="85000"/>
                  <a:lumOff val="15000"/>
                </a:schemeClr>
              </a:solidFill>
              <a:latin typeface="+mn-ea"/>
            </a:endParaRPr>
          </a:p>
        </p:txBody>
      </p:sp>
      <p:cxnSp>
        <p:nvCxnSpPr>
          <p:cNvPr id="11" name="Straight Connector 130"/>
          <p:cNvCxnSpPr/>
          <p:nvPr/>
        </p:nvCxnSpPr>
        <p:spPr>
          <a:xfrm>
            <a:off x="4667659" y="2523489"/>
            <a:ext cx="1480227"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2" name="TextBox 13"/>
          <p:cNvSpPr txBox="1"/>
          <p:nvPr/>
        </p:nvSpPr>
        <p:spPr>
          <a:xfrm>
            <a:off x="4667660" y="2226317"/>
            <a:ext cx="1480226" cy="211122"/>
          </a:xfrm>
          <a:prstGeom prst="rect">
            <a:avLst/>
          </a:prstGeom>
          <a:noFill/>
        </p:spPr>
        <p:txBody>
          <a:bodyPr wrap="square" lIns="0" tIns="0" rIns="89586" bIns="0" rtlCol="0">
            <a:spAutoFit/>
          </a:bodyPr>
          <a:lstStyle/>
          <a:p>
            <a:pPr algn="ctr"/>
            <a:r>
              <a:rPr lang="zh-CN" altLang="en-US" sz="1370" b="1" dirty="0">
                <a:solidFill>
                  <a:schemeClr val="tx1">
                    <a:lumMod val="85000"/>
                    <a:lumOff val="15000"/>
                  </a:schemeClr>
                </a:solidFill>
                <a:latin typeface="+mn-ea"/>
                <a:cs typeface="Helvetica Neue"/>
              </a:rPr>
              <a:t>填加标题</a:t>
            </a:r>
            <a:endParaRPr lang="en-US" altLang="zh-CN" sz="1370" b="1" dirty="0">
              <a:solidFill>
                <a:schemeClr val="tx1">
                  <a:lumMod val="85000"/>
                  <a:lumOff val="15000"/>
                </a:schemeClr>
              </a:solidFill>
              <a:latin typeface="+mn-ea"/>
              <a:cs typeface="Helvetica Neue"/>
            </a:endParaRPr>
          </a:p>
        </p:txBody>
      </p:sp>
      <p:sp>
        <p:nvSpPr>
          <p:cNvPr id="13" name="TextBox 14"/>
          <p:cNvSpPr txBox="1"/>
          <p:nvPr/>
        </p:nvSpPr>
        <p:spPr>
          <a:xfrm>
            <a:off x="4667660" y="2749516"/>
            <a:ext cx="1480226" cy="1058751"/>
          </a:xfrm>
          <a:prstGeom prst="rect">
            <a:avLst/>
          </a:prstGeom>
          <a:noFill/>
        </p:spPr>
        <p:txBody>
          <a:bodyPr wrap="square" lIns="89606" tIns="0" rIns="89586" bIns="0" rtlCol="0">
            <a:spAutoFit/>
          </a:bodyPr>
          <a:lstStyle/>
          <a:p>
            <a:pPr algn="ctr">
              <a:lnSpc>
                <a:spcPct val="130000"/>
              </a:lnSpc>
            </a:pPr>
            <a:r>
              <a:rPr lang="zh-CN" altLang="en-US" sz="88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880" dirty="0">
              <a:solidFill>
                <a:schemeClr val="tx1">
                  <a:lumMod val="85000"/>
                  <a:lumOff val="15000"/>
                </a:schemeClr>
              </a:solidFill>
              <a:latin typeface="+mn-ea"/>
              <a:cs typeface="Calibri" panose="020F0502020204030204"/>
            </a:endParaRPr>
          </a:p>
        </p:txBody>
      </p:sp>
      <p:sp>
        <p:nvSpPr>
          <p:cNvPr id="14" name="Rectangle 138"/>
          <p:cNvSpPr/>
          <p:nvPr/>
        </p:nvSpPr>
        <p:spPr>
          <a:xfrm>
            <a:off x="6336022" y="2135737"/>
            <a:ext cx="1480227" cy="1931820"/>
          </a:xfrm>
          <a:prstGeom prst="rect">
            <a:avLst/>
          </a:prstGeom>
          <a:solidFill>
            <a:srgbClr val="FFC000">
              <a:alpha val="24000"/>
            </a:srgbClr>
          </a:solidFill>
          <a:ln w="12700" cmpd="sng">
            <a:solidFill>
              <a:srgbClr val="FFC000"/>
            </a:solidFill>
            <a:miter lim="800000"/>
          </a:ln>
        </p:spPr>
        <p:txBody>
          <a:bodyPr anchor="ctr"/>
          <a:lstStyle/>
          <a:p>
            <a:pPr algn="ctr"/>
            <a:endParaRPr lang="en-US" sz="1370">
              <a:solidFill>
                <a:schemeClr val="tx1">
                  <a:lumMod val="85000"/>
                  <a:lumOff val="15000"/>
                </a:schemeClr>
              </a:solidFill>
              <a:latin typeface="+mn-ea"/>
            </a:endParaRPr>
          </a:p>
        </p:txBody>
      </p:sp>
      <p:cxnSp>
        <p:nvCxnSpPr>
          <p:cNvPr id="15" name="Straight Connector 140"/>
          <p:cNvCxnSpPr/>
          <p:nvPr/>
        </p:nvCxnSpPr>
        <p:spPr>
          <a:xfrm>
            <a:off x="6336022" y="2518075"/>
            <a:ext cx="1480227"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TextBox 17"/>
          <p:cNvSpPr txBox="1"/>
          <p:nvPr/>
        </p:nvSpPr>
        <p:spPr>
          <a:xfrm>
            <a:off x="6336022" y="2220902"/>
            <a:ext cx="1480226" cy="211122"/>
          </a:xfrm>
          <a:prstGeom prst="rect">
            <a:avLst/>
          </a:prstGeom>
          <a:noFill/>
        </p:spPr>
        <p:txBody>
          <a:bodyPr wrap="square" lIns="0" tIns="0" rIns="89586" bIns="0" rtlCol="0">
            <a:spAutoFit/>
          </a:bodyPr>
          <a:lstStyle/>
          <a:p>
            <a:pPr algn="ctr"/>
            <a:r>
              <a:rPr lang="zh-CN" altLang="en-US" sz="1370" b="1" dirty="0">
                <a:solidFill>
                  <a:schemeClr val="tx1">
                    <a:lumMod val="85000"/>
                    <a:lumOff val="15000"/>
                  </a:schemeClr>
                </a:solidFill>
                <a:latin typeface="+mn-ea"/>
                <a:cs typeface="Helvetica Neue"/>
              </a:rPr>
              <a:t>填加标题</a:t>
            </a:r>
            <a:endParaRPr lang="en-US" altLang="zh-CN" sz="1370" b="1" dirty="0">
              <a:solidFill>
                <a:schemeClr val="tx1">
                  <a:lumMod val="85000"/>
                  <a:lumOff val="15000"/>
                </a:schemeClr>
              </a:solidFill>
              <a:latin typeface="+mn-ea"/>
              <a:cs typeface="Helvetica Neue"/>
            </a:endParaRPr>
          </a:p>
        </p:txBody>
      </p:sp>
      <p:sp>
        <p:nvSpPr>
          <p:cNvPr id="17" name="TextBox 18"/>
          <p:cNvSpPr txBox="1"/>
          <p:nvPr/>
        </p:nvSpPr>
        <p:spPr>
          <a:xfrm>
            <a:off x="6336022" y="2744102"/>
            <a:ext cx="1480226" cy="1058751"/>
          </a:xfrm>
          <a:prstGeom prst="rect">
            <a:avLst/>
          </a:prstGeom>
          <a:noFill/>
        </p:spPr>
        <p:txBody>
          <a:bodyPr wrap="square" lIns="89606" tIns="0" rIns="89586" bIns="0" rtlCol="0">
            <a:spAutoFit/>
          </a:bodyPr>
          <a:lstStyle/>
          <a:p>
            <a:pPr algn="ctr">
              <a:lnSpc>
                <a:spcPct val="130000"/>
              </a:lnSpc>
            </a:pPr>
            <a:r>
              <a:rPr lang="zh-CN" altLang="en-US" sz="88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880" dirty="0">
              <a:solidFill>
                <a:schemeClr val="tx1">
                  <a:lumMod val="85000"/>
                  <a:lumOff val="15000"/>
                </a:schemeClr>
              </a:solidFill>
              <a:latin typeface="+mn-ea"/>
              <a:cs typeface="Calibri" panose="020F0502020204030204"/>
            </a:endParaRPr>
          </a:p>
        </p:txBody>
      </p:sp>
      <p:grpSp>
        <p:nvGrpSpPr>
          <p:cNvPr id="18" name="组合 17"/>
          <p:cNvGrpSpPr/>
          <p:nvPr/>
        </p:nvGrpSpPr>
        <p:grpSpPr>
          <a:xfrm>
            <a:off x="6815636" y="1350913"/>
            <a:ext cx="499365" cy="443361"/>
            <a:chOff x="4676776" y="3021013"/>
            <a:chExt cx="509588" cy="452438"/>
          </a:xfrm>
          <a:solidFill>
            <a:srgbClr val="FFC000"/>
          </a:solidFill>
        </p:grpSpPr>
        <p:sp>
          <p:nvSpPr>
            <p:cNvPr id="19"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20"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grpSp>
      <p:grpSp>
        <p:nvGrpSpPr>
          <p:cNvPr id="21" name="组合 20"/>
          <p:cNvGrpSpPr/>
          <p:nvPr/>
        </p:nvGrpSpPr>
        <p:grpSpPr>
          <a:xfrm>
            <a:off x="3482098" y="1350137"/>
            <a:ext cx="499365" cy="444916"/>
            <a:chOff x="3332164" y="207963"/>
            <a:chExt cx="509588" cy="454025"/>
          </a:xfrm>
          <a:solidFill>
            <a:srgbClr val="ED7D31"/>
          </a:solidFill>
        </p:grpSpPr>
        <p:sp>
          <p:nvSpPr>
            <p:cNvPr id="22"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23"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24"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25"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grpSp>
      <p:grpSp>
        <p:nvGrpSpPr>
          <p:cNvPr id="26" name="组合 25"/>
          <p:cNvGrpSpPr/>
          <p:nvPr/>
        </p:nvGrpSpPr>
        <p:grpSpPr>
          <a:xfrm>
            <a:off x="1784931" y="1320578"/>
            <a:ext cx="555368" cy="504031"/>
            <a:chOff x="8356601" y="152401"/>
            <a:chExt cx="566738" cy="514350"/>
          </a:xfrm>
          <a:solidFill>
            <a:srgbClr val="4472C4"/>
          </a:solidFill>
        </p:grpSpPr>
        <p:sp>
          <p:nvSpPr>
            <p:cNvPr id="27"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6" tIns="44803" rIns="89606" bIns="44803" numCol="1" anchor="t" anchorCtr="0" compatLnSpc="1"/>
            <a:lstStyle/>
            <a:p>
              <a:endParaRPr lang="en-US" sz="1735">
                <a:latin typeface="+mn-ea"/>
              </a:endParaRPr>
            </a:p>
          </p:txBody>
        </p:sp>
        <p:sp>
          <p:nvSpPr>
            <p:cNvPr id="28"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29"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30"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31"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sp>
          <p:nvSpPr>
            <p:cNvPr id="32"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6" tIns="44803" rIns="89606" bIns="44803" numCol="1" anchor="t" anchorCtr="0" compatLnSpc="1"/>
            <a:lstStyle/>
            <a:p>
              <a:endParaRPr lang="en-US" sz="1735">
                <a:latin typeface="+mn-ea"/>
              </a:endParaRPr>
            </a:p>
          </p:txBody>
        </p:sp>
      </p:grpSp>
      <p:sp>
        <p:nvSpPr>
          <p:cNvPr id="33" name="Freeform 25"/>
          <p:cNvSpPr>
            <a:spLocks noEditPoints="1"/>
          </p:cNvSpPr>
          <p:nvPr/>
        </p:nvSpPr>
        <p:spPr bwMode="auto">
          <a:xfrm>
            <a:off x="5119044" y="1347114"/>
            <a:ext cx="599281" cy="450960"/>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rgbClr val="A5A5A5"/>
          </a:solidFill>
          <a:ln>
            <a:noFill/>
          </a:ln>
        </p:spPr>
        <p:txBody>
          <a:bodyPr vert="horz" wrap="square" lIns="89606" tIns="44803" rIns="89606" bIns="44803" numCol="1" anchor="t" anchorCtr="0" compatLnSpc="1"/>
          <a:lstStyle/>
          <a:p>
            <a:endParaRPr lang="en-US" sz="1735">
              <a:latin typeface="+mn-ea"/>
            </a:endParaRPr>
          </a:p>
        </p:txBody>
      </p:sp>
      <p:sp>
        <p:nvSpPr>
          <p:cNvPr id="34"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920">
        <p15:prstTrans prst="pageCurlDouble"/>
      </p:transition>
    </mc:Choice>
    <mc:Fallback xmlns="">
      <p:transition spd="slow" advTm="9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500"/>
                            </p:stCondLst>
                            <p:childTnLst>
                              <p:par>
                                <p:cTn id="26" presetID="9"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ssolve">
                                      <p:cBhvr>
                                        <p:cTn id="28" dur="500"/>
                                        <p:tgtEl>
                                          <p:spTgt spid="5"/>
                                        </p:tgtEl>
                                      </p:cBhvr>
                                    </p:animEffect>
                                  </p:childTnLst>
                                </p:cTn>
                              </p:par>
                            </p:childTnLst>
                          </p:cTn>
                        </p:par>
                        <p:par>
                          <p:cTn id="29" fill="hold">
                            <p:stCondLst>
                              <p:cond delay="2000"/>
                            </p:stCondLst>
                            <p:childTnLst>
                              <p:par>
                                <p:cTn id="30" presetID="23" presetClass="entr" presetSubtype="16"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childTnLst>
                          </p:cTn>
                        </p:par>
                        <p:par>
                          <p:cTn id="39" fill="hold">
                            <p:stCondLst>
                              <p:cond delay="2500"/>
                            </p:stCondLst>
                            <p:childTnLst>
                              <p:par>
                                <p:cTn id="40" presetID="23" presetClass="entr" presetSubtype="16"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par>
                          <p:cTn id="50" fill="hold">
                            <p:stCondLst>
                              <p:cond delay="3500"/>
                            </p:stCondLst>
                            <p:childTnLst>
                              <p:par>
                                <p:cTn id="51" presetID="9"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dissolve">
                                      <p:cBhvr>
                                        <p:cTn id="53" dur="500"/>
                                        <p:tgtEl>
                                          <p:spTgt spid="9"/>
                                        </p:tgtEl>
                                      </p:cBhvr>
                                    </p:animEffect>
                                  </p:childTnLst>
                                </p:cTn>
                              </p:par>
                            </p:childTnLst>
                          </p:cTn>
                        </p:par>
                        <p:par>
                          <p:cTn id="54" fill="hold">
                            <p:stCondLst>
                              <p:cond delay="4000"/>
                            </p:stCondLst>
                            <p:childTnLst>
                              <p:par>
                                <p:cTn id="55" presetID="23" presetClass="entr" presetSubtype="16"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childTnLst>
                                </p:cTn>
                              </p:par>
                              <p:par>
                                <p:cTn id="59" presetID="53" presetClass="entr" presetSubtype="16"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4500"/>
                            </p:stCondLst>
                            <p:childTnLst>
                              <p:par>
                                <p:cTn id="65" presetID="23" presetClass="entr" presetSubtype="16"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childTnLst>
                                </p:cTn>
                              </p:par>
                            </p:childTnLst>
                          </p:cTn>
                        </p:par>
                        <p:par>
                          <p:cTn id="69" fill="hold">
                            <p:stCondLst>
                              <p:cond delay="5000"/>
                            </p:stCondLst>
                            <p:childTnLst>
                              <p:par>
                                <p:cTn id="70" presetID="53" presetClass="entr" presetSubtype="16"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childTnLst>
                          </p:cTn>
                        </p:par>
                        <p:par>
                          <p:cTn id="75" fill="hold">
                            <p:stCondLst>
                              <p:cond delay="5500"/>
                            </p:stCondLst>
                            <p:childTnLst>
                              <p:par>
                                <p:cTn id="76" presetID="9" presetClass="entr" presetSubtype="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dissolve">
                                      <p:cBhvr>
                                        <p:cTn id="78" dur="500"/>
                                        <p:tgtEl>
                                          <p:spTgt spid="13"/>
                                        </p:tgtEl>
                                      </p:cBhvr>
                                    </p:animEffect>
                                  </p:childTnLst>
                                </p:cTn>
                              </p:par>
                            </p:childTnLst>
                          </p:cTn>
                        </p:par>
                        <p:par>
                          <p:cTn id="79" fill="hold">
                            <p:stCondLst>
                              <p:cond delay="6000"/>
                            </p:stCondLst>
                            <p:childTnLst>
                              <p:par>
                                <p:cTn id="80" presetID="23" presetClass="entr" presetSubtype="16"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500" fill="hold"/>
                                        <p:tgtEl>
                                          <p:spTgt spid="14"/>
                                        </p:tgtEl>
                                        <p:attrNameLst>
                                          <p:attrName>ppt_w</p:attrName>
                                        </p:attrNameLst>
                                      </p:cBhvr>
                                      <p:tavLst>
                                        <p:tav tm="0">
                                          <p:val>
                                            <p:fltVal val="0"/>
                                          </p:val>
                                        </p:tav>
                                        <p:tav tm="100000">
                                          <p:val>
                                            <p:strVal val="#ppt_w"/>
                                          </p:val>
                                        </p:tav>
                                      </p:tavLst>
                                    </p:anim>
                                    <p:anim calcmode="lin" valueType="num">
                                      <p:cBhvr>
                                        <p:cTn id="83" dur="500" fill="hold"/>
                                        <p:tgtEl>
                                          <p:spTgt spid="14"/>
                                        </p:tgtEl>
                                        <p:attrNameLst>
                                          <p:attrName>ppt_h</p:attrName>
                                        </p:attrNameLst>
                                      </p:cBhvr>
                                      <p:tavLst>
                                        <p:tav tm="0">
                                          <p:val>
                                            <p:fltVal val="0"/>
                                          </p:val>
                                        </p:tav>
                                        <p:tav tm="100000">
                                          <p:val>
                                            <p:strVal val="#ppt_h"/>
                                          </p:val>
                                        </p:tav>
                                      </p:tavLst>
                                    </p:anim>
                                  </p:childTnLst>
                                </p:cTn>
                              </p:par>
                              <p:par>
                                <p:cTn id="84" presetID="53" presetClass="entr" presetSubtype="16" fill="hold" nodeType="with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p:cTn id="86" dur="500" fill="hold"/>
                                        <p:tgtEl>
                                          <p:spTgt spid="18"/>
                                        </p:tgtEl>
                                        <p:attrNameLst>
                                          <p:attrName>ppt_w</p:attrName>
                                        </p:attrNameLst>
                                      </p:cBhvr>
                                      <p:tavLst>
                                        <p:tav tm="0">
                                          <p:val>
                                            <p:fltVal val="0"/>
                                          </p:val>
                                        </p:tav>
                                        <p:tav tm="100000">
                                          <p:val>
                                            <p:strVal val="#ppt_w"/>
                                          </p:val>
                                        </p:tav>
                                      </p:tavLst>
                                    </p:anim>
                                    <p:anim calcmode="lin" valueType="num">
                                      <p:cBhvr>
                                        <p:cTn id="87" dur="500" fill="hold"/>
                                        <p:tgtEl>
                                          <p:spTgt spid="18"/>
                                        </p:tgtEl>
                                        <p:attrNameLst>
                                          <p:attrName>ppt_h</p:attrName>
                                        </p:attrNameLst>
                                      </p:cBhvr>
                                      <p:tavLst>
                                        <p:tav tm="0">
                                          <p:val>
                                            <p:fltVal val="0"/>
                                          </p:val>
                                        </p:tav>
                                        <p:tav tm="100000">
                                          <p:val>
                                            <p:strVal val="#ppt_h"/>
                                          </p:val>
                                        </p:tav>
                                      </p:tavLst>
                                    </p:anim>
                                    <p:animEffect transition="in" filter="fade">
                                      <p:cBhvr>
                                        <p:cTn id="88" dur="500"/>
                                        <p:tgtEl>
                                          <p:spTgt spid="18"/>
                                        </p:tgtEl>
                                      </p:cBhvr>
                                    </p:animEffect>
                                  </p:childTnLst>
                                </p:cTn>
                              </p:par>
                            </p:childTnLst>
                          </p:cTn>
                        </p:par>
                        <p:par>
                          <p:cTn id="89" fill="hold">
                            <p:stCondLst>
                              <p:cond delay="6500"/>
                            </p:stCondLst>
                            <p:childTnLst>
                              <p:par>
                                <p:cTn id="90" presetID="23" presetClass="entr" presetSubtype="16" fill="hold" nodeType="after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p:cTn id="92" dur="500" fill="hold"/>
                                        <p:tgtEl>
                                          <p:spTgt spid="15"/>
                                        </p:tgtEl>
                                        <p:attrNameLst>
                                          <p:attrName>ppt_w</p:attrName>
                                        </p:attrNameLst>
                                      </p:cBhvr>
                                      <p:tavLst>
                                        <p:tav tm="0">
                                          <p:val>
                                            <p:fltVal val="0"/>
                                          </p:val>
                                        </p:tav>
                                        <p:tav tm="100000">
                                          <p:val>
                                            <p:strVal val="#ppt_w"/>
                                          </p:val>
                                        </p:tav>
                                      </p:tavLst>
                                    </p:anim>
                                    <p:anim calcmode="lin" valueType="num">
                                      <p:cBhvr>
                                        <p:cTn id="93" dur="500" fill="hold"/>
                                        <p:tgtEl>
                                          <p:spTgt spid="15"/>
                                        </p:tgtEl>
                                        <p:attrNameLst>
                                          <p:attrName>ppt_h</p:attrName>
                                        </p:attrNameLst>
                                      </p:cBhvr>
                                      <p:tavLst>
                                        <p:tav tm="0">
                                          <p:val>
                                            <p:fltVal val="0"/>
                                          </p:val>
                                        </p:tav>
                                        <p:tav tm="100000">
                                          <p:val>
                                            <p:strVal val="#ppt_h"/>
                                          </p:val>
                                        </p:tav>
                                      </p:tavLst>
                                    </p:anim>
                                  </p:childTnLst>
                                </p:cTn>
                              </p:par>
                            </p:childTnLst>
                          </p:cTn>
                        </p:par>
                        <p:par>
                          <p:cTn id="94" fill="hold">
                            <p:stCondLst>
                              <p:cond delay="7000"/>
                            </p:stCondLst>
                            <p:childTnLst>
                              <p:par>
                                <p:cTn id="95" presetID="53" presetClass="entr" presetSubtype="16"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500" fill="hold"/>
                                        <p:tgtEl>
                                          <p:spTgt spid="16"/>
                                        </p:tgtEl>
                                        <p:attrNameLst>
                                          <p:attrName>ppt_w</p:attrName>
                                        </p:attrNameLst>
                                      </p:cBhvr>
                                      <p:tavLst>
                                        <p:tav tm="0">
                                          <p:val>
                                            <p:fltVal val="0"/>
                                          </p:val>
                                        </p:tav>
                                        <p:tav tm="100000">
                                          <p:val>
                                            <p:strVal val="#ppt_w"/>
                                          </p:val>
                                        </p:tav>
                                      </p:tavLst>
                                    </p:anim>
                                    <p:anim calcmode="lin" valueType="num">
                                      <p:cBhvr>
                                        <p:cTn id="98" dur="500" fill="hold"/>
                                        <p:tgtEl>
                                          <p:spTgt spid="16"/>
                                        </p:tgtEl>
                                        <p:attrNameLst>
                                          <p:attrName>ppt_h</p:attrName>
                                        </p:attrNameLst>
                                      </p:cBhvr>
                                      <p:tavLst>
                                        <p:tav tm="0">
                                          <p:val>
                                            <p:fltVal val="0"/>
                                          </p:val>
                                        </p:tav>
                                        <p:tav tm="100000">
                                          <p:val>
                                            <p:strVal val="#ppt_h"/>
                                          </p:val>
                                        </p:tav>
                                      </p:tavLst>
                                    </p:anim>
                                    <p:animEffect transition="in" filter="fade">
                                      <p:cBhvr>
                                        <p:cTn id="99" dur="500"/>
                                        <p:tgtEl>
                                          <p:spTgt spid="16"/>
                                        </p:tgtEl>
                                      </p:cBhvr>
                                    </p:animEffect>
                                  </p:childTnLst>
                                </p:cTn>
                              </p:par>
                            </p:childTnLst>
                          </p:cTn>
                        </p:par>
                        <p:par>
                          <p:cTn id="100" fill="hold">
                            <p:stCondLst>
                              <p:cond delay="7500"/>
                            </p:stCondLst>
                            <p:childTnLst>
                              <p:par>
                                <p:cTn id="101" presetID="9"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dissolve">
                                      <p:cBhvr>
                                        <p:cTn id="10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animBg="1"/>
      <p:bldP spid="8" grpId="0"/>
      <p:bldP spid="9" grpId="0"/>
      <p:bldP spid="10" grpId="0" animBg="1"/>
      <p:bldP spid="12" grpId="0"/>
      <p:bldP spid="13" grpId="0"/>
      <p:bldP spid="14" grpId="0" animBg="1"/>
      <p:bldP spid="16" grpId="0"/>
      <p:bldP spid="17" grpId="0"/>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99390" y="1071919"/>
            <a:ext cx="4675732" cy="1060139"/>
          </a:xfrm>
          <a:prstGeom prst="rect">
            <a:avLst/>
          </a:prstGeom>
          <a:solidFill>
            <a:srgbClr val="ED7D31">
              <a:alpha val="24000"/>
            </a:srgbClr>
          </a:solidFill>
          <a:ln w="12700" cmpd="sng">
            <a:solidFill>
              <a:srgbClr val="ED7D31"/>
            </a:solidFill>
            <a:miter lim="800000"/>
          </a:ln>
        </p:spPr>
        <p:txBody>
          <a:bodyPr anchor="ctr"/>
          <a:lstStyle/>
          <a:p>
            <a:pPr algn="ctr"/>
            <a:endParaRPr lang="zh-CN" altLang="en-US" sz="1370">
              <a:solidFill>
                <a:schemeClr val="tx1">
                  <a:lumMod val="85000"/>
                  <a:lumOff val="15000"/>
                </a:schemeClr>
              </a:solidFill>
              <a:latin typeface="+mn-ea"/>
            </a:endParaRPr>
          </a:p>
        </p:txBody>
      </p:sp>
      <p:sp>
        <p:nvSpPr>
          <p:cNvPr id="3" name="矩形 2"/>
          <p:cNvSpPr/>
          <p:nvPr/>
        </p:nvSpPr>
        <p:spPr>
          <a:xfrm>
            <a:off x="3610841" y="914837"/>
            <a:ext cx="3444662" cy="340688"/>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67191" tIns="33596" rIns="67191" bIns="33596" rtlCol="0" anchor="ctr"/>
          <a:lstStyle/>
          <a:p>
            <a:pPr algn="ctr"/>
            <a:r>
              <a:rPr lang="zh-CN" altLang="en-US" sz="1735">
                <a:latin typeface="微软雅黑" panose="020B0503020204020204" pitchFamily="34" charset="-122"/>
                <a:ea typeface="微软雅黑" panose="020B0503020204020204" pitchFamily="34" charset="-122"/>
              </a:rPr>
              <a:t>点击添加标题</a:t>
            </a:r>
          </a:p>
        </p:txBody>
      </p:sp>
      <p:sp>
        <p:nvSpPr>
          <p:cNvPr id="4" name="六边形 3"/>
          <p:cNvSpPr/>
          <p:nvPr/>
        </p:nvSpPr>
        <p:spPr>
          <a:xfrm>
            <a:off x="1172266" y="2237901"/>
            <a:ext cx="1166565" cy="1005528"/>
          </a:xfrm>
          <a:prstGeom prst="hexagon">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lIns="67191" tIns="33596" rIns="67191" bIns="33596" rtlCol="0" anchor="ctr"/>
          <a:lstStyle/>
          <a:p>
            <a:pPr algn="ctr"/>
            <a:r>
              <a:rPr lang="zh-CN" altLang="en-US" sz="2350" dirty="0">
                <a:latin typeface="微软雅黑" panose="020B0503020204020204" pitchFamily="34" charset="-122"/>
                <a:ea typeface="微软雅黑" panose="020B0503020204020204" pitchFamily="34" charset="-122"/>
              </a:rPr>
              <a:t>概述</a:t>
            </a:r>
          </a:p>
        </p:txBody>
      </p:sp>
      <p:cxnSp>
        <p:nvCxnSpPr>
          <p:cNvPr id="5" name="直接箭头连接符 4"/>
          <p:cNvCxnSpPr>
            <a:stCxn id="4" idx="5"/>
          </p:cNvCxnSpPr>
          <p:nvPr/>
        </p:nvCxnSpPr>
        <p:spPr>
          <a:xfrm flipV="1">
            <a:off x="2087416" y="1549908"/>
            <a:ext cx="911975" cy="68799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4" idx="0"/>
          </p:cNvCxnSpPr>
          <p:nvPr/>
        </p:nvCxnSpPr>
        <p:spPr>
          <a:xfrm>
            <a:off x="2338831" y="2740665"/>
            <a:ext cx="6605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stCxn id="4" idx="1"/>
          </p:cNvCxnSpPr>
          <p:nvPr/>
        </p:nvCxnSpPr>
        <p:spPr>
          <a:xfrm>
            <a:off x="2087416" y="3243429"/>
            <a:ext cx="911975" cy="68799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3158178" y="1285296"/>
            <a:ext cx="4446073" cy="773609"/>
          </a:xfrm>
          <a:prstGeom prst="rect">
            <a:avLst/>
          </a:prstGeom>
          <a:noFill/>
        </p:spPr>
        <p:txBody>
          <a:bodyPr wrap="square" lIns="67191" tIns="33596" rIns="67191" bIns="33596" rtlCol="0">
            <a:spAutoFit/>
          </a:bodyPr>
          <a:lstStyle/>
          <a:p>
            <a:pPr>
              <a:lnSpc>
                <a:spcPct val="130000"/>
              </a:lnSpc>
            </a:pPr>
            <a:r>
              <a:rPr lang="zh-CN" altLang="en-US" sz="117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9" name="矩形 8"/>
          <p:cNvSpPr/>
          <p:nvPr/>
        </p:nvSpPr>
        <p:spPr>
          <a:xfrm>
            <a:off x="2999390" y="2394982"/>
            <a:ext cx="4675732" cy="1060139"/>
          </a:xfrm>
          <a:prstGeom prst="rect">
            <a:avLst/>
          </a:prstGeom>
          <a:solidFill>
            <a:srgbClr val="A5A5A5">
              <a:alpha val="24000"/>
            </a:srgbClr>
          </a:solidFill>
          <a:ln w="12700" cmpd="sng">
            <a:solidFill>
              <a:srgbClr val="A5A5A5"/>
            </a:solidFill>
            <a:miter lim="800000"/>
          </a:ln>
        </p:spPr>
        <p:txBody>
          <a:bodyPr anchor="ctr"/>
          <a:lstStyle/>
          <a:p>
            <a:pPr algn="ctr"/>
            <a:endParaRPr lang="zh-CN" altLang="en-US" sz="1370">
              <a:solidFill>
                <a:schemeClr val="tx1">
                  <a:lumMod val="85000"/>
                  <a:lumOff val="15000"/>
                </a:schemeClr>
              </a:solidFill>
              <a:latin typeface="+mn-ea"/>
            </a:endParaRPr>
          </a:p>
        </p:txBody>
      </p:sp>
      <p:sp>
        <p:nvSpPr>
          <p:cNvPr id="10" name="矩形 9"/>
          <p:cNvSpPr/>
          <p:nvPr/>
        </p:nvSpPr>
        <p:spPr>
          <a:xfrm>
            <a:off x="3610841" y="2237901"/>
            <a:ext cx="3444662" cy="340688"/>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lIns="67191" tIns="33596" rIns="67191" bIns="33596" rtlCol="0" anchor="ctr"/>
          <a:lstStyle/>
          <a:p>
            <a:pPr algn="ctr"/>
            <a:r>
              <a:rPr lang="zh-CN" altLang="en-US" sz="1735">
                <a:latin typeface="微软雅黑" panose="020B0503020204020204" pitchFamily="34" charset="-122"/>
                <a:ea typeface="微软雅黑" panose="020B0503020204020204" pitchFamily="34" charset="-122"/>
              </a:rPr>
              <a:t>点击添加标题</a:t>
            </a:r>
          </a:p>
        </p:txBody>
      </p:sp>
      <p:sp>
        <p:nvSpPr>
          <p:cNvPr id="11" name="TextBox 12"/>
          <p:cNvSpPr txBox="1"/>
          <p:nvPr/>
        </p:nvSpPr>
        <p:spPr>
          <a:xfrm>
            <a:off x="3158178" y="2608360"/>
            <a:ext cx="4446073" cy="773609"/>
          </a:xfrm>
          <a:prstGeom prst="rect">
            <a:avLst/>
          </a:prstGeom>
          <a:noFill/>
        </p:spPr>
        <p:txBody>
          <a:bodyPr wrap="square" lIns="67191" tIns="33596" rIns="67191" bIns="33596" rtlCol="0">
            <a:spAutoFit/>
          </a:bodyPr>
          <a:lstStyle/>
          <a:p>
            <a:pPr>
              <a:lnSpc>
                <a:spcPct val="130000"/>
              </a:lnSpc>
            </a:pPr>
            <a:r>
              <a:rPr lang="zh-CN" altLang="en-US" sz="117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175">
                <a:solidFill>
                  <a:sysClr val="windowText" lastClr="000000"/>
                </a:solidFill>
                <a:latin typeface="微软雅黑" panose="020B0503020204020204" pitchFamily="34" charset="-122"/>
                <a:ea typeface="微软雅黑" panose="020B0503020204020204" pitchFamily="34" charset="-122"/>
              </a:rPr>
              <a:t>文字。</a:t>
            </a:r>
          </a:p>
        </p:txBody>
      </p:sp>
      <p:sp>
        <p:nvSpPr>
          <p:cNvPr id="12" name="矩形 11"/>
          <p:cNvSpPr/>
          <p:nvPr/>
        </p:nvSpPr>
        <p:spPr>
          <a:xfrm>
            <a:off x="2999390" y="3718046"/>
            <a:ext cx="4675732" cy="1060139"/>
          </a:xfrm>
          <a:prstGeom prst="rect">
            <a:avLst/>
          </a:prstGeom>
          <a:solidFill>
            <a:srgbClr val="FFC000">
              <a:alpha val="24000"/>
            </a:srgbClr>
          </a:solidFill>
          <a:ln w="12700" cmpd="sng">
            <a:solidFill>
              <a:srgbClr val="FFC000"/>
            </a:solidFill>
            <a:miter lim="800000"/>
          </a:ln>
        </p:spPr>
        <p:txBody>
          <a:bodyPr anchor="ctr"/>
          <a:lstStyle/>
          <a:p>
            <a:pPr algn="ctr"/>
            <a:endParaRPr lang="zh-CN" altLang="en-US" sz="1370">
              <a:solidFill>
                <a:schemeClr val="tx1">
                  <a:lumMod val="85000"/>
                  <a:lumOff val="15000"/>
                </a:schemeClr>
              </a:solidFill>
              <a:latin typeface="+mn-ea"/>
            </a:endParaRPr>
          </a:p>
        </p:txBody>
      </p:sp>
      <p:sp>
        <p:nvSpPr>
          <p:cNvPr id="13" name="矩形 12"/>
          <p:cNvSpPr/>
          <p:nvPr/>
        </p:nvSpPr>
        <p:spPr>
          <a:xfrm>
            <a:off x="3610841" y="3560966"/>
            <a:ext cx="3444662" cy="34068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7191" tIns="33596" rIns="67191" bIns="33596" rtlCol="0" anchor="ctr"/>
          <a:lstStyle/>
          <a:p>
            <a:pPr algn="ctr"/>
            <a:r>
              <a:rPr lang="zh-CN" altLang="en-US" sz="1735">
                <a:latin typeface="微软雅黑" panose="020B0503020204020204" pitchFamily="34" charset="-122"/>
                <a:ea typeface="微软雅黑" panose="020B0503020204020204" pitchFamily="34" charset="-122"/>
              </a:rPr>
              <a:t>点击添加标题</a:t>
            </a:r>
          </a:p>
        </p:txBody>
      </p:sp>
      <p:sp>
        <p:nvSpPr>
          <p:cNvPr id="14" name="TextBox 15"/>
          <p:cNvSpPr txBox="1"/>
          <p:nvPr/>
        </p:nvSpPr>
        <p:spPr>
          <a:xfrm>
            <a:off x="3158178" y="3931424"/>
            <a:ext cx="4446073" cy="773609"/>
          </a:xfrm>
          <a:prstGeom prst="rect">
            <a:avLst/>
          </a:prstGeom>
          <a:noFill/>
        </p:spPr>
        <p:txBody>
          <a:bodyPr wrap="square" lIns="67191" tIns="33596" rIns="67191" bIns="33596" rtlCol="0">
            <a:spAutoFit/>
          </a:bodyPr>
          <a:lstStyle/>
          <a:p>
            <a:pPr>
              <a:lnSpc>
                <a:spcPct val="130000"/>
              </a:lnSpc>
            </a:pPr>
            <a:r>
              <a:rPr lang="zh-CN" altLang="en-US" sz="117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175">
                <a:solidFill>
                  <a:sysClr val="windowText" lastClr="000000"/>
                </a:solidFill>
                <a:latin typeface="微软雅黑" panose="020B0503020204020204" pitchFamily="34" charset="-122"/>
                <a:ea typeface="微软雅黑" panose="020B0503020204020204" pitchFamily="34" charset="-122"/>
              </a:rPr>
              <a:t>文字。</a:t>
            </a:r>
          </a:p>
        </p:txBody>
      </p:sp>
      <p:sp>
        <p:nvSpPr>
          <p:cNvPr id="15"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658">
        <p15:prstTrans prst="pageCurlDouble"/>
      </p:transition>
    </mc:Choice>
    <mc:Fallback xmlns="">
      <p:transition spd="slow" advTm="1165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50000">
                                          <p:cBhvr additive="base">
                                            <p:cTn id="25"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409"/>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909"/>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14:bounceEnd="50000">
                                          <p:cBhvr additive="base">
                                            <p:cTn id="43"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409"/>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832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14:bounceEnd="50000">
                                          <p:cBhvr additive="base">
                                            <p:cTn id="61"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409"/>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909"/>
                                </p:stCondLst>
                                <p:childTnLst>
                                  <p:par>
                                    <p:cTn id="41" presetID="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409"/>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8320"/>
                                </p:stCondLst>
                                <p:childTnLst>
                                  <p:par>
                                    <p:cTn id="59" presetID="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19908" y="1377838"/>
            <a:ext cx="3593556" cy="1142318"/>
          </a:xfrm>
          <a:prstGeom prst="rect">
            <a:avLst/>
          </a:prstGeom>
          <a:noFill/>
        </p:spPr>
        <p:txBody>
          <a:bodyPr wrap="square" lIns="56003" tIns="28002" rIns="56003" bIns="28002" rtlCol="0">
            <a:spAutoFit/>
          </a:bodyPr>
          <a:lstStyle/>
          <a:p>
            <a:pPr>
              <a:lnSpc>
                <a:spcPct val="150000"/>
              </a:lnSpc>
            </a:pPr>
            <a:r>
              <a:rPr lang="zh-CN" altLang="en-US" sz="1175" dirty="0">
                <a:solidFill>
                  <a:schemeClr val="tx1">
                    <a:lumMod val="85000"/>
                    <a:lumOff val="15000"/>
                  </a:schemeClr>
                </a:solidFill>
                <a:latin typeface="微软雅黑" panose="020B0503020204020204" pitchFamily="34" charset="-122"/>
              </a:rPr>
              <a:t>单击此处添加文本单击此处添加文本单击此处添加文本单击此处添加文本单击此处添加文本单击此处添加文本单击此处添加文本单击此处添加文本</a:t>
            </a:r>
            <a:endParaRPr lang="en-US" altLang="zh-CN" sz="1175" dirty="0">
              <a:solidFill>
                <a:schemeClr val="tx1">
                  <a:lumMod val="85000"/>
                  <a:lumOff val="15000"/>
                </a:schemeClr>
              </a:solidFill>
              <a:latin typeface="微软雅黑" panose="020B0503020204020204" pitchFamily="34" charset="-122"/>
            </a:endParaRPr>
          </a:p>
          <a:p>
            <a:pPr>
              <a:lnSpc>
                <a:spcPct val="150000"/>
              </a:lnSpc>
            </a:pPr>
            <a:endParaRPr lang="en-US" sz="1175" dirty="0">
              <a:solidFill>
                <a:schemeClr val="tx1">
                  <a:lumMod val="85000"/>
                  <a:lumOff val="15000"/>
                </a:schemeClr>
              </a:solidFill>
              <a:latin typeface="+mn-ea"/>
            </a:endParaRPr>
          </a:p>
        </p:txBody>
      </p:sp>
      <p:sp>
        <p:nvSpPr>
          <p:cNvPr id="3" name="Shape 22"/>
          <p:cNvSpPr/>
          <p:nvPr/>
        </p:nvSpPr>
        <p:spPr>
          <a:xfrm>
            <a:off x="5995004" y="2643946"/>
            <a:ext cx="1993112" cy="1993112"/>
          </a:xfrm>
          <a:prstGeom prst="gear9">
            <a:avLst/>
          </a:prstGeom>
          <a:solidFill>
            <a:srgbClr val="ED7D31"/>
          </a:solidFill>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sp>
      <p:sp>
        <p:nvSpPr>
          <p:cNvPr id="4" name="Shape 20"/>
          <p:cNvSpPr/>
          <p:nvPr/>
        </p:nvSpPr>
        <p:spPr>
          <a:xfrm rot="19625411">
            <a:off x="4988248" y="1675763"/>
            <a:ext cx="1592988" cy="1592988"/>
          </a:xfrm>
          <a:prstGeom prst="gear6">
            <a:avLst/>
          </a:prstGeom>
          <a:solidFill>
            <a:srgbClr val="FFC000"/>
          </a:solidFill>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sp>
      <p:sp>
        <p:nvSpPr>
          <p:cNvPr id="5" name="Shape 18"/>
          <p:cNvSpPr/>
          <p:nvPr/>
        </p:nvSpPr>
        <p:spPr>
          <a:xfrm rot="20700000">
            <a:off x="6128324" y="693644"/>
            <a:ext cx="1560803" cy="1560803"/>
          </a:xfrm>
          <a:prstGeom prst="gear6">
            <a:avLst/>
          </a:prstGeom>
          <a:solidFill>
            <a:srgbClr val="4472C4"/>
          </a:solidFill>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sp>
      <p:sp>
        <p:nvSpPr>
          <p:cNvPr id="6" name="TextBox 7"/>
          <p:cNvSpPr txBox="1"/>
          <p:nvPr/>
        </p:nvSpPr>
        <p:spPr>
          <a:xfrm>
            <a:off x="6435722" y="1307802"/>
            <a:ext cx="933292" cy="327992"/>
          </a:xfrm>
          <a:prstGeom prst="rect">
            <a:avLst/>
          </a:prstGeom>
          <a:noFill/>
        </p:spPr>
        <p:txBody>
          <a:bodyPr wrap="square" lIns="56003" tIns="28002" rIns="56003" bIns="28002" rtlCol="0">
            <a:spAutoFit/>
          </a:bodyPr>
          <a:lstStyle/>
          <a:p>
            <a:pPr algn="ctr"/>
            <a:r>
              <a:rPr lang="zh-CN" altLang="en-US" sz="1765" b="1" dirty="0">
                <a:solidFill>
                  <a:schemeClr val="bg1"/>
                </a:solidFill>
                <a:latin typeface="+mn-ea"/>
              </a:rPr>
              <a:t>分析</a:t>
            </a:r>
            <a:endParaRPr lang="en-US" sz="1765" b="1" dirty="0">
              <a:solidFill>
                <a:schemeClr val="bg1"/>
              </a:solidFill>
              <a:latin typeface="+mn-ea"/>
            </a:endParaRPr>
          </a:p>
        </p:txBody>
      </p:sp>
      <p:sp>
        <p:nvSpPr>
          <p:cNvPr id="7" name="TextBox 8"/>
          <p:cNvSpPr txBox="1"/>
          <p:nvPr/>
        </p:nvSpPr>
        <p:spPr>
          <a:xfrm>
            <a:off x="6379739" y="3426503"/>
            <a:ext cx="1114433" cy="478793"/>
          </a:xfrm>
          <a:prstGeom prst="rect">
            <a:avLst/>
          </a:prstGeom>
          <a:noFill/>
        </p:spPr>
        <p:txBody>
          <a:bodyPr wrap="square" lIns="56003" tIns="28002" rIns="56003" bIns="28002" rtlCol="0">
            <a:spAutoFit/>
          </a:bodyPr>
          <a:lstStyle/>
          <a:p>
            <a:pPr algn="ctr"/>
            <a:r>
              <a:rPr lang="zh-CN" altLang="en-US" sz="2745" b="1" dirty="0">
                <a:solidFill>
                  <a:schemeClr val="bg1"/>
                </a:solidFill>
                <a:latin typeface="+mn-ea"/>
              </a:rPr>
              <a:t>创意</a:t>
            </a:r>
            <a:endParaRPr lang="en-US" sz="2745" b="1" dirty="0">
              <a:solidFill>
                <a:schemeClr val="bg1"/>
              </a:solidFill>
              <a:latin typeface="+mn-ea"/>
            </a:endParaRPr>
          </a:p>
        </p:txBody>
      </p:sp>
      <p:sp>
        <p:nvSpPr>
          <p:cNvPr id="8" name="TextBox 9"/>
          <p:cNvSpPr txBox="1"/>
          <p:nvPr/>
        </p:nvSpPr>
        <p:spPr>
          <a:xfrm>
            <a:off x="5233701" y="2287863"/>
            <a:ext cx="1114433" cy="327992"/>
          </a:xfrm>
          <a:prstGeom prst="rect">
            <a:avLst/>
          </a:prstGeom>
          <a:noFill/>
        </p:spPr>
        <p:txBody>
          <a:bodyPr wrap="square" lIns="56003" tIns="28002" rIns="56003" bIns="28002" rtlCol="0">
            <a:spAutoFit/>
          </a:bodyPr>
          <a:lstStyle/>
          <a:p>
            <a:pPr algn="ctr"/>
            <a:r>
              <a:rPr lang="zh-CN" altLang="en-US" sz="1765" b="1" dirty="0">
                <a:solidFill>
                  <a:schemeClr val="bg1"/>
                </a:solidFill>
                <a:latin typeface="+mn-ea"/>
              </a:rPr>
              <a:t>优化</a:t>
            </a:r>
            <a:endParaRPr lang="en-US" sz="1765" b="1" dirty="0">
              <a:solidFill>
                <a:schemeClr val="bg1"/>
              </a:solidFill>
              <a:latin typeface="+mn-ea"/>
            </a:endParaRPr>
          </a:p>
        </p:txBody>
      </p:sp>
      <p:pic>
        <p:nvPicPr>
          <p:cNvPr id="9"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969"/>
          <a:stretch>
            <a:fillRect/>
          </a:stretch>
        </p:blipFill>
        <p:spPr bwMode="auto">
          <a:xfrm>
            <a:off x="1185293" y="2494028"/>
            <a:ext cx="3371327" cy="1925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6037">
        <p15:prstTrans prst="pageCurlDouble"/>
      </p:transition>
    </mc:Choice>
    <mc:Fallback xmlns="">
      <p:transition spd="slow" advTm="60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ppt_w</p:attrName>
                                        </p:attrNameLst>
                                      </p:cBhvr>
                                      <p:tavLst>
                                        <p:tav tm="0">
                                          <p:val>
                                            <p:fltVal val="0"/>
                                          </p:val>
                                        </p:tav>
                                        <p:tav tm="100000">
                                          <p:val>
                                            <p:strVal val="#ppt_w"/>
                                          </p:val>
                                        </p:tav>
                                      </p:tavLst>
                                    </p:anim>
                                    <p:anim calcmode="lin" valueType="num">
                                      <p:cBhvr>
                                        <p:cTn id="29" dur="1000" fill="hold"/>
                                        <p:tgtEl>
                                          <p:spTgt spid="4"/>
                                        </p:tgtEl>
                                        <p:attrNameLst>
                                          <p:attrName>ppt_h</p:attrName>
                                        </p:attrNameLst>
                                      </p:cBhvr>
                                      <p:tavLst>
                                        <p:tav tm="0">
                                          <p:val>
                                            <p:fltVal val="0"/>
                                          </p:val>
                                        </p:tav>
                                        <p:tav tm="100000">
                                          <p:val>
                                            <p:strVal val="#ppt_h"/>
                                          </p:val>
                                        </p:tav>
                                      </p:tavLst>
                                    </p:anim>
                                    <p:anim calcmode="lin" valueType="num">
                                      <p:cBhvr>
                                        <p:cTn id="30" dur="1000" fill="hold"/>
                                        <p:tgtEl>
                                          <p:spTgt spid="4"/>
                                        </p:tgtEl>
                                        <p:attrNameLst>
                                          <p:attrName>style.rotation</p:attrName>
                                        </p:attrNameLst>
                                      </p:cBhvr>
                                      <p:tavLst>
                                        <p:tav tm="0">
                                          <p:val>
                                            <p:fltVal val="90"/>
                                          </p:val>
                                        </p:tav>
                                        <p:tav tm="100000">
                                          <p:val>
                                            <p:fltVal val="0"/>
                                          </p:val>
                                        </p:tav>
                                      </p:tavLst>
                                    </p:anim>
                                    <p:animEffect transition="in" filter="fade">
                                      <p:cBhvr>
                                        <p:cTn id="31" dur="1000"/>
                                        <p:tgtEl>
                                          <p:spTgt spid="4"/>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500"/>
                            </p:stCondLst>
                            <p:childTnLst>
                              <p:par>
                                <p:cTn id="37" presetID="31"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1000" fill="hold"/>
                                        <p:tgtEl>
                                          <p:spTgt spid="3"/>
                                        </p:tgtEl>
                                        <p:attrNameLst>
                                          <p:attrName>ppt_w</p:attrName>
                                        </p:attrNameLst>
                                      </p:cBhvr>
                                      <p:tavLst>
                                        <p:tav tm="0">
                                          <p:val>
                                            <p:fltVal val="0"/>
                                          </p:val>
                                        </p:tav>
                                        <p:tav tm="100000">
                                          <p:val>
                                            <p:strVal val="#ppt_w"/>
                                          </p:val>
                                        </p:tav>
                                      </p:tavLst>
                                    </p:anim>
                                    <p:anim calcmode="lin" valueType="num">
                                      <p:cBhvr>
                                        <p:cTn id="40" dur="1000" fill="hold"/>
                                        <p:tgtEl>
                                          <p:spTgt spid="3"/>
                                        </p:tgtEl>
                                        <p:attrNameLst>
                                          <p:attrName>ppt_h</p:attrName>
                                        </p:attrNameLst>
                                      </p:cBhvr>
                                      <p:tavLst>
                                        <p:tav tm="0">
                                          <p:val>
                                            <p:fltVal val="0"/>
                                          </p:val>
                                        </p:tav>
                                        <p:tav tm="100000">
                                          <p:val>
                                            <p:strVal val="#ppt_h"/>
                                          </p:val>
                                        </p:tav>
                                      </p:tavLst>
                                    </p:anim>
                                    <p:anim calcmode="lin" valueType="num">
                                      <p:cBhvr>
                                        <p:cTn id="41" dur="1000" fill="hold"/>
                                        <p:tgtEl>
                                          <p:spTgt spid="3"/>
                                        </p:tgtEl>
                                        <p:attrNameLst>
                                          <p:attrName>style.rotation</p:attrName>
                                        </p:attrNameLst>
                                      </p:cBhvr>
                                      <p:tavLst>
                                        <p:tav tm="0">
                                          <p:val>
                                            <p:fltVal val="90"/>
                                          </p:val>
                                        </p:tav>
                                        <p:tav tm="100000">
                                          <p:val>
                                            <p:fltVal val="0"/>
                                          </p:val>
                                        </p:tav>
                                      </p:tavLst>
                                    </p:anim>
                                    <p:animEffect transition="in" filter="fade">
                                      <p:cBhvr>
                                        <p:cTn id="42" dur="1000"/>
                                        <p:tgtEl>
                                          <p:spTgt spid="3"/>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86651" y="1419960"/>
            <a:ext cx="4352081" cy="2768503"/>
            <a:chOff x="1089660" y="1783080"/>
            <a:chExt cx="5097780" cy="3192780"/>
          </a:xfrm>
        </p:grpSpPr>
        <p:sp>
          <p:nvSpPr>
            <p:cNvPr id="3" name="任意多边形 48"/>
            <p:cNvSpPr/>
            <p:nvPr/>
          </p:nvSpPr>
          <p:spPr>
            <a:xfrm>
              <a:off x="1089660" y="1783080"/>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 name="任意多边形 49"/>
            <p:cNvSpPr/>
            <p:nvPr/>
          </p:nvSpPr>
          <p:spPr>
            <a:xfrm>
              <a:off x="1089660" y="2182177"/>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5" name="任意多边形 50"/>
            <p:cNvSpPr/>
            <p:nvPr/>
          </p:nvSpPr>
          <p:spPr>
            <a:xfrm>
              <a:off x="1089660" y="2581274"/>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6" name="任意多边形 51"/>
            <p:cNvSpPr/>
            <p:nvPr/>
          </p:nvSpPr>
          <p:spPr>
            <a:xfrm>
              <a:off x="1089660" y="2980371"/>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7" name="任意多边形 52"/>
            <p:cNvSpPr/>
            <p:nvPr/>
          </p:nvSpPr>
          <p:spPr>
            <a:xfrm>
              <a:off x="1089660" y="3379468"/>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8" name="任意多边形 53"/>
            <p:cNvSpPr/>
            <p:nvPr/>
          </p:nvSpPr>
          <p:spPr>
            <a:xfrm>
              <a:off x="1089660" y="3778565"/>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9" name="任意多边形 54"/>
            <p:cNvSpPr/>
            <p:nvPr/>
          </p:nvSpPr>
          <p:spPr>
            <a:xfrm>
              <a:off x="1089660" y="4177662"/>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0" name="任意多边形 55"/>
            <p:cNvSpPr/>
            <p:nvPr/>
          </p:nvSpPr>
          <p:spPr>
            <a:xfrm>
              <a:off x="1089660" y="4576759"/>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1" name="任意多边形 56"/>
            <p:cNvSpPr/>
            <p:nvPr/>
          </p:nvSpPr>
          <p:spPr>
            <a:xfrm>
              <a:off x="1089660" y="4975860"/>
              <a:ext cx="5097780" cy="0"/>
            </a:xfrm>
            <a:custGeom>
              <a:avLst/>
              <a:gdLst>
                <a:gd name="connsiteX0" fmla="*/ 0 w 5097780"/>
                <a:gd name="connsiteY0" fmla="*/ 0 h 0"/>
                <a:gd name="connsiteX1" fmla="*/ 5097780 w 5097780"/>
                <a:gd name="connsiteY1" fmla="*/ 0 h 0"/>
              </a:gdLst>
              <a:ahLst/>
              <a:cxnLst>
                <a:cxn ang="0">
                  <a:pos x="connsiteX0" y="connsiteY0"/>
                </a:cxn>
                <a:cxn ang="0">
                  <a:pos x="connsiteX1" y="connsiteY1"/>
                </a:cxn>
              </a:cxnLst>
              <a:rect l="l" t="t" r="r" b="b"/>
              <a:pathLst>
                <a:path w="5097780">
                  <a:moveTo>
                    <a:pt x="0" y="0"/>
                  </a:moveTo>
                  <a:lnTo>
                    <a:pt x="5097780" y="0"/>
                  </a:lnTo>
                </a:path>
              </a:pathLst>
            </a:custGeom>
            <a:solidFill>
              <a:schemeClr val="tx2"/>
            </a:solidFill>
            <a:ln w="6350">
              <a:solidFill>
                <a:schemeClr val="tx1">
                  <a:lumMod val="50000"/>
                  <a:lumOff val="50000"/>
                </a:schemeClr>
              </a:solidFill>
              <a:prstDash val="dash"/>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12" name="组合 11"/>
          <p:cNvGrpSpPr/>
          <p:nvPr/>
        </p:nvGrpSpPr>
        <p:grpSpPr>
          <a:xfrm>
            <a:off x="3585851" y="3724364"/>
            <a:ext cx="173476" cy="441822"/>
            <a:chOff x="4784876" y="4022104"/>
            <a:chExt cx="170239" cy="433577"/>
          </a:xfrm>
          <a:solidFill>
            <a:srgbClr val="A5A5A5"/>
          </a:solidFill>
        </p:grpSpPr>
        <p:sp>
          <p:nvSpPr>
            <p:cNvPr id="13" name="Freeform 145"/>
            <p:cNvSpPr/>
            <p:nvPr/>
          </p:nvSpPr>
          <p:spPr bwMode="auto">
            <a:xfrm>
              <a:off x="4830096" y="4024763"/>
              <a:ext cx="83790" cy="67830"/>
            </a:xfrm>
            <a:custGeom>
              <a:avLst/>
              <a:gdLst>
                <a:gd name="T0" fmla="*/ 20 w 32"/>
                <a:gd name="T1" fmla="*/ 0 h 26"/>
                <a:gd name="T2" fmla="*/ 11 w 32"/>
                <a:gd name="T3" fmla="*/ 0 h 26"/>
                <a:gd name="T4" fmla="*/ 6 w 32"/>
                <a:gd name="T5" fmla="*/ 21 h 26"/>
                <a:gd name="T6" fmla="*/ 16 w 32"/>
                <a:gd name="T7" fmla="*/ 26 h 26"/>
                <a:gd name="T8" fmla="*/ 29 w 32"/>
                <a:gd name="T9" fmla="*/ 17 h 26"/>
                <a:gd name="T10" fmla="*/ 20 w 32"/>
                <a:gd name="T11" fmla="*/ 0 h 26"/>
              </a:gdLst>
              <a:ahLst/>
              <a:cxnLst>
                <a:cxn ang="0">
                  <a:pos x="T0" y="T1"/>
                </a:cxn>
                <a:cxn ang="0">
                  <a:pos x="T2" y="T3"/>
                </a:cxn>
                <a:cxn ang="0">
                  <a:pos x="T4" y="T5"/>
                </a:cxn>
                <a:cxn ang="0">
                  <a:pos x="T6" y="T7"/>
                </a:cxn>
                <a:cxn ang="0">
                  <a:pos x="T8" y="T9"/>
                </a:cxn>
                <a:cxn ang="0">
                  <a:pos x="T10" y="T11"/>
                </a:cxn>
              </a:cxnLst>
              <a:rect l="0" t="0" r="r" b="b"/>
              <a:pathLst>
                <a:path w="32" h="26">
                  <a:moveTo>
                    <a:pt x="20" y="0"/>
                  </a:moveTo>
                  <a:cubicBezTo>
                    <a:pt x="11" y="0"/>
                    <a:pt x="11" y="0"/>
                    <a:pt x="11" y="0"/>
                  </a:cubicBezTo>
                  <a:cubicBezTo>
                    <a:pt x="3" y="3"/>
                    <a:pt x="0" y="15"/>
                    <a:pt x="6" y="21"/>
                  </a:cubicBezTo>
                  <a:cubicBezTo>
                    <a:pt x="8" y="25"/>
                    <a:pt x="12" y="26"/>
                    <a:pt x="16" y="26"/>
                  </a:cubicBezTo>
                  <a:cubicBezTo>
                    <a:pt x="21" y="26"/>
                    <a:pt x="27" y="23"/>
                    <a:pt x="29" y="17"/>
                  </a:cubicBezTo>
                  <a:cubicBezTo>
                    <a:pt x="32" y="10"/>
                    <a:pt x="27" y="3"/>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4" name="Freeform 146"/>
            <p:cNvSpPr/>
            <p:nvPr/>
          </p:nvSpPr>
          <p:spPr bwMode="auto">
            <a:xfrm>
              <a:off x="4858026" y="4022104"/>
              <a:ext cx="23940" cy="2660"/>
            </a:xfrm>
            <a:custGeom>
              <a:avLst/>
              <a:gdLst>
                <a:gd name="T0" fmla="*/ 5 w 9"/>
                <a:gd name="T1" fmla="*/ 0 h 1"/>
                <a:gd name="T2" fmla="*/ 2 w 9"/>
                <a:gd name="T3" fmla="*/ 1 h 1"/>
                <a:gd name="T4" fmla="*/ 0 w 9"/>
                <a:gd name="T5" fmla="*/ 1 h 1"/>
                <a:gd name="T6" fmla="*/ 9 w 9"/>
                <a:gd name="T7" fmla="*/ 1 h 1"/>
                <a:gd name="T8" fmla="*/ 5 w 9"/>
                <a:gd name="T9" fmla="*/ 0 h 1"/>
              </a:gdLst>
              <a:ahLst/>
              <a:cxnLst>
                <a:cxn ang="0">
                  <a:pos x="T0" y="T1"/>
                </a:cxn>
                <a:cxn ang="0">
                  <a:pos x="T2" y="T3"/>
                </a:cxn>
                <a:cxn ang="0">
                  <a:pos x="T4" y="T5"/>
                </a:cxn>
                <a:cxn ang="0">
                  <a:pos x="T6" y="T7"/>
                </a:cxn>
                <a:cxn ang="0">
                  <a:pos x="T8" y="T9"/>
                </a:cxn>
              </a:cxnLst>
              <a:rect l="0" t="0" r="r" b="b"/>
              <a:pathLst>
                <a:path w="9" h="1">
                  <a:moveTo>
                    <a:pt x="5" y="0"/>
                  </a:moveTo>
                  <a:cubicBezTo>
                    <a:pt x="4" y="0"/>
                    <a:pt x="3" y="1"/>
                    <a:pt x="2" y="1"/>
                  </a:cubicBezTo>
                  <a:cubicBezTo>
                    <a:pt x="1" y="1"/>
                    <a:pt x="1" y="1"/>
                    <a:pt x="0" y="1"/>
                  </a:cubicBezTo>
                  <a:cubicBezTo>
                    <a:pt x="9" y="1"/>
                    <a:pt x="9" y="1"/>
                    <a:pt x="9" y="1"/>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5" name="Freeform 147"/>
            <p:cNvSpPr/>
            <p:nvPr/>
          </p:nvSpPr>
          <p:spPr bwMode="auto">
            <a:xfrm>
              <a:off x="4784876" y="4100573"/>
              <a:ext cx="170239" cy="355108"/>
            </a:xfrm>
            <a:custGeom>
              <a:avLst/>
              <a:gdLst>
                <a:gd name="T0" fmla="*/ 23 w 65"/>
                <a:gd name="T1" fmla="*/ 0 h 135"/>
                <a:gd name="T2" fmla="*/ 9 w 65"/>
                <a:gd name="T3" fmla="*/ 2 h 135"/>
                <a:gd name="T4" fmla="*/ 1 w 65"/>
                <a:gd name="T5" fmla="*/ 16 h 135"/>
                <a:gd name="T6" fmla="*/ 1 w 65"/>
                <a:gd name="T7" fmla="*/ 60 h 135"/>
                <a:gd name="T8" fmla="*/ 5 w 65"/>
                <a:gd name="T9" fmla="*/ 66 h 135"/>
                <a:gd name="T10" fmla="*/ 5 w 65"/>
                <a:gd name="T11" fmla="*/ 66 h 135"/>
                <a:gd name="T12" fmla="*/ 6 w 65"/>
                <a:gd name="T13" fmla="*/ 66 h 135"/>
                <a:gd name="T14" fmla="*/ 12 w 65"/>
                <a:gd name="T15" fmla="*/ 57 h 135"/>
                <a:gd name="T16" fmla="*/ 12 w 65"/>
                <a:gd name="T17" fmla="*/ 22 h 135"/>
                <a:gd name="T18" fmla="*/ 15 w 65"/>
                <a:gd name="T19" fmla="*/ 22 h 135"/>
                <a:gd name="T20" fmla="*/ 15 w 65"/>
                <a:gd name="T21" fmla="*/ 128 h 135"/>
                <a:gd name="T22" fmla="*/ 23 w 65"/>
                <a:gd name="T23" fmla="*/ 135 h 135"/>
                <a:gd name="T24" fmla="*/ 29 w 65"/>
                <a:gd name="T25" fmla="*/ 133 h 135"/>
                <a:gd name="T26" fmla="*/ 31 w 65"/>
                <a:gd name="T27" fmla="*/ 121 h 135"/>
                <a:gd name="T28" fmla="*/ 31 w 65"/>
                <a:gd name="T29" fmla="*/ 66 h 135"/>
                <a:gd name="T30" fmla="*/ 34 w 65"/>
                <a:gd name="T31" fmla="*/ 66 h 135"/>
                <a:gd name="T32" fmla="*/ 34 w 65"/>
                <a:gd name="T33" fmla="*/ 129 h 135"/>
                <a:gd name="T34" fmla="*/ 41 w 65"/>
                <a:gd name="T35" fmla="*/ 135 h 135"/>
                <a:gd name="T36" fmla="*/ 49 w 65"/>
                <a:gd name="T37" fmla="*/ 128 h 135"/>
                <a:gd name="T38" fmla="*/ 49 w 65"/>
                <a:gd name="T39" fmla="*/ 22 h 135"/>
                <a:gd name="T40" fmla="*/ 53 w 65"/>
                <a:gd name="T41" fmla="*/ 22 h 135"/>
                <a:gd name="T42" fmla="*/ 53 w 65"/>
                <a:gd name="T43" fmla="*/ 59 h 135"/>
                <a:gd name="T44" fmla="*/ 59 w 65"/>
                <a:gd name="T45" fmla="*/ 66 h 135"/>
                <a:gd name="T46" fmla="*/ 60 w 65"/>
                <a:gd name="T47" fmla="*/ 66 h 135"/>
                <a:gd name="T48" fmla="*/ 60 w 65"/>
                <a:gd name="T49" fmla="*/ 66 h 135"/>
                <a:gd name="T50" fmla="*/ 65 w 65"/>
                <a:gd name="T51" fmla="*/ 59 h 135"/>
                <a:gd name="T52" fmla="*/ 65 w 65"/>
                <a:gd name="T53" fmla="*/ 21 h 135"/>
                <a:gd name="T54" fmla="*/ 60 w 65"/>
                <a:gd name="T55" fmla="*/ 4 h 135"/>
                <a:gd name="T56" fmla="*/ 43 w 65"/>
                <a:gd name="T57" fmla="*/ 0 h 135"/>
                <a:gd name="T58" fmla="*/ 40 w 65"/>
                <a:gd name="T59" fmla="*/ 0 h 135"/>
                <a:gd name="T60" fmla="*/ 38 w 65"/>
                <a:gd name="T61" fmla="*/ 0 h 135"/>
                <a:gd name="T62" fmla="*/ 36 w 65"/>
                <a:gd name="T63" fmla="*/ 0 h 135"/>
                <a:gd name="T64" fmla="*/ 33 w 65"/>
                <a:gd name="T65" fmla="*/ 0 h 135"/>
                <a:gd name="T66" fmla="*/ 28 w 65"/>
                <a:gd name="T67" fmla="*/ 0 h 135"/>
                <a:gd name="T68" fmla="*/ 23 w 65"/>
                <a:gd name="T6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 h="135">
                  <a:moveTo>
                    <a:pt x="23" y="0"/>
                  </a:moveTo>
                  <a:cubicBezTo>
                    <a:pt x="18" y="0"/>
                    <a:pt x="13" y="0"/>
                    <a:pt x="9" y="2"/>
                  </a:cubicBezTo>
                  <a:cubicBezTo>
                    <a:pt x="3" y="4"/>
                    <a:pt x="0" y="10"/>
                    <a:pt x="1" y="16"/>
                  </a:cubicBezTo>
                  <a:cubicBezTo>
                    <a:pt x="0" y="30"/>
                    <a:pt x="0" y="45"/>
                    <a:pt x="1" y="60"/>
                  </a:cubicBezTo>
                  <a:cubicBezTo>
                    <a:pt x="0" y="63"/>
                    <a:pt x="2" y="66"/>
                    <a:pt x="5" y="66"/>
                  </a:cubicBezTo>
                  <a:cubicBezTo>
                    <a:pt x="5" y="66"/>
                    <a:pt x="5" y="66"/>
                    <a:pt x="5" y="66"/>
                  </a:cubicBezTo>
                  <a:cubicBezTo>
                    <a:pt x="5" y="66"/>
                    <a:pt x="6" y="66"/>
                    <a:pt x="6" y="66"/>
                  </a:cubicBezTo>
                  <a:cubicBezTo>
                    <a:pt x="10" y="66"/>
                    <a:pt x="12" y="61"/>
                    <a:pt x="12" y="57"/>
                  </a:cubicBezTo>
                  <a:cubicBezTo>
                    <a:pt x="12" y="45"/>
                    <a:pt x="12" y="34"/>
                    <a:pt x="12" y="22"/>
                  </a:cubicBezTo>
                  <a:cubicBezTo>
                    <a:pt x="13" y="22"/>
                    <a:pt x="14" y="22"/>
                    <a:pt x="15" y="22"/>
                  </a:cubicBezTo>
                  <a:cubicBezTo>
                    <a:pt x="15" y="57"/>
                    <a:pt x="15" y="93"/>
                    <a:pt x="15" y="128"/>
                  </a:cubicBezTo>
                  <a:cubicBezTo>
                    <a:pt x="15" y="133"/>
                    <a:pt x="19" y="135"/>
                    <a:pt x="23" y="135"/>
                  </a:cubicBezTo>
                  <a:cubicBezTo>
                    <a:pt x="25" y="135"/>
                    <a:pt x="27" y="134"/>
                    <a:pt x="29" y="133"/>
                  </a:cubicBezTo>
                  <a:cubicBezTo>
                    <a:pt x="31" y="129"/>
                    <a:pt x="31" y="125"/>
                    <a:pt x="31" y="121"/>
                  </a:cubicBezTo>
                  <a:cubicBezTo>
                    <a:pt x="31" y="103"/>
                    <a:pt x="31" y="84"/>
                    <a:pt x="31" y="66"/>
                  </a:cubicBezTo>
                  <a:cubicBezTo>
                    <a:pt x="32" y="66"/>
                    <a:pt x="33" y="66"/>
                    <a:pt x="34" y="66"/>
                  </a:cubicBezTo>
                  <a:cubicBezTo>
                    <a:pt x="34" y="87"/>
                    <a:pt x="34" y="108"/>
                    <a:pt x="34" y="129"/>
                  </a:cubicBezTo>
                  <a:cubicBezTo>
                    <a:pt x="35" y="133"/>
                    <a:pt x="38" y="135"/>
                    <a:pt x="41" y="135"/>
                  </a:cubicBezTo>
                  <a:cubicBezTo>
                    <a:pt x="45" y="135"/>
                    <a:pt x="50" y="132"/>
                    <a:pt x="49" y="128"/>
                  </a:cubicBezTo>
                  <a:cubicBezTo>
                    <a:pt x="49" y="92"/>
                    <a:pt x="49" y="57"/>
                    <a:pt x="49" y="22"/>
                  </a:cubicBezTo>
                  <a:cubicBezTo>
                    <a:pt x="50" y="22"/>
                    <a:pt x="52" y="22"/>
                    <a:pt x="53" y="22"/>
                  </a:cubicBezTo>
                  <a:cubicBezTo>
                    <a:pt x="53" y="34"/>
                    <a:pt x="53" y="46"/>
                    <a:pt x="53" y="59"/>
                  </a:cubicBezTo>
                  <a:cubicBezTo>
                    <a:pt x="53" y="62"/>
                    <a:pt x="56" y="66"/>
                    <a:pt x="59" y="66"/>
                  </a:cubicBezTo>
                  <a:cubicBezTo>
                    <a:pt x="59" y="66"/>
                    <a:pt x="60" y="66"/>
                    <a:pt x="60" y="66"/>
                  </a:cubicBezTo>
                  <a:cubicBezTo>
                    <a:pt x="60" y="66"/>
                    <a:pt x="60" y="66"/>
                    <a:pt x="60" y="66"/>
                  </a:cubicBezTo>
                  <a:cubicBezTo>
                    <a:pt x="64" y="66"/>
                    <a:pt x="65" y="61"/>
                    <a:pt x="65" y="59"/>
                  </a:cubicBezTo>
                  <a:cubicBezTo>
                    <a:pt x="65" y="46"/>
                    <a:pt x="65" y="33"/>
                    <a:pt x="65" y="21"/>
                  </a:cubicBezTo>
                  <a:cubicBezTo>
                    <a:pt x="65" y="15"/>
                    <a:pt x="65" y="8"/>
                    <a:pt x="60" y="4"/>
                  </a:cubicBezTo>
                  <a:cubicBezTo>
                    <a:pt x="55" y="0"/>
                    <a:pt x="49" y="0"/>
                    <a:pt x="43" y="0"/>
                  </a:cubicBezTo>
                  <a:cubicBezTo>
                    <a:pt x="42" y="0"/>
                    <a:pt x="41" y="0"/>
                    <a:pt x="40" y="0"/>
                  </a:cubicBezTo>
                  <a:cubicBezTo>
                    <a:pt x="39" y="0"/>
                    <a:pt x="38" y="0"/>
                    <a:pt x="38" y="0"/>
                  </a:cubicBezTo>
                  <a:cubicBezTo>
                    <a:pt x="37" y="0"/>
                    <a:pt x="37" y="0"/>
                    <a:pt x="36" y="0"/>
                  </a:cubicBezTo>
                  <a:cubicBezTo>
                    <a:pt x="35" y="0"/>
                    <a:pt x="34" y="0"/>
                    <a:pt x="33" y="0"/>
                  </a:cubicBezTo>
                  <a:cubicBezTo>
                    <a:pt x="31" y="0"/>
                    <a:pt x="30" y="0"/>
                    <a:pt x="28" y="0"/>
                  </a:cubicBezTo>
                  <a:cubicBezTo>
                    <a:pt x="27" y="0"/>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16" name="组合 15"/>
          <p:cNvGrpSpPr/>
          <p:nvPr/>
        </p:nvGrpSpPr>
        <p:grpSpPr>
          <a:xfrm>
            <a:off x="1706894" y="3718943"/>
            <a:ext cx="196516" cy="439111"/>
            <a:chOff x="3141009" y="4016784"/>
            <a:chExt cx="192849" cy="430917"/>
          </a:xfrm>
          <a:solidFill>
            <a:srgbClr val="4472C4"/>
          </a:solidFill>
        </p:grpSpPr>
        <p:sp>
          <p:nvSpPr>
            <p:cNvPr id="17" name="Freeform 148"/>
            <p:cNvSpPr/>
            <p:nvPr/>
          </p:nvSpPr>
          <p:spPr bwMode="auto">
            <a:xfrm>
              <a:off x="3191549" y="4016784"/>
              <a:ext cx="81130" cy="81130"/>
            </a:xfrm>
            <a:custGeom>
              <a:avLst/>
              <a:gdLst>
                <a:gd name="T0" fmla="*/ 14 w 31"/>
                <a:gd name="T1" fmla="*/ 2 h 31"/>
                <a:gd name="T2" fmla="*/ 30 w 31"/>
                <a:gd name="T3" fmla="*/ 17 h 31"/>
                <a:gd name="T4" fmla="*/ 6 w 31"/>
                <a:gd name="T5" fmla="*/ 22 h 31"/>
                <a:gd name="T6" fmla="*/ 14 w 31"/>
                <a:gd name="T7" fmla="*/ 2 h 31"/>
              </a:gdLst>
              <a:ahLst/>
              <a:cxnLst>
                <a:cxn ang="0">
                  <a:pos x="T0" y="T1"/>
                </a:cxn>
                <a:cxn ang="0">
                  <a:pos x="T2" y="T3"/>
                </a:cxn>
                <a:cxn ang="0">
                  <a:pos x="T4" y="T5"/>
                </a:cxn>
                <a:cxn ang="0">
                  <a:pos x="T6" y="T7"/>
                </a:cxn>
              </a:cxnLst>
              <a:rect l="0" t="0" r="r" b="b"/>
              <a:pathLst>
                <a:path w="31" h="31">
                  <a:moveTo>
                    <a:pt x="14" y="2"/>
                  </a:moveTo>
                  <a:cubicBezTo>
                    <a:pt x="23" y="0"/>
                    <a:pt x="31" y="8"/>
                    <a:pt x="30" y="17"/>
                  </a:cubicBezTo>
                  <a:cubicBezTo>
                    <a:pt x="29" y="28"/>
                    <a:pt x="12" y="31"/>
                    <a:pt x="6" y="22"/>
                  </a:cubicBezTo>
                  <a:cubicBezTo>
                    <a:pt x="0" y="15"/>
                    <a:pt x="5" y="4"/>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8" name="Freeform 149"/>
            <p:cNvSpPr/>
            <p:nvPr/>
          </p:nvSpPr>
          <p:spPr bwMode="auto">
            <a:xfrm>
              <a:off x="3141009" y="4095253"/>
              <a:ext cx="192849" cy="352448"/>
            </a:xfrm>
            <a:custGeom>
              <a:avLst/>
              <a:gdLst>
                <a:gd name="T0" fmla="*/ 15 w 73"/>
                <a:gd name="T1" fmla="*/ 6 h 134"/>
                <a:gd name="T2" fmla="*/ 39 w 73"/>
                <a:gd name="T3" fmla="*/ 2 h 134"/>
                <a:gd name="T4" fmla="*/ 58 w 73"/>
                <a:gd name="T5" fmla="*/ 8 h 134"/>
                <a:gd name="T6" fmla="*/ 67 w 73"/>
                <a:gd name="T7" fmla="*/ 34 h 134"/>
                <a:gd name="T8" fmla="*/ 71 w 73"/>
                <a:gd name="T9" fmla="*/ 57 h 134"/>
                <a:gd name="T10" fmla="*/ 62 w 73"/>
                <a:gd name="T11" fmla="*/ 54 h 134"/>
                <a:gd name="T12" fmla="*/ 52 w 73"/>
                <a:gd name="T13" fmla="*/ 22 h 134"/>
                <a:gd name="T14" fmla="*/ 48 w 73"/>
                <a:gd name="T15" fmla="*/ 18 h 134"/>
                <a:gd name="T16" fmla="*/ 66 w 73"/>
                <a:gd name="T17" fmla="*/ 80 h 134"/>
                <a:gd name="T18" fmla="*/ 50 w 73"/>
                <a:gd name="T19" fmla="*/ 80 h 134"/>
                <a:gd name="T20" fmla="*/ 50 w 73"/>
                <a:gd name="T21" fmla="*/ 125 h 134"/>
                <a:gd name="T22" fmla="*/ 44 w 73"/>
                <a:gd name="T23" fmla="*/ 132 h 134"/>
                <a:gd name="T24" fmla="*/ 38 w 73"/>
                <a:gd name="T25" fmla="*/ 125 h 134"/>
                <a:gd name="T26" fmla="*/ 38 w 73"/>
                <a:gd name="T27" fmla="*/ 80 h 134"/>
                <a:gd name="T28" fmla="*/ 35 w 73"/>
                <a:gd name="T29" fmla="*/ 80 h 134"/>
                <a:gd name="T30" fmla="*/ 34 w 73"/>
                <a:gd name="T31" fmla="*/ 127 h 134"/>
                <a:gd name="T32" fmla="*/ 23 w 73"/>
                <a:gd name="T33" fmla="*/ 127 h 134"/>
                <a:gd name="T34" fmla="*/ 23 w 73"/>
                <a:gd name="T35" fmla="*/ 80 h 134"/>
                <a:gd name="T36" fmla="*/ 7 w 73"/>
                <a:gd name="T37" fmla="*/ 80 h 134"/>
                <a:gd name="T38" fmla="*/ 22 w 73"/>
                <a:gd name="T39" fmla="*/ 19 h 134"/>
                <a:gd name="T40" fmla="*/ 20 w 73"/>
                <a:gd name="T41" fmla="*/ 21 h 134"/>
                <a:gd name="T42" fmla="*/ 10 w 73"/>
                <a:gd name="T43" fmla="*/ 54 h 134"/>
                <a:gd name="T44" fmla="*/ 0 w 73"/>
                <a:gd name="T45" fmla="*/ 53 h 134"/>
                <a:gd name="T46" fmla="*/ 6 w 73"/>
                <a:gd name="T47" fmla="*/ 29 h 134"/>
                <a:gd name="T48" fmla="*/ 15 w 73"/>
                <a:gd name="T49" fmla="*/ 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134">
                  <a:moveTo>
                    <a:pt x="15" y="6"/>
                  </a:moveTo>
                  <a:cubicBezTo>
                    <a:pt x="22" y="0"/>
                    <a:pt x="31" y="2"/>
                    <a:pt x="39" y="2"/>
                  </a:cubicBezTo>
                  <a:cubicBezTo>
                    <a:pt x="46" y="1"/>
                    <a:pt x="54" y="2"/>
                    <a:pt x="58" y="8"/>
                  </a:cubicBezTo>
                  <a:cubicBezTo>
                    <a:pt x="63" y="16"/>
                    <a:pt x="64" y="26"/>
                    <a:pt x="67" y="34"/>
                  </a:cubicBezTo>
                  <a:cubicBezTo>
                    <a:pt x="69" y="42"/>
                    <a:pt x="73" y="49"/>
                    <a:pt x="71" y="57"/>
                  </a:cubicBezTo>
                  <a:cubicBezTo>
                    <a:pt x="68" y="58"/>
                    <a:pt x="63" y="58"/>
                    <a:pt x="62" y="54"/>
                  </a:cubicBezTo>
                  <a:cubicBezTo>
                    <a:pt x="58" y="44"/>
                    <a:pt x="55" y="33"/>
                    <a:pt x="52" y="22"/>
                  </a:cubicBezTo>
                  <a:cubicBezTo>
                    <a:pt x="51" y="21"/>
                    <a:pt x="50" y="19"/>
                    <a:pt x="48" y="18"/>
                  </a:cubicBezTo>
                  <a:cubicBezTo>
                    <a:pt x="53" y="39"/>
                    <a:pt x="60" y="60"/>
                    <a:pt x="66" y="80"/>
                  </a:cubicBezTo>
                  <a:cubicBezTo>
                    <a:pt x="61" y="80"/>
                    <a:pt x="56" y="80"/>
                    <a:pt x="50" y="80"/>
                  </a:cubicBezTo>
                  <a:cubicBezTo>
                    <a:pt x="50" y="95"/>
                    <a:pt x="51" y="110"/>
                    <a:pt x="50" y="125"/>
                  </a:cubicBezTo>
                  <a:cubicBezTo>
                    <a:pt x="50" y="128"/>
                    <a:pt x="48" y="132"/>
                    <a:pt x="44" y="132"/>
                  </a:cubicBezTo>
                  <a:cubicBezTo>
                    <a:pt x="41" y="132"/>
                    <a:pt x="38" y="129"/>
                    <a:pt x="38" y="125"/>
                  </a:cubicBezTo>
                  <a:cubicBezTo>
                    <a:pt x="38" y="110"/>
                    <a:pt x="39" y="95"/>
                    <a:pt x="38" y="80"/>
                  </a:cubicBezTo>
                  <a:cubicBezTo>
                    <a:pt x="37" y="80"/>
                    <a:pt x="36" y="80"/>
                    <a:pt x="35" y="80"/>
                  </a:cubicBezTo>
                  <a:cubicBezTo>
                    <a:pt x="34" y="96"/>
                    <a:pt x="35" y="111"/>
                    <a:pt x="34" y="127"/>
                  </a:cubicBezTo>
                  <a:cubicBezTo>
                    <a:pt x="34" y="134"/>
                    <a:pt x="23" y="133"/>
                    <a:pt x="23" y="127"/>
                  </a:cubicBezTo>
                  <a:cubicBezTo>
                    <a:pt x="22" y="111"/>
                    <a:pt x="23" y="96"/>
                    <a:pt x="23" y="80"/>
                  </a:cubicBezTo>
                  <a:cubicBezTo>
                    <a:pt x="17" y="80"/>
                    <a:pt x="12" y="80"/>
                    <a:pt x="7" y="80"/>
                  </a:cubicBezTo>
                  <a:cubicBezTo>
                    <a:pt x="12" y="60"/>
                    <a:pt x="18" y="40"/>
                    <a:pt x="22" y="19"/>
                  </a:cubicBezTo>
                  <a:cubicBezTo>
                    <a:pt x="22" y="20"/>
                    <a:pt x="21" y="21"/>
                    <a:pt x="20" y="21"/>
                  </a:cubicBezTo>
                  <a:cubicBezTo>
                    <a:pt x="16" y="32"/>
                    <a:pt x="14" y="43"/>
                    <a:pt x="10" y="54"/>
                  </a:cubicBezTo>
                  <a:cubicBezTo>
                    <a:pt x="9" y="59"/>
                    <a:pt x="0" y="59"/>
                    <a:pt x="0" y="53"/>
                  </a:cubicBezTo>
                  <a:cubicBezTo>
                    <a:pt x="1" y="45"/>
                    <a:pt x="4" y="37"/>
                    <a:pt x="6" y="29"/>
                  </a:cubicBezTo>
                  <a:cubicBezTo>
                    <a:pt x="9" y="21"/>
                    <a:pt x="10" y="12"/>
                    <a:pt x="1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19" name="组合 18"/>
          <p:cNvGrpSpPr/>
          <p:nvPr/>
        </p:nvGrpSpPr>
        <p:grpSpPr>
          <a:xfrm>
            <a:off x="886640" y="1295782"/>
            <a:ext cx="357790" cy="3002142"/>
            <a:chOff x="1179869" y="1763080"/>
            <a:chExt cx="486820" cy="4084805"/>
          </a:xfrm>
        </p:grpSpPr>
        <p:sp>
          <p:nvSpPr>
            <p:cNvPr id="20" name="文本框 160"/>
            <p:cNvSpPr txBox="1"/>
            <p:nvPr/>
          </p:nvSpPr>
          <p:spPr>
            <a:xfrm>
              <a:off x="1179869" y="1763080"/>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01</a:t>
              </a:r>
              <a:endParaRPr lang="zh-CN" altLang="en-US" sz="1325" dirty="0">
                <a:solidFill>
                  <a:prstClr val="black">
                    <a:lumMod val="50000"/>
                    <a:lumOff val="50000"/>
                  </a:prstClr>
                </a:solidFill>
                <a:latin typeface="+mj-lt"/>
                <a:cs typeface="Arial" panose="020B0604020202020204" pitchFamily="34" charset="0"/>
              </a:endParaRPr>
            </a:p>
          </p:txBody>
        </p:sp>
        <p:sp>
          <p:nvSpPr>
            <p:cNvPr id="21" name="文本框 161"/>
            <p:cNvSpPr txBox="1"/>
            <p:nvPr/>
          </p:nvSpPr>
          <p:spPr>
            <a:xfrm>
              <a:off x="1179869" y="2223353"/>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02</a:t>
              </a:r>
              <a:endParaRPr lang="zh-CN" altLang="en-US" sz="1325" dirty="0">
                <a:solidFill>
                  <a:prstClr val="black">
                    <a:lumMod val="50000"/>
                    <a:lumOff val="50000"/>
                  </a:prstClr>
                </a:solidFill>
                <a:latin typeface="+mj-lt"/>
                <a:cs typeface="Arial" panose="020B0604020202020204" pitchFamily="34" charset="0"/>
              </a:endParaRPr>
            </a:p>
          </p:txBody>
        </p:sp>
        <p:sp>
          <p:nvSpPr>
            <p:cNvPr id="22" name="文本框 162"/>
            <p:cNvSpPr txBox="1"/>
            <p:nvPr/>
          </p:nvSpPr>
          <p:spPr>
            <a:xfrm>
              <a:off x="1179869" y="2665921"/>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03</a:t>
              </a:r>
              <a:endParaRPr lang="zh-CN" altLang="en-US" sz="1325" dirty="0">
                <a:solidFill>
                  <a:prstClr val="black">
                    <a:lumMod val="50000"/>
                    <a:lumOff val="50000"/>
                  </a:prstClr>
                </a:solidFill>
                <a:latin typeface="+mj-lt"/>
                <a:cs typeface="Arial" panose="020B0604020202020204" pitchFamily="34" charset="0"/>
              </a:endParaRPr>
            </a:p>
          </p:txBody>
        </p:sp>
        <p:sp>
          <p:nvSpPr>
            <p:cNvPr id="23" name="文本框 163"/>
            <p:cNvSpPr txBox="1"/>
            <p:nvPr/>
          </p:nvSpPr>
          <p:spPr>
            <a:xfrm>
              <a:off x="1179869" y="3143896"/>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04</a:t>
              </a:r>
              <a:endParaRPr lang="zh-CN" altLang="en-US" sz="1325" dirty="0">
                <a:solidFill>
                  <a:prstClr val="black">
                    <a:lumMod val="50000"/>
                    <a:lumOff val="50000"/>
                  </a:prstClr>
                </a:solidFill>
                <a:latin typeface="+mj-lt"/>
                <a:cs typeface="Arial" panose="020B0604020202020204" pitchFamily="34" charset="0"/>
              </a:endParaRPr>
            </a:p>
          </p:txBody>
        </p:sp>
        <p:sp>
          <p:nvSpPr>
            <p:cNvPr id="24" name="文本框 164"/>
            <p:cNvSpPr txBox="1"/>
            <p:nvPr/>
          </p:nvSpPr>
          <p:spPr>
            <a:xfrm>
              <a:off x="1179869" y="3604166"/>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05</a:t>
              </a:r>
              <a:endParaRPr lang="zh-CN" altLang="en-US" sz="1325" dirty="0">
                <a:solidFill>
                  <a:prstClr val="black">
                    <a:lumMod val="50000"/>
                    <a:lumOff val="50000"/>
                  </a:prstClr>
                </a:solidFill>
                <a:latin typeface="+mj-lt"/>
                <a:cs typeface="Arial" panose="020B0604020202020204" pitchFamily="34" charset="0"/>
              </a:endParaRPr>
            </a:p>
          </p:txBody>
        </p:sp>
        <p:sp>
          <p:nvSpPr>
            <p:cNvPr id="25" name="文本框 165"/>
            <p:cNvSpPr txBox="1"/>
            <p:nvPr/>
          </p:nvSpPr>
          <p:spPr>
            <a:xfrm>
              <a:off x="1179869" y="4046736"/>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06</a:t>
              </a:r>
              <a:endParaRPr lang="zh-CN" altLang="en-US" sz="1325" dirty="0">
                <a:solidFill>
                  <a:prstClr val="black">
                    <a:lumMod val="50000"/>
                    <a:lumOff val="50000"/>
                  </a:prstClr>
                </a:solidFill>
                <a:latin typeface="+mj-lt"/>
                <a:cs typeface="Arial" panose="020B0604020202020204" pitchFamily="34" charset="0"/>
              </a:endParaRPr>
            </a:p>
          </p:txBody>
        </p:sp>
        <p:sp>
          <p:nvSpPr>
            <p:cNvPr id="26" name="文本框 166"/>
            <p:cNvSpPr txBox="1"/>
            <p:nvPr/>
          </p:nvSpPr>
          <p:spPr>
            <a:xfrm>
              <a:off x="1179869" y="4542412"/>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07</a:t>
              </a:r>
              <a:endParaRPr lang="zh-CN" altLang="en-US" sz="1325" dirty="0">
                <a:solidFill>
                  <a:prstClr val="black">
                    <a:lumMod val="50000"/>
                    <a:lumOff val="50000"/>
                  </a:prstClr>
                </a:solidFill>
                <a:latin typeface="+mj-lt"/>
                <a:cs typeface="Arial" panose="020B0604020202020204" pitchFamily="34" charset="0"/>
              </a:endParaRPr>
            </a:p>
          </p:txBody>
        </p:sp>
        <p:sp>
          <p:nvSpPr>
            <p:cNvPr id="27" name="文本框 167"/>
            <p:cNvSpPr txBox="1"/>
            <p:nvPr/>
          </p:nvSpPr>
          <p:spPr>
            <a:xfrm>
              <a:off x="1179869" y="5002684"/>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08</a:t>
              </a:r>
              <a:endParaRPr lang="zh-CN" altLang="en-US" sz="1325" dirty="0">
                <a:solidFill>
                  <a:prstClr val="black">
                    <a:lumMod val="50000"/>
                    <a:lumOff val="50000"/>
                  </a:prstClr>
                </a:solidFill>
                <a:latin typeface="+mj-lt"/>
                <a:cs typeface="Arial" panose="020B0604020202020204" pitchFamily="34" charset="0"/>
              </a:endParaRPr>
            </a:p>
          </p:txBody>
        </p:sp>
        <p:sp>
          <p:nvSpPr>
            <p:cNvPr id="28" name="文本框 168"/>
            <p:cNvSpPr txBox="1"/>
            <p:nvPr/>
          </p:nvSpPr>
          <p:spPr>
            <a:xfrm>
              <a:off x="1179869" y="5445254"/>
              <a:ext cx="486820" cy="402631"/>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325" dirty="0">
                  <a:solidFill>
                    <a:prstClr val="black">
                      <a:lumMod val="50000"/>
                      <a:lumOff val="50000"/>
                    </a:prstClr>
                  </a:solidFill>
                  <a:latin typeface="+mj-lt"/>
                  <a:cs typeface="Arial" panose="020B0604020202020204" pitchFamily="34" charset="0"/>
                </a:rPr>
                <a:t>09</a:t>
              </a:r>
              <a:endParaRPr lang="zh-CN" altLang="en-US" sz="1325" dirty="0">
                <a:solidFill>
                  <a:prstClr val="black">
                    <a:lumMod val="50000"/>
                    <a:lumOff val="50000"/>
                  </a:prstClr>
                </a:solidFill>
                <a:latin typeface="+mj-lt"/>
                <a:cs typeface="Arial" panose="020B0604020202020204" pitchFamily="34" charset="0"/>
              </a:endParaRPr>
            </a:p>
          </p:txBody>
        </p:sp>
      </p:grpSp>
      <p:grpSp>
        <p:nvGrpSpPr>
          <p:cNvPr id="29" name="组合 28"/>
          <p:cNvGrpSpPr/>
          <p:nvPr/>
        </p:nvGrpSpPr>
        <p:grpSpPr>
          <a:xfrm>
            <a:off x="1986083" y="2000445"/>
            <a:ext cx="645114" cy="2198267"/>
            <a:chOff x="2675803" y="2721866"/>
            <a:chExt cx="877761" cy="2991028"/>
          </a:xfrm>
          <a:solidFill>
            <a:srgbClr val="4472C4"/>
          </a:solidFill>
        </p:grpSpPr>
        <p:sp>
          <p:nvSpPr>
            <p:cNvPr id="30" name="Rectangle 32"/>
            <p:cNvSpPr>
              <a:spLocks noChangeArrowheads="1"/>
            </p:cNvSpPr>
            <p:nvPr/>
          </p:nvSpPr>
          <p:spPr bwMode="auto">
            <a:xfrm>
              <a:off x="2675803" y="2721866"/>
              <a:ext cx="877761" cy="2991028"/>
            </a:xfrm>
            <a:prstGeom prst="rect">
              <a:avLst/>
            </a:prstGeom>
            <a:grp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1" name="文本框 176"/>
            <p:cNvSpPr txBox="1"/>
            <p:nvPr/>
          </p:nvSpPr>
          <p:spPr>
            <a:xfrm>
              <a:off x="2765307" y="2785456"/>
              <a:ext cx="742008" cy="556529"/>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2060" dirty="0">
                  <a:solidFill>
                    <a:prstClr val="white"/>
                  </a:solidFill>
                  <a:latin typeface="+mj-lt"/>
                  <a:cs typeface="Arial" panose="020B0604020202020204" pitchFamily="34" charset="0"/>
                </a:rPr>
                <a:t>69</a:t>
              </a:r>
              <a:r>
                <a:rPr lang="en-US" altLang="zh-CN" sz="1030" dirty="0">
                  <a:solidFill>
                    <a:prstClr val="white"/>
                  </a:solidFill>
                  <a:latin typeface="+mj-lt"/>
                  <a:cs typeface="Arial" panose="020B0604020202020204" pitchFamily="34" charset="0"/>
                </a:rPr>
                <a:t>%</a:t>
              </a:r>
              <a:endParaRPr lang="zh-CN" altLang="en-US" sz="1030" dirty="0">
                <a:solidFill>
                  <a:prstClr val="white"/>
                </a:solidFill>
                <a:latin typeface="+mj-lt"/>
                <a:cs typeface="Arial" panose="020B0604020202020204" pitchFamily="34" charset="0"/>
              </a:endParaRPr>
            </a:p>
          </p:txBody>
        </p:sp>
        <p:sp>
          <p:nvSpPr>
            <p:cNvPr id="32" name="文本框 31"/>
            <p:cNvSpPr txBox="1">
              <a:spLocks noChangeArrowheads="1"/>
            </p:cNvSpPr>
            <p:nvPr/>
          </p:nvSpPr>
          <p:spPr bwMode="auto">
            <a:xfrm rot="16200000">
              <a:off x="2307703" y="4685138"/>
              <a:ext cx="1559472" cy="282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lnSpc>
                  <a:spcPts val="880"/>
                </a:lnSpc>
                <a:spcBef>
                  <a:spcPct val="0"/>
                </a:spcBef>
                <a:spcAft>
                  <a:spcPct val="0"/>
                </a:spcAft>
              </a:pPr>
              <a:r>
                <a:rPr lang="zh-CN" altLang="en-US" sz="1175" dirty="0">
                  <a:solidFill>
                    <a:prstClr val="white"/>
                  </a:solidFill>
                  <a:latin typeface="Arial" panose="020B0604020202020204" pitchFamily="34" charset="0"/>
                  <a:ea typeface="微软雅黑" panose="020B0503020204020204" pitchFamily="34" charset="-122"/>
                  <a:cs typeface="Arial" panose="020B0604020202020204" pitchFamily="34" charset="0"/>
                </a:rPr>
                <a:t>点击添加标题</a:t>
              </a:r>
            </a:p>
          </p:txBody>
        </p:sp>
      </p:grpSp>
      <p:sp>
        <p:nvSpPr>
          <p:cNvPr id="33" name="文本框 186"/>
          <p:cNvSpPr txBox="1"/>
          <p:nvPr/>
        </p:nvSpPr>
        <p:spPr>
          <a:xfrm>
            <a:off x="2187506" y="4206238"/>
            <a:ext cx="646331" cy="363818"/>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765" dirty="0">
                <a:solidFill>
                  <a:prstClr val="black">
                    <a:lumMod val="90000"/>
                    <a:lumOff val="10000"/>
                  </a:prstClr>
                </a:solidFill>
                <a:latin typeface="+mj-lt"/>
                <a:cs typeface="Arial" panose="020B0604020202020204" pitchFamily="34" charset="0"/>
              </a:rPr>
              <a:t>2017</a:t>
            </a:r>
            <a:endParaRPr lang="zh-CN" altLang="en-US" sz="880" dirty="0">
              <a:solidFill>
                <a:prstClr val="black">
                  <a:lumMod val="90000"/>
                  <a:lumOff val="10000"/>
                </a:prstClr>
              </a:solidFill>
              <a:latin typeface="+mj-lt"/>
              <a:cs typeface="Arial" panose="020B0604020202020204" pitchFamily="34" charset="0"/>
            </a:endParaRPr>
          </a:p>
        </p:txBody>
      </p:sp>
      <p:sp>
        <p:nvSpPr>
          <p:cNvPr id="34" name="文本框 187"/>
          <p:cNvSpPr txBox="1"/>
          <p:nvPr/>
        </p:nvSpPr>
        <p:spPr>
          <a:xfrm>
            <a:off x="4102040" y="4206238"/>
            <a:ext cx="646331" cy="363818"/>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765" dirty="0">
                <a:solidFill>
                  <a:prstClr val="black">
                    <a:lumMod val="90000"/>
                    <a:lumOff val="10000"/>
                  </a:prstClr>
                </a:solidFill>
                <a:latin typeface="+mj-lt"/>
                <a:cs typeface="Arial" panose="020B0604020202020204" pitchFamily="34" charset="0"/>
              </a:rPr>
              <a:t>2018</a:t>
            </a:r>
            <a:endParaRPr lang="zh-CN" altLang="en-US" sz="880" dirty="0">
              <a:solidFill>
                <a:prstClr val="black">
                  <a:lumMod val="90000"/>
                  <a:lumOff val="10000"/>
                </a:prstClr>
              </a:solidFill>
              <a:latin typeface="+mj-lt"/>
              <a:cs typeface="Arial" panose="020B0604020202020204" pitchFamily="34" charset="0"/>
            </a:endParaRPr>
          </a:p>
        </p:txBody>
      </p:sp>
      <p:grpSp>
        <p:nvGrpSpPr>
          <p:cNvPr id="35" name="组合 34"/>
          <p:cNvGrpSpPr/>
          <p:nvPr/>
        </p:nvGrpSpPr>
        <p:grpSpPr>
          <a:xfrm>
            <a:off x="6118742" y="3287588"/>
            <a:ext cx="173476" cy="441822"/>
            <a:chOff x="4784876" y="4022104"/>
            <a:chExt cx="170239" cy="433577"/>
          </a:xfrm>
          <a:solidFill>
            <a:schemeClr val="tx1">
              <a:lumMod val="85000"/>
              <a:lumOff val="15000"/>
            </a:schemeClr>
          </a:solidFill>
        </p:grpSpPr>
        <p:sp>
          <p:nvSpPr>
            <p:cNvPr id="36" name="Freeform 145"/>
            <p:cNvSpPr/>
            <p:nvPr/>
          </p:nvSpPr>
          <p:spPr bwMode="auto">
            <a:xfrm>
              <a:off x="4830096" y="4024763"/>
              <a:ext cx="83790" cy="67830"/>
            </a:xfrm>
            <a:custGeom>
              <a:avLst/>
              <a:gdLst>
                <a:gd name="T0" fmla="*/ 20 w 32"/>
                <a:gd name="T1" fmla="*/ 0 h 26"/>
                <a:gd name="T2" fmla="*/ 11 w 32"/>
                <a:gd name="T3" fmla="*/ 0 h 26"/>
                <a:gd name="T4" fmla="*/ 6 w 32"/>
                <a:gd name="T5" fmla="*/ 21 h 26"/>
                <a:gd name="T6" fmla="*/ 16 w 32"/>
                <a:gd name="T7" fmla="*/ 26 h 26"/>
                <a:gd name="T8" fmla="*/ 29 w 32"/>
                <a:gd name="T9" fmla="*/ 17 h 26"/>
                <a:gd name="T10" fmla="*/ 20 w 32"/>
                <a:gd name="T11" fmla="*/ 0 h 26"/>
              </a:gdLst>
              <a:ahLst/>
              <a:cxnLst>
                <a:cxn ang="0">
                  <a:pos x="T0" y="T1"/>
                </a:cxn>
                <a:cxn ang="0">
                  <a:pos x="T2" y="T3"/>
                </a:cxn>
                <a:cxn ang="0">
                  <a:pos x="T4" y="T5"/>
                </a:cxn>
                <a:cxn ang="0">
                  <a:pos x="T6" y="T7"/>
                </a:cxn>
                <a:cxn ang="0">
                  <a:pos x="T8" y="T9"/>
                </a:cxn>
                <a:cxn ang="0">
                  <a:pos x="T10" y="T11"/>
                </a:cxn>
              </a:cxnLst>
              <a:rect l="0" t="0" r="r" b="b"/>
              <a:pathLst>
                <a:path w="32" h="26">
                  <a:moveTo>
                    <a:pt x="20" y="0"/>
                  </a:moveTo>
                  <a:cubicBezTo>
                    <a:pt x="11" y="0"/>
                    <a:pt x="11" y="0"/>
                    <a:pt x="11" y="0"/>
                  </a:cubicBezTo>
                  <a:cubicBezTo>
                    <a:pt x="3" y="3"/>
                    <a:pt x="0" y="15"/>
                    <a:pt x="6" y="21"/>
                  </a:cubicBezTo>
                  <a:cubicBezTo>
                    <a:pt x="8" y="25"/>
                    <a:pt x="12" y="26"/>
                    <a:pt x="16" y="26"/>
                  </a:cubicBezTo>
                  <a:cubicBezTo>
                    <a:pt x="21" y="26"/>
                    <a:pt x="27" y="23"/>
                    <a:pt x="29" y="17"/>
                  </a:cubicBezTo>
                  <a:cubicBezTo>
                    <a:pt x="32" y="10"/>
                    <a:pt x="27" y="3"/>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37" name="Freeform 146"/>
            <p:cNvSpPr/>
            <p:nvPr/>
          </p:nvSpPr>
          <p:spPr bwMode="auto">
            <a:xfrm>
              <a:off x="4858026" y="4022104"/>
              <a:ext cx="23940" cy="2660"/>
            </a:xfrm>
            <a:custGeom>
              <a:avLst/>
              <a:gdLst>
                <a:gd name="T0" fmla="*/ 5 w 9"/>
                <a:gd name="T1" fmla="*/ 0 h 1"/>
                <a:gd name="T2" fmla="*/ 2 w 9"/>
                <a:gd name="T3" fmla="*/ 1 h 1"/>
                <a:gd name="T4" fmla="*/ 0 w 9"/>
                <a:gd name="T5" fmla="*/ 1 h 1"/>
                <a:gd name="T6" fmla="*/ 9 w 9"/>
                <a:gd name="T7" fmla="*/ 1 h 1"/>
                <a:gd name="T8" fmla="*/ 5 w 9"/>
                <a:gd name="T9" fmla="*/ 0 h 1"/>
              </a:gdLst>
              <a:ahLst/>
              <a:cxnLst>
                <a:cxn ang="0">
                  <a:pos x="T0" y="T1"/>
                </a:cxn>
                <a:cxn ang="0">
                  <a:pos x="T2" y="T3"/>
                </a:cxn>
                <a:cxn ang="0">
                  <a:pos x="T4" y="T5"/>
                </a:cxn>
                <a:cxn ang="0">
                  <a:pos x="T6" y="T7"/>
                </a:cxn>
                <a:cxn ang="0">
                  <a:pos x="T8" y="T9"/>
                </a:cxn>
              </a:cxnLst>
              <a:rect l="0" t="0" r="r" b="b"/>
              <a:pathLst>
                <a:path w="9" h="1">
                  <a:moveTo>
                    <a:pt x="5" y="0"/>
                  </a:moveTo>
                  <a:cubicBezTo>
                    <a:pt x="4" y="0"/>
                    <a:pt x="3" y="1"/>
                    <a:pt x="2" y="1"/>
                  </a:cubicBezTo>
                  <a:cubicBezTo>
                    <a:pt x="1" y="1"/>
                    <a:pt x="1" y="1"/>
                    <a:pt x="0" y="1"/>
                  </a:cubicBezTo>
                  <a:cubicBezTo>
                    <a:pt x="9" y="1"/>
                    <a:pt x="9" y="1"/>
                    <a:pt x="9" y="1"/>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38" name="Freeform 147"/>
            <p:cNvSpPr/>
            <p:nvPr/>
          </p:nvSpPr>
          <p:spPr bwMode="auto">
            <a:xfrm>
              <a:off x="4784876" y="4100573"/>
              <a:ext cx="170239" cy="355108"/>
            </a:xfrm>
            <a:custGeom>
              <a:avLst/>
              <a:gdLst>
                <a:gd name="T0" fmla="*/ 23 w 65"/>
                <a:gd name="T1" fmla="*/ 0 h 135"/>
                <a:gd name="T2" fmla="*/ 9 w 65"/>
                <a:gd name="T3" fmla="*/ 2 h 135"/>
                <a:gd name="T4" fmla="*/ 1 w 65"/>
                <a:gd name="T5" fmla="*/ 16 h 135"/>
                <a:gd name="T6" fmla="*/ 1 w 65"/>
                <a:gd name="T7" fmla="*/ 60 h 135"/>
                <a:gd name="T8" fmla="*/ 5 w 65"/>
                <a:gd name="T9" fmla="*/ 66 h 135"/>
                <a:gd name="T10" fmla="*/ 5 w 65"/>
                <a:gd name="T11" fmla="*/ 66 h 135"/>
                <a:gd name="T12" fmla="*/ 6 w 65"/>
                <a:gd name="T13" fmla="*/ 66 h 135"/>
                <a:gd name="T14" fmla="*/ 12 w 65"/>
                <a:gd name="T15" fmla="*/ 57 h 135"/>
                <a:gd name="T16" fmla="*/ 12 w 65"/>
                <a:gd name="T17" fmla="*/ 22 h 135"/>
                <a:gd name="T18" fmla="*/ 15 w 65"/>
                <a:gd name="T19" fmla="*/ 22 h 135"/>
                <a:gd name="T20" fmla="*/ 15 w 65"/>
                <a:gd name="T21" fmla="*/ 128 h 135"/>
                <a:gd name="T22" fmla="*/ 23 w 65"/>
                <a:gd name="T23" fmla="*/ 135 h 135"/>
                <a:gd name="T24" fmla="*/ 29 w 65"/>
                <a:gd name="T25" fmla="*/ 133 h 135"/>
                <a:gd name="T26" fmla="*/ 31 w 65"/>
                <a:gd name="T27" fmla="*/ 121 h 135"/>
                <a:gd name="T28" fmla="*/ 31 w 65"/>
                <a:gd name="T29" fmla="*/ 66 h 135"/>
                <a:gd name="T30" fmla="*/ 34 w 65"/>
                <a:gd name="T31" fmla="*/ 66 h 135"/>
                <a:gd name="T32" fmla="*/ 34 w 65"/>
                <a:gd name="T33" fmla="*/ 129 h 135"/>
                <a:gd name="T34" fmla="*/ 41 w 65"/>
                <a:gd name="T35" fmla="*/ 135 h 135"/>
                <a:gd name="T36" fmla="*/ 49 w 65"/>
                <a:gd name="T37" fmla="*/ 128 h 135"/>
                <a:gd name="T38" fmla="*/ 49 w 65"/>
                <a:gd name="T39" fmla="*/ 22 h 135"/>
                <a:gd name="T40" fmla="*/ 53 w 65"/>
                <a:gd name="T41" fmla="*/ 22 h 135"/>
                <a:gd name="T42" fmla="*/ 53 w 65"/>
                <a:gd name="T43" fmla="*/ 59 h 135"/>
                <a:gd name="T44" fmla="*/ 59 w 65"/>
                <a:gd name="T45" fmla="*/ 66 h 135"/>
                <a:gd name="T46" fmla="*/ 60 w 65"/>
                <a:gd name="T47" fmla="*/ 66 h 135"/>
                <a:gd name="T48" fmla="*/ 60 w 65"/>
                <a:gd name="T49" fmla="*/ 66 h 135"/>
                <a:gd name="T50" fmla="*/ 65 w 65"/>
                <a:gd name="T51" fmla="*/ 59 h 135"/>
                <a:gd name="T52" fmla="*/ 65 w 65"/>
                <a:gd name="T53" fmla="*/ 21 h 135"/>
                <a:gd name="T54" fmla="*/ 60 w 65"/>
                <a:gd name="T55" fmla="*/ 4 h 135"/>
                <a:gd name="T56" fmla="*/ 43 w 65"/>
                <a:gd name="T57" fmla="*/ 0 h 135"/>
                <a:gd name="T58" fmla="*/ 40 w 65"/>
                <a:gd name="T59" fmla="*/ 0 h 135"/>
                <a:gd name="T60" fmla="*/ 38 w 65"/>
                <a:gd name="T61" fmla="*/ 0 h 135"/>
                <a:gd name="T62" fmla="*/ 36 w 65"/>
                <a:gd name="T63" fmla="*/ 0 h 135"/>
                <a:gd name="T64" fmla="*/ 33 w 65"/>
                <a:gd name="T65" fmla="*/ 0 h 135"/>
                <a:gd name="T66" fmla="*/ 28 w 65"/>
                <a:gd name="T67" fmla="*/ 0 h 135"/>
                <a:gd name="T68" fmla="*/ 23 w 65"/>
                <a:gd name="T69"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 h="135">
                  <a:moveTo>
                    <a:pt x="23" y="0"/>
                  </a:moveTo>
                  <a:cubicBezTo>
                    <a:pt x="18" y="0"/>
                    <a:pt x="13" y="0"/>
                    <a:pt x="9" y="2"/>
                  </a:cubicBezTo>
                  <a:cubicBezTo>
                    <a:pt x="3" y="4"/>
                    <a:pt x="0" y="10"/>
                    <a:pt x="1" y="16"/>
                  </a:cubicBezTo>
                  <a:cubicBezTo>
                    <a:pt x="0" y="30"/>
                    <a:pt x="0" y="45"/>
                    <a:pt x="1" y="60"/>
                  </a:cubicBezTo>
                  <a:cubicBezTo>
                    <a:pt x="0" y="63"/>
                    <a:pt x="2" y="66"/>
                    <a:pt x="5" y="66"/>
                  </a:cubicBezTo>
                  <a:cubicBezTo>
                    <a:pt x="5" y="66"/>
                    <a:pt x="5" y="66"/>
                    <a:pt x="5" y="66"/>
                  </a:cubicBezTo>
                  <a:cubicBezTo>
                    <a:pt x="5" y="66"/>
                    <a:pt x="6" y="66"/>
                    <a:pt x="6" y="66"/>
                  </a:cubicBezTo>
                  <a:cubicBezTo>
                    <a:pt x="10" y="66"/>
                    <a:pt x="12" y="61"/>
                    <a:pt x="12" y="57"/>
                  </a:cubicBezTo>
                  <a:cubicBezTo>
                    <a:pt x="12" y="45"/>
                    <a:pt x="12" y="34"/>
                    <a:pt x="12" y="22"/>
                  </a:cubicBezTo>
                  <a:cubicBezTo>
                    <a:pt x="13" y="22"/>
                    <a:pt x="14" y="22"/>
                    <a:pt x="15" y="22"/>
                  </a:cubicBezTo>
                  <a:cubicBezTo>
                    <a:pt x="15" y="57"/>
                    <a:pt x="15" y="93"/>
                    <a:pt x="15" y="128"/>
                  </a:cubicBezTo>
                  <a:cubicBezTo>
                    <a:pt x="15" y="133"/>
                    <a:pt x="19" y="135"/>
                    <a:pt x="23" y="135"/>
                  </a:cubicBezTo>
                  <a:cubicBezTo>
                    <a:pt x="25" y="135"/>
                    <a:pt x="27" y="134"/>
                    <a:pt x="29" y="133"/>
                  </a:cubicBezTo>
                  <a:cubicBezTo>
                    <a:pt x="31" y="129"/>
                    <a:pt x="31" y="125"/>
                    <a:pt x="31" y="121"/>
                  </a:cubicBezTo>
                  <a:cubicBezTo>
                    <a:pt x="31" y="103"/>
                    <a:pt x="31" y="84"/>
                    <a:pt x="31" y="66"/>
                  </a:cubicBezTo>
                  <a:cubicBezTo>
                    <a:pt x="32" y="66"/>
                    <a:pt x="33" y="66"/>
                    <a:pt x="34" y="66"/>
                  </a:cubicBezTo>
                  <a:cubicBezTo>
                    <a:pt x="34" y="87"/>
                    <a:pt x="34" y="108"/>
                    <a:pt x="34" y="129"/>
                  </a:cubicBezTo>
                  <a:cubicBezTo>
                    <a:pt x="35" y="133"/>
                    <a:pt x="38" y="135"/>
                    <a:pt x="41" y="135"/>
                  </a:cubicBezTo>
                  <a:cubicBezTo>
                    <a:pt x="45" y="135"/>
                    <a:pt x="50" y="132"/>
                    <a:pt x="49" y="128"/>
                  </a:cubicBezTo>
                  <a:cubicBezTo>
                    <a:pt x="49" y="92"/>
                    <a:pt x="49" y="57"/>
                    <a:pt x="49" y="22"/>
                  </a:cubicBezTo>
                  <a:cubicBezTo>
                    <a:pt x="50" y="22"/>
                    <a:pt x="52" y="22"/>
                    <a:pt x="53" y="22"/>
                  </a:cubicBezTo>
                  <a:cubicBezTo>
                    <a:pt x="53" y="34"/>
                    <a:pt x="53" y="46"/>
                    <a:pt x="53" y="59"/>
                  </a:cubicBezTo>
                  <a:cubicBezTo>
                    <a:pt x="53" y="62"/>
                    <a:pt x="56" y="66"/>
                    <a:pt x="59" y="66"/>
                  </a:cubicBezTo>
                  <a:cubicBezTo>
                    <a:pt x="59" y="66"/>
                    <a:pt x="60" y="66"/>
                    <a:pt x="60" y="66"/>
                  </a:cubicBezTo>
                  <a:cubicBezTo>
                    <a:pt x="60" y="66"/>
                    <a:pt x="60" y="66"/>
                    <a:pt x="60" y="66"/>
                  </a:cubicBezTo>
                  <a:cubicBezTo>
                    <a:pt x="64" y="66"/>
                    <a:pt x="65" y="61"/>
                    <a:pt x="65" y="59"/>
                  </a:cubicBezTo>
                  <a:cubicBezTo>
                    <a:pt x="65" y="46"/>
                    <a:pt x="65" y="33"/>
                    <a:pt x="65" y="21"/>
                  </a:cubicBezTo>
                  <a:cubicBezTo>
                    <a:pt x="65" y="15"/>
                    <a:pt x="65" y="8"/>
                    <a:pt x="60" y="4"/>
                  </a:cubicBezTo>
                  <a:cubicBezTo>
                    <a:pt x="55" y="0"/>
                    <a:pt x="49" y="0"/>
                    <a:pt x="43" y="0"/>
                  </a:cubicBezTo>
                  <a:cubicBezTo>
                    <a:pt x="42" y="0"/>
                    <a:pt x="41" y="0"/>
                    <a:pt x="40" y="0"/>
                  </a:cubicBezTo>
                  <a:cubicBezTo>
                    <a:pt x="39" y="0"/>
                    <a:pt x="38" y="0"/>
                    <a:pt x="38" y="0"/>
                  </a:cubicBezTo>
                  <a:cubicBezTo>
                    <a:pt x="37" y="0"/>
                    <a:pt x="37" y="0"/>
                    <a:pt x="36" y="0"/>
                  </a:cubicBezTo>
                  <a:cubicBezTo>
                    <a:pt x="35" y="0"/>
                    <a:pt x="34" y="0"/>
                    <a:pt x="33" y="0"/>
                  </a:cubicBezTo>
                  <a:cubicBezTo>
                    <a:pt x="31" y="0"/>
                    <a:pt x="30" y="0"/>
                    <a:pt x="28" y="0"/>
                  </a:cubicBezTo>
                  <a:cubicBezTo>
                    <a:pt x="27" y="0"/>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grpSp>
      <p:grpSp>
        <p:nvGrpSpPr>
          <p:cNvPr id="39" name="组合 38"/>
          <p:cNvGrpSpPr/>
          <p:nvPr/>
        </p:nvGrpSpPr>
        <p:grpSpPr>
          <a:xfrm>
            <a:off x="6107221" y="1615139"/>
            <a:ext cx="196516" cy="439111"/>
            <a:chOff x="3141009" y="4016784"/>
            <a:chExt cx="192849" cy="430917"/>
          </a:xfrm>
          <a:solidFill>
            <a:schemeClr val="bg1">
              <a:lumMod val="50000"/>
            </a:schemeClr>
          </a:solidFill>
        </p:grpSpPr>
        <p:sp>
          <p:nvSpPr>
            <p:cNvPr id="40" name="Freeform 148"/>
            <p:cNvSpPr/>
            <p:nvPr/>
          </p:nvSpPr>
          <p:spPr bwMode="auto">
            <a:xfrm>
              <a:off x="3191549" y="4016784"/>
              <a:ext cx="81130" cy="81130"/>
            </a:xfrm>
            <a:custGeom>
              <a:avLst/>
              <a:gdLst>
                <a:gd name="T0" fmla="*/ 14 w 31"/>
                <a:gd name="T1" fmla="*/ 2 h 31"/>
                <a:gd name="T2" fmla="*/ 30 w 31"/>
                <a:gd name="T3" fmla="*/ 17 h 31"/>
                <a:gd name="T4" fmla="*/ 6 w 31"/>
                <a:gd name="T5" fmla="*/ 22 h 31"/>
                <a:gd name="T6" fmla="*/ 14 w 31"/>
                <a:gd name="T7" fmla="*/ 2 h 31"/>
              </a:gdLst>
              <a:ahLst/>
              <a:cxnLst>
                <a:cxn ang="0">
                  <a:pos x="T0" y="T1"/>
                </a:cxn>
                <a:cxn ang="0">
                  <a:pos x="T2" y="T3"/>
                </a:cxn>
                <a:cxn ang="0">
                  <a:pos x="T4" y="T5"/>
                </a:cxn>
                <a:cxn ang="0">
                  <a:pos x="T6" y="T7"/>
                </a:cxn>
              </a:cxnLst>
              <a:rect l="0" t="0" r="r" b="b"/>
              <a:pathLst>
                <a:path w="31" h="31">
                  <a:moveTo>
                    <a:pt x="14" y="2"/>
                  </a:moveTo>
                  <a:cubicBezTo>
                    <a:pt x="23" y="0"/>
                    <a:pt x="31" y="8"/>
                    <a:pt x="30" y="17"/>
                  </a:cubicBezTo>
                  <a:cubicBezTo>
                    <a:pt x="29" y="28"/>
                    <a:pt x="12" y="31"/>
                    <a:pt x="6" y="22"/>
                  </a:cubicBezTo>
                  <a:cubicBezTo>
                    <a:pt x="0" y="15"/>
                    <a:pt x="5" y="4"/>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41" name="Freeform 149"/>
            <p:cNvSpPr/>
            <p:nvPr/>
          </p:nvSpPr>
          <p:spPr bwMode="auto">
            <a:xfrm>
              <a:off x="3141009" y="4095253"/>
              <a:ext cx="192849" cy="352448"/>
            </a:xfrm>
            <a:custGeom>
              <a:avLst/>
              <a:gdLst>
                <a:gd name="T0" fmla="*/ 15 w 73"/>
                <a:gd name="T1" fmla="*/ 6 h 134"/>
                <a:gd name="T2" fmla="*/ 39 w 73"/>
                <a:gd name="T3" fmla="*/ 2 h 134"/>
                <a:gd name="T4" fmla="*/ 58 w 73"/>
                <a:gd name="T5" fmla="*/ 8 h 134"/>
                <a:gd name="T6" fmla="*/ 67 w 73"/>
                <a:gd name="T7" fmla="*/ 34 h 134"/>
                <a:gd name="T8" fmla="*/ 71 w 73"/>
                <a:gd name="T9" fmla="*/ 57 h 134"/>
                <a:gd name="T10" fmla="*/ 62 w 73"/>
                <a:gd name="T11" fmla="*/ 54 h 134"/>
                <a:gd name="T12" fmla="*/ 52 w 73"/>
                <a:gd name="T13" fmla="*/ 22 h 134"/>
                <a:gd name="T14" fmla="*/ 48 w 73"/>
                <a:gd name="T15" fmla="*/ 18 h 134"/>
                <a:gd name="T16" fmla="*/ 66 w 73"/>
                <a:gd name="T17" fmla="*/ 80 h 134"/>
                <a:gd name="T18" fmla="*/ 50 w 73"/>
                <a:gd name="T19" fmla="*/ 80 h 134"/>
                <a:gd name="T20" fmla="*/ 50 w 73"/>
                <a:gd name="T21" fmla="*/ 125 h 134"/>
                <a:gd name="T22" fmla="*/ 44 w 73"/>
                <a:gd name="T23" fmla="*/ 132 h 134"/>
                <a:gd name="T24" fmla="*/ 38 w 73"/>
                <a:gd name="T25" fmla="*/ 125 h 134"/>
                <a:gd name="T26" fmla="*/ 38 w 73"/>
                <a:gd name="T27" fmla="*/ 80 h 134"/>
                <a:gd name="T28" fmla="*/ 35 w 73"/>
                <a:gd name="T29" fmla="*/ 80 h 134"/>
                <a:gd name="T30" fmla="*/ 34 w 73"/>
                <a:gd name="T31" fmla="*/ 127 h 134"/>
                <a:gd name="T32" fmla="*/ 23 w 73"/>
                <a:gd name="T33" fmla="*/ 127 h 134"/>
                <a:gd name="T34" fmla="*/ 23 w 73"/>
                <a:gd name="T35" fmla="*/ 80 h 134"/>
                <a:gd name="T36" fmla="*/ 7 w 73"/>
                <a:gd name="T37" fmla="*/ 80 h 134"/>
                <a:gd name="T38" fmla="*/ 22 w 73"/>
                <a:gd name="T39" fmla="*/ 19 h 134"/>
                <a:gd name="T40" fmla="*/ 20 w 73"/>
                <a:gd name="T41" fmla="*/ 21 h 134"/>
                <a:gd name="T42" fmla="*/ 10 w 73"/>
                <a:gd name="T43" fmla="*/ 54 h 134"/>
                <a:gd name="T44" fmla="*/ 0 w 73"/>
                <a:gd name="T45" fmla="*/ 53 h 134"/>
                <a:gd name="T46" fmla="*/ 6 w 73"/>
                <a:gd name="T47" fmla="*/ 29 h 134"/>
                <a:gd name="T48" fmla="*/ 15 w 73"/>
                <a:gd name="T49" fmla="*/ 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134">
                  <a:moveTo>
                    <a:pt x="15" y="6"/>
                  </a:moveTo>
                  <a:cubicBezTo>
                    <a:pt x="22" y="0"/>
                    <a:pt x="31" y="2"/>
                    <a:pt x="39" y="2"/>
                  </a:cubicBezTo>
                  <a:cubicBezTo>
                    <a:pt x="46" y="1"/>
                    <a:pt x="54" y="2"/>
                    <a:pt x="58" y="8"/>
                  </a:cubicBezTo>
                  <a:cubicBezTo>
                    <a:pt x="63" y="16"/>
                    <a:pt x="64" y="26"/>
                    <a:pt x="67" y="34"/>
                  </a:cubicBezTo>
                  <a:cubicBezTo>
                    <a:pt x="69" y="42"/>
                    <a:pt x="73" y="49"/>
                    <a:pt x="71" y="57"/>
                  </a:cubicBezTo>
                  <a:cubicBezTo>
                    <a:pt x="68" y="58"/>
                    <a:pt x="63" y="58"/>
                    <a:pt x="62" y="54"/>
                  </a:cubicBezTo>
                  <a:cubicBezTo>
                    <a:pt x="58" y="44"/>
                    <a:pt x="55" y="33"/>
                    <a:pt x="52" y="22"/>
                  </a:cubicBezTo>
                  <a:cubicBezTo>
                    <a:pt x="51" y="21"/>
                    <a:pt x="50" y="19"/>
                    <a:pt x="48" y="18"/>
                  </a:cubicBezTo>
                  <a:cubicBezTo>
                    <a:pt x="53" y="39"/>
                    <a:pt x="60" y="60"/>
                    <a:pt x="66" y="80"/>
                  </a:cubicBezTo>
                  <a:cubicBezTo>
                    <a:pt x="61" y="80"/>
                    <a:pt x="56" y="80"/>
                    <a:pt x="50" y="80"/>
                  </a:cubicBezTo>
                  <a:cubicBezTo>
                    <a:pt x="50" y="95"/>
                    <a:pt x="51" y="110"/>
                    <a:pt x="50" y="125"/>
                  </a:cubicBezTo>
                  <a:cubicBezTo>
                    <a:pt x="50" y="128"/>
                    <a:pt x="48" y="132"/>
                    <a:pt x="44" y="132"/>
                  </a:cubicBezTo>
                  <a:cubicBezTo>
                    <a:pt x="41" y="132"/>
                    <a:pt x="38" y="129"/>
                    <a:pt x="38" y="125"/>
                  </a:cubicBezTo>
                  <a:cubicBezTo>
                    <a:pt x="38" y="110"/>
                    <a:pt x="39" y="95"/>
                    <a:pt x="38" y="80"/>
                  </a:cubicBezTo>
                  <a:cubicBezTo>
                    <a:pt x="37" y="80"/>
                    <a:pt x="36" y="80"/>
                    <a:pt x="35" y="80"/>
                  </a:cubicBezTo>
                  <a:cubicBezTo>
                    <a:pt x="34" y="96"/>
                    <a:pt x="35" y="111"/>
                    <a:pt x="34" y="127"/>
                  </a:cubicBezTo>
                  <a:cubicBezTo>
                    <a:pt x="34" y="134"/>
                    <a:pt x="23" y="133"/>
                    <a:pt x="23" y="127"/>
                  </a:cubicBezTo>
                  <a:cubicBezTo>
                    <a:pt x="22" y="111"/>
                    <a:pt x="23" y="96"/>
                    <a:pt x="23" y="80"/>
                  </a:cubicBezTo>
                  <a:cubicBezTo>
                    <a:pt x="17" y="80"/>
                    <a:pt x="12" y="80"/>
                    <a:pt x="7" y="80"/>
                  </a:cubicBezTo>
                  <a:cubicBezTo>
                    <a:pt x="12" y="60"/>
                    <a:pt x="18" y="40"/>
                    <a:pt x="22" y="19"/>
                  </a:cubicBezTo>
                  <a:cubicBezTo>
                    <a:pt x="22" y="20"/>
                    <a:pt x="21" y="21"/>
                    <a:pt x="20" y="21"/>
                  </a:cubicBezTo>
                  <a:cubicBezTo>
                    <a:pt x="16" y="32"/>
                    <a:pt x="14" y="43"/>
                    <a:pt x="10" y="54"/>
                  </a:cubicBezTo>
                  <a:cubicBezTo>
                    <a:pt x="9" y="59"/>
                    <a:pt x="0" y="59"/>
                    <a:pt x="0" y="53"/>
                  </a:cubicBezTo>
                  <a:cubicBezTo>
                    <a:pt x="1" y="45"/>
                    <a:pt x="4" y="37"/>
                    <a:pt x="6" y="29"/>
                  </a:cubicBezTo>
                  <a:cubicBezTo>
                    <a:pt x="9" y="21"/>
                    <a:pt x="10" y="12"/>
                    <a:pt x="1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grpSp>
      <p:grpSp>
        <p:nvGrpSpPr>
          <p:cNvPr id="42" name="组合 41"/>
          <p:cNvGrpSpPr/>
          <p:nvPr/>
        </p:nvGrpSpPr>
        <p:grpSpPr>
          <a:xfrm>
            <a:off x="2484826" y="2697061"/>
            <a:ext cx="647824" cy="1501652"/>
            <a:chOff x="3354408" y="3669701"/>
            <a:chExt cx="881449" cy="2043193"/>
          </a:xfrm>
          <a:solidFill>
            <a:srgbClr val="ED7D31"/>
          </a:solidFill>
        </p:grpSpPr>
        <p:sp>
          <p:nvSpPr>
            <p:cNvPr id="43" name="Rectangle 33"/>
            <p:cNvSpPr>
              <a:spLocks noChangeArrowheads="1"/>
            </p:cNvSpPr>
            <p:nvPr/>
          </p:nvSpPr>
          <p:spPr bwMode="auto">
            <a:xfrm>
              <a:off x="3354408" y="3669701"/>
              <a:ext cx="881449" cy="2043193"/>
            </a:xfrm>
            <a:prstGeom prst="rect">
              <a:avLst/>
            </a:prstGeom>
            <a:grp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4" name="文本框 177"/>
            <p:cNvSpPr txBox="1"/>
            <p:nvPr/>
          </p:nvSpPr>
          <p:spPr>
            <a:xfrm>
              <a:off x="3448739" y="3756130"/>
              <a:ext cx="742009" cy="556529"/>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2060" dirty="0">
                  <a:solidFill>
                    <a:prstClr val="white"/>
                  </a:solidFill>
                  <a:latin typeface="+mj-lt"/>
                  <a:cs typeface="Arial" panose="020B0604020202020204" pitchFamily="34" charset="0"/>
                </a:rPr>
                <a:t>36</a:t>
              </a:r>
              <a:r>
                <a:rPr lang="en-US" altLang="zh-CN" sz="1030" dirty="0">
                  <a:solidFill>
                    <a:prstClr val="white"/>
                  </a:solidFill>
                  <a:latin typeface="+mj-lt"/>
                  <a:cs typeface="Arial" panose="020B0604020202020204" pitchFamily="34" charset="0"/>
                </a:rPr>
                <a:t>%</a:t>
              </a:r>
              <a:endParaRPr lang="zh-CN" altLang="en-US" sz="1030" dirty="0">
                <a:solidFill>
                  <a:prstClr val="white"/>
                </a:solidFill>
                <a:latin typeface="+mj-lt"/>
                <a:cs typeface="Arial" panose="020B0604020202020204" pitchFamily="34" charset="0"/>
              </a:endParaRPr>
            </a:p>
          </p:txBody>
        </p:sp>
        <p:sp>
          <p:nvSpPr>
            <p:cNvPr id="45" name="文本框 44"/>
            <p:cNvSpPr txBox="1">
              <a:spLocks noChangeArrowheads="1"/>
            </p:cNvSpPr>
            <p:nvPr/>
          </p:nvSpPr>
          <p:spPr bwMode="auto">
            <a:xfrm rot="16200000">
              <a:off x="3015396" y="4697084"/>
              <a:ext cx="1559473" cy="2826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lnSpc>
                  <a:spcPts val="880"/>
                </a:lnSpc>
                <a:spcBef>
                  <a:spcPct val="0"/>
                </a:spcBef>
                <a:spcAft>
                  <a:spcPct val="0"/>
                </a:spcAft>
              </a:pPr>
              <a:r>
                <a:rPr lang="zh-CN" altLang="en-US" sz="1175" dirty="0">
                  <a:solidFill>
                    <a:prstClr val="white"/>
                  </a:solidFill>
                  <a:latin typeface="Arial" panose="020B0604020202020204" pitchFamily="34" charset="0"/>
                  <a:ea typeface="微软雅黑" panose="020B0503020204020204" pitchFamily="34" charset="-122"/>
                  <a:cs typeface="Arial" panose="020B0604020202020204" pitchFamily="34" charset="0"/>
                </a:rPr>
                <a:t>点击添加标题</a:t>
              </a:r>
            </a:p>
          </p:txBody>
        </p:sp>
      </p:grpSp>
      <p:grpSp>
        <p:nvGrpSpPr>
          <p:cNvPr id="46" name="组合 45"/>
          <p:cNvGrpSpPr/>
          <p:nvPr/>
        </p:nvGrpSpPr>
        <p:grpSpPr>
          <a:xfrm>
            <a:off x="3926377" y="1276683"/>
            <a:ext cx="645114" cy="2922030"/>
            <a:chOff x="5315826" y="1737093"/>
            <a:chExt cx="877761" cy="3975802"/>
          </a:xfrm>
          <a:solidFill>
            <a:srgbClr val="A5A5A5"/>
          </a:solidFill>
        </p:grpSpPr>
        <p:sp>
          <p:nvSpPr>
            <p:cNvPr id="47" name="Rectangle 32"/>
            <p:cNvSpPr>
              <a:spLocks noChangeArrowheads="1"/>
            </p:cNvSpPr>
            <p:nvPr/>
          </p:nvSpPr>
          <p:spPr bwMode="auto">
            <a:xfrm>
              <a:off x="5315826" y="1737093"/>
              <a:ext cx="877761" cy="3975802"/>
            </a:xfrm>
            <a:prstGeom prst="rect">
              <a:avLst/>
            </a:prstGeom>
            <a:grp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8" name="文本框 178"/>
            <p:cNvSpPr txBox="1"/>
            <p:nvPr/>
          </p:nvSpPr>
          <p:spPr>
            <a:xfrm>
              <a:off x="5429707" y="1785067"/>
              <a:ext cx="742008" cy="556529"/>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2060" dirty="0">
                  <a:solidFill>
                    <a:prstClr val="white"/>
                  </a:solidFill>
                  <a:latin typeface="+mj-lt"/>
                  <a:cs typeface="Arial" panose="020B0604020202020204" pitchFamily="34" charset="0"/>
                </a:rPr>
                <a:t>88</a:t>
              </a:r>
              <a:r>
                <a:rPr lang="en-US" altLang="zh-CN" sz="1030" dirty="0">
                  <a:solidFill>
                    <a:prstClr val="white"/>
                  </a:solidFill>
                  <a:latin typeface="+mj-lt"/>
                  <a:cs typeface="Arial" panose="020B0604020202020204" pitchFamily="34" charset="0"/>
                </a:rPr>
                <a:t>%</a:t>
              </a:r>
              <a:endParaRPr lang="zh-CN" altLang="en-US" sz="1030" dirty="0">
                <a:solidFill>
                  <a:prstClr val="white"/>
                </a:solidFill>
                <a:latin typeface="+mj-lt"/>
                <a:cs typeface="Arial" panose="020B0604020202020204" pitchFamily="34" charset="0"/>
              </a:endParaRPr>
            </a:p>
          </p:txBody>
        </p:sp>
        <p:sp>
          <p:nvSpPr>
            <p:cNvPr id="49" name="文本框 48"/>
            <p:cNvSpPr txBox="1">
              <a:spLocks noChangeArrowheads="1"/>
            </p:cNvSpPr>
            <p:nvPr/>
          </p:nvSpPr>
          <p:spPr bwMode="auto">
            <a:xfrm rot="16200000">
              <a:off x="4994450" y="4585744"/>
              <a:ext cx="1559473" cy="2826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lnSpc>
                  <a:spcPts val="880"/>
                </a:lnSpc>
                <a:spcBef>
                  <a:spcPct val="0"/>
                </a:spcBef>
                <a:spcAft>
                  <a:spcPct val="0"/>
                </a:spcAft>
              </a:pPr>
              <a:r>
                <a:rPr lang="zh-CN" altLang="en-US" sz="1175" dirty="0">
                  <a:solidFill>
                    <a:prstClr val="white"/>
                  </a:solidFill>
                  <a:latin typeface="Arial" panose="020B0604020202020204" pitchFamily="34" charset="0"/>
                  <a:ea typeface="微软雅黑" panose="020B0503020204020204" pitchFamily="34" charset="-122"/>
                  <a:cs typeface="Arial" panose="020B0604020202020204" pitchFamily="34" charset="0"/>
                </a:rPr>
                <a:t>点击添加标题</a:t>
              </a:r>
            </a:p>
          </p:txBody>
        </p:sp>
      </p:grpSp>
      <p:grpSp>
        <p:nvGrpSpPr>
          <p:cNvPr id="50" name="组合 49"/>
          <p:cNvGrpSpPr/>
          <p:nvPr/>
        </p:nvGrpSpPr>
        <p:grpSpPr>
          <a:xfrm>
            <a:off x="4425122" y="2340620"/>
            <a:ext cx="647824" cy="1858092"/>
            <a:chOff x="5994433" y="3184718"/>
            <a:chExt cx="881449" cy="2528175"/>
          </a:xfrm>
          <a:solidFill>
            <a:srgbClr val="FFC000"/>
          </a:solidFill>
        </p:grpSpPr>
        <p:sp>
          <p:nvSpPr>
            <p:cNvPr id="51" name="Rectangle 33"/>
            <p:cNvSpPr>
              <a:spLocks noChangeArrowheads="1"/>
            </p:cNvSpPr>
            <p:nvPr/>
          </p:nvSpPr>
          <p:spPr bwMode="auto">
            <a:xfrm>
              <a:off x="5994433" y="3184718"/>
              <a:ext cx="881449" cy="2528175"/>
            </a:xfrm>
            <a:prstGeom prst="rect">
              <a:avLst/>
            </a:prstGeom>
            <a:grp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52" name="文本框 179"/>
            <p:cNvSpPr txBox="1"/>
            <p:nvPr/>
          </p:nvSpPr>
          <p:spPr>
            <a:xfrm>
              <a:off x="6113141" y="3300508"/>
              <a:ext cx="742009" cy="556529"/>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2060" dirty="0">
                  <a:solidFill>
                    <a:prstClr val="white"/>
                  </a:solidFill>
                  <a:latin typeface="+mj-lt"/>
                  <a:cs typeface="Arial" panose="020B0604020202020204" pitchFamily="34" charset="0"/>
                </a:rPr>
                <a:t>54</a:t>
              </a:r>
              <a:r>
                <a:rPr lang="en-US" altLang="zh-CN" sz="1030" dirty="0">
                  <a:solidFill>
                    <a:prstClr val="white"/>
                  </a:solidFill>
                  <a:latin typeface="+mj-lt"/>
                  <a:cs typeface="Arial" panose="020B0604020202020204" pitchFamily="34" charset="0"/>
                </a:rPr>
                <a:t>%</a:t>
              </a:r>
              <a:endParaRPr lang="zh-CN" altLang="en-US" sz="1030" dirty="0">
                <a:solidFill>
                  <a:prstClr val="white"/>
                </a:solidFill>
                <a:latin typeface="+mj-lt"/>
                <a:cs typeface="Arial" panose="020B0604020202020204" pitchFamily="34" charset="0"/>
              </a:endParaRPr>
            </a:p>
          </p:txBody>
        </p:sp>
        <p:sp>
          <p:nvSpPr>
            <p:cNvPr id="53" name="文本框 52"/>
            <p:cNvSpPr txBox="1">
              <a:spLocks noChangeArrowheads="1"/>
            </p:cNvSpPr>
            <p:nvPr/>
          </p:nvSpPr>
          <p:spPr bwMode="auto">
            <a:xfrm rot="16200000">
              <a:off x="5674944" y="4599686"/>
              <a:ext cx="1559472" cy="2826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lnSpc>
                  <a:spcPts val="880"/>
                </a:lnSpc>
                <a:spcBef>
                  <a:spcPct val="0"/>
                </a:spcBef>
                <a:spcAft>
                  <a:spcPct val="0"/>
                </a:spcAft>
              </a:pPr>
              <a:r>
                <a:rPr lang="zh-CN" altLang="en-US" sz="1175" dirty="0">
                  <a:solidFill>
                    <a:prstClr val="white"/>
                  </a:solidFill>
                  <a:latin typeface="Arial" panose="020B0604020202020204" pitchFamily="34" charset="0"/>
                  <a:ea typeface="微软雅黑" panose="020B0503020204020204" pitchFamily="34" charset="-122"/>
                  <a:cs typeface="Arial" panose="020B0604020202020204" pitchFamily="34" charset="0"/>
                </a:rPr>
                <a:t>点击添加标题</a:t>
              </a:r>
            </a:p>
          </p:txBody>
        </p:sp>
      </p:grpSp>
      <p:grpSp>
        <p:nvGrpSpPr>
          <p:cNvPr id="54" name="组合 53"/>
          <p:cNvGrpSpPr/>
          <p:nvPr/>
        </p:nvGrpSpPr>
        <p:grpSpPr>
          <a:xfrm>
            <a:off x="6422284" y="1541543"/>
            <a:ext cx="1661708" cy="608170"/>
            <a:chOff x="8711831" y="2097470"/>
            <a:chExt cx="2260969" cy="827495"/>
          </a:xfrm>
        </p:grpSpPr>
        <p:sp>
          <p:nvSpPr>
            <p:cNvPr id="55" name="文本框 54"/>
            <p:cNvSpPr txBox="1"/>
            <p:nvPr/>
          </p:nvSpPr>
          <p:spPr>
            <a:xfrm>
              <a:off x="8848510" y="2097470"/>
              <a:ext cx="1272013" cy="329781"/>
            </a:xfrm>
            <a:prstGeom prst="rect">
              <a:avLst/>
            </a:prstGeom>
            <a:noFill/>
          </p:spPr>
          <p:txBody>
            <a:bodyPr wrap="none" rtlCol="0">
              <a:spAutoFit/>
            </a:bodyPr>
            <a:lstStyle/>
            <a:p>
              <a:r>
                <a:rPr lang="zh-CN" altLang="en-US" sz="975" dirty="0">
                  <a:solidFill>
                    <a:schemeClr val="tx1">
                      <a:lumMod val="75000"/>
                      <a:lumOff val="25000"/>
                    </a:schemeClr>
                  </a:solidFill>
                  <a:latin typeface="+mj-ea"/>
                  <a:ea typeface="+mj-ea"/>
                </a:rPr>
                <a:t>点击添加标题</a:t>
              </a:r>
            </a:p>
          </p:txBody>
        </p:sp>
        <p:sp>
          <p:nvSpPr>
            <p:cNvPr id="56" name="文本框 55"/>
            <p:cNvSpPr txBox="1"/>
            <p:nvPr/>
          </p:nvSpPr>
          <p:spPr>
            <a:xfrm>
              <a:off x="8711831" y="2595184"/>
              <a:ext cx="2260969" cy="329781"/>
            </a:xfrm>
            <a:prstGeom prst="rect">
              <a:avLst/>
            </a:prstGeom>
            <a:noFill/>
          </p:spPr>
          <p:txBody>
            <a:bodyPr wrap="square" rtlCol="0">
              <a:spAutoFit/>
            </a:bodyPr>
            <a:lstStyle/>
            <a:p>
              <a:pPr algn="ctr"/>
              <a:r>
                <a:rPr lang="zh-CN" altLang="en-US" sz="975" dirty="0">
                  <a:solidFill>
                    <a:schemeClr val="tx1">
                      <a:lumMod val="75000"/>
                      <a:lumOff val="25000"/>
                    </a:schemeClr>
                  </a:solidFill>
                  <a:latin typeface="+mn-ea"/>
                </a:rPr>
                <a:t>点击添加您的内容</a:t>
              </a:r>
            </a:p>
          </p:txBody>
        </p:sp>
        <p:cxnSp>
          <p:nvCxnSpPr>
            <p:cNvPr id="57" name="直接连接符 56"/>
            <p:cNvCxnSpPr/>
            <p:nvPr/>
          </p:nvCxnSpPr>
          <p:spPr>
            <a:xfrm>
              <a:off x="8945194" y="2525973"/>
              <a:ext cx="2027606"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6449323" y="3158953"/>
            <a:ext cx="1661708" cy="608170"/>
            <a:chOff x="8748621" y="4298168"/>
            <a:chExt cx="2260969" cy="827495"/>
          </a:xfrm>
        </p:grpSpPr>
        <p:sp>
          <p:nvSpPr>
            <p:cNvPr id="59" name="文本框 58"/>
            <p:cNvSpPr txBox="1"/>
            <p:nvPr/>
          </p:nvSpPr>
          <p:spPr>
            <a:xfrm>
              <a:off x="8885300" y="4298168"/>
              <a:ext cx="1272013" cy="329781"/>
            </a:xfrm>
            <a:prstGeom prst="rect">
              <a:avLst/>
            </a:prstGeom>
            <a:noFill/>
          </p:spPr>
          <p:txBody>
            <a:bodyPr wrap="none" rtlCol="0">
              <a:spAutoFit/>
            </a:bodyPr>
            <a:lstStyle/>
            <a:p>
              <a:r>
                <a:rPr lang="zh-CN" altLang="en-US" sz="975" dirty="0">
                  <a:solidFill>
                    <a:schemeClr val="tx1">
                      <a:lumMod val="75000"/>
                      <a:lumOff val="25000"/>
                    </a:schemeClr>
                  </a:solidFill>
                  <a:latin typeface="+mj-ea"/>
                  <a:ea typeface="+mj-ea"/>
                </a:rPr>
                <a:t>点击添加标题</a:t>
              </a:r>
            </a:p>
          </p:txBody>
        </p:sp>
        <p:sp>
          <p:nvSpPr>
            <p:cNvPr id="60" name="文本框 59"/>
            <p:cNvSpPr txBox="1"/>
            <p:nvPr/>
          </p:nvSpPr>
          <p:spPr>
            <a:xfrm>
              <a:off x="8748621" y="4795882"/>
              <a:ext cx="2260969" cy="329781"/>
            </a:xfrm>
            <a:prstGeom prst="rect">
              <a:avLst/>
            </a:prstGeom>
            <a:noFill/>
          </p:spPr>
          <p:txBody>
            <a:bodyPr wrap="square" rtlCol="0">
              <a:spAutoFit/>
            </a:bodyPr>
            <a:lstStyle/>
            <a:p>
              <a:pPr algn="ctr"/>
              <a:r>
                <a:rPr lang="zh-CN" altLang="en-US" sz="975" dirty="0">
                  <a:solidFill>
                    <a:schemeClr val="tx1">
                      <a:lumMod val="75000"/>
                      <a:lumOff val="25000"/>
                    </a:schemeClr>
                  </a:solidFill>
                  <a:latin typeface="+mn-ea"/>
                </a:rPr>
                <a:t>点击添加您的内容</a:t>
              </a:r>
            </a:p>
          </p:txBody>
        </p:sp>
        <p:cxnSp>
          <p:nvCxnSpPr>
            <p:cNvPr id="61" name="直接连接符 60"/>
            <p:cNvCxnSpPr/>
            <p:nvPr/>
          </p:nvCxnSpPr>
          <p:spPr>
            <a:xfrm>
              <a:off x="8981984" y="4726671"/>
              <a:ext cx="2027606"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2" name="文本框 20"/>
          <p:cNvSpPr txBox="1"/>
          <p:nvPr/>
        </p:nvSpPr>
        <p:spPr>
          <a:xfrm flipH="1">
            <a:off x="3647971" y="215900"/>
            <a:ext cx="1644679"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spc="3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单击键入标题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106">
        <p15:prstTrans prst="pageCurlDouble"/>
      </p:transition>
    </mc:Choice>
    <mc:Fallback xmlns="">
      <p:transition spd="slow" advTm="410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8"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2" presetClass="entr" presetSubtype="1" fill="hold" nodeType="withEffect">
                                      <p:stCondLst>
                                        <p:cond delay="100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ppt_y</p:attrName>
                                            </p:attrNameLst>
                                          </p:cBhvr>
                                          <p:tavLst>
                                            <p:tav tm="0">
                                              <p:val>
                                                <p:strVal val="#ppt_y-#ppt_h*1.125000"/>
                                              </p:val>
                                            </p:tav>
                                            <p:tav tm="100000">
                                              <p:val>
                                                <p:strVal val="#ppt_y"/>
                                              </p:val>
                                            </p:tav>
                                          </p:tavLst>
                                        </p:anim>
                                        <p:animEffect transition="in" filter="wipe(down)">
                                          <p:cBhvr>
                                            <p:cTn id="14" dur="500"/>
                                            <p:tgtEl>
                                              <p:spTgt spid="16"/>
                                            </p:tgtEl>
                                          </p:cBhvr>
                                        </p:animEffect>
                                      </p:childTnLst>
                                    </p:cTn>
                                  </p:par>
                                  <p:par>
                                    <p:cTn id="15" presetID="12" presetClass="entr" presetSubtype="1" fill="hold" nodeType="withEffect">
                                      <p:stCondLst>
                                        <p:cond delay="125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ppt_y</p:attrName>
                                            </p:attrNameLst>
                                          </p:cBhvr>
                                          <p:tavLst>
                                            <p:tav tm="0">
                                              <p:val>
                                                <p:strVal val="#ppt_y-#ppt_h*1.125000"/>
                                              </p:val>
                                            </p:tav>
                                            <p:tav tm="100000">
                                              <p:val>
                                                <p:strVal val="#ppt_y"/>
                                              </p:val>
                                            </p:tav>
                                          </p:tavLst>
                                        </p:anim>
                                        <p:animEffect transition="in" filter="wipe(down)">
                                          <p:cBhvr>
                                            <p:cTn id="18" dur="500"/>
                                            <p:tgtEl>
                                              <p:spTgt spid="12"/>
                                            </p:tgtEl>
                                          </p:cBhvr>
                                        </p:animEffect>
                                      </p:childTnLst>
                                    </p:cTn>
                                  </p:par>
                                  <p:par>
                                    <p:cTn id="19" presetID="2" presetClass="entr" presetSubtype="4" fill="hold" nodeType="withEffect" p14:presetBounceEnd="28000">
                                      <p:stCondLst>
                                        <p:cond delay="1750"/>
                                      </p:stCondLst>
                                      <p:childTnLst>
                                        <p:set>
                                          <p:cBhvr>
                                            <p:cTn id="20" dur="1" fill="hold">
                                              <p:stCondLst>
                                                <p:cond delay="0"/>
                                              </p:stCondLst>
                                            </p:cTn>
                                            <p:tgtEl>
                                              <p:spTgt spid="29"/>
                                            </p:tgtEl>
                                            <p:attrNameLst>
                                              <p:attrName>style.visibility</p:attrName>
                                            </p:attrNameLst>
                                          </p:cBhvr>
                                          <p:to>
                                            <p:strVal val="visible"/>
                                          </p:to>
                                        </p:set>
                                        <p:anim calcmode="lin" valueType="num" p14:bounceEnd="28000">
                                          <p:cBhvr additive="base">
                                            <p:cTn id="21" dur="500" fill="hold"/>
                                            <p:tgtEl>
                                              <p:spTgt spid="29"/>
                                            </p:tgtEl>
                                            <p:attrNameLst>
                                              <p:attrName>ppt_x</p:attrName>
                                            </p:attrNameLst>
                                          </p:cBhvr>
                                          <p:tavLst>
                                            <p:tav tm="0">
                                              <p:val>
                                                <p:strVal val="#ppt_x"/>
                                              </p:val>
                                            </p:tav>
                                            <p:tav tm="100000">
                                              <p:val>
                                                <p:strVal val="#ppt_x"/>
                                              </p:val>
                                            </p:tav>
                                          </p:tavLst>
                                        </p:anim>
                                        <p:anim calcmode="lin" valueType="num" p14:bounceEnd="28000">
                                          <p:cBhvr additive="base">
                                            <p:cTn id="22" dur="500" fill="hold"/>
                                            <p:tgtEl>
                                              <p:spTgt spid="2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28000">
                                      <p:stCondLst>
                                        <p:cond delay="2000"/>
                                      </p:stCondLst>
                                      <p:childTnLst>
                                        <p:set>
                                          <p:cBhvr>
                                            <p:cTn id="24" dur="1" fill="hold">
                                              <p:stCondLst>
                                                <p:cond delay="0"/>
                                              </p:stCondLst>
                                            </p:cTn>
                                            <p:tgtEl>
                                              <p:spTgt spid="42"/>
                                            </p:tgtEl>
                                            <p:attrNameLst>
                                              <p:attrName>style.visibility</p:attrName>
                                            </p:attrNameLst>
                                          </p:cBhvr>
                                          <p:to>
                                            <p:strVal val="visible"/>
                                          </p:to>
                                        </p:set>
                                        <p:anim calcmode="lin" valueType="num" p14:bounceEnd="28000">
                                          <p:cBhvr additive="base">
                                            <p:cTn id="25" dur="500" fill="hold"/>
                                            <p:tgtEl>
                                              <p:spTgt spid="42"/>
                                            </p:tgtEl>
                                            <p:attrNameLst>
                                              <p:attrName>ppt_x</p:attrName>
                                            </p:attrNameLst>
                                          </p:cBhvr>
                                          <p:tavLst>
                                            <p:tav tm="0">
                                              <p:val>
                                                <p:strVal val="#ppt_x"/>
                                              </p:val>
                                            </p:tav>
                                            <p:tav tm="100000">
                                              <p:val>
                                                <p:strVal val="#ppt_x"/>
                                              </p:val>
                                            </p:tav>
                                          </p:tavLst>
                                        </p:anim>
                                        <p:anim calcmode="lin" valueType="num" p14:bounceEnd="28000">
                                          <p:cBhvr additive="base">
                                            <p:cTn id="26" dur="500" fill="hold"/>
                                            <p:tgtEl>
                                              <p:spTgt spid="4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28000">
                                      <p:stCondLst>
                                        <p:cond delay="2250"/>
                                      </p:stCondLst>
                                      <p:childTnLst>
                                        <p:set>
                                          <p:cBhvr>
                                            <p:cTn id="28" dur="1" fill="hold">
                                              <p:stCondLst>
                                                <p:cond delay="0"/>
                                              </p:stCondLst>
                                            </p:cTn>
                                            <p:tgtEl>
                                              <p:spTgt spid="46"/>
                                            </p:tgtEl>
                                            <p:attrNameLst>
                                              <p:attrName>style.visibility</p:attrName>
                                            </p:attrNameLst>
                                          </p:cBhvr>
                                          <p:to>
                                            <p:strVal val="visible"/>
                                          </p:to>
                                        </p:set>
                                        <p:anim calcmode="lin" valueType="num" p14:bounceEnd="28000">
                                          <p:cBhvr additive="base">
                                            <p:cTn id="29" dur="500" fill="hold"/>
                                            <p:tgtEl>
                                              <p:spTgt spid="46"/>
                                            </p:tgtEl>
                                            <p:attrNameLst>
                                              <p:attrName>ppt_x</p:attrName>
                                            </p:attrNameLst>
                                          </p:cBhvr>
                                          <p:tavLst>
                                            <p:tav tm="0">
                                              <p:val>
                                                <p:strVal val="#ppt_x"/>
                                              </p:val>
                                            </p:tav>
                                            <p:tav tm="100000">
                                              <p:val>
                                                <p:strVal val="#ppt_x"/>
                                              </p:val>
                                            </p:tav>
                                          </p:tavLst>
                                        </p:anim>
                                        <p:anim calcmode="lin" valueType="num" p14:bounceEnd="28000">
                                          <p:cBhvr additive="base">
                                            <p:cTn id="30" dur="500" fill="hold"/>
                                            <p:tgtEl>
                                              <p:spTgt spid="4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28000">
                                      <p:stCondLst>
                                        <p:cond delay="2500"/>
                                      </p:stCondLst>
                                      <p:childTnLst>
                                        <p:set>
                                          <p:cBhvr>
                                            <p:cTn id="32" dur="1" fill="hold">
                                              <p:stCondLst>
                                                <p:cond delay="0"/>
                                              </p:stCondLst>
                                            </p:cTn>
                                            <p:tgtEl>
                                              <p:spTgt spid="50"/>
                                            </p:tgtEl>
                                            <p:attrNameLst>
                                              <p:attrName>style.visibility</p:attrName>
                                            </p:attrNameLst>
                                          </p:cBhvr>
                                          <p:to>
                                            <p:strVal val="visible"/>
                                          </p:to>
                                        </p:set>
                                        <p:anim calcmode="lin" valueType="num" p14:bounceEnd="28000">
                                          <p:cBhvr additive="base">
                                            <p:cTn id="33" dur="500" fill="hold"/>
                                            <p:tgtEl>
                                              <p:spTgt spid="50"/>
                                            </p:tgtEl>
                                            <p:attrNameLst>
                                              <p:attrName>ppt_x</p:attrName>
                                            </p:attrNameLst>
                                          </p:cBhvr>
                                          <p:tavLst>
                                            <p:tav tm="0">
                                              <p:val>
                                                <p:strVal val="#ppt_x"/>
                                              </p:val>
                                            </p:tav>
                                            <p:tav tm="100000">
                                              <p:val>
                                                <p:strVal val="#ppt_x"/>
                                              </p:val>
                                            </p:tav>
                                          </p:tavLst>
                                        </p:anim>
                                        <p:anim calcmode="lin" valueType="num" p14:bounceEnd="28000">
                                          <p:cBhvr additive="base">
                                            <p:cTn id="34" dur="500" fill="hold"/>
                                            <p:tgtEl>
                                              <p:spTgt spid="50"/>
                                            </p:tgtEl>
                                            <p:attrNameLst>
                                              <p:attrName>ppt_y</p:attrName>
                                            </p:attrNameLst>
                                          </p:cBhvr>
                                          <p:tavLst>
                                            <p:tav tm="0">
                                              <p:val>
                                                <p:strVal val="1+#ppt_h/2"/>
                                              </p:val>
                                            </p:tav>
                                            <p:tav tm="100000">
                                              <p:val>
                                                <p:strVal val="#ppt_y"/>
                                              </p:val>
                                            </p:tav>
                                          </p:tavLst>
                                        </p:anim>
                                      </p:childTnLst>
                                    </p:cTn>
                                  </p:par>
                                  <p:par>
                                    <p:cTn id="35" presetID="10" presetClass="entr" presetSubtype="0" fill="hold" grpId="0" nodeType="withEffect">
                                      <p:stCondLst>
                                        <p:cond delay="275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grpId="0" nodeType="withEffect">
                                      <p:stCondLst>
                                        <p:cond delay="275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275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nodeType="withEffect">
                                      <p:stCondLst>
                                        <p:cond delay="275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22" presetClass="entr" presetSubtype="8" fill="hold" nodeType="withEffect">
                                      <p:stCondLst>
                                        <p:cond delay="3000"/>
                                      </p:stCondLst>
                                      <p:childTnLst>
                                        <p:set>
                                          <p:cBhvr>
                                            <p:cTn id="48" dur="1" fill="hold">
                                              <p:stCondLst>
                                                <p:cond delay="0"/>
                                              </p:stCondLst>
                                            </p:cTn>
                                            <p:tgtEl>
                                              <p:spTgt spid="58"/>
                                            </p:tgtEl>
                                            <p:attrNameLst>
                                              <p:attrName>style.visibility</p:attrName>
                                            </p:attrNameLst>
                                          </p:cBhvr>
                                          <p:to>
                                            <p:strVal val="visible"/>
                                          </p:to>
                                        </p:set>
                                        <p:animEffect transition="in" filter="wipe(left)">
                                          <p:cBhvr>
                                            <p:cTn id="49" dur="500"/>
                                            <p:tgtEl>
                                              <p:spTgt spid="58"/>
                                            </p:tgtEl>
                                          </p:cBhvr>
                                        </p:animEffect>
                                      </p:childTnLst>
                                    </p:cTn>
                                  </p:par>
                                  <p:par>
                                    <p:cTn id="50" presetID="22" presetClass="entr" presetSubtype="8" fill="hold" nodeType="withEffect">
                                      <p:stCondLst>
                                        <p:cond delay="300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8"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2" presetClass="entr" presetSubtype="1" fill="hold" nodeType="withEffect">
                                      <p:stCondLst>
                                        <p:cond delay="100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ppt_y</p:attrName>
                                            </p:attrNameLst>
                                          </p:cBhvr>
                                          <p:tavLst>
                                            <p:tav tm="0">
                                              <p:val>
                                                <p:strVal val="#ppt_y-#ppt_h*1.125000"/>
                                              </p:val>
                                            </p:tav>
                                            <p:tav tm="100000">
                                              <p:val>
                                                <p:strVal val="#ppt_y"/>
                                              </p:val>
                                            </p:tav>
                                          </p:tavLst>
                                        </p:anim>
                                        <p:animEffect transition="in" filter="wipe(down)">
                                          <p:cBhvr>
                                            <p:cTn id="14" dur="500"/>
                                            <p:tgtEl>
                                              <p:spTgt spid="16"/>
                                            </p:tgtEl>
                                          </p:cBhvr>
                                        </p:animEffect>
                                      </p:childTnLst>
                                    </p:cTn>
                                  </p:par>
                                  <p:par>
                                    <p:cTn id="15" presetID="12" presetClass="entr" presetSubtype="1" fill="hold" nodeType="withEffect">
                                      <p:stCondLst>
                                        <p:cond delay="125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ppt_y</p:attrName>
                                            </p:attrNameLst>
                                          </p:cBhvr>
                                          <p:tavLst>
                                            <p:tav tm="0">
                                              <p:val>
                                                <p:strVal val="#ppt_y-#ppt_h*1.125000"/>
                                              </p:val>
                                            </p:tav>
                                            <p:tav tm="100000">
                                              <p:val>
                                                <p:strVal val="#ppt_y"/>
                                              </p:val>
                                            </p:tav>
                                          </p:tavLst>
                                        </p:anim>
                                        <p:animEffect transition="in" filter="wipe(down)">
                                          <p:cBhvr>
                                            <p:cTn id="18" dur="500"/>
                                            <p:tgtEl>
                                              <p:spTgt spid="12"/>
                                            </p:tgtEl>
                                          </p:cBhvr>
                                        </p:animEffect>
                                      </p:childTnLst>
                                    </p:cTn>
                                  </p:par>
                                  <p:par>
                                    <p:cTn id="19" presetID="2" presetClass="entr" presetSubtype="4" fill="hold" nodeType="withEffect">
                                      <p:stCondLst>
                                        <p:cond delay="175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00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25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ppt_x"/>
                                              </p:val>
                                            </p:tav>
                                            <p:tav tm="100000">
                                              <p:val>
                                                <p:strVal val="#ppt_x"/>
                                              </p:val>
                                            </p:tav>
                                          </p:tavLst>
                                        </p:anim>
                                        <p:anim calcmode="lin" valueType="num">
                                          <p:cBhvr additive="base">
                                            <p:cTn id="30" dur="500" fill="hold"/>
                                            <p:tgtEl>
                                              <p:spTgt spid="4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250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ppt_x"/>
                                              </p:val>
                                            </p:tav>
                                            <p:tav tm="100000">
                                              <p:val>
                                                <p:strVal val="#ppt_x"/>
                                              </p:val>
                                            </p:tav>
                                          </p:tavLst>
                                        </p:anim>
                                        <p:anim calcmode="lin" valueType="num">
                                          <p:cBhvr additive="base">
                                            <p:cTn id="34" dur="500" fill="hold"/>
                                            <p:tgtEl>
                                              <p:spTgt spid="50"/>
                                            </p:tgtEl>
                                            <p:attrNameLst>
                                              <p:attrName>ppt_y</p:attrName>
                                            </p:attrNameLst>
                                          </p:cBhvr>
                                          <p:tavLst>
                                            <p:tav tm="0">
                                              <p:val>
                                                <p:strVal val="1+#ppt_h/2"/>
                                              </p:val>
                                            </p:tav>
                                            <p:tav tm="100000">
                                              <p:val>
                                                <p:strVal val="#ppt_y"/>
                                              </p:val>
                                            </p:tav>
                                          </p:tavLst>
                                        </p:anim>
                                      </p:childTnLst>
                                    </p:cTn>
                                  </p:par>
                                  <p:par>
                                    <p:cTn id="35" presetID="10" presetClass="entr" presetSubtype="0" fill="hold" grpId="0" nodeType="withEffect">
                                      <p:stCondLst>
                                        <p:cond delay="275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grpId="0" nodeType="withEffect">
                                      <p:stCondLst>
                                        <p:cond delay="275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275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par>
                                    <p:cTn id="44" presetID="10" presetClass="entr" presetSubtype="0" fill="hold" nodeType="withEffect">
                                      <p:stCondLst>
                                        <p:cond delay="275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22" presetClass="entr" presetSubtype="8" fill="hold" nodeType="withEffect">
                                      <p:stCondLst>
                                        <p:cond delay="3000"/>
                                      </p:stCondLst>
                                      <p:childTnLst>
                                        <p:set>
                                          <p:cBhvr>
                                            <p:cTn id="48" dur="1" fill="hold">
                                              <p:stCondLst>
                                                <p:cond delay="0"/>
                                              </p:stCondLst>
                                            </p:cTn>
                                            <p:tgtEl>
                                              <p:spTgt spid="58"/>
                                            </p:tgtEl>
                                            <p:attrNameLst>
                                              <p:attrName>style.visibility</p:attrName>
                                            </p:attrNameLst>
                                          </p:cBhvr>
                                          <p:to>
                                            <p:strVal val="visible"/>
                                          </p:to>
                                        </p:set>
                                        <p:animEffect transition="in" filter="wipe(left)">
                                          <p:cBhvr>
                                            <p:cTn id="49" dur="500"/>
                                            <p:tgtEl>
                                              <p:spTgt spid="58"/>
                                            </p:tgtEl>
                                          </p:cBhvr>
                                        </p:animEffect>
                                      </p:childTnLst>
                                    </p:cTn>
                                  </p:par>
                                  <p:par>
                                    <p:cTn id="50" presetID="22" presetClass="entr" presetSubtype="8" fill="hold" nodeType="withEffect">
                                      <p:stCondLst>
                                        <p:cond delay="300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矩形 259"/>
          <p:cNvSpPr>
            <a:spLocks noChangeArrowheads="1"/>
          </p:cNvSpPr>
          <p:nvPr/>
        </p:nvSpPr>
        <p:spPr bwMode="auto">
          <a:xfrm>
            <a:off x="736180" y="1583171"/>
            <a:ext cx="4273127" cy="6426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180" b="1" dirty="0">
                <a:solidFill>
                  <a:schemeClr val="accent1"/>
                </a:solidFill>
                <a:latin typeface="Arial" panose="020B0604020202020204" pitchFamily="34" charset="0"/>
                <a:cs typeface="Arial" panose="020B0604020202020204" pitchFamily="34" charset="0"/>
              </a:rPr>
              <a:t>非常感谢您的观看</a:t>
            </a:r>
            <a:endParaRPr lang="en-US" altLang="zh-CN" sz="4180" b="1" dirty="0">
              <a:solidFill>
                <a:srgbClr val="ED7D31"/>
              </a:solidFill>
              <a:latin typeface="Arial" panose="020B0604020202020204" pitchFamily="34" charset="0"/>
              <a:cs typeface="Arial" panose="020B0604020202020204" pitchFamily="34" charset="0"/>
            </a:endParaRPr>
          </a:p>
        </p:txBody>
      </p:sp>
      <p:pic>
        <p:nvPicPr>
          <p:cNvPr id="119" name="图片 1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626" y="-24296"/>
            <a:ext cx="5090716" cy="504031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7237">
        <p15:prstTrans prst="pageCurlDouble"/>
      </p:transition>
    </mc:Choice>
    <mc:Fallback xmlns="">
      <p:transition spd="slow" advTm="72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7"/>
                                        </p:tgtEl>
                                        <p:attrNameLst>
                                          <p:attrName>style.visibility</p:attrName>
                                        </p:attrNameLst>
                                      </p:cBhvr>
                                      <p:to>
                                        <p:strVal val="visible"/>
                                      </p:to>
                                    </p:set>
                                    <p:anim calcmode="lin" valueType="num">
                                      <p:cBhvr>
                                        <p:cTn id="7"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7"/>
                                        </p:tgtEl>
                                        <p:attrNameLst>
                                          <p:attrName>ppt_y</p:attrName>
                                        </p:attrNameLst>
                                      </p:cBhvr>
                                      <p:tavLst>
                                        <p:tav tm="0">
                                          <p:val>
                                            <p:strVal val="#ppt_y"/>
                                          </p:val>
                                        </p:tav>
                                        <p:tav tm="100000">
                                          <p:val>
                                            <p:strVal val="#ppt_y"/>
                                          </p:val>
                                        </p:tav>
                                      </p:tavLst>
                                    </p:anim>
                                    <p:anim calcmode="lin" valueType="num">
                                      <p:cBhvr>
                                        <p:cTn id="9"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7"/>
                                        </p:tgtEl>
                                      </p:cBhvr>
                                    </p:animEffect>
                                  </p:childTnLst>
                                </p:cTn>
                              </p:par>
                            </p:childTnLst>
                          </p:cTn>
                        </p:par>
                        <p:par>
                          <p:cTn id="12" fill="hold">
                            <p:stCondLst>
                              <p:cond delay="8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17"/>
                                        </p:tgtEl>
                                      </p:cBhvr>
                                    </p:animEffect>
                                    <p:animScale>
                                      <p:cBhvr>
                                        <p:cTn id="15" dur="250" autoRev="1" fill="hold"/>
                                        <p:tgtEl>
                                          <p:spTgt spid="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bldLvl="0" animBg="1"/>
      <p:bldP spid="117" grpId="1"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ok13"/>
</p:tagLst>
</file>

<file path=ppt/tags/tag2.xml><?xml version="1.0" encoding="utf-8"?>
<p:tagLst xmlns:a="http://schemas.openxmlformats.org/drawingml/2006/main" xmlns:r="http://schemas.openxmlformats.org/officeDocument/2006/relationships" xmlns:p="http://schemas.openxmlformats.org/presentationml/2006/main">
  <p:tag name="TIMING" val="|1.3|0.8|1.4|1.4|1.8|1.3|1.7|0.8|1.5|1.4"/>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TIMING" val="|0.5|1|0.8"/>
</p:tagLst>
</file>

<file path=ppt/tags/tag1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TIMING" val="|1.4|1|1.5"/>
</p:tagLst>
</file>

<file path=ppt/tags/tag1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7.xml><?xml version="1.0" encoding="utf-8"?>
<p:tagLst xmlns:a="http://schemas.openxmlformats.org/drawingml/2006/main" xmlns:r="http://schemas.openxmlformats.org/officeDocument/2006/relationships" xmlns:p="http://schemas.openxmlformats.org/presentationml/2006/main">
  <p:tag name="TIMING" val="|0.5|0.9|0.7"/>
</p:tagLst>
</file>

<file path=ppt/tags/tag1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9.xml><?xml version="1.0" encoding="utf-8"?>
<p:tagLst xmlns:a="http://schemas.openxmlformats.org/drawingml/2006/main" xmlns:r="http://schemas.openxmlformats.org/officeDocument/2006/relationships" xmlns:p="http://schemas.openxmlformats.org/presentationml/2006/main">
  <p:tag name="TIMING" val="|0.9|1.8|0.6|0.7|0.6"/>
</p:tagLst>
</file>

<file path=ppt/tags/tag20.xml><?xml version="1.0" encoding="utf-8"?>
<p:tagLst xmlns:a="http://schemas.openxmlformats.org/drawingml/2006/main" xmlns:r="http://schemas.openxmlformats.org/officeDocument/2006/relationships" xmlns:p="http://schemas.openxmlformats.org/presentationml/2006/main">
  <p:tag name="TIMING" val="|1.9|0.8|1.4"/>
</p:tagLst>
</file>

<file path=ppt/tags/tag21.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2114</Words>
  <Application>Microsoft Office PowerPoint</Application>
  <PresentationFormat>自定义</PresentationFormat>
  <Paragraphs>290</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Clear Sans</vt:lpstr>
      <vt:lpstr>Helvetica Neue</vt:lpstr>
      <vt:lpstr>Lato</vt:lpstr>
      <vt:lpstr>MS PGothic</vt:lpstr>
      <vt:lpstr>等线</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ok13</dc:title>
  <dc:creator>faith123</dc:creator>
  <cp:lastModifiedBy>faith123</cp:lastModifiedBy>
  <cp:revision>18</cp:revision>
  <dcterms:created xsi:type="dcterms:W3CDTF">2017-10-10T06:16:08Z</dcterms:created>
  <dcterms:modified xsi:type="dcterms:W3CDTF">2018-05-23T01:02:44Z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