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86" r:id="rId3"/>
    <p:sldId id="889" r:id="rId5"/>
    <p:sldId id="887" r:id="rId6"/>
    <p:sldId id="935" r:id="rId7"/>
    <p:sldId id="919" r:id="rId8"/>
    <p:sldId id="928" r:id="rId9"/>
    <p:sldId id="925" r:id="rId10"/>
    <p:sldId id="913" r:id="rId11"/>
    <p:sldId id="916" r:id="rId12"/>
    <p:sldId id="918" r:id="rId13"/>
    <p:sldId id="920" r:id="rId14"/>
    <p:sldId id="917" r:id="rId15"/>
    <p:sldId id="914" r:id="rId16"/>
    <p:sldId id="921" r:id="rId17"/>
    <p:sldId id="923" r:id="rId18"/>
    <p:sldId id="924" r:id="rId19"/>
    <p:sldId id="929" r:id="rId20"/>
    <p:sldId id="930" r:id="rId21"/>
    <p:sldId id="915" r:id="rId22"/>
    <p:sldId id="932" r:id="rId23"/>
    <p:sldId id="933" r:id="rId24"/>
    <p:sldId id="931" r:id="rId25"/>
    <p:sldId id="934" r:id="rId26"/>
    <p:sldId id="926" r:id="rId27"/>
    <p:sldId id="912" r:id="rId28"/>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p:cViewPr>
        <p:scale>
          <a:sx n="106" d="100"/>
          <a:sy n="106" d="100"/>
        </p:scale>
        <p:origin x="348" y="-15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tx2">
                <a:lumMod val="75000"/>
              </a:schemeClr>
            </a:solidFill>
          </c:spPr>
          <c:explosion val="0"/>
          <c:dPt>
            <c:idx val="0"/>
            <c:bubble3D val="0"/>
            <c:spPr>
              <a:solidFill>
                <a:schemeClr val="accent1"/>
              </a:solidFill>
            </c:spPr>
          </c:dPt>
          <c:dPt>
            <c:idx val="1"/>
            <c:bubble3D val="0"/>
            <c:spPr>
              <a:solidFill>
                <a:schemeClr val="bg1">
                  <a:lumMod val="85000"/>
                </a:schemeClr>
              </a:solidFill>
            </c:spPr>
          </c:dPt>
          <c:dLbls>
            <c:delete val="1"/>
          </c:dLbls>
          <c:val>
            <c:numRef>
              <c:f>Sheet1!$B$2:$B$3</c:f>
              <c:numCache>
                <c:formatCode>General</c:formatCode>
                <c:ptCount val="2"/>
                <c:pt idx="0">
                  <c:v>70</c:v>
                </c:pt>
                <c:pt idx="1">
                  <c:v>30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154"/>
        <c:holeSize val="7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explosion val="0"/>
          <c:dPt>
            <c:idx val="0"/>
            <c:bubble3D val="0"/>
            <c:spPr>
              <a:solidFill>
                <a:schemeClr val="bg1">
                  <a:lumMod val="85000"/>
                </a:schemeClr>
              </a:solidFill>
            </c:spPr>
          </c:dPt>
          <c:dPt>
            <c:idx val="1"/>
            <c:bubble3D val="0"/>
            <c:spPr>
              <a:solidFill>
                <a:schemeClr val="accent2"/>
              </a:solidFill>
            </c:spPr>
          </c:dPt>
          <c:dLbls>
            <c:delete val="1"/>
          </c:dLbls>
          <c:val>
            <c:numRef>
              <c:f>Sheet1!$B$2:$B$3</c:f>
              <c:numCache>
                <c:formatCode>General</c:formatCode>
                <c:ptCount val="2"/>
                <c:pt idx="0">
                  <c:v>30</c:v>
                </c:pt>
                <c:pt idx="1">
                  <c:v>30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a:defRPr lang="zh-CN" sz="18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explosion val="0"/>
          <c:dPt>
            <c:idx val="0"/>
            <c:bubble3D val="0"/>
            <c:spPr>
              <a:solidFill>
                <a:schemeClr val="bg1">
                  <a:lumMod val="85000"/>
                </a:schemeClr>
              </a:solidFill>
            </c:spPr>
          </c:dPt>
          <c:dPt>
            <c:idx val="1"/>
            <c:bubble3D val="0"/>
            <c:spPr>
              <a:solidFill>
                <a:schemeClr val="accent3"/>
              </a:solidFill>
            </c:spPr>
          </c:dPt>
          <c:dLbls>
            <c:delete val="1"/>
          </c:dLbls>
          <c:val>
            <c:numRef>
              <c:f>Sheet1!$B$2:$B$3</c:f>
              <c:numCache>
                <c:formatCode>General</c:formatCode>
                <c:ptCount val="2"/>
                <c:pt idx="0">
                  <c:v>10</c:v>
                </c:pt>
                <c:pt idx="1">
                  <c:v>90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a:defRPr lang="zh-CN" sz="18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4"/>
            </a:solidFill>
          </c:spPr>
          <c:explosion val="0"/>
          <c:dPt>
            <c:idx val="0"/>
            <c:bubble3D val="0"/>
            <c:spPr>
              <a:solidFill>
                <a:schemeClr val="accent4"/>
              </a:solidFill>
            </c:spPr>
          </c:dPt>
          <c:dPt>
            <c:idx val="1"/>
            <c:bubble3D val="0"/>
            <c:spPr>
              <a:solidFill>
                <a:schemeClr val="accent4"/>
              </a:solidFill>
            </c:spPr>
          </c:dPt>
          <c:dLbls>
            <c:delete val="1"/>
          </c:dLbls>
          <c:val>
            <c:numRef>
              <c:f>Sheet1!$B$2:$B$3</c:f>
              <c:numCache>
                <c:formatCode>General</c:formatCode>
                <c:ptCount val="2"/>
                <c:pt idx="0">
                  <c:v>0</c:v>
                </c:pt>
                <c:pt idx="1">
                  <c:v>100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Sheet1!$A$2:$A$3</c15:sqref>
                        </c15:formulaRef>
                      </c:ext>
                    </c:extLst>
                    <c:strCache>
                      <c:ptCount val="2"/>
                      <c:pt idx="0">
                        <c:v>1st Qtr</c:v>
                      </c:pt>
                      <c:pt idx="1">
                        <c:v>2nd Qtr</c:v>
                      </c:pt>
                    </c:strCache>
                  </c:strRef>
                </c15:cat>
              </c15:filteredCategoryTitle>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a:defRPr lang="zh-CN" sz="18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D2BA8-F20B-4BC2-B6BC-A3730638361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21507" name="备注占位符 2"/>
          <p:cNvSpPr>
            <a:spLocks noGrp="1" noChangeArrowheads="1"/>
          </p:cNvSpPr>
          <p:nvPr>
            <p:ph type="body" idx="4294967295"/>
          </p:nvPr>
        </p:nvSpPr>
        <p:spPr/>
        <p:txBody>
          <a:bodyPr/>
          <a:lstStyle/>
          <a:p>
            <a:endParaRPr lang="zh-CN" altLang="en-US"/>
          </a:p>
        </p:txBody>
      </p:sp>
      <p:sp>
        <p:nvSpPr>
          <p:cNvPr id="215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6345D3C-23C6-432D-BC9E-8B62E4F27DC8}" type="slidenum">
              <a:rPr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381000" y="685800"/>
            <a:ext cx="6096000" cy="3429000"/>
          </a:xfrm>
        </p:spPr>
      </p:sp>
      <p:sp>
        <p:nvSpPr>
          <p:cNvPr id="66562" name="Rectangle 3"/>
          <p:cNvSpPr>
            <a:spLocks noGrp="1" noChangeArrowheads="1"/>
          </p:cNvSpPr>
          <p:nvPr>
            <p:ph type="body" idx="1"/>
          </p:nvPr>
        </p:nvSpPr>
        <p:spPr>
          <a:noFill/>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1D2BA8-F20B-4BC2-B6BC-A3730638361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755576" y="195486"/>
            <a:ext cx="1990115"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755576" y="388787"/>
            <a:ext cx="1804166" cy="266653"/>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
        <p:nvSpPr>
          <p:cNvPr id="11" name="燕尾形 10"/>
          <p:cNvSpPr/>
          <p:nvPr userDrawn="1"/>
        </p:nvSpPr>
        <p:spPr>
          <a:xfrm>
            <a:off x="251520" y="26749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燕尾形 11"/>
          <p:cNvSpPr/>
          <p:nvPr userDrawn="1"/>
        </p:nvSpPr>
        <p:spPr>
          <a:xfrm>
            <a:off x="467544" y="267494"/>
            <a:ext cx="288032" cy="288032"/>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fld>
            <a:endParaRPr lang="zh-CN" altLang="en-US"/>
          </a:p>
        </p:txBody>
      </p:sp>
    </p:spTree>
  </p:cSld>
  <p:clrMapOvr>
    <a:masterClrMapping/>
  </p:clrMapOvr>
  <p:transition spd="slow" advClick="0" advTm="2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899592" y="432889"/>
            <a:ext cx="892058" cy="258958"/>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899592" y="432889"/>
            <a:ext cx="1012283" cy="258958"/>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899592" y="432889"/>
            <a:ext cx="1126097" cy="258958"/>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1451506"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899592" y="432889"/>
            <a:ext cx="1584556" cy="258958"/>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3" Type="http://schemas.openxmlformats.org/officeDocument/2006/relationships/notesSlide" Target="../notesSlides/notesSlide2.xml"/><Relationship Id="rId12" Type="http://schemas.openxmlformats.org/officeDocument/2006/relationships/slideLayout" Target="../slideLayouts/slideLayout10.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76" name="TextBox 75"/>
          <p:cNvSpPr txBox="1"/>
          <p:nvPr/>
        </p:nvSpPr>
        <p:spPr>
          <a:xfrm>
            <a:off x="2098223" y="2291269"/>
            <a:ext cx="5227713" cy="769441"/>
          </a:xfrm>
          <a:prstGeom prst="rect">
            <a:avLst/>
          </a:prstGeom>
          <a:noFill/>
        </p:spPr>
        <p:txBody>
          <a:bodyPr wrap="none" rtlCol="0">
            <a:spAutoFit/>
          </a:bodyPr>
          <a:lstStyle/>
          <a:p>
            <a:r>
              <a:rPr lang="zh-CN" altLang="en-US" sz="4400" b="1" dirty="0">
                <a:solidFill>
                  <a:schemeClr val="tx1">
                    <a:lumMod val="65000"/>
                    <a:lumOff val="35000"/>
                  </a:schemeClr>
                </a:solidFill>
                <a:latin typeface="微软雅黑" panose="020B0503020204020204" pitchFamily="34" charset="-122"/>
                <a:ea typeface="微软雅黑" panose="020B0503020204020204" pitchFamily="34" charset="-122"/>
              </a:rPr>
              <a:t>艺术音乐会</a:t>
            </a:r>
            <a:r>
              <a:rPr lang="en-US" altLang="zh-CN" sz="4400" b="1"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4400" b="1" dirty="0">
                <a:solidFill>
                  <a:schemeClr val="tx1">
                    <a:lumMod val="65000"/>
                    <a:lumOff val="35000"/>
                  </a:schemeClr>
                </a:solidFill>
                <a:latin typeface="微软雅黑" panose="020B0503020204020204" pitchFamily="34" charset="-122"/>
                <a:ea typeface="微软雅黑" panose="020B0503020204020204" pitchFamily="34" charset="-122"/>
              </a:rPr>
              <a:t>模版</a:t>
            </a:r>
            <a:endParaRPr lang="zh-CN" altLang="en-US" sz="4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3089747" y="3069415"/>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9" name="TextBox 78"/>
          <p:cNvSpPr txBox="1"/>
          <p:nvPr/>
        </p:nvSpPr>
        <p:spPr>
          <a:xfrm>
            <a:off x="3466375" y="1299413"/>
            <a:ext cx="2745452" cy="1200329"/>
          </a:xfrm>
          <a:prstGeom prst="rect">
            <a:avLst/>
          </a:prstGeom>
          <a:noFill/>
        </p:spPr>
        <p:txBody>
          <a:bodyPr wrap="square" rtlCol="0">
            <a:spAutoFit/>
          </a:bodyPr>
          <a:lstStyle/>
          <a:p>
            <a:r>
              <a:rPr lang="en-US" altLang="zh-CN" sz="7200" spc="-300" dirty="0">
                <a:solidFill>
                  <a:schemeClr val="tx1">
                    <a:lumMod val="65000"/>
                    <a:lumOff val="35000"/>
                  </a:schemeClr>
                </a:solidFill>
                <a:latin typeface="Broadway" panose="04040905080B02020502" pitchFamily="82" charset="0"/>
              </a:rPr>
              <a:t>2017</a:t>
            </a:r>
            <a:endParaRPr lang="zh-CN" altLang="en-US" sz="7200" spc="-300" dirty="0">
              <a:solidFill>
                <a:schemeClr val="tx1">
                  <a:lumMod val="65000"/>
                  <a:lumOff val="35000"/>
                </a:schemeClr>
              </a:solidFill>
              <a:latin typeface="Broadway" panose="04040905080B02020502" pitchFamily="82" charset="0"/>
            </a:endParaRPr>
          </a:p>
        </p:txBody>
      </p:sp>
      <p:pic>
        <p:nvPicPr>
          <p:cNvPr id="4" name="Arden Cho - Baby It's You">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773360" y="347886"/>
            <a:ext cx="609600" cy="609600"/>
          </a:xfrm>
          <a:prstGeom prst="rect">
            <a:avLst/>
          </a:prstGeom>
        </p:spPr>
      </p:pic>
    </p:spTree>
  </p:cSld>
  <p:clrMapOvr>
    <a:masterClrMapping/>
  </p:clrMapOvr>
  <p:transition spd="med"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79"/>
                                        </p:tgtEl>
                                        <p:attrNameLst>
                                          <p:attrName>style.visibility</p:attrName>
                                        </p:attrNameLst>
                                      </p:cBhvr>
                                      <p:to>
                                        <p:strVal val="visible"/>
                                      </p:to>
                                    </p:set>
                                    <p:animEffect transition="in" filter="fade">
                                      <p:cBhvr>
                                        <p:cTn id="17" dur="1000"/>
                                        <p:tgtEl>
                                          <p:spTgt spid="79"/>
                                        </p:tgtEl>
                                      </p:cBhvr>
                                    </p:animEffect>
                                    <p:anim calcmode="lin" valueType="num">
                                      <p:cBhvr>
                                        <p:cTn id="18" dur="1000" fill="hold"/>
                                        <p:tgtEl>
                                          <p:spTgt spid="79"/>
                                        </p:tgtEl>
                                        <p:attrNameLst>
                                          <p:attrName>ppt_w</p:attrName>
                                        </p:attrNameLst>
                                      </p:cBhvr>
                                      <p:tavLst>
                                        <p:tav tm="0" fmla="#ppt_w*sin(2.5*pi*$)">
                                          <p:val>
                                            <p:fltVal val="0"/>
                                          </p:val>
                                        </p:tav>
                                        <p:tav tm="100000">
                                          <p:val>
                                            <p:fltVal val="1"/>
                                          </p:val>
                                        </p:tav>
                                      </p:tavLst>
                                    </p:anim>
                                    <p:anim calcmode="lin" valueType="num">
                                      <p:cBhvr>
                                        <p:cTn id="19" dur="1000" fill="hold"/>
                                        <p:tgtEl>
                                          <p:spTgt spid="79"/>
                                        </p:tgtEl>
                                        <p:attrNameLst>
                                          <p:attrName>ppt_h</p:attrName>
                                        </p:attrNameLst>
                                      </p:cBhvr>
                                      <p:tavLst>
                                        <p:tav tm="0">
                                          <p:val>
                                            <p:strVal val="#ppt_h"/>
                                          </p:val>
                                        </p:tav>
                                        <p:tav tm="100000">
                                          <p:val>
                                            <p:strVal val="#ppt_h"/>
                                          </p:val>
                                        </p:tav>
                                      </p:tavLst>
                                    </p:anim>
                                  </p:childTnLst>
                                </p:cTn>
                              </p:par>
                            </p:childTnLst>
                          </p:cTn>
                        </p:par>
                        <p:par>
                          <p:cTn id="20" fill="hold">
                            <p:stCondLst>
                              <p:cond delay="2299"/>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6"/>
                                        </p:tgtEl>
                                        <p:attrNameLst>
                                          <p:attrName>style.visibility</p:attrName>
                                        </p:attrNameLst>
                                      </p:cBhvr>
                                      <p:to>
                                        <p:strVal val="visible"/>
                                      </p:to>
                                    </p:set>
                                    <p:anim by="(-#ppt_w*2)" calcmode="lin" valueType="num">
                                      <p:cBhvr rctx="PPT">
                                        <p:cTn id="23" dur="500" autoRev="1" fill="hold">
                                          <p:stCondLst>
                                            <p:cond delay="0"/>
                                          </p:stCondLst>
                                        </p:cTn>
                                        <p:tgtEl>
                                          <p:spTgt spid="76"/>
                                        </p:tgtEl>
                                        <p:attrNameLst>
                                          <p:attrName>ppt_w</p:attrName>
                                        </p:attrNameLst>
                                      </p:cBhvr>
                                    </p:anim>
                                    <p:anim by="(#ppt_w*0.50)" calcmode="lin" valueType="num">
                                      <p:cBhvr>
                                        <p:cTn id="24" dur="500" decel="50000" autoRev="1" fill="hold">
                                          <p:stCondLst>
                                            <p:cond delay="0"/>
                                          </p:stCondLst>
                                        </p:cTn>
                                        <p:tgtEl>
                                          <p:spTgt spid="76"/>
                                        </p:tgtEl>
                                        <p:attrNameLst>
                                          <p:attrName>ppt_x</p:attrName>
                                        </p:attrNameLst>
                                      </p:cBhvr>
                                    </p:anim>
                                    <p:anim from="(-#ppt_h/2)" to="(#ppt_y)" calcmode="lin" valueType="num">
                                      <p:cBhvr>
                                        <p:cTn id="25" dur="1000" fill="hold">
                                          <p:stCondLst>
                                            <p:cond delay="0"/>
                                          </p:stCondLst>
                                        </p:cTn>
                                        <p:tgtEl>
                                          <p:spTgt spid="76"/>
                                        </p:tgtEl>
                                        <p:attrNameLst>
                                          <p:attrName>ppt_y</p:attrName>
                                        </p:attrNameLst>
                                      </p:cBhvr>
                                    </p:anim>
                                    <p:animRot by="21600000">
                                      <p:cBhvr>
                                        <p:cTn id="26" dur="1000" fill="hold">
                                          <p:stCondLst>
                                            <p:cond delay="0"/>
                                          </p:stCondLst>
                                        </p:cTn>
                                        <p:tgtEl>
                                          <p:spTgt spid="76"/>
                                        </p:tgtEl>
                                        <p:attrNameLst>
                                          <p:attrName>r</p:attrName>
                                        </p:attrNameLst>
                                      </p:cBhvr>
                                    </p:animRot>
                                  </p:childTnLst>
                                </p:cTn>
                              </p:par>
                            </p:childTnLst>
                          </p:cTn>
                        </p:par>
                        <p:par>
                          <p:cTn id="27" fill="hold">
                            <p:stCondLst>
                              <p:cond delay="4199"/>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77"/>
                                        </p:tgtEl>
                                        <p:attrNameLst>
                                          <p:attrName>style.visibility</p:attrName>
                                        </p:attrNameLst>
                                      </p:cBhvr>
                                      <p:to>
                                        <p:strVal val="visible"/>
                                      </p:to>
                                    </p:set>
                                    <p:animEffect transition="in" filter="fade">
                                      <p:cBhvr>
                                        <p:cTn id="30" dur="1000"/>
                                        <p:tgtEl>
                                          <p:spTgt spid="77"/>
                                        </p:tgtEl>
                                      </p:cBhvr>
                                    </p:animEffect>
                                    <p:anim calcmode="lin" valueType="num">
                                      <p:cBhvr>
                                        <p:cTn id="31" dur="1000" fill="hold"/>
                                        <p:tgtEl>
                                          <p:spTgt spid="77"/>
                                        </p:tgtEl>
                                        <p:attrNameLst>
                                          <p:attrName>ppt_x</p:attrName>
                                        </p:attrNameLst>
                                      </p:cBhvr>
                                      <p:tavLst>
                                        <p:tav tm="0">
                                          <p:val>
                                            <p:strVal val="#ppt_x-.1"/>
                                          </p:val>
                                        </p:tav>
                                        <p:tav tm="100000">
                                          <p:val>
                                            <p:strVal val="#ppt_x"/>
                                          </p:val>
                                        </p:tav>
                                      </p:tavLst>
                                    </p:anim>
                                    <p:anim calcmode="lin" valueType="num">
                                      <p:cBhvr>
                                        <p:cTn id="32" dur="10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hold" display="0">
                  <p:stCondLst>
                    <p:cond delay="indefinite"/>
                  </p:stCondLst>
                  <p:endCondLst>
                    <p:cond evt="onStopAudio" delay="0">
                      <p:tgtEl>
                        <p:sldTgt/>
                      </p:tgtEl>
                    </p:cond>
                  </p:endCondLst>
                </p:cTn>
                <p:tgtEl>
                  <p:spTgt spid="4"/>
                </p:tgtEl>
              </p:cMediaNode>
            </p:audio>
          </p:childTnLst>
        </p:cTn>
      </p:par>
    </p:tnLst>
    <p:bldLst>
      <p:bldP spid="76" grpId="0"/>
      <p:bldP spid="77" grpId="0"/>
      <p:bldP spid="7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任意多边形 36"/>
          <p:cNvSpPr/>
          <p:nvPr/>
        </p:nvSpPr>
        <p:spPr bwMode="auto">
          <a:xfrm>
            <a:off x="251" y="1309243"/>
            <a:ext cx="3736507" cy="2708522"/>
          </a:xfrm>
          <a:custGeom>
            <a:avLst/>
            <a:gdLst>
              <a:gd name="connsiteX0" fmla="*/ 0 w 5254752"/>
              <a:gd name="connsiteY0" fmla="*/ 0 h 3808859"/>
              <a:gd name="connsiteX1" fmla="*/ 2094866 w 5254752"/>
              <a:gd name="connsiteY1" fmla="*/ 0 h 3808859"/>
              <a:gd name="connsiteX2" fmla="*/ 3657269 w 5254752"/>
              <a:gd name="connsiteY2" fmla="*/ 0 h 3808859"/>
              <a:gd name="connsiteX3" fmla="*/ 3693071 w 5254752"/>
              <a:gd name="connsiteY3" fmla="*/ 0 h 3808859"/>
              <a:gd name="connsiteX4" fmla="*/ 3793929 w 5254752"/>
              <a:gd name="connsiteY4" fmla="*/ 0 h 3808859"/>
              <a:gd name="connsiteX5" fmla="*/ 4797400 w 5254752"/>
              <a:gd name="connsiteY5" fmla="*/ 0 h 3808859"/>
              <a:gd name="connsiteX6" fmla="*/ 5254752 w 5254752"/>
              <a:gd name="connsiteY6" fmla="*/ 457896 h 3808859"/>
              <a:gd name="connsiteX7" fmla="*/ 5254752 w 5254752"/>
              <a:gd name="connsiteY7" fmla="*/ 3350964 h 3808859"/>
              <a:gd name="connsiteX8" fmla="*/ 4797400 w 5254752"/>
              <a:gd name="connsiteY8" fmla="*/ 3808859 h 3808859"/>
              <a:gd name="connsiteX9" fmla="*/ 3718218 w 5254752"/>
              <a:gd name="connsiteY9" fmla="*/ 3808859 h 3808859"/>
              <a:gd name="connsiteX10" fmla="*/ 3693071 w 5254752"/>
              <a:gd name="connsiteY10" fmla="*/ 3808859 h 3808859"/>
              <a:gd name="connsiteX11" fmla="*/ 3544443 w 5254752"/>
              <a:gd name="connsiteY11" fmla="*/ 3808859 h 3808859"/>
              <a:gd name="connsiteX12" fmla="*/ 2094866 w 5254752"/>
              <a:gd name="connsiteY12" fmla="*/ 3808859 h 3808859"/>
              <a:gd name="connsiteX13" fmla="*/ 0 w 5254752"/>
              <a:gd name="connsiteY13" fmla="*/ 3808859 h 380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4752" h="3808859">
                <a:moveTo>
                  <a:pt x="0" y="0"/>
                </a:moveTo>
                <a:lnTo>
                  <a:pt x="2094866" y="0"/>
                </a:lnTo>
                <a:cubicBezTo>
                  <a:pt x="2770500" y="0"/>
                  <a:pt x="3277225" y="0"/>
                  <a:pt x="3657269" y="0"/>
                </a:cubicBezTo>
                <a:lnTo>
                  <a:pt x="3693071" y="0"/>
                </a:lnTo>
                <a:lnTo>
                  <a:pt x="3793929" y="0"/>
                </a:lnTo>
                <a:cubicBezTo>
                  <a:pt x="4797400" y="0"/>
                  <a:pt x="4797400" y="0"/>
                  <a:pt x="4797400" y="0"/>
                </a:cubicBezTo>
                <a:cubicBezTo>
                  <a:pt x="5046865" y="0"/>
                  <a:pt x="5254752" y="208134"/>
                  <a:pt x="5254752" y="457896"/>
                </a:cubicBezTo>
                <a:lnTo>
                  <a:pt x="5254752" y="3350964"/>
                </a:lnTo>
                <a:cubicBezTo>
                  <a:pt x="5254752" y="3611131"/>
                  <a:pt x="5046865" y="3808859"/>
                  <a:pt x="4797400" y="3808859"/>
                </a:cubicBezTo>
                <a:cubicBezTo>
                  <a:pt x="4375129" y="3808859"/>
                  <a:pt x="4018838" y="3808859"/>
                  <a:pt x="3718218" y="3808859"/>
                </a:cubicBezTo>
                <a:lnTo>
                  <a:pt x="3693071" y="3808859"/>
                </a:lnTo>
                <a:lnTo>
                  <a:pt x="3544443" y="3808859"/>
                </a:lnTo>
                <a:cubicBezTo>
                  <a:pt x="2094866" y="3808859"/>
                  <a:pt x="2094866" y="3808859"/>
                  <a:pt x="2094866" y="3808859"/>
                </a:cubicBezTo>
                <a:lnTo>
                  <a:pt x="0" y="3808859"/>
                </a:lnTo>
                <a:close/>
              </a:path>
            </a:pathLst>
          </a:custGeom>
          <a:solidFill>
            <a:schemeClr val="accent1"/>
          </a:solidFill>
          <a:ln>
            <a:noFill/>
          </a:ln>
        </p:spPr>
        <p:txBody>
          <a:bodyPr vert="horz" wrap="square" lIns="91428" tIns="45714" rIns="91428" bIns="45714" numCol="1" anchor="t" anchorCtr="0" compatLnSpc="1">
            <a:noAutofit/>
          </a:bodyPr>
          <a:lstStyle/>
          <a:p>
            <a:endParaRPr lang="zh-CN" altLang="en-US"/>
          </a:p>
        </p:txBody>
      </p:sp>
      <p:sp>
        <p:nvSpPr>
          <p:cNvPr id="12" name="MH_SubTitle_1"/>
          <p:cNvSpPr/>
          <p:nvPr>
            <p:custDataLst>
              <p:tags r:id="rId1"/>
            </p:custDataLst>
          </p:nvPr>
        </p:nvSpPr>
        <p:spPr>
          <a:xfrm>
            <a:off x="4655242" y="1309243"/>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1"/>
          </a:solidFill>
          <a:ln w="25400" cap="flat" cmpd="sng" algn="ctr">
            <a:noFill/>
            <a:prstDash val="solid"/>
          </a:ln>
          <a:effectLst/>
        </p:spPr>
        <p:txBody>
          <a:bodyPr lIns="0" tIns="0" rIns="0" bIns="0" anchor="ctr">
            <a:noAutofit/>
          </a:bodyPr>
          <a:lstStyle/>
          <a:p>
            <a:pPr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MH_Other_1"/>
          <p:cNvSpPr/>
          <p:nvPr>
            <p:custDataLst>
              <p:tags r:id="rId2"/>
            </p:custDataLst>
          </p:nvPr>
        </p:nvSpPr>
        <p:spPr>
          <a:xfrm>
            <a:off x="4154043" y="1309243"/>
            <a:ext cx="571437" cy="572659"/>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3000"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endParaRPr lang="en-US" altLang="zh-CN" sz="3000"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SubTitle_2"/>
          <p:cNvSpPr/>
          <p:nvPr>
            <p:custDataLst>
              <p:tags r:id="rId3"/>
            </p:custDataLst>
          </p:nvPr>
        </p:nvSpPr>
        <p:spPr>
          <a:xfrm>
            <a:off x="4655242" y="2021198"/>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2"/>
          </a:solidFill>
          <a:ln w="25400" cap="flat" cmpd="sng" algn="ctr">
            <a:noFill/>
            <a:prstDash val="solid"/>
          </a:ln>
          <a:effectLst/>
        </p:spPr>
        <p:txBody>
          <a:bodyPr lIns="0" tIns="0" rIns="0" bIns="0" anchor="ctr">
            <a:noAutofit/>
          </a:bodyPr>
          <a:lstStyle/>
          <a:p>
            <a:pPr lvl="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Other_2"/>
          <p:cNvSpPr/>
          <p:nvPr>
            <p:custDataLst>
              <p:tags r:id="rId4"/>
            </p:custDataLst>
          </p:nvPr>
        </p:nvSpPr>
        <p:spPr>
          <a:xfrm>
            <a:off x="4154043" y="2021198"/>
            <a:ext cx="571437" cy="572659"/>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endParaRPr lang="en-US" altLang="zh-CN" sz="3000"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SubTitle_3"/>
          <p:cNvSpPr/>
          <p:nvPr>
            <p:custDataLst>
              <p:tags r:id="rId5"/>
            </p:custDataLst>
          </p:nvPr>
        </p:nvSpPr>
        <p:spPr>
          <a:xfrm>
            <a:off x="4655242" y="2733152"/>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3"/>
          </a:solidFill>
          <a:ln w="25400" cap="flat" cmpd="sng" algn="ctr">
            <a:noFill/>
            <a:prstDash val="solid"/>
          </a:ln>
          <a:effectLst/>
        </p:spPr>
        <p:txBody>
          <a:bodyPr lIns="0" tIns="0" rIns="0" bIns="0" anchor="ctr">
            <a:noAutofit/>
          </a:bodyPr>
          <a:lstStyle/>
          <a:p>
            <a:pPr lvl="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3"/>
          <p:cNvSpPr/>
          <p:nvPr>
            <p:custDataLst>
              <p:tags r:id="rId6"/>
            </p:custDataLst>
          </p:nvPr>
        </p:nvSpPr>
        <p:spPr>
          <a:xfrm>
            <a:off x="4154043" y="2733152"/>
            <a:ext cx="571437" cy="572659"/>
          </a:xfrm>
          <a:prstGeom prst="ellipse">
            <a:avLst/>
          </a:prstGeom>
          <a:solidFill>
            <a:srgbClr val="FFFFFF"/>
          </a:solidFill>
          <a:ln w="57150" cap="flat" cmpd="sng" algn="ctr">
            <a:solidFill>
              <a:schemeClr val="accent3"/>
            </a:solidFill>
            <a:prstDash val="solid"/>
          </a:ln>
          <a:effectLst/>
        </p:spPr>
        <p:txBody>
          <a:bodyPr lIns="0" tIns="0" rIns="0" bIns="0" anchor="ctr"/>
          <a:lstStyle/>
          <a:p>
            <a:pPr algn="ctr">
              <a:defRPr/>
            </a:pPr>
            <a:r>
              <a:rPr lang="en-US" altLang="zh-CN" sz="3000" kern="0" dirty="0">
                <a:solidFill>
                  <a:schemeClr val="accent3"/>
                </a:solidFill>
                <a:latin typeface="Arial" panose="020B0604020202020204" pitchFamily="34" charset="0"/>
                <a:ea typeface="微软雅黑" panose="020B0503020204020204" pitchFamily="34" charset="-122"/>
                <a:sym typeface="Arial" panose="020B0604020202020204" pitchFamily="34" charset="0"/>
              </a:rPr>
              <a:t>3</a:t>
            </a:r>
            <a:endParaRPr lang="en-US" altLang="zh-CN" sz="3000" kern="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SubTitle_4"/>
          <p:cNvSpPr/>
          <p:nvPr>
            <p:custDataLst>
              <p:tags r:id="rId7"/>
            </p:custDataLst>
          </p:nvPr>
        </p:nvSpPr>
        <p:spPr>
          <a:xfrm>
            <a:off x="4655242" y="3445107"/>
            <a:ext cx="2908378" cy="572659"/>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4"/>
          </a:solidFill>
          <a:ln w="25400" cap="flat" cmpd="sng" algn="ctr">
            <a:noFill/>
            <a:prstDash val="solid"/>
          </a:ln>
          <a:effectLst/>
        </p:spPr>
        <p:txBody>
          <a:bodyPr lIns="0" tIns="0" rIns="0" bIns="0" anchor="ctr">
            <a:noAutofit/>
          </a:bodyPr>
          <a:lstStyle/>
          <a:p>
            <a:pPr lvl="0"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4"/>
          <p:cNvSpPr/>
          <p:nvPr>
            <p:custDataLst>
              <p:tags r:id="rId8"/>
            </p:custDataLst>
          </p:nvPr>
        </p:nvSpPr>
        <p:spPr>
          <a:xfrm>
            <a:off x="4154043" y="3445107"/>
            <a:ext cx="571437" cy="572659"/>
          </a:xfrm>
          <a:prstGeom prst="ellipse">
            <a:avLst/>
          </a:prstGeom>
          <a:solidFill>
            <a:srgbClr val="FFFFFF"/>
          </a:solidFill>
          <a:ln w="57150" cap="flat" cmpd="sng" algn="ctr">
            <a:solidFill>
              <a:schemeClr val="accent4"/>
            </a:solidFill>
            <a:prstDash val="solid"/>
          </a:ln>
          <a:effectLst/>
        </p:spPr>
        <p:txBody>
          <a:bodyPr lIns="0" tIns="0" rIns="0" bIns="0" anchor="ctr"/>
          <a:lstStyle/>
          <a:p>
            <a:pPr algn="ctr">
              <a:defRPr/>
            </a:pPr>
            <a:r>
              <a:rPr lang="en-US" altLang="zh-CN" sz="3000" kern="0" dirty="0">
                <a:solidFill>
                  <a:schemeClr val="accent4"/>
                </a:solidFill>
                <a:latin typeface="Arial" panose="020B0604020202020204" pitchFamily="34" charset="0"/>
                <a:ea typeface="微软雅黑" panose="020B0503020204020204" pitchFamily="34" charset="-122"/>
                <a:sym typeface="Arial" panose="020B0604020202020204" pitchFamily="34" charset="0"/>
              </a:rPr>
              <a:t>4</a:t>
            </a:r>
            <a:endParaRPr lang="en-US" altLang="zh-CN" sz="3000" kern="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s_1"/>
          <p:cNvSpPr txBox="1"/>
          <p:nvPr>
            <p:custDataLst>
              <p:tags r:id="rId9"/>
            </p:custDataLst>
          </p:nvPr>
        </p:nvSpPr>
        <p:spPr>
          <a:xfrm>
            <a:off x="1479532" y="2108095"/>
            <a:ext cx="2043551" cy="722197"/>
          </a:xfrm>
          <a:prstGeom prst="rect">
            <a:avLst/>
          </a:prstGeom>
          <a:noFill/>
        </p:spPr>
        <p:txBody>
          <a:bodyPr vert="horz" wrap="square" lIns="0" tIns="0" rIns="0" bIns="0" rtlCol="0" anchor="ctr" anchorCtr="0">
            <a:spAutoFit/>
          </a:bodyPr>
          <a:lstStyle/>
          <a:p>
            <a:pPr algn="ctr"/>
            <a:r>
              <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2"/>
          <p:cNvSpPr txBox="1"/>
          <p:nvPr>
            <p:custDataLst>
              <p:tags r:id="rId10"/>
            </p:custDataLst>
          </p:nvPr>
        </p:nvSpPr>
        <p:spPr>
          <a:xfrm>
            <a:off x="1489851" y="2830318"/>
            <a:ext cx="2022909" cy="306425"/>
          </a:xfrm>
          <a:prstGeom prst="rect">
            <a:avLst/>
          </a:prstGeom>
          <a:noFill/>
        </p:spPr>
        <p:txBody>
          <a:bodyPr wrap="square" lIns="0" tIns="0" rIns="0" bIns="0">
            <a:spAutoFit/>
          </a:bodyPr>
          <a:lstStyle/>
          <a:p>
            <a:pPr algn="ctr">
              <a:defRPr/>
            </a:pPr>
            <a:r>
              <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1"/>
    </p:custDataLst>
  </p:cSld>
  <p:clrMapOvr>
    <a:masterClrMapping/>
  </p:clrMapOvr>
  <p:transition spd="med" advClick="0" advTm="0">
    <p:randomBar dir="vert"/>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2"/>
                                            </p:tgtEl>
                                            <p:attrNameLst>
                                              <p:attrName>style.visibility</p:attrName>
                                            </p:attrNameLst>
                                          </p:cBhvr>
                                          <p:to>
                                            <p:strVal val="visible"/>
                                          </p:to>
                                        </p:set>
                                        <p:anim by="(-#ppt_w*2)" calcmode="lin" valueType="num">
                                          <p:cBhvr rctx="PPT">
                                            <p:cTn id="26" dur="500" autoRev="1" fill="hold">
                                              <p:stCondLst>
                                                <p:cond delay="0"/>
                                              </p:stCondLst>
                                            </p:cTn>
                                            <p:tgtEl>
                                              <p:spTgt spid="42"/>
                                            </p:tgtEl>
                                            <p:attrNameLst>
                                              <p:attrName>ppt_w</p:attrName>
                                            </p:attrNameLst>
                                          </p:cBhvr>
                                        </p:anim>
                                        <p:anim by="(#ppt_w*0.50)" calcmode="lin" valueType="num">
                                          <p:cBhvr>
                                            <p:cTn id="27" dur="500" decel="50000" autoRev="1" fill="hold">
                                              <p:stCondLst>
                                                <p:cond delay="0"/>
                                              </p:stCondLst>
                                            </p:cTn>
                                            <p:tgtEl>
                                              <p:spTgt spid="42"/>
                                            </p:tgtEl>
                                            <p:attrNameLst>
                                              <p:attrName>ppt_x</p:attrName>
                                            </p:attrNameLst>
                                          </p:cBhvr>
                                        </p:anim>
                                        <p:anim from="(-#ppt_h/2)" to="(#ppt_y)" calcmode="lin" valueType="num">
                                          <p:cBhvr>
                                            <p:cTn id="28" dur="1000" fill="hold">
                                              <p:stCondLst>
                                                <p:cond delay="0"/>
                                              </p:stCondLst>
                                            </p:cTn>
                                            <p:tgtEl>
                                              <p:spTgt spid="42"/>
                                            </p:tgtEl>
                                            <p:attrNameLst>
                                              <p:attrName>ppt_y</p:attrName>
                                            </p:attrNameLst>
                                          </p:cBhvr>
                                        </p:anim>
                                        <p:animRot by="21600000">
                                          <p:cBhvr>
                                            <p:cTn id="29" dur="1000" fill="hold">
                                              <p:stCondLst>
                                                <p:cond delay="0"/>
                                              </p:stCondLst>
                                            </p:cTn>
                                            <p:tgtEl>
                                              <p:spTgt spid="42"/>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14:presetBounceEnd="40000">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14:bounceEnd="40000">
                                          <p:cBhvr additive="base">
                                            <p:cTn id="34" dur="125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5" dur="1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 by="(-#ppt_w*2)" calcmode="lin" valueType="num">
                                          <p:cBhvr rctx="PPT">
                                            <p:cTn id="40" dur="500" autoRev="1" fill="hold">
                                              <p:stCondLst>
                                                <p:cond delay="0"/>
                                              </p:stCondLst>
                                            </p:cTn>
                                            <p:tgtEl>
                                              <p:spTgt spid="14"/>
                                            </p:tgtEl>
                                            <p:attrNameLst>
                                              <p:attrName>ppt_w</p:attrName>
                                            </p:attrNameLst>
                                          </p:cBhvr>
                                        </p:anim>
                                        <p:anim by="(#ppt_w*0.50)" calcmode="lin" valueType="num">
                                          <p:cBhvr>
                                            <p:cTn id="41" dur="500" decel="50000" autoRev="1" fill="hold">
                                              <p:stCondLst>
                                                <p:cond delay="0"/>
                                              </p:stCondLst>
                                            </p:cTn>
                                            <p:tgtEl>
                                              <p:spTgt spid="14"/>
                                            </p:tgtEl>
                                            <p:attrNameLst>
                                              <p:attrName>ppt_x</p:attrName>
                                            </p:attrNameLst>
                                          </p:cBhvr>
                                        </p:anim>
                                        <p:anim from="(-#ppt_h/2)" to="(#ppt_y)" calcmode="lin" valueType="num">
                                          <p:cBhvr>
                                            <p:cTn id="42" dur="1000" fill="hold">
                                              <p:stCondLst>
                                                <p:cond delay="0"/>
                                              </p:stCondLst>
                                            </p:cTn>
                                            <p:tgtEl>
                                              <p:spTgt spid="14"/>
                                            </p:tgtEl>
                                            <p:attrNameLst>
                                              <p:attrName>ppt_y</p:attrName>
                                            </p:attrNameLst>
                                          </p:cBhvr>
                                        </p:anim>
                                        <p:animRot by="21600000">
                                          <p:cBhvr>
                                            <p:cTn id="43" dur="1000" fill="hold">
                                              <p:stCondLst>
                                                <p:cond delay="0"/>
                                              </p:stCondLst>
                                            </p:cTn>
                                            <p:tgtEl>
                                              <p:spTgt spid="14"/>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14:presetBounceEnd="40000">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14:bounceEnd="40000">
                                          <p:cBhvr additive="base">
                                            <p:cTn id="48" dur="125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by="(-#ppt_w*2)" calcmode="lin" valueType="num">
                                          <p:cBhvr rctx="PPT">
                                            <p:cTn id="54" dur="500" autoRev="1" fill="hold">
                                              <p:stCondLst>
                                                <p:cond delay="0"/>
                                              </p:stCondLst>
                                            </p:cTn>
                                            <p:tgtEl>
                                              <p:spTgt spid="16"/>
                                            </p:tgtEl>
                                            <p:attrNameLst>
                                              <p:attrName>ppt_w</p:attrName>
                                            </p:attrNameLst>
                                          </p:cBhvr>
                                        </p:anim>
                                        <p:anim by="(#ppt_w*0.50)" calcmode="lin" valueType="num">
                                          <p:cBhvr>
                                            <p:cTn id="55" dur="500" decel="50000" autoRev="1" fill="hold">
                                              <p:stCondLst>
                                                <p:cond delay="0"/>
                                              </p:stCondLst>
                                            </p:cTn>
                                            <p:tgtEl>
                                              <p:spTgt spid="16"/>
                                            </p:tgtEl>
                                            <p:attrNameLst>
                                              <p:attrName>ppt_x</p:attrName>
                                            </p:attrNameLst>
                                          </p:cBhvr>
                                        </p:anim>
                                        <p:anim from="(-#ppt_h/2)" to="(#ppt_y)" calcmode="lin" valueType="num">
                                          <p:cBhvr>
                                            <p:cTn id="56" dur="1000" fill="hold">
                                              <p:stCondLst>
                                                <p:cond delay="0"/>
                                              </p:stCondLst>
                                            </p:cTn>
                                            <p:tgtEl>
                                              <p:spTgt spid="16"/>
                                            </p:tgtEl>
                                            <p:attrNameLst>
                                              <p:attrName>ppt_y</p:attrName>
                                            </p:attrNameLst>
                                          </p:cBhvr>
                                        </p:anim>
                                        <p:animRot by="21600000">
                                          <p:cBhvr>
                                            <p:cTn id="57" dur="1000" fill="hold">
                                              <p:stCondLst>
                                                <p:cond delay="0"/>
                                              </p:stCondLst>
                                            </p:cTn>
                                            <p:tgtEl>
                                              <p:spTgt spid="16"/>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14:presetBounceEnd="40000">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14:bounceEnd="40000">
                                          <p:cBhvr additive="base">
                                            <p:cTn id="62" dur="125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63"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14:presetBounceEnd="40000">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14:bounceEnd="40000">
                                          <p:cBhvr additive="base">
                                            <p:cTn id="76" dur="125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2" grpId="0" animBg="1"/>
          <p:bldP spid="42" grpId="0" animBg="1"/>
          <p:bldP spid="13" grpId="0" animBg="1"/>
          <p:bldP spid="14" grpId="0" animBg="1"/>
          <p:bldP spid="15" grpId="0" animBg="1"/>
          <p:bldP spid="16" grpId="0" animBg="1"/>
          <p:bldP spid="9" grpId="0" animBg="1"/>
          <p:bldP spid="10" grpId="0" animBg="1"/>
          <p:bldP spid="11"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2"/>
                                            </p:tgtEl>
                                            <p:attrNameLst>
                                              <p:attrName>style.visibility</p:attrName>
                                            </p:attrNameLst>
                                          </p:cBhvr>
                                          <p:to>
                                            <p:strVal val="visible"/>
                                          </p:to>
                                        </p:set>
                                        <p:anim by="(-#ppt_w*2)" calcmode="lin" valueType="num">
                                          <p:cBhvr rctx="PPT">
                                            <p:cTn id="26" dur="500" autoRev="1" fill="hold">
                                              <p:stCondLst>
                                                <p:cond delay="0"/>
                                              </p:stCondLst>
                                            </p:cTn>
                                            <p:tgtEl>
                                              <p:spTgt spid="42"/>
                                            </p:tgtEl>
                                            <p:attrNameLst>
                                              <p:attrName>ppt_w</p:attrName>
                                            </p:attrNameLst>
                                          </p:cBhvr>
                                        </p:anim>
                                        <p:anim by="(#ppt_w*0.50)" calcmode="lin" valueType="num">
                                          <p:cBhvr>
                                            <p:cTn id="27" dur="500" decel="50000" autoRev="1" fill="hold">
                                              <p:stCondLst>
                                                <p:cond delay="0"/>
                                              </p:stCondLst>
                                            </p:cTn>
                                            <p:tgtEl>
                                              <p:spTgt spid="42"/>
                                            </p:tgtEl>
                                            <p:attrNameLst>
                                              <p:attrName>ppt_x</p:attrName>
                                            </p:attrNameLst>
                                          </p:cBhvr>
                                        </p:anim>
                                        <p:anim from="(-#ppt_h/2)" to="(#ppt_y)" calcmode="lin" valueType="num">
                                          <p:cBhvr>
                                            <p:cTn id="28" dur="1000" fill="hold">
                                              <p:stCondLst>
                                                <p:cond delay="0"/>
                                              </p:stCondLst>
                                            </p:cTn>
                                            <p:tgtEl>
                                              <p:spTgt spid="42"/>
                                            </p:tgtEl>
                                            <p:attrNameLst>
                                              <p:attrName>ppt_y</p:attrName>
                                            </p:attrNameLst>
                                          </p:cBhvr>
                                        </p:anim>
                                        <p:animRot by="21600000">
                                          <p:cBhvr>
                                            <p:cTn id="29" dur="1000" fill="hold">
                                              <p:stCondLst>
                                                <p:cond delay="0"/>
                                              </p:stCondLst>
                                            </p:cTn>
                                            <p:tgtEl>
                                              <p:spTgt spid="42"/>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250" fill="hold"/>
                                            <p:tgtEl>
                                              <p:spTgt spid="12"/>
                                            </p:tgtEl>
                                            <p:attrNameLst>
                                              <p:attrName>ppt_x</p:attrName>
                                            </p:attrNameLst>
                                          </p:cBhvr>
                                          <p:tavLst>
                                            <p:tav tm="0">
                                              <p:val>
                                                <p:strVal val="0-#ppt_w/2"/>
                                              </p:val>
                                            </p:tav>
                                            <p:tav tm="100000">
                                              <p:val>
                                                <p:strVal val="#ppt_x"/>
                                              </p:val>
                                            </p:tav>
                                          </p:tavLst>
                                        </p:anim>
                                        <p:anim calcmode="lin" valueType="num">
                                          <p:cBhvr additive="base">
                                            <p:cTn id="35" dur="1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 by="(-#ppt_w*2)" calcmode="lin" valueType="num">
                                          <p:cBhvr rctx="PPT">
                                            <p:cTn id="40" dur="500" autoRev="1" fill="hold">
                                              <p:stCondLst>
                                                <p:cond delay="0"/>
                                              </p:stCondLst>
                                            </p:cTn>
                                            <p:tgtEl>
                                              <p:spTgt spid="14"/>
                                            </p:tgtEl>
                                            <p:attrNameLst>
                                              <p:attrName>ppt_w</p:attrName>
                                            </p:attrNameLst>
                                          </p:cBhvr>
                                        </p:anim>
                                        <p:anim by="(#ppt_w*0.50)" calcmode="lin" valueType="num">
                                          <p:cBhvr>
                                            <p:cTn id="41" dur="500" decel="50000" autoRev="1" fill="hold">
                                              <p:stCondLst>
                                                <p:cond delay="0"/>
                                              </p:stCondLst>
                                            </p:cTn>
                                            <p:tgtEl>
                                              <p:spTgt spid="14"/>
                                            </p:tgtEl>
                                            <p:attrNameLst>
                                              <p:attrName>ppt_x</p:attrName>
                                            </p:attrNameLst>
                                          </p:cBhvr>
                                        </p:anim>
                                        <p:anim from="(-#ppt_h/2)" to="(#ppt_y)" calcmode="lin" valueType="num">
                                          <p:cBhvr>
                                            <p:cTn id="42" dur="1000" fill="hold">
                                              <p:stCondLst>
                                                <p:cond delay="0"/>
                                              </p:stCondLst>
                                            </p:cTn>
                                            <p:tgtEl>
                                              <p:spTgt spid="14"/>
                                            </p:tgtEl>
                                            <p:attrNameLst>
                                              <p:attrName>ppt_y</p:attrName>
                                            </p:attrNameLst>
                                          </p:cBhvr>
                                        </p:anim>
                                        <p:animRot by="21600000">
                                          <p:cBhvr>
                                            <p:cTn id="43" dur="1000" fill="hold">
                                              <p:stCondLst>
                                                <p:cond delay="0"/>
                                              </p:stCondLst>
                                            </p:cTn>
                                            <p:tgtEl>
                                              <p:spTgt spid="14"/>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1250" fill="hold"/>
                                            <p:tgtEl>
                                              <p:spTgt spid="13"/>
                                            </p:tgtEl>
                                            <p:attrNameLst>
                                              <p:attrName>ppt_x</p:attrName>
                                            </p:attrNameLst>
                                          </p:cBhvr>
                                          <p:tavLst>
                                            <p:tav tm="0">
                                              <p:val>
                                                <p:strVal val="0-#ppt_w/2"/>
                                              </p:val>
                                            </p:tav>
                                            <p:tav tm="100000">
                                              <p:val>
                                                <p:strVal val="#ppt_x"/>
                                              </p:val>
                                            </p:tav>
                                          </p:tavLst>
                                        </p:anim>
                                        <p:anim calcmode="lin" valueType="num">
                                          <p:cBhvr additive="base">
                                            <p:cTn id="4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by="(-#ppt_w*2)" calcmode="lin" valueType="num">
                                          <p:cBhvr rctx="PPT">
                                            <p:cTn id="54" dur="500" autoRev="1" fill="hold">
                                              <p:stCondLst>
                                                <p:cond delay="0"/>
                                              </p:stCondLst>
                                            </p:cTn>
                                            <p:tgtEl>
                                              <p:spTgt spid="16"/>
                                            </p:tgtEl>
                                            <p:attrNameLst>
                                              <p:attrName>ppt_w</p:attrName>
                                            </p:attrNameLst>
                                          </p:cBhvr>
                                        </p:anim>
                                        <p:anim by="(#ppt_w*0.50)" calcmode="lin" valueType="num">
                                          <p:cBhvr>
                                            <p:cTn id="55" dur="500" decel="50000" autoRev="1" fill="hold">
                                              <p:stCondLst>
                                                <p:cond delay="0"/>
                                              </p:stCondLst>
                                            </p:cTn>
                                            <p:tgtEl>
                                              <p:spTgt spid="16"/>
                                            </p:tgtEl>
                                            <p:attrNameLst>
                                              <p:attrName>ppt_x</p:attrName>
                                            </p:attrNameLst>
                                          </p:cBhvr>
                                        </p:anim>
                                        <p:anim from="(-#ppt_h/2)" to="(#ppt_y)" calcmode="lin" valueType="num">
                                          <p:cBhvr>
                                            <p:cTn id="56" dur="1000" fill="hold">
                                              <p:stCondLst>
                                                <p:cond delay="0"/>
                                              </p:stCondLst>
                                            </p:cTn>
                                            <p:tgtEl>
                                              <p:spTgt spid="16"/>
                                            </p:tgtEl>
                                            <p:attrNameLst>
                                              <p:attrName>ppt_y</p:attrName>
                                            </p:attrNameLst>
                                          </p:cBhvr>
                                        </p:anim>
                                        <p:animRot by="21600000">
                                          <p:cBhvr>
                                            <p:cTn id="57" dur="1000" fill="hold">
                                              <p:stCondLst>
                                                <p:cond delay="0"/>
                                              </p:stCondLst>
                                            </p:cTn>
                                            <p:tgtEl>
                                              <p:spTgt spid="16"/>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1250" fill="hold"/>
                                            <p:tgtEl>
                                              <p:spTgt spid="15"/>
                                            </p:tgtEl>
                                            <p:attrNameLst>
                                              <p:attrName>ppt_x</p:attrName>
                                            </p:attrNameLst>
                                          </p:cBhvr>
                                          <p:tavLst>
                                            <p:tav tm="0">
                                              <p:val>
                                                <p:strVal val="0-#ppt_w/2"/>
                                              </p:val>
                                            </p:tav>
                                            <p:tav tm="100000">
                                              <p:val>
                                                <p:strVal val="#ppt_x"/>
                                              </p:val>
                                            </p:tav>
                                          </p:tavLst>
                                        </p:anim>
                                        <p:anim calcmode="lin" valueType="num">
                                          <p:cBhvr additive="base">
                                            <p:cTn id="63"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1250" fill="hold"/>
                                            <p:tgtEl>
                                              <p:spTgt spid="9"/>
                                            </p:tgtEl>
                                            <p:attrNameLst>
                                              <p:attrName>ppt_x</p:attrName>
                                            </p:attrNameLst>
                                          </p:cBhvr>
                                          <p:tavLst>
                                            <p:tav tm="0">
                                              <p:val>
                                                <p:strVal val="0-#ppt_w/2"/>
                                              </p:val>
                                            </p:tav>
                                            <p:tav tm="100000">
                                              <p:val>
                                                <p:strVal val="#ppt_x"/>
                                              </p:val>
                                            </p:tav>
                                          </p:tavLst>
                                        </p:anim>
                                        <p:anim calcmode="lin" valueType="num">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2" grpId="0" animBg="1"/>
          <p:bldP spid="42" grpId="0" animBg="1"/>
          <p:bldP spid="13" grpId="0" animBg="1"/>
          <p:bldP spid="14" grpId="0" animBg="1"/>
          <p:bldP spid="15" grpId="0" animBg="1"/>
          <p:bldP spid="16" grpId="0" animBg="1"/>
          <p:bldP spid="9" grpId="0" animBg="1"/>
          <p:bldP spid="10" grpId="0" animBg="1"/>
          <p:bldP spid="11" grpId="0"/>
          <p:bldP spid="1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79" name="组合 15"/>
          <p:cNvGrpSpPr/>
          <p:nvPr/>
        </p:nvGrpSpPr>
        <p:grpSpPr>
          <a:xfrm>
            <a:off x="3788064" y="1635646"/>
            <a:ext cx="1666760" cy="1107996"/>
            <a:chOff x="5398753" y="995149"/>
            <a:chExt cx="2222347" cy="1477327"/>
          </a:xfrm>
        </p:grpSpPr>
        <p:sp>
          <p:nvSpPr>
            <p:cNvPr id="80" name="文本框 5"/>
            <p:cNvSpPr txBox="1"/>
            <p:nvPr/>
          </p:nvSpPr>
          <p:spPr>
            <a:xfrm>
              <a:off x="5398753" y="995149"/>
              <a:ext cx="1391835" cy="1477327"/>
            </a:xfrm>
            <a:prstGeom prst="rect">
              <a:avLst/>
            </a:prstGeom>
            <a:noFill/>
          </p:spPr>
          <p:txBody>
            <a:bodyPr wrap="none" rtlCol="0">
              <a:spAutoFit/>
            </a:bodyPr>
            <a:lstStyle/>
            <a:p>
              <a:pPr algn="ctr"/>
              <a:r>
                <a:rPr lang="en-US" altLang="zh-CN" sz="6600" b="1" dirty="0">
                  <a:solidFill>
                    <a:schemeClr val="accent5"/>
                  </a:solidFill>
                </a:rPr>
                <a:t>01</a:t>
              </a:r>
              <a:endParaRPr lang="zh-CN" altLang="en-US" sz="6600" b="1" dirty="0">
                <a:solidFill>
                  <a:schemeClr val="accent5"/>
                </a:solidFill>
              </a:endParaRPr>
            </a:p>
          </p:txBody>
        </p:sp>
        <p:sp>
          <p:nvSpPr>
            <p:cNvPr id="81" name="文本框 14"/>
            <p:cNvSpPr txBox="1"/>
            <p:nvPr/>
          </p:nvSpPr>
          <p:spPr>
            <a:xfrm>
              <a:off x="6682381" y="1623163"/>
              <a:ext cx="938719" cy="615553"/>
            </a:xfrm>
            <a:prstGeom prst="rect">
              <a:avLst/>
            </a:prstGeom>
            <a:noFill/>
          </p:spPr>
          <p:txBody>
            <a:bodyPr wrap="none" rtlCol="0">
              <a:spAutoFit/>
            </a:bodyPr>
            <a:lstStyle/>
            <a:p>
              <a:r>
                <a:rPr lang="en-US" altLang="zh-CN" sz="2400" dirty="0">
                  <a:solidFill>
                    <a:schemeClr val="accent5"/>
                  </a:solidFill>
                </a:rPr>
                <a:t>part</a:t>
              </a:r>
              <a:endParaRPr lang="zh-CN" altLang="en-US" sz="2400" dirty="0">
                <a:solidFill>
                  <a:schemeClr val="accent5"/>
                </a:solidFill>
              </a:endParaRPr>
            </a:p>
          </p:txBody>
        </p:sp>
      </p:grpSp>
      <p:sp>
        <p:nvSpPr>
          <p:cNvPr id="83" name="矩形 69"/>
          <p:cNvSpPr>
            <a:spLocks noChangeArrowheads="1"/>
          </p:cNvSpPr>
          <p:nvPr/>
        </p:nvSpPr>
        <p:spPr bwMode="auto">
          <a:xfrm>
            <a:off x="2659131" y="2621265"/>
            <a:ext cx="3853309" cy="4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70"/>
          <p:cNvSpPr>
            <a:spLocks noChangeArrowheads="1"/>
          </p:cNvSpPr>
          <p:nvPr/>
        </p:nvSpPr>
        <p:spPr bwMode="auto">
          <a:xfrm>
            <a:off x="1878250" y="3125321"/>
            <a:ext cx="5415072" cy="23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在此处添加文字，在此处在此处添加文字在此处添加文字</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2411760" y="2837289"/>
            <a:ext cx="1092340"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697391" y="2837289"/>
            <a:ext cx="1034849"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ppt_w</p:attrName>
                                        </p:attrNameLst>
                                      </p:cBhvr>
                                      <p:tavLst>
                                        <p:tav tm="0">
                                          <p:val>
                                            <p:strVal val="#ppt_w+.3"/>
                                          </p:val>
                                        </p:tav>
                                        <p:tav tm="100000">
                                          <p:val>
                                            <p:strVal val="#ppt_w"/>
                                          </p:val>
                                        </p:tav>
                                      </p:tavLst>
                                    </p:anim>
                                    <p:anim calcmode="lin" valueType="num">
                                      <p:cBhvr>
                                        <p:cTn id="8" dur="1000" fill="hold"/>
                                        <p:tgtEl>
                                          <p:spTgt spid="68"/>
                                        </p:tgtEl>
                                        <p:attrNameLst>
                                          <p:attrName>ppt_h</p:attrName>
                                        </p:attrNameLst>
                                      </p:cBhvr>
                                      <p:tavLst>
                                        <p:tav tm="0">
                                          <p:val>
                                            <p:strVal val="#ppt_h"/>
                                          </p:val>
                                        </p:tav>
                                        <p:tav tm="100000">
                                          <p:val>
                                            <p:strVal val="#ppt_h"/>
                                          </p:val>
                                        </p:tav>
                                      </p:tavLst>
                                    </p:anim>
                                    <p:animEffect transition="in" filter="fade">
                                      <p:cBhvr>
                                        <p:cTn id="9" dur="1000"/>
                                        <p:tgtEl>
                                          <p:spTgt spid="68"/>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fade">
                                      <p:cBhvr>
                                        <p:cTn id="14" dur="1000"/>
                                        <p:tgtEl>
                                          <p:spTgt spid="79"/>
                                        </p:tgtEl>
                                      </p:cBhvr>
                                    </p:animEffect>
                                    <p:anim calcmode="lin" valueType="num">
                                      <p:cBhvr>
                                        <p:cTn id="15" dur="1000" fill="hold"/>
                                        <p:tgtEl>
                                          <p:spTgt spid="79"/>
                                        </p:tgtEl>
                                        <p:attrNameLst>
                                          <p:attrName>ppt_x</p:attrName>
                                        </p:attrNameLst>
                                      </p:cBhvr>
                                      <p:tavLst>
                                        <p:tav tm="0">
                                          <p:val>
                                            <p:strVal val="#ppt_x"/>
                                          </p:val>
                                        </p:tav>
                                        <p:tav tm="100000">
                                          <p:val>
                                            <p:strVal val="#ppt_x"/>
                                          </p:val>
                                        </p:tav>
                                      </p:tavLst>
                                    </p:anim>
                                    <p:anim calcmode="lin" valueType="num">
                                      <p:cBhvr>
                                        <p:cTn id="16" dur="1000" fill="hold"/>
                                        <p:tgtEl>
                                          <p:spTgt spid="7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86"/>
                                        </p:tgtEl>
                                        <p:attrNameLst>
                                          <p:attrName>style.visibility</p:attrName>
                                        </p:attrNameLst>
                                      </p:cBhvr>
                                      <p:to>
                                        <p:strVal val="visible"/>
                                      </p:to>
                                    </p:set>
                                    <p:animEffect transition="in" filter="wipe(right)">
                                      <p:cBhvr>
                                        <p:cTn id="24" dur="500"/>
                                        <p:tgtEl>
                                          <p:spTgt spid="86"/>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p:cTn id="28" dur="500" fill="hold"/>
                                        <p:tgtEl>
                                          <p:spTgt spid="83"/>
                                        </p:tgtEl>
                                        <p:attrNameLst>
                                          <p:attrName>ppt_w</p:attrName>
                                        </p:attrNameLst>
                                      </p:cBhvr>
                                      <p:tavLst>
                                        <p:tav tm="0">
                                          <p:val>
                                            <p:fltVal val="0"/>
                                          </p:val>
                                        </p:tav>
                                        <p:tav tm="100000">
                                          <p:val>
                                            <p:strVal val="#ppt_w"/>
                                          </p:val>
                                        </p:tav>
                                      </p:tavLst>
                                    </p:anim>
                                    <p:anim calcmode="lin" valueType="num">
                                      <p:cBhvr>
                                        <p:cTn id="29" dur="500" fill="hold"/>
                                        <p:tgtEl>
                                          <p:spTgt spid="83"/>
                                        </p:tgtEl>
                                        <p:attrNameLst>
                                          <p:attrName>ppt_h</p:attrName>
                                        </p:attrNameLst>
                                      </p:cBhvr>
                                      <p:tavLst>
                                        <p:tav tm="0">
                                          <p:val>
                                            <p:fltVal val="0"/>
                                          </p:val>
                                        </p:tav>
                                        <p:tav tm="100000">
                                          <p:val>
                                            <p:strVal val="#ppt_h"/>
                                          </p:val>
                                        </p:tav>
                                      </p:tavLst>
                                    </p:anim>
                                    <p:animEffect transition="in" filter="fade">
                                      <p:cBhvr>
                                        <p:cTn id="30" dur="500"/>
                                        <p:tgtEl>
                                          <p:spTgt spid="83"/>
                                        </p:tgtEl>
                                      </p:cBhvr>
                                    </p:animEffect>
                                  </p:childTnLst>
                                </p:cTn>
                              </p:par>
                            </p:childTnLst>
                          </p:cTn>
                        </p:par>
                        <p:par>
                          <p:cTn id="31" fill="hold">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p:cTn id="34" dur="750" fill="hold"/>
                                        <p:tgtEl>
                                          <p:spTgt spid="84"/>
                                        </p:tgtEl>
                                        <p:attrNameLst>
                                          <p:attrName>ppt_w</p:attrName>
                                        </p:attrNameLst>
                                      </p:cBhvr>
                                      <p:tavLst>
                                        <p:tav tm="0">
                                          <p:val>
                                            <p:fltVal val="0"/>
                                          </p:val>
                                        </p:tav>
                                        <p:tav tm="100000">
                                          <p:val>
                                            <p:strVal val="#ppt_w"/>
                                          </p:val>
                                        </p:tav>
                                      </p:tavLst>
                                    </p:anim>
                                    <p:anim calcmode="lin" valueType="num">
                                      <p:cBhvr>
                                        <p:cTn id="35" dur="750" fill="hold"/>
                                        <p:tgtEl>
                                          <p:spTgt spid="84"/>
                                        </p:tgtEl>
                                        <p:attrNameLst>
                                          <p:attrName>ppt_h</p:attrName>
                                        </p:attrNameLst>
                                      </p:cBhvr>
                                      <p:tavLst>
                                        <p:tav tm="0">
                                          <p:val>
                                            <p:fltVal val="0"/>
                                          </p:val>
                                        </p:tav>
                                        <p:tav tm="100000">
                                          <p:val>
                                            <p:strVal val="#ppt_h"/>
                                          </p:val>
                                        </p:tav>
                                      </p:tavLst>
                                    </p:anim>
                                    <p:anim calcmode="lin" valueType="num">
                                      <p:cBhvr>
                                        <p:cTn id="36" dur="750" fill="hold"/>
                                        <p:tgtEl>
                                          <p:spTgt spid="84"/>
                                        </p:tgtEl>
                                        <p:attrNameLst>
                                          <p:attrName>style.rotation</p:attrName>
                                        </p:attrNameLst>
                                      </p:cBhvr>
                                      <p:tavLst>
                                        <p:tav tm="0">
                                          <p:val>
                                            <p:fltVal val="90"/>
                                          </p:val>
                                        </p:tav>
                                        <p:tav tm="100000">
                                          <p:val>
                                            <p:fltVal val="0"/>
                                          </p:val>
                                        </p:tav>
                                      </p:tavLst>
                                    </p:anim>
                                    <p:animEffect transition="in" filter="fade">
                                      <p:cBhvr>
                                        <p:cTn id="37" dur="75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flipV="1">
            <a:off x="4199307" y="830661"/>
            <a:ext cx="566829" cy="1495132"/>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4"/>
          <p:cNvGrpSpPr>
            <a:grpSpLocks noChangeAspect="1"/>
          </p:cNvGrpSpPr>
          <p:nvPr/>
        </p:nvGrpSpPr>
        <p:grpSpPr bwMode="auto">
          <a:xfrm>
            <a:off x="4069539" y="3280570"/>
            <a:ext cx="1534340" cy="1702501"/>
            <a:chOff x="1538" y="671"/>
            <a:chExt cx="2684" cy="2978"/>
          </a:xfrm>
          <a:solidFill>
            <a:schemeClr val="accent3"/>
          </a:solidFill>
          <a:effectLst/>
        </p:grpSpPr>
        <p:sp>
          <p:nvSpPr>
            <p:cNvPr id="7" name="Freeform 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p:nvPr/>
          </p:nvSpPr>
          <p:spPr bwMode="auto">
            <a:xfrm>
              <a:off x="2904" y="3253"/>
              <a:ext cx="45" cy="396"/>
            </a:xfrm>
            <a:custGeom>
              <a:avLst/>
              <a:gdLst>
                <a:gd name="T0" fmla="*/ 18 w 118"/>
                <a:gd name="T1" fmla="*/ 491 h 1025"/>
                <a:gd name="T2" fmla="*/ 0 w 118"/>
                <a:gd name="T3" fmla="*/ 88 h 1025"/>
                <a:gd name="T4" fmla="*/ 36 w 118"/>
                <a:gd name="T5" fmla="*/ 0 h 1025"/>
                <a:gd name="T6" fmla="*/ 82 w 118"/>
                <a:gd name="T7" fmla="*/ 78 h 1025"/>
                <a:gd name="T8" fmla="*/ 117 w 118"/>
                <a:gd name="T9" fmla="*/ 936 h 1025"/>
                <a:gd name="T10" fmla="*/ 81 w 118"/>
                <a:gd name="T11" fmla="*/ 1025 h 1025"/>
                <a:gd name="T12" fmla="*/ 35 w 118"/>
                <a:gd name="T13" fmla="*/ 936 h 1025"/>
                <a:gd name="T14" fmla="*/ 12 w 118"/>
                <a:gd name="T15" fmla="*/ 491 h 1025"/>
                <a:gd name="T16" fmla="*/ 18 w 118"/>
                <a:gd name="T17" fmla="*/ 4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1025">
                  <a:moveTo>
                    <a:pt x="18" y="491"/>
                  </a:moveTo>
                  <a:cubicBezTo>
                    <a:pt x="11" y="357"/>
                    <a:pt x="2" y="223"/>
                    <a:pt x="0" y="88"/>
                  </a:cubicBezTo>
                  <a:cubicBezTo>
                    <a:pt x="0" y="59"/>
                    <a:pt x="23" y="29"/>
                    <a:pt x="36" y="0"/>
                  </a:cubicBezTo>
                  <a:cubicBezTo>
                    <a:pt x="52" y="26"/>
                    <a:pt x="80" y="51"/>
                    <a:pt x="82" y="78"/>
                  </a:cubicBezTo>
                  <a:cubicBezTo>
                    <a:pt x="97" y="364"/>
                    <a:pt x="108" y="650"/>
                    <a:pt x="117" y="936"/>
                  </a:cubicBezTo>
                  <a:cubicBezTo>
                    <a:pt x="118" y="965"/>
                    <a:pt x="94" y="995"/>
                    <a:pt x="81" y="1025"/>
                  </a:cubicBezTo>
                  <a:cubicBezTo>
                    <a:pt x="65" y="995"/>
                    <a:pt x="37" y="967"/>
                    <a:pt x="35" y="936"/>
                  </a:cubicBezTo>
                  <a:cubicBezTo>
                    <a:pt x="23" y="788"/>
                    <a:pt x="19" y="640"/>
                    <a:pt x="12" y="491"/>
                  </a:cubicBezTo>
                  <a:cubicBezTo>
                    <a:pt x="14" y="491"/>
                    <a:pt x="16" y="491"/>
                    <a:pt x="18" y="4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p:nvPr/>
          </p:nvSpPr>
          <p:spPr bwMode="auto">
            <a:xfrm>
              <a:off x="3846" y="2352"/>
              <a:ext cx="376" cy="143"/>
            </a:xfrm>
            <a:custGeom>
              <a:avLst/>
              <a:gdLst>
                <a:gd name="T0" fmla="*/ 929 w 973"/>
                <a:gd name="T1" fmla="*/ 370 h 370"/>
                <a:gd name="T2" fmla="*/ 863 w 973"/>
                <a:gd name="T3" fmla="*/ 348 h 370"/>
                <a:gd name="T4" fmla="*/ 79 w 973"/>
                <a:gd name="T5" fmla="*/ 90 h 370"/>
                <a:gd name="T6" fmla="*/ 0 w 973"/>
                <a:gd name="T7" fmla="*/ 25 h 370"/>
                <a:gd name="T8" fmla="*/ 97 w 973"/>
                <a:gd name="T9" fmla="*/ 9 h 370"/>
                <a:gd name="T10" fmla="*/ 911 w 973"/>
                <a:gd name="T11" fmla="*/ 277 h 370"/>
                <a:gd name="T12" fmla="*/ 973 w 973"/>
                <a:gd name="T13" fmla="*/ 335 h 370"/>
                <a:gd name="T14" fmla="*/ 929 w 973"/>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3" h="370">
                  <a:moveTo>
                    <a:pt x="929" y="370"/>
                  </a:moveTo>
                  <a:cubicBezTo>
                    <a:pt x="903" y="361"/>
                    <a:pt x="883" y="355"/>
                    <a:pt x="863" y="348"/>
                  </a:cubicBezTo>
                  <a:cubicBezTo>
                    <a:pt x="601" y="263"/>
                    <a:pt x="340" y="179"/>
                    <a:pt x="79" y="90"/>
                  </a:cubicBezTo>
                  <a:cubicBezTo>
                    <a:pt x="49" y="80"/>
                    <a:pt x="26" y="47"/>
                    <a:pt x="0" y="25"/>
                  </a:cubicBezTo>
                  <a:cubicBezTo>
                    <a:pt x="33" y="19"/>
                    <a:pt x="69" y="0"/>
                    <a:pt x="97" y="9"/>
                  </a:cubicBezTo>
                  <a:cubicBezTo>
                    <a:pt x="370" y="95"/>
                    <a:pt x="641" y="185"/>
                    <a:pt x="911" y="277"/>
                  </a:cubicBezTo>
                  <a:cubicBezTo>
                    <a:pt x="935" y="285"/>
                    <a:pt x="953" y="315"/>
                    <a:pt x="973" y="335"/>
                  </a:cubicBezTo>
                  <a:cubicBezTo>
                    <a:pt x="958" y="347"/>
                    <a:pt x="943" y="359"/>
                    <a:pt x="929" y="3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
            <p:cNvSpPr/>
            <p:nvPr/>
          </p:nvSpPr>
          <p:spPr bwMode="auto">
            <a:xfrm>
              <a:off x="3737" y="1439"/>
              <a:ext cx="338" cy="216"/>
            </a:xfrm>
            <a:custGeom>
              <a:avLst/>
              <a:gdLst>
                <a:gd name="T0" fmla="*/ 833 w 875"/>
                <a:gd name="T1" fmla="*/ 0 h 559"/>
                <a:gd name="T2" fmla="*/ 868 w 875"/>
                <a:gd name="T3" fmla="*/ 19 h 559"/>
                <a:gd name="T4" fmla="*/ 866 w 875"/>
                <a:gd name="T5" fmla="*/ 67 h 559"/>
                <a:gd name="T6" fmla="*/ 807 w 875"/>
                <a:gd name="T7" fmla="*/ 110 h 559"/>
                <a:gd name="T8" fmla="*/ 101 w 875"/>
                <a:gd name="T9" fmla="*/ 541 h 559"/>
                <a:gd name="T10" fmla="*/ 0 w 875"/>
                <a:gd name="T11" fmla="*/ 559 h 559"/>
                <a:gd name="T12" fmla="*/ 52 w 875"/>
                <a:gd name="T13" fmla="*/ 475 h 559"/>
                <a:gd name="T14" fmla="*/ 774 w 875"/>
                <a:gd name="T15" fmla="*/ 30 h 559"/>
                <a:gd name="T16" fmla="*/ 833 w 875"/>
                <a:gd name="T17"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5" h="559">
                  <a:moveTo>
                    <a:pt x="833" y="0"/>
                  </a:moveTo>
                  <a:cubicBezTo>
                    <a:pt x="846" y="6"/>
                    <a:pt x="864" y="10"/>
                    <a:pt x="868" y="19"/>
                  </a:cubicBezTo>
                  <a:cubicBezTo>
                    <a:pt x="874" y="33"/>
                    <a:pt x="875" y="57"/>
                    <a:pt x="866" y="67"/>
                  </a:cubicBezTo>
                  <a:cubicBezTo>
                    <a:pt x="851" y="85"/>
                    <a:pt x="828" y="97"/>
                    <a:pt x="807" y="110"/>
                  </a:cubicBezTo>
                  <a:cubicBezTo>
                    <a:pt x="572" y="255"/>
                    <a:pt x="338" y="400"/>
                    <a:pt x="101" y="541"/>
                  </a:cubicBezTo>
                  <a:cubicBezTo>
                    <a:pt x="74" y="558"/>
                    <a:pt x="34" y="553"/>
                    <a:pt x="0" y="559"/>
                  </a:cubicBezTo>
                  <a:cubicBezTo>
                    <a:pt x="17" y="530"/>
                    <a:pt x="27" y="491"/>
                    <a:pt x="52" y="475"/>
                  </a:cubicBezTo>
                  <a:cubicBezTo>
                    <a:pt x="291" y="324"/>
                    <a:pt x="533" y="178"/>
                    <a:pt x="774" y="30"/>
                  </a:cubicBezTo>
                  <a:cubicBezTo>
                    <a:pt x="792" y="19"/>
                    <a:pt x="811" y="11"/>
                    <a:pt x="8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2"/>
            <p:cNvSpPr/>
            <p:nvPr/>
          </p:nvSpPr>
          <p:spPr bwMode="auto">
            <a:xfrm>
              <a:off x="2009" y="2999"/>
              <a:ext cx="190" cy="356"/>
            </a:xfrm>
            <a:custGeom>
              <a:avLst/>
              <a:gdLst>
                <a:gd name="T0" fmla="*/ 484 w 494"/>
                <a:gd name="T1" fmla="*/ 4 h 920"/>
                <a:gd name="T2" fmla="*/ 483 w 494"/>
                <a:gd name="T3" fmla="*/ 86 h 920"/>
                <a:gd name="T4" fmla="*/ 296 w 494"/>
                <a:gd name="T5" fmla="*/ 454 h 920"/>
                <a:gd name="T6" fmla="*/ 82 w 494"/>
                <a:gd name="T7" fmla="*/ 868 h 920"/>
                <a:gd name="T8" fmla="*/ 15 w 494"/>
                <a:gd name="T9" fmla="*/ 920 h 920"/>
                <a:gd name="T10" fmla="*/ 11 w 494"/>
                <a:gd name="T11" fmla="*/ 829 h 920"/>
                <a:gd name="T12" fmla="*/ 405 w 494"/>
                <a:gd name="T13" fmla="*/ 55 h 920"/>
                <a:gd name="T14" fmla="*/ 448 w 494"/>
                <a:gd name="T15" fmla="*/ 0 h 920"/>
                <a:gd name="T16" fmla="*/ 484 w 494"/>
                <a:gd name="T17" fmla="*/ 4 h 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920">
                  <a:moveTo>
                    <a:pt x="484" y="4"/>
                  </a:moveTo>
                  <a:cubicBezTo>
                    <a:pt x="484" y="31"/>
                    <a:pt x="494" y="63"/>
                    <a:pt x="483" y="86"/>
                  </a:cubicBezTo>
                  <a:cubicBezTo>
                    <a:pt x="423" y="210"/>
                    <a:pt x="359" y="332"/>
                    <a:pt x="296" y="454"/>
                  </a:cubicBezTo>
                  <a:cubicBezTo>
                    <a:pt x="225" y="592"/>
                    <a:pt x="156" y="731"/>
                    <a:pt x="82" y="868"/>
                  </a:cubicBezTo>
                  <a:cubicBezTo>
                    <a:pt x="70" y="890"/>
                    <a:pt x="38" y="902"/>
                    <a:pt x="15" y="920"/>
                  </a:cubicBezTo>
                  <a:cubicBezTo>
                    <a:pt x="13" y="889"/>
                    <a:pt x="0" y="853"/>
                    <a:pt x="11" y="829"/>
                  </a:cubicBezTo>
                  <a:cubicBezTo>
                    <a:pt x="140" y="570"/>
                    <a:pt x="272" y="313"/>
                    <a:pt x="405" y="55"/>
                  </a:cubicBezTo>
                  <a:cubicBezTo>
                    <a:pt x="415" y="35"/>
                    <a:pt x="433" y="18"/>
                    <a:pt x="448" y="0"/>
                  </a:cubicBezTo>
                  <a:cubicBezTo>
                    <a:pt x="460" y="1"/>
                    <a:pt x="472" y="2"/>
                    <a:pt x="48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
            <p:cNvSpPr/>
            <p:nvPr/>
          </p:nvSpPr>
          <p:spPr bwMode="auto">
            <a:xfrm>
              <a:off x="3597" y="2924"/>
              <a:ext cx="255" cy="314"/>
            </a:xfrm>
            <a:custGeom>
              <a:avLst/>
              <a:gdLst>
                <a:gd name="T0" fmla="*/ 0 w 660"/>
                <a:gd name="T1" fmla="*/ 38 h 814"/>
                <a:gd name="T2" fmla="*/ 33 w 660"/>
                <a:gd name="T3" fmla="*/ 2 h 814"/>
                <a:gd name="T4" fmla="*/ 93 w 660"/>
                <a:gd name="T5" fmla="*/ 33 h 814"/>
                <a:gd name="T6" fmla="*/ 338 w 660"/>
                <a:gd name="T7" fmla="*/ 340 h 814"/>
                <a:gd name="T8" fmla="*/ 646 w 660"/>
                <a:gd name="T9" fmla="*/ 731 h 814"/>
                <a:gd name="T10" fmla="*/ 652 w 660"/>
                <a:gd name="T11" fmla="*/ 814 h 814"/>
                <a:gd name="T12" fmla="*/ 582 w 660"/>
                <a:gd name="T13" fmla="*/ 784 h 814"/>
                <a:gd name="T14" fmla="*/ 28 w 660"/>
                <a:gd name="T15" fmla="*/ 88 h 814"/>
                <a:gd name="T16" fmla="*/ 0 w 660"/>
                <a:gd name="T17" fmla="*/ 38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 h="814">
                  <a:moveTo>
                    <a:pt x="0" y="38"/>
                  </a:moveTo>
                  <a:cubicBezTo>
                    <a:pt x="12" y="25"/>
                    <a:pt x="25" y="0"/>
                    <a:pt x="33" y="2"/>
                  </a:cubicBezTo>
                  <a:cubicBezTo>
                    <a:pt x="55" y="6"/>
                    <a:pt x="80" y="17"/>
                    <a:pt x="93" y="33"/>
                  </a:cubicBezTo>
                  <a:cubicBezTo>
                    <a:pt x="176" y="134"/>
                    <a:pt x="257" y="237"/>
                    <a:pt x="338" y="340"/>
                  </a:cubicBezTo>
                  <a:cubicBezTo>
                    <a:pt x="441" y="470"/>
                    <a:pt x="546" y="599"/>
                    <a:pt x="646" y="731"/>
                  </a:cubicBezTo>
                  <a:cubicBezTo>
                    <a:pt x="660" y="750"/>
                    <a:pt x="650" y="786"/>
                    <a:pt x="652" y="814"/>
                  </a:cubicBezTo>
                  <a:cubicBezTo>
                    <a:pt x="628" y="805"/>
                    <a:pt x="596" y="802"/>
                    <a:pt x="582" y="784"/>
                  </a:cubicBezTo>
                  <a:cubicBezTo>
                    <a:pt x="395" y="554"/>
                    <a:pt x="212" y="321"/>
                    <a:pt x="28" y="88"/>
                  </a:cubicBezTo>
                  <a:cubicBezTo>
                    <a:pt x="17" y="75"/>
                    <a:pt x="11" y="58"/>
                    <a:pt x="0"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4"/>
            <p:cNvSpPr/>
            <p:nvPr/>
          </p:nvSpPr>
          <p:spPr bwMode="auto">
            <a:xfrm>
              <a:off x="1765" y="1406"/>
              <a:ext cx="309" cy="263"/>
            </a:xfrm>
            <a:custGeom>
              <a:avLst/>
              <a:gdLst>
                <a:gd name="T0" fmla="*/ 780 w 800"/>
                <a:gd name="T1" fmla="*/ 680 h 680"/>
                <a:gd name="T2" fmla="*/ 698 w 800"/>
                <a:gd name="T3" fmla="*/ 623 h 680"/>
                <a:gd name="T4" fmla="*/ 46 w 800"/>
                <a:gd name="T5" fmla="*/ 83 h 680"/>
                <a:gd name="T6" fmla="*/ 0 w 800"/>
                <a:gd name="T7" fmla="*/ 0 h 680"/>
                <a:gd name="T8" fmla="*/ 98 w 800"/>
                <a:gd name="T9" fmla="*/ 19 h 680"/>
                <a:gd name="T10" fmla="*/ 760 w 800"/>
                <a:gd name="T11" fmla="*/ 563 h 680"/>
                <a:gd name="T12" fmla="*/ 797 w 800"/>
                <a:gd name="T13" fmla="*/ 632 h 680"/>
                <a:gd name="T14" fmla="*/ 780 w 800"/>
                <a:gd name="T15" fmla="*/ 680 h 6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0" h="680">
                  <a:moveTo>
                    <a:pt x="780" y="680"/>
                  </a:moveTo>
                  <a:cubicBezTo>
                    <a:pt x="738" y="651"/>
                    <a:pt x="717" y="638"/>
                    <a:pt x="698" y="623"/>
                  </a:cubicBezTo>
                  <a:cubicBezTo>
                    <a:pt x="480" y="443"/>
                    <a:pt x="262" y="264"/>
                    <a:pt x="46" y="83"/>
                  </a:cubicBezTo>
                  <a:cubicBezTo>
                    <a:pt x="24" y="64"/>
                    <a:pt x="15" y="28"/>
                    <a:pt x="0" y="0"/>
                  </a:cubicBezTo>
                  <a:cubicBezTo>
                    <a:pt x="33" y="6"/>
                    <a:pt x="75" y="1"/>
                    <a:pt x="98" y="19"/>
                  </a:cubicBezTo>
                  <a:cubicBezTo>
                    <a:pt x="321" y="198"/>
                    <a:pt x="541" y="380"/>
                    <a:pt x="760" y="563"/>
                  </a:cubicBezTo>
                  <a:cubicBezTo>
                    <a:pt x="779" y="579"/>
                    <a:pt x="791" y="607"/>
                    <a:pt x="797" y="632"/>
                  </a:cubicBezTo>
                  <a:cubicBezTo>
                    <a:pt x="800" y="646"/>
                    <a:pt x="786" y="664"/>
                    <a:pt x="780" y="6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
            <p:cNvSpPr/>
            <p:nvPr/>
          </p:nvSpPr>
          <p:spPr bwMode="auto">
            <a:xfrm>
              <a:off x="1538" y="2321"/>
              <a:ext cx="395" cy="59"/>
            </a:xfrm>
            <a:custGeom>
              <a:avLst/>
              <a:gdLst>
                <a:gd name="T0" fmla="*/ 0 w 1023"/>
                <a:gd name="T1" fmla="*/ 104 h 153"/>
                <a:gd name="T2" fmla="*/ 85 w 1023"/>
                <a:gd name="T3" fmla="*/ 68 h 153"/>
                <a:gd name="T4" fmla="*/ 930 w 1023"/>
                <a:gd name="T5" fmla="*/ 2 h 153"/>
                <a:gd name="T6" fmla="*/ 1023 w 1023"/>
                <a:gd name="T7" fmla="*/ 36 h 153"/>
                <a:gd name="T8" fmla="*/ 932 w 1023"/>
                <a:gd name="T9" fmla="*/ 83 h 153"/>
                <a:gd name="T10" fmla="*/ 119 w 1023"/>
                <a:gd name="T11" fmla="*/ 150 h 153"/>
                <a:gd name="T12" fmla="*/ 10 w 1023"/>
                <a:gd name="T13" fmla="*/ 144 h 153"/>
                <a:gd name="T14" fmla="*/ 0 w 1023"/>
                <a:gd name="T15" fmla="*/ 104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 h="153">
                  <a:moveTo>
                    <a:pt x="0" y="104"/>
                  </a:moveTo>
                  <a:cubicBezTo>
                    <a:pt x="28" y="91"/>
                    <a:pt x="56" y="70"/>
                    <a:pt x="85" y="68"/>
                  </a:cubicBezTo>
                  <a:cubicBezTo>
                    <a:pt x="367" y="43"/>
                    <a:pt x="648" y="21"/>
                    <a:pt x="930" y="2"/>
                  </a:cubicBezTo>
                  <a:cubicBezTo>
                    <a:pt x="960" y="0"/>
                    <a:pt x="992" y="24"/>
                    <a:pt x="1023" y="36"/>
                  </a:cubicBezTo>
                  <a:cubicBezTo>
                    <a:pt x="993" y="52"/>
                    <a:pt x="964" y="80"/>
                    <a:pt x="932" y="83"/>
                  </a:cubicBezTo>
                  <a:cubicBezTo>
                    <a:pt x="661" y="108"/>
                    <a:pt x="390" y="129"/>
                    <a:pt x="119" y="150"/>
                  </a:cubicBezTo>
                  <a:cubicBezTo>
                    <a:pt x="83" y="153"/>
                    <a:pt x="46" y="146"/>
                    <a:pt x="10" y="144"/>
                  </a:cubicBezTo>
                  <a:cubicBezTo>
                    <a:pt x="7" y="131"/>
                    <a:pt x="3" y="117"/>
                    <a:pt x="0"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4"/>
          <p:cNvGrpSpPr>
            <a:grpSpLocks noChangeAspect="1"/>
          </p:cNvGrpSpPr>
          <p:nvPr/>
        </p:nvGrpSpPr>
        <p:grpSpPr bwMode="auto">
          <a:xfrm>
            <a:off x="4541823" y="2346885"/>
            <a:ext cx="452479" cy="705917"/>
            <a:chOff x="2191" y="671"/>
            <a:chExt cx="1416" cy="2209"/>
          </a:xfrm>
          <a:solidFill>
            <a:schemeClr val="accent1"/>
          </a:solidFill>
        </p:grpSpPr>
        <p:sp>
          <p:nvSpPr>
            <p:cNvPr id="20" name="Freeform 19"/>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7"/>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23"/>
          <p:cNvSpPr/>
          <p:nvPr/>
        </p:nvSpPr>
        <p:spPr>
          <a:xfrm>
            <a:off x="4125256" y="805507"/>
            <a:ext cx="566829" cy="1655157"/>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p:nvPr/>
        </p:nvSpPr>
        <p:spPr>
          <a:xfrm flipH="1">
            <a:off x="4280742" y="830661"/>
            <a:ext cx="566829" cy="2456113"/>
          </a:xfrm>
          <a:custGeom>
            <a:avLst/>
            <a:gdLst>
              <a:gd name="connsiteX0" fmla="*/ 0 w 870318"/>
              <a:gd name="connsiteY0" fmla="*/ 2295525 h 2295525"/>
              <a:gd name="connsiteX1" fmla="*/ 752475 w 870318"/>
              <a:gd name="connsiteY1" fmla="*/ 1295400 h 2295525"/>
              <a:gd name="connsiteX2" fmla="*/ 857250 w 870318"/>
              <a:gd name="connsiteY2" fmla="*/ 0 h 2295525"/>
            </a:gdLst>
            <a:ahLst/>
            <a:cxnLst>
              <a:cxn ang="0">
                <a:pos x="connsiteX0" y="connsiteY0"/>
              </a:cxn>
              <a:cxn ang="0">
                <a:pos x="connsiteX1" y="connsiteY1"/>
              </a:cxn>
              <a:cxn ang="0">
                <a:pos x="connsiteX2" y="connsiteY2"/>
              </a:cxn>
            </a:cxnLst>
            <a:rect l="l" t="t" r="r" b="b"/>
            <a:pathLst>
              <a:path w="870318" h="2295525">
                <a:moveTo>
                  <a:pt x="0" y="2295525"/>
                </a:moveTo>
                <a:cubicBezTo>
                  <a:pt x="304800" y="1986756"/>
                  <a:pt x="609600" y="1677987"/>
                  <a:pt x="752475" y="1295400"/>
                </a:cubicBezTo>
                <a:cubicBezTo>
                  <a:pt x="895350" y="912813"/>
                  <a:pt x="876300" y="456406"/>
                  <a:pt x="857250" y="0"/>
                </a:cubicBezTo>
              </a:path>
            </a:pathLst>
          </a:cu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4"/>
          <p:cNvGrpSpPr>
            <a:grpSpLocks noChangeAspect="1"/>
          </p:cNvGrpSpPr>
          <p:nvPr/>
        </p:nvGrpSpPr>
        <p:grpSpPr bwMode="auto">
          <a:xfrm>
            <a:off x="3852517" y="2443376"/>
            <a:ext cx="552880" cy="862557"/>
            <a:chOff x="2191" y="671"/>
            <a:chExt cx="1416" cy="2209"/>
          </a:xfrm>
          <a:solidFill>
            <a:schemeClr val="accent2"/>
          </a:solidFill>
        </p:grpSpPr>
        <p:sp>
          <p:nvSpPr>
            <p:cNvPr id="27" name="Freeform 26"/>
            <p:cNvSpPr>
              <a:spLocks noEditPoints="1"/>
            </p:cNvSpPr>
            <p:nvPr/>
          </p:nvSpPr>
          <p:spPr bwMode="auto">
            <a:xfrm>
              <a:off x="2191" y="1042"/>
              <a:ext cx="1416" cy="1838"/>
            </a:xfrm>
            <a:custGeom>
              <a:avLst/>
              <a:gdLst>
                <a:gd name="T0" fmla="*/ 1860 w 3667"/>
                <a:gd name="T1" fmla="*/ 0 h 4758"/>
                <a:gd name="T2" fmla="*/ 2373 w 3667"/>
                <a:gd name="T3" fmla="*/ 56 h 4758"/>
                <a:gd name="T4" fmla="*/ 2532 w 3667"/>
                <a:gd name="T5" fmla="*/ 231 h 4758"/>
                <a:gd name="T6" fmla="*/ 2580 w 3667"/>
                <a:gd name="T7" fmla="*/ 802 h 4758"/>
                <a:gd name="T8" fmla="*/ 3099 w 3667"/>
                <a:gd name="T9" fmla="*/ 1905 h 4758"/>
                <a:gd name="T10" fmla="*/ 3529 w 3667"/>
                <a:gd name="T11" fmla="*/ 2674 h 4758"/>
                <a:gd name="T12" fmla="*/ 2104 w 3667"/>
                <a:gd name="T13" fmla="*/ 4696 h 4758"/>
                <a:gd name="T14" fmla="*/ 695 w 3667"/>
                <a:gd name="T15" fmla="*/ 4349 h 4758"/>
                <a:gd name="T16" fmla="*/ 169 w 3667"/>
                <a:gd name="T17" fmla="*/ 2730 h 4758"/>
                <a:gd name="T18" fmla="*/ 679 w 3667"/>
                <a:gd name="T19" fmla="*/ 1619 h 4758"/>
                <a:gd name="T20" fmla="*/ 1130 w 3667"/>
                <a:gd name="T21" fmla="*/ 247 h 4758"/>
                <a:gd name="T22" fmla="*/ 1306 w 3667"/>
                <a:gd name="T23" fmla="*/ 52 h 4758"/>
                <a:gd name="T24" fmla="*/ 1860 w 3667"/>
                <a:gd name="T25" fmla="*/ 0 h 4758"/>
                <a:gd name="T26" fmla="*/ 1864 w 3667"/>
                <a:gd name="T27" fmla="*/ 538 h 4758"/>
                <a:gd name="T28" fmla="*/ 1414 w 3667"/>
                <a:gd name="T29" fmla="*/ 575 h 4758"/>
                <a:gd name="T30" fmla="*/ 1262 w 3667"/>
                <a:gd name="T31" fmla="*/ 745 h 4758"/>
                <a:gd name="T32" fmla="*/ 930 w 3667"/>
                <a:gd name="T33" fmla="*/ 1797 h 4758"/>
                <a:gd name="T34" fmla="*/ 493 w 3667"/>
                <a:gd name="T35" fmla="*/ 2720 h 4758"/>
                <a:gd name="T36" fmla="*/ 1226 w 3667"/>
                <a:gd name="T37" fmla="*/ 4217 h 4758"/>
                <a:gd name="T38" fmla="*/ 2684 w 3667"/>
                <a:gd name="T39" fmla="*/ 4088 h 4758"/>
                <a:gd name="T40" fmla="*/ 2929 w 3667"/>
                <a:gd name="T41" fmla="*/ 2179 h 4758"/>
                <a:gd name="T42" fmla="*/ 2393 w 3667"/>
                <a:gd name="T43" fmla="*/ 728 h 4758"/>
                <a:gd name="T44" fmla="*/ 2270 w 3667"/>
                <a:gd name="T45" fmla="*/ 585 h 4758"/>
                <a:gd name="T46" fmla="*/ 1864 w 3667"/>
                <a:gd name="T47" fmla="*/ 538 h 4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67" h="4758">
                  <a:moveTo>
                    <a:pt x="1860" y="0"/>
                  </a:moveTo>
                  <a:cubicBezTo>
                    <a:pt x="2022" y="18"/>
                    <a:pt x="2197" y="39"/>
                    <a:pt x="2373" y="56"/>
                  </a:cubicBezTo>
                  <a:cubicBezTo>
                    <a:pt x="2483" y="66"/>
                    <a:pt x="2525" y="130"/>
                    <a:pt x="2532" y="231"/>
                  </a:cubicBezTo>
                  <a:cubicBezTo>
                    <a:pt x="2546" y="422"/>
                    <a:pt x="2549" y="614"/>
                    <a:pt x="2580" y="802"/>
                  </a:cubicBezTo>
                  <a:cubicBezTo>
                    <a:pt x="2650" y="1216"/>
                    <a:pt x="2871" y="1564"/>
                    <a:pt x="3099" y="1905"/>
                  </a:cubicBezTo>
                  <a:cubicBezTo>
                    <a:pt x="3263" y="2151"/>
                    <a:pt x="3476" y="2369"/>
                    <a:pt x="3529" y="2674"/>
                  </a:cubicBezTo>
                  <a:cubicBezTo>
                    <a:pt x="3667" y="3478"/>
                    <a:pt x="3304" y="4551"/>
                    <a:pt x="2104" y="4696"/>
                  </a:cubicBezTo>
                  <a:cubicBezTo>
                    <a:pt x="1592" y="4758"/>
                    <a:pt x="1118" y="4641"/>
                    <a:pt x="695" y="4349"/>
                  </a:cubicBezTo>
                  <a:cubicBezTo>
                    <a:pt x="203" y="4010"/>
                    <a:pt x="0" y="3366"/>
                    <a:pt x="169" y="2730"/>
                  </a:cubicBezTo>
                  <a:cubicBezTo>
                    <a:pt x="276" y="2330"/>
                    <a:pt x="431" y="1949"/>
                    <a:pt x="679" y="1619"/>
                  </a:cubicBezTo>
                  <a:cubicBezTo>
                    <a:pt x="988" y="1209"/>
                    <a:pt x="1136" y="757"/>
                    <a:pt x="1130" y="247"/>
                  </a:cubicBezTo>
                  <a:cubicBezTo>
                    <a:pt x="1129" y="93"/>
                    <a:pt x="1152" y="71"/>
                    <a:pt x="1306" y="52"/>
                  </a:cubicBezTo>
                  <a:cubicBezTo>
                    <a:pt x="1485" y="30"/>
                    <a:pt x="1665" y="18"/>
                    <a:pt x="1860" y="0"/>
                  </a:cubicBezTo>
                  <a:close/>
                  <a:moveTo>
                    <a:pt x="1864" y="538"/>
                  </a:moveTo>
                  <a:cubicBezTo>
                    <a:pt x="1696" y="552"/>
                    <a:pt x="1555" y="563"/>
                    <a:pt x="1414" y="575"/>
                  </a:cubicBezTo>
                  <a:cubicBezTo>
                    <a:pt x="1309" y="583"/>
                    <a:pt x="1261" y="631"/>
                    <a:pt x="1262" y="745"/>
                  </a:cubicBezTo>
                  <a:cubicBezTo>
                    <a:pt x="1263" y="1129"/>
                    <a:pt x="1167" y="1481"/>
                    <a:pt x="930" y="1797"/>
                  </a:cubicBezTo>
                  <a:cubicBezTo>
                    <a:pt x="724" y="2072"/>
                    <a:pt x="585" y="2385"/>
                    <a:pt x="493" y="2720"/>
                  </a:cubicBezTo>
                  <a:cubicBezTo>
                    <a:pt x="311" y="3380"/>
                    <a:pt x="593" y="3975"/>
                    <a:pt x="1226" y="4217"/>
                  </a:cubicBezTo>
                  <a:cubicBezTo>
                    <a:pt x="1729" y="4409"/>
                    <a:pt x="2228" y="4407"/>
                    <a:pt x="2684" y="4088"/>
                  </a:cubicBezTo>
                  <a:cubicBezTo>
                    <a:pt x="3280" y="3670"/>
                    <a:pt x="3388" y="2790"/>
                    <a:pt x="2929" y="2179"/>
                  </a:cubicBezTo>
                  <a:cubicBezTo>
                    <a:pt x="2605" y="1749"/>
                    <a:pt x="2370" y="1287"/>
                    <a:pt x="2393" y="728"/>
                  </a:cubicBezTo>
                  <a:cubicBezTo>
                    <a:pt x="2396" y="646"/>
                    <a:pt x="2356" y="595"/>
                    <a:pt x="2270" y="585"/>
                  </a:cubicBezTo>
                  <a:cubicBezTo>
                    <a:pt x="2126" y="569"/>
                    <a:pt x="1983" y="552"/>
                    <a:pt x="1864" y="5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6"/>
            <p:cNvSpPr/>
            <p:nvPr/>
          </p:nvSpPr>
          <p:spPr bwMode="auto">
            <a:xfrm>
              <a:off x="2673" y="671"/>
              <a:ext cx="459" cy="189"/>
            </a:xfrm>
            <a:custGeom>
              <a:avLst/>
              <a:gdLst>
                <a:gd name="T0" fmla="*/ 0 w 1188"/>
                <a:gd name="T1" fmla="*/ 489 h 489"/>
                <a:gd name="T2" fmla="*/ 596 w 1188"/>
                <a:gd name="T3" fmla="*/ 1 h 489"/>
                <a:gd name="T4" fmla="*/ 1188 w 1188"/>
                <a:gd name="T5" fmla="*/ 489 h 489"/>
                <a:gd name="T6" fmla="*/ 0 w 1188"/>
                <a:gd name="T7" fmla="*/ 489 h 489"/>
              </a:gdLst>
              <a:ahLst/>
              <a:cxnLst>
                <a:cxn ang="0">
                  <a:pos x="T0" y="T1"/>
                </a:cxn>
                <a:cxn ang="0">
                  <a:pos x="T2" y="T3"/>
                </a:cxn>
                <a:cxn ang="0">
                  <a:pos x="T4" y="T5"/>
                </a:cxn>
                <a:cxn ang="0">
                  <a:pos x="T6" y="T7"/>
                </a:cxn>
              </a:cxnLst>
              <a:rect l="0" t="0" r="r" b="b"/>
              <a:pathLst>
                <a:path w="1188" h="489">
                  <a:moveTo>
                    <a:pt x="0" y="489"/>
                  </a:moveTo>
                  <a:cubicBezTo>
                    <a:pt x="44" y="214"/>
                    <a:pt x="306" y="0"/>
                    <a:pt x="596" y="1"/>
                  </a:cubicBezTo>
                  <a:cubicBezTo>
                    <a:pt x="883" y="2"/>
                    <a:pt x="1144" y="214"/>
                    <a:pt x="1188" y="489"/>
                  </a:cubicBezTo>
                  <a:cubicBezTo>
                    <a:pt x="792" y="489"/>
                    <a:pt x="396" y="489"/>
                    <a:pt x="0" y="4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7"/>
            <p:cNvSpPr/>
            <p:nvPr/>
          </p:nvSpPr>
          <p:spPr bwMode="auto">
            <a:xfrm>
              <a:off x="2655" y="891"/>
              <a:ext cx="496" cy="33"/>
            </a:xfrm>
            <a:custGeom>
              <a:avLst/>
              <a:gdLst>
                <a:gd name="T0" fmla="*/ 637 w 1284"/>
                <a:gd name="T1" fmla="*/ 1 h 85"/>
                <a:gd name="T2" fmla="*/ 1209 w 1284"/>
                <a:gd name="T3" fmla="*/ 3 h 85"/>
                <a:gd name="T4" fmla="*/ 1284 w 1284"/>
                <a:gd name="T5" fmla="*/ 38 h 85"/>
                <a:gd name="T6" fmla="*/ 1214 w 1284"/>
                <a:gd name="T7" fmla="*/ 82 h 85"/>
                <a:gd name="T8" fmla="*/ 69 w 1284"/>
                <a:gd name="T9" fmla="*/ 82 h 85"/>
                <a:gd name="T10" fmla="*/ 0 w 1284"/>
                <a:gd name="T11" fmla="*/ 37 h 85"/>
                <a:gd name="T12" fmla="*/ 75 w 1284"/>
                <a:gd name="T13" fmla="*/ 3 h 85"/>
                <a:gd name="T14" fmla="*/ 637 w 1284"/>
                <a:gd name="T15" fmla="*/ 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4" h="85">
                  <a:moveTo>
                    <a:pt x="637" y="1"/>
                  </a:moveTo>
                  <a:cubicBezTo>
                    <a:pt x="828" y="1"/>
                    <a:pt x="1018" y="0"/>
                    <a:pt x="1209" y="3"/>
                  </a:cubicBezTo>
                  <a:cubicBezTo>
                    <a:pt x="1234" y="3"/>
                    <a:pt x="1259" y="26"/>
                    <a:pt x="1284" y="38"/>
                  </a:cubicBezTo>
                  <a:cubicBezTo>
                    <a:pt x="1261" y="54"/>
                    <a:pt x="1237" y="82"/>
                    <a:pt x="1214" y="82"/>
                  </a:cubicBezTo>
                  <a:cubicBezTo>
                    <a:pt x="832" y="85"/>
                    <a:pt x="451" y="85"/>
                    <a:pt x="69" y="82"/>
                  </a:cubicBezTo>
                  <a:cubicBezTo>
                    <a:pt x="46" y="82"/>
                    <a:pt x="23" y="53"/>
                    <a:pt x="0" y="37"/>
                  </a:cubicBezTo>
                  <a:cubicBezTo>
                    <a:pt x="25" y="25"/>
                    <a:pt x="50" y="3"/>
                    <a:pt x="75" y="3"/>
                  </a:cubicBezTo>
                  <a:cubicBezTo>
                    <a:pt x="263" y="0"/>
                    <a:pt x="450" y="1"/>
                    <a:pt x="63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8"/>
            <p:cNvSpPr/>
            <p:nvPr/>
          </p:nvSpPr>
          <p:spPr bwMode="auto">
            <a:xfrm>
              <a:off x="2656" y="943"/>
              <a:ext cx="495" cy="33"/>
            </a:xfrm>
            <a:custGeom>
              <a:avLst/>
              <a:gdLst>
                <a:gd name="T0" fmla="*/ 636 w 1283"/>
                <a:gd name="T1" fmla="*/ 2 h 85"/>
                <a:gd name="T2" fmla="*/ 1199 w 1283"/>
                <a:gd name="T3" fmla="*/ 4 h 85"/>
                <a:gd name="T4" fmla="*/ 1283 w 1283"/>
                <a:gd name="T5" fmla="*/ 47 h 85"/>
                <a:gd name="T6" fmla="*/ 1197 w 1283"/>
                <a:gd name="T7" fmla="*/ 83 h 85"/>
                <a:gd name="T8" fmla="*/ 82 w 1283"/>
                <a:gd name="T9" fmla="*/ 83 h 85"/>
                <a:gd name="T10" fmla="*/ 0 w 1283"/>
                <a:gd name="T11" fmla="*/ 44 h 85"/>
                <a:gd name="T12" fmla="*/ 84 w 1283"/>
                <a:gd name="T13" fmla="*/ 4 h 85"/>
                <a:gd name="T14" fmla="*/ 636 w 1283"/>
                <a:gd name="T15" fmla="*/ 2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3" h="85">
                  <a:moveTo>
                    <a:pt x="636" y="2"/>
                  </a:moveTo>
                  <a:cubicBezTo>
                    <a:pt x="824" y="2"/>
                    <a:pt x="1012" y="0"/>
                    <a:pt x="1199" y="4"/>
                  </a:cubicBezTo>
                  <a:cubicBezTo>
                    <a:pt x="1228" y="5"/>
                    <a:pt x="1255" y="32"/>
                    <a:pt x="1283" y="47"/>
                  </a:cubicBezTo>
                  <a:cubicBezTo>
                    <a:pt x="1255" y="59"/>
                    <a:pt x="1226" y="82"/>
                    <a:pt x="1197" y="83"/>
                  </a:cubicBezTo>
                  <a:cubicBezTo>
                    <a:pt x="826" y="85"/>
                    <a:pt x="454" y="85"/>
                    <a:pt x="82" y="83"/>
                  </a:cubicBezTo>
                  <a:cubicBezTo>
                    <a:pt x="55" y="82"/>
                    <a:pt x="27" y="58"/>
                    <a:pt x="0" y="44"/>
                  </a:cubicBezTo>
                  <a:cubicBezTo>
                    <a:pt x="28" y="30"/>
                    <a:pt x="56" y="5"/>
                    <a:pt x="84" y="4"/>
                  </a:cubicBezTo>
                  <a:cubicBezTo>
                    <a:pt x="268" y="0"/>
                    <a:pt x="452" y="2"/>
                    <a:pt x="63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IN"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30"/>
          <p:cNvSpPr txBox="1"/>
          <p:nvPr/>
        </p:nvSpPr>
        <p:spPr>
          <a:xfrm>
            <a:off x="5200623" y="2252829"/>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31"/>
          <p:cNvSpPr/>
          <p:nvPr/>
        </p:nvSpPr>
        <p:spPr>
          <a:xfrm>
            <a:off x="5560915" y="2323198"/>
            <a:ext cx="991024" cy="4431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5557854" y="2138290"/>
            <a:ext cx="897682" cy="18466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1990652" y="2688377"/>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2370267" y="2758745"/>
            <a:ext cx="926502" cy="5539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2248696" y="2573838"/>
            <a:ext cx="897682" cy="184666"/>
          </a:xfrm>
          <a:prstGeom prst="rect">
            <a:avLst/>
          </a:prstGeom>
          <a:noFill/>
        </p:spPr>
        <p:txBody>
          <a:bodyPr wrap="non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2351994" y="4035185"/>
            <a:ext cx="416651" cy="434989"/>
          </a:xfrm>
          <a:prstGeom prst="rect">
            <a:avLst/>
          </a:prstGeom>
          <a:noFill/>
        </p:spPr>
        <p:txBody>
          <a:bodyPr wrap="none" lIns="65023" tIns="32511" rIns="65023" bIns="32511" rtlCol="0">
            <a:spAutoFit/>
          </a:bodyPr>
          <a:lstStyle/>
          <a:p>
            <a:pP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7"/>
          <p:cNvSpPr/>
          <p:nvPr/>
        </p:nvSpPr>
        <p:spPr>
          <a:xfrm>
            <a:off x="2731609" y="4105553"/>
            <a:ext cx="926502" cy="55399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2610039" y="3920645"/>
            <a:ext cx="897682" cy="184666"/>
          </a:xfrm>
          <a:prstGeom prst="rect">
            <a:avLst/>
          </a:prstGeom>
          <a:noFill/>
        </p:spPr>
        <p:txBody>
          <a:bodyPr wrap="none" lIns="0" tIns="0" rIns="0" bIns="0"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1699118" y="2730759"/>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2"/>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9"/>
          <p:cNvSpPr>
            <a:spLocks noEditPoints="1"/>
          </p:cNvSpPr>
          <p:nvPr/>
        </p:nvSpPr>
        <p:spPr bwMode="auto">
          <a:xfrm>
            <a:off x="2069015" y="4062237"/>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0"/>
          <p:cNvSpPr>
            <a:spLocks noEditPoints="1"/>
          </p:cNvSpPr>
          <p:nvPr/>
        </p:nvSpPr>
        <p:spPr bwMode="auto">
          <a:xfrm>
            <a:off x="6698668" y="2283090"/>
            <a:ext cx="286487" cy="29290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1"/>
          </a:solidFill>
          <a:ln>
            <a:noFill/>
          </a:ln>
        </p:spPr>
        <p:txBody>
          <a:bodyPr vert="horz" wrap="square" lIns="59553" tIns="29777" rIns="59553" bIns="29777"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500"/>
                                        <p:tgtEl>
                                          <p:spTgt spid="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animBg="1"/>
      <p:bldP spid="25" grpId="0" animBg="1"/>
      <p:bldP spid="31" grpId="0"/>
      <p:bldP spid="32" grpId="0"/>
      <p:bldP spid="33" grpId="0"/>
      <p:bldP spid="34" grpId="0"/>
      <p:bldP spid="35" grpId="0"/>
      <p:bldP spid="36" grpId="0"/>
      <p:bldP spid="37" grpId="0"/>
      <p:bldP spid="38" grpId="0"/>
      <p:bldP spid="39" grpId="0"/>
      <p:bldP spid="49" grpId="0" animBg="1"/>
      <p:bldP spid="50" grpId="0" animBg="1"/>
      <p:bldP spid="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3"/>
          <p:cNvSpPr>
            <a:spLocks noEditPoints="1"/>
          </p:cNvSpPr>
          <p:nvPr/>
        </p:nvSpPr>
        <p:spPr bwMode="black">
          <a:xfrm>
            <a:off x="4086916" y="3493875"/>
            <a:ext cx="1117488" cy="1261126"/>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bg1">
              <a:lumMod val="75000"/>
            </a:schemeClr>
          </a:solidFill>
          <a:ln>
            <a:noFill/>
          </a:ln>
        </p:spPr>
        <p:txBody>
          <a:bodyPr vert="horz" wrap="square" lIns="53729" tIns="26867" rIns="53729" bIns="26867" numCol="1" anchor="t" anchorCtr="0" compatLnSpc="1"/>
          <a:lstStyle/>
          <a:p>
            <a:endParaRPr lang="en-US" sz="1700" dirty="0"/>
          </a:p>
        </p:txBody>
      </p:sp>
      <p:grpSp>
        <p:nvGrpSpPr>
          <p:cNvPr id="2" name="组合 9"/>
          <p:cNvGrpSpPr/>
          <p:nvPr/>
        </p:nvGrpSpPr>
        <p:grpSpPr>
          <a:xfrm>
            <a:off x="2584049" y="1583572"/>
            <a:ext cx="1874495" cy="1045040"/>
            <a:chOff x="3445399" y="2111430"/>
            <a:chExt cx="2499326" cy="1393386"/>
          </a:xfrm>
        </p:grpSpPr>
        <p:sp>
          <p:nvSpPr>
            <p:cNvPr id="11" name="Cloud Callout 12"/>
            <p:cNvSpPr/>
            <p:nvPr/>
          </p:nvSpPr>
          <p:spPr bwMode="auto">
            <a:xfrm>
              <a:off x="3445399" y="2111430"/>
              <a:ext cx="2499326" cy="1393386"/>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16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2" name="文本框 11"/>
            <p:cNvSpPr txBox="1"/>
            <p:nvPr/>
          </p:nvSpPr>
          <p:spPr>
            <a:xfrm>
              <a:off x="3781991" y="2515735"/>
              <a:ext cx="1887695" cy="615553"/>
            </a:xfrm>
            <a:prstGeom prst="rect">
              <a:avLst/>
            </a:prstGeom>
            <a:noFill/>
            <a:effectLst/>
          </p:spPr>
          <p:txBody>
            <a:bodyPr wrap="none"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rPr>
                <a:t>团队精神</a:t>
              </a:r>
              <a:endParaRPr lang="en-US" altLang="zh-CN" sz="2400" dirty="0">
                <a:solidFill>
                  <a:srgbClr val="FFFFFF"/>
                </a:solidFill>
                <a:latin typeface="微软雅黑" panose="020B0503020204020204" pitchFamily="34" charset="-122"/>
                <a:ea typeface="微软雅黑" panose="020B0503020204020204" pitchFamily="34" charset="-122"/>
              </a:endParaRPr>
            </a:p>
          </p:txBody>
        </p:sp>
      </p:grpSp>
      <p:grpSp>
        <p:nvGrpSpPr>
          <p:cNvPr id="3" name="组合 12"/>
          <p:cNvGrpSpPr/>
          <p:nvPr/>
        </p:nvGrpSpPr>
        <p:grpSpPr>
          <a:xfrm>
            <a:off x="1822537" y="2816218"/>
            <a:ext cx="1924676" cy="1045888"/>
            <a:chOff x="2430049" y="3754957"/>
            <a:chExt cx="2566235" cy="1394517"/>
          </a:xfrm>
        </p:grpSpPr>
        <p:sp>
          <p:nvSpPr>
            <p:cNvPr id="14" name="Cloud Callout 9"/>
            <p:cNvSpPr/>
            <p:nvPr/>
          </p:nvSpPr>
          <p:spPr bwMode="auto">
            <a:xfrm>
              <a:off x="2430049" y="3754957"/>
              <a:ext cx="2566235" cy="1394517"/>
            </a:xfrm>
            <a:prstGeom prst="cloudCallout">
              <a:avLst>
                <a:gd name="adj1" fmla="val 68799"/>
                <a:gd name="adj2" fmla="val 17194"/>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16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5" name="文本框 14"/>
            <p:cNvSpPr txBox="1"/>
            <p:nvPr/>
          </p:nvSpPr>
          <p:spPr>
            <a:xfrm>
              <a:off x="2800094" y="4159828"/>
              <a:ext cx="1887696" cy="615553"/>
            </a:xfrm>
            <a:prstGeom prst="rect">
              <a:avLst/>
            </a:prstGeom>
            <a:noFill/>
            <a:effectLst/>
          </p:spPr>
          <p:txBody>
            <a:bodyPr wrap="none"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rPr>
                <a:t>新的定位</a:t>
              </a:r>
              <a:endParaRPr lang="en-US" altLang="zh-CN" sz="2400"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15"/>
          <p:cNvGrpSpPr/>
          <p:nvPr/>
        </p:nvGrpSpPr>
        <p:grpSpPr>
          <a:xfrm>
            <a:off x="4751433" y="1544389"/>
            <a:ext cx="1690966" cy="1037517"/>
            <a:chOff x="6335243" y="2059185"/>
            <a:chExt cx="2254621" cy="1383356"/>
          </a:xfrm>
        </p:grpSpPr>
        <p:sp>
          <p:nvSpPr>
            <p:cNvPr id="17" name="Cloud Callout 8"/>
            <p:cNvSpPr/>
            <p:nvPr/>
          </p:nvSpPr>
          <p:spPr bwMode="auto">
            <a:xfrm>
              <a:off x="6335243" y="2059185"/>
              <a:ext cx="2254621" cy="1383356"/>
            </a:xfrm>
            <a:prstGeom prst="cloudCallout">
              <a:avLst>
                <a:gd name="adj1" fmla="val -66639"/>
                <a:gd name="adj2" fmla="val 117063"/>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16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54667" y="2432612"/>
              <a:ext cx="1477328" cy="615553"/>
            </a:xfrm>
            <a:prstGeom prst="rect">
              <a:avLst/>
            </a:prstGeom>
            <a:noFill/>
            <a:effectLst/>
          </p:spPr>
          <p:txBody>
            <a:bodyPr wrap="none"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rPr>
                <a:t>责任感</a:t>
              </a:r>
              <a:endParaRPr lang="en-US" altLang="zh-CN" sz="2400"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18"/>
          <p:cNvGrpSpPr/>
          <p:nvPr/>
        </p:nvGrpSpPr>
        <p:grpSpPr>
          <a:xfrm>
            <a:off x="5479438" y="2713712"/>
            <a:ext cx="1790846" cy="1163039"/>
            <a:chOff x="7305917" y="3618283"/>
            <a:chExt cx="2387794" cy="1550718"/>
          </a:xfrm>
        </p:grpSpPr>
        <p:sp>
          <p:nvSpPr>
            <p:cNvPr id="20" name="Cloud Callout 11"/>
            <p:cNvSpPr/>
            <p:nvPr/>
          </p:nvSpPr>
          <p:spPr bwMode="auto">
            <a:xfrm>
              <a:off x="7305917" y="3618283"/>
              <a:ext cx="2387794" cy="1550718"/>
            </a:xfrm>
            <a:prstGeom prst="cloudCallout">
              <a:avLst>
                <a:gd name="adj1" fmla="val -90339"/>
                <a:gd name="adj2" fmla="val 18228"/>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16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791928" y="4159825"/>
              <a:ext cx="1477328" cy="615553"/>
            </a:xfrm>
            <a:prstGeom prst="rect">
              <a:avLst/>
            </a:prstGeom>
            <a:noFill/>
            <a:effectLst/>
          </p:spPr>
          <p:txBody>
            <a:bodyPr wrap="none" rtlCol="0">
              <a:spAutoFit/>
            </a:bodyPr>
            <a:lstStyle/>
            <a:p>
              <a:r>
                <a:rPr lang="zh-CN" altLang="en-US" sz="2400" dirty="0">
                  <a:solidFill>
                    <a:srgbClr val="FFFFFF"/>
                  </a:solidFill>
                  <a:latin typeface="微软雅黑" panose="020B0503020204020204" pitchFamily="34" charset="-122"/>
                  <a:ea typeface="微软雅黑" panose="020B0503020204020204" pitchFamily="34" charset="-122"/>
                </a:rPr>
                <a:t>使命感</a:t>
              </a:r>
              <a:endParaRPr lang="en-US" altLang="zh-CN" sz="2400" dirty="0">
                <a:solidFill>
                  <a:srgbClr val="FFFFFF"/>
                </a:solidFill>
                <a:latin typeface="微软雅黑" panose="020B0503020204020204" pitchFamily="34" charset="-122"/>
                <a:ea typeface="微软雅黑" panose="020B0503020204020204" pitchFamily="34" charset="-122"/>
              </a:endParaRPr>
            </a:p>
          </p:txBody>
        </p:sp>
      </p:grpSp>
      <p:sp>
        <p:nvSpPr>
          <p:cNvPr id="22" name="TextBox 12"/>
          <p:cNvSpPr txBox="1"/>
          <p:nvPr/>
        </p:nvSpPr>
        <p:spPr>
          <a:xfrm>
            <a:off x="163908" y="2976504"/>
            <a:ext cx="1767147" cy="767839"/>
          </a:xfrm>
          <a:prstGeom prst="rect">
            <a:avLst/>
          </a:prstGeom>
          <a:noFill/>
        </p:spPr>
        <p:txBody>
          <a:bodyPr wrap="square" lIns="68580" tIns="34290" rIns="68580" bIns="34290"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TextBox 12"/>
          <p:cNvSpPr txBox="1"/>
          <p:nvPr/>
        </p:nvSpPr>
        <p:spPr>
          <a:xfrm>
            <a:off x="902221" y="1531841"/>
            <a:ext cx="1767147" cy="767839"/>
          </a:xfrm>
          <a:prstGeom prst="rect">
            <a:avLst/>
          </a:prstGeom>
          <a:noFill/>
        </p:spPr>
        <p:txBody>
          <a:bodyPr wrap="square" lIns="68580" tIns="34290" rIns="68580" bIns="34290"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12"/>
          <p:cNvSpPr txBox="1"/>
          <p:nvPr/>
        </p:nvSpPr>
        <p:spPr>
          <a:xfrm>
            <a:off x="6660232" y="1535872"/>
            <a:ext cx="1767147" cy="767839"/>
          </a:xfrm>
          <a:prstGeom prst="rect">
            <a:avLst/>
          </a:prstGeom>
          <a:noFill/>
        </p:spPr>
        <p:txBody>
          <a:bodyPr wrap="square" lIns="68580" tIns="34290" rIns="68580" bIns="34290"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TextBox 12"/>
          <p:cNvSpPr txBox="1"/>
          <p:nvPr/>
        </p:nvSpPr>
        <p:spPr>
          <a:xfrm>
            <a:off x="7372047" y="2976504"/>
            <a:ext cx="1767147" cy="767839"/>
          </a:xfrm>
          <a:prstGeom prst="rect">
            <a:avLst/>
          </a:prstGeom>
          <a:noFill/>
        </p:spPr>
        <p:txBody>
          <a:bodyPr wrap="square" lIns="68580" tIns="34290" rIns="68580" bIns="34290"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dissolve">
                                      <p:cBhvr>
                                        <p:cTn id="24" dur="500"/>
                                        <p:tgtEl>
                                          <p:spTgt spid="5"/>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par>
                                <p:cTn id="32" presetID="22" presetClass="entr" presetSubtype="8" fill="hold" nodeType="withEffect">
                                  <p:stCondLst>
                                    <p:cond delay="5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nodeType="withEffect">
                                  <p:stCondLst>
                                    <p:cond delay="75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1457144" y="1616509"/>
            <a:ext cx="1094898" cy="1094898"/>
            <a:chOff x="1209015" y="2684670"/>
            <a:chExt cx="1460409" cy="1460409"/>
          </a:xfrm>
        </p:grpSpPr>
        <p:grpSp>
          <p:nvGrpSpPr>
            <p:cNvPr id="3" name="Group 11"/>
            <p:cNvGrpSpPr/>
            <p:nvPr/>
          </p:nvGrpSpPr>
          <p:grpSpPr>
            <a:xfrm>
              <a:off x="1209015" y="2684670"/>
              <a:ext cx="1460409" cy="1460409"/>
              <a:chOff x="1843428" y="2936308"/>
              <a:chExt cx="1460409" cy="1460409"/>
            </a:xfrm>
          </p:grpSpPr>
          <p:sp>
            <p:nvSpPr>
              <p:cNvPr id="38" name="Oval 54"/>
              <p:cNvSpPr/>
              <p:nvPr/>
            </p:nvSpPr>
            <p:spPr>
              <a:xfrm>
                <a:off x="1843428" y="2936308"/>
                <a:ext cx="1460409" cy="1460409"/>
              </a:xfrm>
              <a:prstGeom prst="ellipse">
                <a:avLst/>
              </a:prstGeom>
              <a:solidFill>
                <a:sysClr val="window" lastClr="FFFFFF"/>
              </a:solidFill>
              <a:ln w="19050" cap="flat" cmpd="sng" algn="ctr">
                <a:solidFill>
                  <a:schemeClr val="accent1"/>
                </a:solidFill>
                <a:prstDash val="solid"/>
                <a:miter lim="800000"/>
              </a:ln>
              <a:effectLst/>
            </p:spPr>
            <p:txBody>
              <a:bodyPr rtlCol="0" anchor="ctr"/>
              <a:lstStyle/>
              <a:p>
                <a:pPr algn="ctr" defTabSz="671830">
                  <a:defRPr/>
                </a:pPr>
                <a:endParaRPr lang="en-US" kern="0" dirty="0">
                  <a:solidFill>
                    <a:sysClr val="windowText" lastClr="000000"/>
                  </a:solidFill>
                  <a:latin typeface="Calibri" panose="020F0502020204030204"/>
                </a:endParaRPr>
              </a:p>
            </p:txBody>
          </p:sp>
          <p:sp>
            <p:nvSpPr>
              <p:cNvPr id="39" name="Oval 61"/>
              <p:cNvSpPr/>
              <p:nvPr/>
            </p:nvSpPr>
            <p:spPr>
              <a:xfrm>
                <a:off x="2001935" y="3094815"/>
                <a:ext cx="1143395" cy="1143395"/>
              </a:xfrm>
              <a:prstGeom prst="ellipse">
                <a:avLst/>
              </a:prstGeom>
              <a:solidFill>
                <a:schemeClr val="accent1"/>
              </a:solidFill>
            </p:spPr>
            <p:txBody>
              <a:bodyPr wrap="square" rtlCol="0" anchor="ctr">
                <a:noAutofit/>
              </a:bodyPr>
              <a:lstStyle/>
              <a:p>
                <a:pPr algn="ctr" defTabSz="671830">
                  <a:lnSpc>
                    <a:spcPct val="110000"/>
                  </a:lnSpc>
                  <a:defRPr/>
                </a:pPr>
                <a:endParaRPr lang="en-US" sz="1500" kern="0" dirty="0">
                  <a:solidFill>
                    <a:prstClr val="white"/>
                  </a:solidFill>
                  <a:latin typeface="Arial" panose="020B0604020202020204" pitchFamily="34" charset="0"/>
                  <a:cs typeface="Arial" panose="020B0604020202020204" pitchFamily="34" charset="0"/>
                </a:endParaRPr>
              </a:p>
            </p:txBody>
          </p:sp>
        </p:grpSp>
        <p:grpSp>
          <p:nvGrpSpPr>
            <p:cNvPr id="4" name="Group 38"/>
            <p:cNvGrpSpPr/>
            <p:nvPr/>
          </p:nvGrpSpPr>
          <p:grpSpPr>
            <a:xfrm>
              <a:off x="1613272" y="3089732"/>
              <a:ext cx="651894" cy="650286"/>
              <a:chOff x="-1427163" y="2968625"/>
              <a:chExt cx="1285875" cy="1282700"/>
            </a:xfrm>
            <a:solidFill>
              <a:sysClr val="window" lastClr="FFFFFF"/>
            </a:solidFill>
          </p:grpSpPr>
          <p:sp>
            <p:nvSpPr>
              <p:cNvPr id="35" name="Freeform 6"/>
              <p:cNvSpPr>
                <a:spLocks noEditPoints="1"/>
              </p:cNvSpPr>
              <p:nvPr/>
            </p:nvSpPr>
            <p:spPr bwMode="auto">
              <a:xfrm>
                <a:off x="-1427163" y="2968625"/>
                <a:ext cx="1285875" cy="1282700"/>
              </a:xfrm>
              <a:custGeom>
                <a:avLst/>
                <a:gdLst>
                  <a:gd name="T0" fmla="*/ 278 w 343"/>
                  <a:gd name="T1" fmla="*/ 0 h 342"/>
                  <a:gd name="T2" fmla="*/ 64 w 343"/>
                  <a:gd name="T3" fmla="*/ 0 h 342"/>
                  <a:gd name="T4" fmla="*/ 0 w 343"/>
                  <a:gd name="T5" fmla="*/ 64 h 342"/>
                  <a:gd name="T6" fmla="*/ 0 w 343"/>
                  <a:gd name="T7" fmla="*/ 278 h 342"/>
                  <a:gd name="T8" fmla="*/ 64 w 343"/>
                  <a:gd name="T9" fmla="*/ 342 h 342"/>
                  <a:gd name="T10" fmla="*/ 278 w 343"/>
                  <a:gd name="T11" fmla="*/ 342 h 342"/>
                  <a:gd name="T12" fmla="*/ 343 w 343"/>
                  <a:gd name="T13" fmla="*/ 278 h 342"/>
                  <a:gd name="T14" fmla="*/ 343 w 343"/>
                  <a:gd name="T15" fmla="*/ 64 h 342"/>
                  <a:gd name="T16" fmla="*/ 278 w 343"/>
                  <a:gd name="T17" fmla="*/ 0 h 342"/>
                  <a:gd name="T18" fmla="*/ 328 w 343"/>
                  <a:gd name="T19" fmla="*/ 278 h 342"/>
                  <a:gd name="T20" fmla="*/ 278 w 343"/>
                  <a:gd name="T21" fmla="*/ 328 h 342"/>
                  <a:gd name="T22" fmla="*/ 64 w 343"/>
                  <a:gd name="T23" fmla="*/ 328 h 342"/>
                  <a:gd name="T24" fmla="*/ 14 w 343"/>
                  <a:gd name="T25" fmla="*/ 278 h 342"/>
                  <a:gd name="T26" fmla="*/ 14 w 343"/>
                  <a:gd name="T27" fmla="*/ 64 h 342"/>
                  <a:gd name="T28" fmla="*/ 64 w 343"/>
                  <a:gd name="T29" fmla="*/ 14 h 342"/>
                  <a:gd name="T30" fmla="*/ 278 w 343"/>
                  <a:gd name="T31" fmla="*/ 14 h 342"/>
                  <a:gd name="T32" fmla="*/ 328 w 343"/>
                  <a:gd name="T33" fmla="*/ 64 h 342"/>
                  <a:gd name="T34" fmla="*/ 328 w 343"/>
                  <a:gd name="T35" fmla="*/ 278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3" h="342">
                    <a:moveTo>
                      <a:pt x="278" y="0"/>
                    </a:moveTo>
                    <a:cubicBezTo>
                      <a:pt x="64" y="0"/>
                      <a:pt x="64" y="0"/>
                      <a:pt x="64" y="0"/>
                    </a:cubicBezTo>
                    <a:cubicBezTo>
                      <a:pt x="29" y="0"/>
                      <a:pt x="0" y="29"/>
                      <a:pt x="0" y="64"/>
                    </a:cubicBezTo>
                    <a:cubicBezTo>
                      <a:pt x="0" y="278"/>
                      <a:pt x="0" y="278"/>
                      <a:pt x="0" y="278"/>
                    </a:cubicBezTo>
                    <a:cubicBezTo>
                      <a:pt x="0" y="314"/>
                      <a:pt x="29" y="342"/>
                      <a:pt x="64" y="342"/>
                    </a:cubicBezTo>
                    <a:cubicBezTo>
                      <a:pt x="278" y="342"/>
                      <a:pt x="278" y="342"/>
                      <a:pt x="278" y="342"/>
                    </a:cubicBezTo>
                    <a:cubicBezTo>
                      <a:pt x="314" y="342"/>
                      <a:pt x="343" y="314"/>
                      <a:pt x="343" y="278"/>
                    </a:cubicBezTo>
                    <a:cubicBezTo>
                      <a:pt x="343" y="64"/>
                      <a:pt x="343" y="64"/>
                      <a:pt x="343" y="64"/>
                    </a:cubicBezTo>
                    <a:cubicBezTo>
                      <a:pt x="343" y="29"/>
                      <a:pt x="314" y="0"/>
                      <a:pt x="278" y="0"/>
                    </a:cubicBezTo>
                    <a:close/>
                    <a:moveTo>
                      <a:pt x="328" y="278"/>
                    </a:moveTo>
                    <a:cubicBezTo>
                      <a:pt x="328" y="306"/>
                      <a:pt x="306" y="328"/>
                      <a:pt x="278" y="328"/>
                    </a:cubicBezTo>
                    <a:cubicBezTo>
                      <a:pt x="64" y="328"/>
                      <a:pt x="64" y="328"/>
                      <a:pt x="64" y="328"/>
                    </a:cubicBezTo>
                    <a:cubicBezTo>
                      <a:pt x="37" y="328"/>
                      <a:pt x="14" y="306"/>
                      <a:pt x="14" y="278"/>
                    </a:cubicBezTo>
                    <a:cubicBezTo>
                      <a:pt x="14" y="64"/>
                      <a:pt x="14" y="64"/>
                      <a:pt x="14" y="64"/>
                    </a:cubicBezTo>
                    <a:cubicBezTo>
                      <a:pt x="14" y="37"/>
                      <a:pt x="37" y="14"/>
                      <a:pt x="64" y="14"/>
                    </a:cubicBezTo>
                    <a:cubicBezTo>
                      <a:pt x="278" y="14"/>
                      <a:pt x="278" y="14"/>
                      <a:pt x="278" y="14"/>
                    </a:cubicBezTo>
                    <a:cubicBezTo>
                      <a:pt x="306" y="14"/>
                      <a:pt x="328" y="37"/>
                      <a:pt x="328" y="64"/>
                    </a:cubicBezTo>
                    <a:lnTo>
                      <a:pt x="328" y="278"/>
                    </a:ln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36" name="Freeform 7"/>
              <p:cNvSpPr>
                <a:spLocks noEditPoints="1"/>
              </p:cNvSpPr>
              <p:nvPr/>
            </p:nvSpPr>
            <p:spPr bwMode="auto">
              <a:xfrm>
                <a:off x="-950913" y="3470275"/>
                <a:ext cx="334963" cy="334963"/>
              </a:xfrm>
              <a:custGeom>
                <a:avLst/>
                <a:gdLst>
                  <a:gd name="T0" fmla="*/ 44 w 89"/>
                  <a:gd name="T1" fmla="*/ 0 h 89"/>
                  <a:gd name="T2" fmla="*/ 0 w 89"/>
                  <a:gd name="T3" fmla="*/ 44 h 89"/>
                  <a:gd name="T4" fmla="*/ 44 w 89"/>
                  <a:gd name="T5" fmla="*/ 89 h 89"/>
                  <a:gd name="T6" fmla="*/ 89 w 89"/>
                  <a:gd name="T7" fmla="*/ 44 h 89"/>
                  <a:gd name="T8" fmla="*/ 44 w 89"/>
                  <a:gd name="T9" fmla="*/ 0 h 89"/>
                  <a:gd name="T10" fmla="*/ 44 w 89"/>
                  <a:gd name="T11" fmla="*/ 75 h 89"/>
                  <a:gd name="T12" fmla="*/ 14 w 89"/>
                  <a:gd name="T13" fmla="*/ 44 h 89"/>
                  <a:gd name="T14" fmla="*/ 44 w 89"/>
                  <a:gd name="T15" fmla="*/ 14 h 89"/>
                  <a:gd name="T16" fmla="*/ 75 w 89"/>
                  <a:gd name="T17" fmla="*/ 44 h 89"/>
                  <a:gd name="T18" fmla="*/ 44 w 89"/>
                  <a:gd name="T19"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4" y="0"/>
                    </a:moveTo>
                    <a:cubicBezTo>
                      <a:pt x="20" y="0"/>
                      <a:pt x="0" y="20"/>
                      <a:pt x="0" y="44"/>
                    </a:cubicBezTo>
                    <a:cubicBezTo>
                      <a:pt x="0" y="69"/>
                      <a:pt x="20" y="89"/>
                      <a:pt x="44" y="89"/>
                    </a:cubicBezTo>
                    <a:cubicBezTo>
                      <a:pt x="69" y="89"/>
                      <a:pt x="89" y="69"/>
                      <a:pt x="89" y="44"/>
                    </a:cubicBezTo>
                    <a:cubicBezTo>
                      <a:pt x="89" y="20"/>
                      <a:pt x="69" y="0"/>
                      <a:pt x="44" y="0"/>
                    </a:cubicBezTo>
                    <a:close/>
                    <a:moveTo>
                      <a:pt x="44" y="75"/>
                    </a:moveTo>
                    <a:cubicBezTo>
                      <a:pt x="27" y="75"/>
                      <a:pt x="14" y="61"/>
                      <a:pt x="14" y="44"/>
                    </a:cubicBezTo>
                    <a:cubicBezTo>
                      <a:pt x="14" y="28"/>
                      <a:pt x="27" y="14"/>
                      <a:pt x="44" y="14"/>
                    </a:cubicBezTo>
                    <a:cubicBezTo>
                      <a:pt x="61" y="14"/>
                      <a:pt x="75" y="28"/>
                      <a:pt x="75" y="44"/>
                    </a:cubicBezTo>
                    <a:cubicBezTo>
                      <a:pt x="75" y="61"/>
                      <a:pt x="61" y="75"/>
                      <a:pt x="44" y="75"/>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37" name="Freeform 8"/>
              <p:cNvSpPr>
                <a:spLocks noEditPoints="1"/>
              </p:cNvSpPr>
              <p:nvPr/>
            </p:nvSpPr>
            <p:spPr bwMode="auto">
              <a:xfrm>
                <a:off x="-1182688" y="3233738"/>
                <a:ext cx="798513" cy="803275"/>
              </a:xfrm>
              <a:custGeom>
                <a:avLst/>
                <a:gdLst>
                  <a:gd name="T0" fmla="*/ 194 w 213"/>
                  <a:gd name="T1" fmla="*/ 121 h 214"/>
                  <a:gd name="T2" fmla="*/ 193 w 213"/>
                  <a:gd name="T3" fmla="*/ 94 h 214"/>
                  <a:gd name="T4" fmla="*/ 212 w 213"/>
                  <a:gd name="T5" fmla="*/ 81 h 214"/>
                  <a:gd name="T6" fmla="*/ 186 w 213"/>
                  <a:gd name="T7" fmla="*/ 32 h 214"/>
                  <a:gd name="T8" fmla="*/ 177 w 213"/>
                  <a:gd name="T9" fmla="*/ 30 h 214"/>
                  <a:gd name="T10" fmla="*/ 139 w 213"/>
                  <a:gd name="T11" fmla="*/ 25 h 214"/>
                  <a:gd name="T12" fmla="*/ 132 w 213"/>
                  <a:gd name="T13" fmla="*/ 0 h 214"/>
                  <a:gd name="T14" fmla="*/ 75 w 213"/>
                  <a:gd name="T15" fmla="*/ 7 h 214"/>
                  <a:gd name="T16" fmla="*/ 51 w 213"/>
                  <a:gd name="T17" fmla="*/ 38 h 214"/>
                  <a:gd name="T18" fmla="*/ 26 w 213"/>
                  <a:gd name="T19" fmla="*/ 32 h 214"/>
                  <a:gd name="T20" fmla="*/ 0 w 213"/>
                  <a:gd name="T21" fmla="*/ 81 h 214"/>
                  <a:gd name="T22" fmla="*/ 19 w 213"/>
                  <a:gd name="T23" fmla="*/ 94 h 214"/>
                  <a:gd name="T24" fmla="*/ 19 w 213"/>
                  <a:gd name="T25" fmla="*/ 121 h 214"/>
                  <a:gd name="T26" fmla="*/ 0 w 213"/>
                  <a:gd name="T27" fmla="*/ 134 h 214"/>
                  <a:gd name="T28" fmla="*/ 26 w 213"/>
                  <a:gd name="T29" fmla="*/ 183 h 214"/>
                  <a:gd name="T30" fmla="*/ 51 w 213"/>
                  <a:gd name="T31" fmla="*/ 176 h 214"/>
                  <a:gd name="T32" fmla="*/ 75 w 213"/>
                  <a:gd name="T33" fmla="*/ 207 h 214"/>
                  <a:gd name="T34" fmla="*/ 132 w 213"/>
                  <a:gd name="T35" fmla="*/ 214 h 214"/>
                  <a:gd name="T36" fmla="*/ 139 w 213"/>
                  <a:gd name="T37" fmla="*/ 190 h 214"/>
                  <a:gd name="T38" fmla="*/ 177 w 213"/>
                  <a:gd name="T39" fmla="*/ 185 h 214"/>
                  <a:gd name="T40" fmla="*/ 187 w 213"/>
                  <a:gd name="T41" fmla="*/ 183 h 214"/>
                  <a:gd name="T42" fmla="*/ 209 w 213"/>
                  <a:gd name="T43" fmla="*/ 130 h 214"/>
                  <a:gd name="T44" fmla="*/ 165 w 213"/>
                  <a:gd name="T45" fmla="*/ 161 h 214"/>
                  <a:gd name="T46" fmla="*/ 130 w 213"/>
                  <a:gd name="T47" fmla="*/ 178 h 214"/>
                  <a:gd name="T48" fmla="*/ 125 w 213"/>
                  <a:gd name="T49" fmla="*/ 200 h 214"/>
                  <a:gd name="T50" fmla="*/ 89 w 213"/>
                  <a:gd name="T51" fmla="*/ 185 h 214"/>
                  <a:gd name="T52" fmla="*/ 57 w 213"/>
                  <a:gd name="T53" fmla="*/ 162 h 214"/>
                  <a:gd name="T54" fmla="*/ 35 w 213"/>
                  <a:gd name="T55" fmla="*/ 169 h 214"/>
                  <a:gd name="T56" fmla="*/ 30 w 213"/>
                  <a:gd name="T57" fmla="*/ 131 h 214"/>
                  <a:gd name="T58" fmla="*/ 32 w 213"/>
                  <a:gd name="T59" fmla="*/ 107 h 214"/>
                  <a:gd name="T60" fmla="*/ 30 w 213"/>
                  <a:gd name="T61" fmla="*/ 84 h 214"/>
                  <a:gd name="T62" fmla="*/ 35 w 213"/>
                  <a:gd name="T63" fmla="*/ 46 h 214"/>
                  <a:gd name="T64" fmla="*/ 57 w 213"/>
                  <a:gd name="T65" fmla="*/ 52 h 214"/>
                  <a:gd name="T66" fmla="*/ 89 w 213"/>
                  <a:gd name="T67" fmla="*/ 30 h 214"/>
                  <a:gd name="T68" fmla="*/ 125 w 213"/>
                  <a:gd name="T69" fmla="*/ 15 h 214"/>
                  <a:gd name="T70" fmla="*/ 130 w 213"/>
                  <a:gd name="T71" fmla="*/ 37 h 214"/>
                  <a:gd name="T72" fmla="*/ 165 w 213"/>
                  <a:gd name="T73" fmla="*/ 53 h 214"/>
                  <a:gd name="T74" fmla="*/ 195 w 213"/>
                  <a:gd name="T75" fmla="*/ 76 h 214"/>
                  <a:gd name="T76" fmla="*/ 179 w 213"/>
                  <a:gd name="T77" fmla="*/ 92 h 214"/>
                  <a:gd name="T78" fmla="*/ 179 w 213"/>
                  <a:gd name="T79" fmla="*/ 123 h 214"/>
                  <a:gd name="T80" fmla="*/ 196 w 213"/>
                  <a:gd name="T81" fmla="*/ 13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214">
                    <a:moveTo>
                      <a:pt x="209" y="130"/>
                    </a:moveTo>
                    <a:cubicBezTo>
                      <a:pt x="194" y="121"/>
                      <a:pt x="194" y="121"/>
                      <a:pt x="194" y="121"/>
                    </a:cubicBezTo>
                    <a:cubicBezTo>
                      <a:pt x="194" y="116"/>
                      <a:pt x="195" y="112"/>
                      <a:pt x="195" y="107"/>
                    </a:cubicBezTo>
                    <a:cubicBezTo>
                      <a:pt x="195" y="103"/>
                      <a:pt x="194" y="98"/>
                      <a:pt x="193" y="94"/>
                    </a:cubicBezTo>
                    <a:cubicBezTo>
                      <a:pt x="209" y="85"/>
                      <a:pt x="209" y="85"/>
                      <a:pt x="209" y="85"/>
                    </a:cubicBezTo>
                    <a:cubicBezTo>
                      <a:pt x="210" y="84"/>
                      <a:pt x="212" y="83"/>
                      <a:pt x="212" y="81"/>
                    </a:cubicBezTo>
                    <a:cubicBezTo>
                      <a:pt x="213" y="79"/>
                      <a:pt x="212" y="77"/>
                      <a:pt x="211" y="75"/>
                    </a:cubicBezTo>
                    <a:cubicBezTo>
                      <a:pt x="186" y="32"/>
                      <a:pt x="186" y="32"/>
                      <a:pt x="186" y="32"/>
                    </a:cubicBezTo>
                    <a:cubicBezTo>
                      <a:pt x="185" y="31"/>
                      <a:pt x="184" y="29"/>
                      <a:pt x="182" y="29"/>
                    </a:cubicBezTo>
                    <a:cubicBezTo>
                      <a:pt x="180" y="28"/>
                      <a:pt x="178" y="29"/>
                      <a:pt x="177" y="30"/>
                    </a:cubicBezTo>
                    <a:cubicBezTo>
                      <a:pt x="162" y="38"/>
                      <a:pt x="162" y="38"/>
                      <a:pt x="162" y="38"/>
                    </a:cubicBezTo>
                    <a:cubicBezTo>
                      <a:pt x="155" y="33"/>
                      <a:pt x="148" y="28"/>
                      <a:pt x="139" y="25"/>
                    </a:cubicBezTo>
                    <a:cubicBezTo>
                      <a:pt x="139" y="7"/>
                      <a:pt x="139" y="7"/>
                      <a:pt x="139" y="7"/>
                    </a:cubicBezTo>
                    <a:cubicBezTo>
                      <a:pt x="139" y="4"/>
                      <a:pt x="136" y="0"/>
                      <a:pt x="132" y="0"/>
                    </a:cubicBezTo>
                    <a:cubicBezTo>
                      <a:pt x="82" y="0"/>
                      <a:pt x="82" y="0"/>
                      <a:pt x="82" y="0"/>
                    </a:cubicBezTo>
                    <a:cubicBezTo>
                      <a:pt x="78" y="0"/>
                      <a:pt x="75" y="4"/>
                      <a:pt x="75" y="7"/>
                    </a:cubicBezTo>
                    <a:cubicBezTo>
                      <a:pt x="75" y="25"/>
                      <a:pt x="75" y="25"/>
                      <a:pt x="75" y="25"/>
                    </a:cubicBezTo>
                    <a:cubicBezTo>
                      <a:pt x="67" y="28"/>
                      <a:pt x="59" y="32"/>
                      <a:pt x="51" y="38"/>
                    </a:cubicBezTo>
                    <a:cubicBezTo>
                      <a:pt x="36" y="30"/>
                      <a:pt x="36" y="30"/>
                      <a:pt x="36" y="30"/>
                    </a:cubicBezTo>
                    <a:cubicBezTo>
                      <a:pt x="33" y="28"/>
                      <a:pt x="28" y="29"/>
                      <a:pt x="26" y="32"/>
                    </a:cubicBezTo>
                    <a:cubicBezTo>
                      <a:pt x="1" y="75"/>
                      <a:pt x="1" y="75"/>
                      <a:pt x="1" y="75"/>
                    </a:cubicBezTo>
                    <a:cubicBezTo>
                      <a:pt x="0" y="77"/>
                      <a:pt x="0" y="79"/>
                      <a:pt x="0" y="81"/>
                    </a:cubicBezTo>
                    <a:cubicBezTo>
                      <a:pt x="1" y="83"/>
                      <a:pt x="2" y="84"/>
                      <a:pt x="4" y="85"/>
                    </a:cubicBezTo>
                    <a:cubicBezTo>
                      <a:pt x="19" y="94"/>
                      <a:pt x="19" y="94"/>
                      <a:pt x="19" y="94"/>
                    </a:cubicBezTo>
                    <a:cubicBezTo>
                      <a:pt x="18" y="99"/>
                      <a:pt x="18" y="103"/>
                      <a:pt x="18" y="107"/>
                    </a:cubicBezTo>
                    <a:cubicBezTo>
                      <a:pt x="18" y="112"/>
                      <a:pt x="18" y="116"/>
                      <a:pt x="19" y="121"/>
                    </a:cubicBezTo>
                    <a:cubicBezTo>
                      <a:pt x="4" y="130"/>
                      <a:pt x="4" y="130"/>
                      <a:pt x="4" y="130"/>
                    </a:cubicBezTo>
                    <a:cubicBezTo>
                      <a:pt x="2" y="130"/>
                      <a:pt x="1" y="132"/>
                      <a:pt x="0" y="134"/>
                    </a:cubicBezTo>
                    <a:cubicBezTo>
                      <a:pt x="0" y="136"/>
                      <a:pt x="0" y="138"/>
                      <a:pt x="1" y="139"/>
                    </a:cubicBezTo>
                    <a:cubicBezTo>
                      <a:pt x="26" y="183"/>
                      <a:pt x="26" y="183"/>
                      <a:pt x="26" y="183"/>
                    </a:cubicBezTo>
                    <a:cubicBezTo>
                      <a:pt x="28" y="186"/>
                      <a:pt x="32" y="187"/>
                      <a:pt x="36" y="185"/>
                    </a:cubicBezTo>
                    <a:cubicBezTo>
                      <a:pt x="51" y="176"/>
                      <a:pt x="51" y="176"/>
                      <a:pt x="51" y="176"/>
                    </a:cubicBezTo>
                    <a:cubicBezTo>
                      <a:pt x="59" y="182"/>
                      <a:pt x="67" y="187"/>
                      <a:pt x="75" y="190"/>
                    </a:cubicBezTo>
                    <a:cubicBezTo>
                      <a:pt x="75" y="207"/>
                      <a:pt x="75" y="207"/>
                      <a:pt x="75" y="207"/>
                    </a:cubicBezTo>
                    <a:cubicBezTo>
                      <a:pt x="75" y="211"/>
                      <a:pt x="78" y="214"/>
                      <a:pt x="82" y="214"/>
                    </a:cubicBezTo>
                    <a:cubicBezTo>
                      <a:pt x="132" y="214"/>
                      <a:pt x="132" y="214"/>
                      <a:pt x="132" y="214"/>
                    </a:cubicBezTo>
                    <a:cubicBezTo>
                      <a:pt x="136" y="214"/>
                      <a:pt x="139" y="211"/>
                      <a:pt x="139" y="207"/>
                    </a:cubicBezTo>
                    <a:cubicBezTo>
                      <a:pt x="139" y="190"/>
                      <a:pt x="139" y="190"/>
                      <a:pt x="139" y="190"/>
                    </a:cubicBezTo>
                    <a:cubicBezTo>
                      <a:pt x="148" y="187"/>
                      <a:pt x="155" y="182"/>
                      <a:pt x="162" y="176"/>
                    </a:cubicBezTo>
                    <a:cubicBezTo>
                      <a:pt x="177" y="185"/>
                      <a:pt x="177" y="185"/>
                      <a:pt x="177" y="185"/>
                    </a:cubicBezTo>
                    <a:cubicBezTo>
                      <a:pt x="178" y="186"/>
                      <a:pt x="180" y="186"/>
                      <a:pt x="182" y="186"/>
                    </a:cubicBezTo>
                    <a:cubicBezTo>
                      <a:pt x="184" y="185"/>
                      <a:pt x="186" y="184"/>
                      <a:pt x="187" y="183"/>
                    </a:cubicBezTo>
                    <a:cubicBezTo>
                      <a:pt x="211" y="139"/>
                      <a:pt x="211" y="139"/>
                      <a:pt x="211" y="139"/>
                    </a:cubicBezTo>
                    <a:cubicBezTo>
                      <a:pt x="213" y="136"/>
                      <a:pt x="212" y="131"/>
                      <a:pt x="209" y="130"/>
                    </a:cubicBezTo>
                    <a:close/>
                    <a:moveTo>
                      <a:pt x="178" y="169"/>
                    </a:moveTo>
                    <a:cubicBezTo>
                      <a:pt x="165" y="161"/>
                      <a:pt x="165" y="161"/>
                      <a:pt x="165" y="161"/>
                    </a:cubicBezTo>
                    <a:cubicBezTo>
                      <a:pt x="162" y="160"/>
                      <a:pt x="159" y="160"/>
                      <a:pt x="156" y="162"/>
                    </a:cubicBezTo>
                    <a:cubicBezTo>
                      <a:pt x="148" y="170"/>
                      <a:pt x="141" y="175"/>
                      <a:pt x="130" y="178"/>
                    </a:cubicBezTo>
                    <a:cubicBezTo>
                      <a:pt x="127" y="179"/>
                      <a:pt x="125" y="181"/>
                      <a:pt x="125" y="185"/>
                    </a:cubicBezTo>
                    <a:cubicBezTo>
                      <a:pt x="125" y="200"/>
                      <a:pt x="125" y="200"/>
                      <a:pt x="125" y="200"/>
                    </a:cubicBezTo>
                    <a:cubicBezTo>
                      <a:pt x="89" y="200"/>
                      <a:pt x="89" y="200"/>
                      <a:pt x="89" y="200"/>
                    </a:cubicBezTo>
                    <a:cubicBezTo>
                      <a:pt x="89" y="185"/>
                      <a:pt x="89" y="185"/>
                      <a:pt x="89" y="185"/>
                    </a:cubicBezTo>
                    <a:cubicBezTo>
                      <a:pt x="89" y="181"/>
                      <a:pt x="87" y="179"/>
                      <a:pt x="84" y="178"/>
                    </a:cubicBezTo>
                    <a:cubicBezTo>
                      <a:pt x="74" y="175"/>
                      <a:pt x="66" y="170"/>
                      <a:pt x="57" y="162"/>
                    </a:cubicBezTo>
                    <a:cubicBezTo>
                      <a:pt x="55" y="160"/>
                      <a:pt x="51" y="160"/>
                      <a:pt x="49" y="161"/>
                    </a:cubicBezTo>
                    <a:cubicBezTo>
                      <a:pt x="35" y="169"/>
                      <a:pt x="35" y="169"/>
                      <a:pt x="35" y="169"/>
                    </a:cubicBezTo>
                    <a:cubicBezTo>
                      <a:pt x="17" y="138"/>
                      <a:pt x="17" y="138"/>
                      <a:pt x="17" y="138"/>
                    </a:cubicBezTo>
                    <a:cubicBezTo>
                      <a:pt x="30" y="131"/>
                      <a:pt x="30" y="131"/>
                      <a:pt x="30" y="131"/>
                    </a:cubicBezTo>
                    <a:cubicBezTo>
                      <a:pt x="33" y="129"/>
                      <a:pt x="34" y="126"/>
                      <a:pt x="34" y="123"/>
                    </a:cubicBezTo>
                    <a:cubicBezTo>
                      <a:pt x="33" y="118"/>
                      <a:pt x="32" y="113"/>
                      <a:pt x="32" y="107"/>
                    </a:cubicBezTo>
                    <a:cubicBezTo>
                      <a:pt x="32" y="102"/>
                      <a:pt x="33" y="97"/>
                      <a:pt x="34" y="92"/>
                    </a:cubicBezTo>
                    <a:cubicBezTo>
                      <a:pt x="35" y="89"/>
                      <a:pt x="33" y="86"/>
                      <a:pt x="30" y="84"/>
                    </a:cubicBezTo>
                    <a:cubicBezTo>
                      <a:pt x="17" y="76"/>
                      <a:pt x="17" y="76"/>
                      <a:pt x="17" y="76"/>
                    </a:cubicBezTo>
                    <a:cubicBezTo>
                      <a:pt x="35" y="46"/>
                      <a:pt x="35" y="46"/>
                      <a:pt x="35" y="46"/>
                    </a:cubicBezTo>
                    <a:cubicBezTo>
                      <a:pt x="49" y="53"/>
                      <a:pt x="49" y="53"/>
                      <a:pt x="49" y="53"/>
                    </a:cubicBezTo>
                    <a:cubicBezTo>
                      <a:pt x="51" y="55"/>
                      <a:pt x="55" y="55"/>
                      <a:pt x="57" y="52"/>
                    </a:cubicBezTo>
                    <a:cubicBezTo>
                      <a:pt x="66" y="45"/>
                      <a:pt x="74" y="40"/>
                      <a:pt x="84" y="37"/>
                    </a:cubicBezTo>
                    <a:cubicBezTo>
                      <a:pt x="87" y="36"/>
                      <a:pt x="89" y="33"/>
                      <a:pt x="89" y="30"/>
                    </a:cubicBezTo>
                    <a:cubicBezTo>
                      <a:pt x="89" y="15"/>
                      <a:pt x="89" y="15"/>
                      <a:pt x="89" y="15"/>
                    </a:cubicBezTo>
                    <a:cubicBezTo>
                      <a:pt x="125" y="15"/>
                      <a:pt x="125" y="15"/>
                      <a:pt x="125" y="15"/>
                    </a:cubicBezTo>
                    <a:cubicBezTo>
                      <a:pt x="125" y="30"/>
                      <a:pt x="125" y="30"/>
                      <a:pt x="125" y="30"/>
                    </a:cubicBezTo>
                    <a:cubicBezTo>
                      <a:pt x="125" y="33"/>
                      <a:pt x="127" y="36"/>
                      <a:pt x="130" y="37"/>
                    </a:cubicBezTo>
                    <a:cubicBezTo>
                      <a:pt x="141" y="40"/>
                      <a:pt x="148" y="45"/>
                      <a:pt x="156" y="52"/>
                    </a:cubicBezTo>
                    <a:cubicBezTo>
                      <a:pt x="158" y="55"/>
                      <a:pt x="162" y="55"/>
                      <a:pt x="165" y="53"/>
                    </a:cubicBezTo>
                    <a:cubicBezTo>
                      <a:pt x="178" y="46"/>
                      <a:pt x="178" y="46"/>
                      <a:pt x="178" y="46"/>
                    </a:cubicBezTo>
                    <a:cubicBezTo>
                      <a:pt x="195" y="76"/>
                      <a:pt x="195" y="76"/>
                      <a:pt x="195" y="76"/>
                    </a:cubicBezTo>
                    <a:cubicBezTo>
                      <a:pt x="182" y="84"/>
                      <a:pt x="182" y="84"/>
                      <a:pt x="182" y="84"/>
                    </a:cubicBezTo>
                    <a:cubicBezTo>
                      <a:pt x="179" y="86"/>
                      <a:pt x="178" y="89"/>
                      <a:pt x="179" y="92"/>
                    </a:cubicBezTo>
                    <a:cubicBezTo>
                      <a:pt x="180" y="97"/>
                      <a:pt x="180" y="102"/>
                      <a:pt x="180" y="107"/>
                    </a:cubicBezTo>
                    <a:cubicBezTo>
                      <a:pt x="180" y="113"/>
                      <a:pt x="180" y="118"/>
                      <a:pt x="179" y="123"/>
                    </a:cubicBezTo>
                    <a:cubicBezTo>
                      <a:pt x="178" y="126"/>
                      <a:pt x="179" y="129"/>
                      <a:pt x="182" y="131"/>
                    </a:cubicBezTo>
                    <a:cubicBezTo>
                      <a:pt x="196" y="138"/>
                      <a:pt x="196" y="138"/>
                      <a:pt x="196" y="138"/>
                    </a:cubicBezTo>
                    <a:lnTo>
                      <a:pt x="178" y="169"/>
                    </a:ln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grpSp>
      </p:grpSp>
      <p:grpSp>
        <p:nvGrpSpPr>
          <p:cNvPr id="5" name="Group 18"/>
          <p:cNvGrpSpPr/>
          <p:nvPr/>
        </p:nvGrpSpPr>
        <p:grpSpPr>
          <a:xfrm>
            <a:off x="1019665" y="2711406"/>
            <a:ext cx="1969855" cy="235545"/>
            <a:chOff x="1296364" y="4396717"/>
            <a:chExt cx="2627453" cy="314179"/>
          </a:xfrm>
        </p:grpSpPr>
        <p:cxnSp>
          <p:nvCxnSpPr>
            <p:cNvPr id="61" name="Straight Connector 15"/>
            <p:cNvCxnSpPr/>
            <p:nvPr/>
          </p:nvCxnSpPr>
          <p:spPr>
            <a:xfrm flipH="1">
              <a:off x="2610090" y="4396717"/>
              <a:ext cx="1" cy="314179"/>
            </a:xfrm>
            <a:prstGeom prst="line">
              <a:avLst/>
            </a:prstGeom>
            <a:noFill/>
            <a:ln w="19050" cap="flat" cmpd="sng" algn="ctr">
              <a:solidFill>
                <a:schemeClr val="accent1"/>
              </a:solidFill>
              <a:prstDash val="solid"/>
              <a:miter lim="800000"/>
            </a:ln>
            <a:effectLst/>
          </p:spPr>
        </p:cxnSp>
        <p:cxnSp>
          <p:nvCxnSpPr>
            <p:cNvPr id="62" name="Straight Connector 17"/>
            <p:cNvCxnSpPr/>
            <p:nvPr/>
          </p:nvCxnSpPr>
          <p:spPr>
            <a:xfrm>
              <a:off x="1296364" y="4710896"/>
              <a:ext cx="2627453" cy="0"/>
            </a:xfrm>
            <a:prstGeom prst="line">
              <a:avLst/>
            </a:prstGeom>
            <a:noFill/>
            <a:ln w="19050" cap="flat" cmpd="sng" algn="ctr">
              <a:solidFill>
                <a:schemeClr val="accent1"/>
              </a:solidFill>
              <a:prstDash val="solid"/>
              <a:miter lim="800000"/>
            </a:ln>
            <a:effectLst/>
          </p:spPr>
        </p:cxnSp>
      </p:grpSp>
      <p:cxnSp>
        <p:nvCxnSpPr>
          <p:cNvPr id="63" name="Straight Connector 102"/>
          <p:cNvCxnSpPr/>
          <p:nvPr/>
        </p:nvCxnSpPr>
        <p:spPr>
          <a:xfrm>
            <a:off x="1019665" y="3857069"/>
            <a:ext cx="1969855" cy="0"/>
          </a:xfrm>
          <a:prstGeom prst="line">
            <a:avLst/>
          </a:prstGeom>
          <a:noFill/>
          <a:ln w="19050" cap="flat" cmpd="sng" algn="ctr">
            <a:solidFill>
              <a:schemeClr val="accent1"/>
            </a:solidFill>
            <a:prstDash val="solid"/>
            <a:miter lim="800000"/>
          </a:ln>
          <a:effectLst/>
        </p:spPr>
      </p:cxnSp>
      <p:grpSp>
        <p:nvGrpSpPr>
          <p:cNvPr id="6" name="Group 7"/>
          <p:cNvGrpSpPr/>
          <p:nvPr/>
        </p:nvGrpSpPr>
        <p:grpSpPr>
          <a:xfrm>
            <a:off x="4017129" y="1616509"/>
            <a:ext cx="1094898" cy="1094898"/>
            <a:chOff x="5353514" y="2684670"/>
            <a:chExt cx="1460409" cy="1460409"/>
          </a:xfrm>
        </p:grpSpPr>
        <p:grpSp>
          <p:nvGrpSpPr>
            <p:cNvPr id="7" name="Group 67"/>
            <p:cNvGrpSpPr/>
            <p:nvPr/>
          </p:nvGrpSpPr>
          <p:grpSpPr>
            <a:xfrm>
              <a:off x="5353514" y="2684670"/>
              <a:ext cx="1460409" cy="1460409"/>
              <a:chOff x="1843428" y="2936308"/>
              <a:chExt cx="1460409" cy="1460409"/>
            </a:xfrm>
          </p:grpSpPr>
          <p:sp>
            <p:nvSpPr>
              <p:cNvPr id="80" name="Oval 68"/>
              <p:cNvSpPr/>
              <p:nvPr/>
            </p:nvSpPr>
            <p:spPr>
              <a:xfrm>
                <a:off x="1843428" y="2936308"/>
                <a:ext cx="1460409" cy="1460409"/>
              </a:xfrm>
              <a:prstGeom prst="ellipse">
                <a:avLst/>
              </a:prstGeom>
              <a:solidFill>
                <a:sysClr val="window" lastClr="FFFFFF"/>
              </a:solidFill>
              <a:ln w="19050" cap="flat" cmpd="sng" algn="ctr">
                <a:solidFill>
                  <a:schemeClr val="accent2"/>
                </a:solidFill>
                <a:prstDash val="solid"/>
                <a:miter lim="800000"/>
              </a:ln>
              <a:effectLst/>
            </p:spPr>
            <p:txBody>
              <a:bodyPr rtlCol="0" anchor="ctr"/>
              <a:lstStyle/>
              <a:p>
                <a:pPr algn="ctr" defTabSz="671830">
                  <a:defRPr/>
                </a:pPr>
                <a:endParaRPr lang="en-US" kern="0" dirty="0">
                  <a:solidFill>
                    <a:sysClr val="windowText" lastClr="000000"/>
                  </a:solidFill>
                  <a:latin typeface="Calibri" panose="020F0502020204030204"/>
                </a:endParaRPr>
              </a:p>
            </p:txBody>
          </p:sp>
          <p:sp>
            <p:nvSpPr>
              <p:cNvPr id="81" name="Oval 69"/>
              <p:cNvSpPr/>
              <p:nvPr/>
            </p:nvSpPr>
            <p:spPr>
              <a:xfrm>
                <a:off x="2001935" y="3094815"/>
                <a:ext cx="1143395" cy="1143395"/>
              </a:xfrm>
              <a:prstGeom prst="ellipse">
                <a:avLst/>
              </a:prstGeom>
              <a:solidFill>
                <a:schemeClr val="accent2"/>
              </a:solidFill>
            </p:spPr>
            <p:txBody>
              <a:bodyPr wrap="square" rtlCol="0" anchor="ctr">
                <a:noAutofit/>
              </a:bodyPr>
              <a:lstStyle/>
              <a:p>
                <a:pPr algn="ctr" defTabSz="671830">
                  <a:lnSpc>
                    <a:spcPct val="110000"/>
                  </a:lnSpc>
                  <a:defRPr/>
                </a:pPr>
                <a:endParaRPr lang="en-US" sz="1500" kern="0" dirty="0">
                  <a:solidFill>
                    <a:prstClr val="white"/>
                  </a:solidFill>
                  <a:latin typeface="Arial" panose="020B0604020202020204" pitchFamily="34" charset="0"/>
                  <a:cs typeface="Arial" panose="020B0604020202020204" pitchFamily="34" charset="0"/>
                </a:endParaRPr>
              </a:p>
            </p:txBody>
          </p:sp>
        </p:grpSp>
        <p:grpSp>
          <p:nvGrpSpPr>
            <p:cNvPr id="8" name="Group 27"/>
            <p:cNvGrpSpPr>
              <a:grpSpLocks noChangeAspect="1"/>
            </p:cNvGrpSpPr>
            <p:nvPr/>
          </p:nvGrpSpPr>
          <p:grpSpPr bwMode="auto">
            <a:xfrm>
              <a:off x="5747608" y="3089732"/>
              <a:ext cx="672220" cy="673056"/>
              <a:chOff x="3437" y="1756"/>
              <a:chExt cx="805" cy="806"/>
            </a:xfrm>
            <a:solidFill>
              <a:sysClr val="window" lastClr="FFFFFF"/>
            </a:solidFill>
          </p:grpSpPr>
          <p:sp>
            <p:nvSpPr>
              <p:cNvPr id="67" name="Freeform 28"/>
              <p:cNvSpPr>
                <a:spLocks noEditPoints="1"/>
              </p:cNvSpPr>
              <p:nvPr/>
            </p:nvSpPr>
            <p:spPr bwMode="auto">
              <a:xfrm>
                <a:off x="3437" y="1756"/>
                <a:ext cx="805" cy="806"/>
              </a:xfrm>
              <a:custGeom>
                <a:avLst/>
                <a:gdLst>
                  <a:gd name="T0" fmla="*/ 170 w 341"/>
                  <a:gd name="T1" fmla="*/ 0 h 341"/>
                  <a:gd name="T2" fmla="*/ 0 w 341"/>
                  <a:gd name="T3" fmla="*/ 170 h 341"/>
                  <a:gd name="T4" fmla="*/ 170 w 341"/>
                  <a:gd name="T5" fmla="*/ 341 h 341"/>
                  <a:gd name="T6" fmla="*/ 341 w 341"/>
                  <a:gd name="T7" fmla="*/ 170 h 341"/>
                  <a:gd name="T8" fmla="*/ 170 w 341"/>
                  <a:gd name="T9" fmla="*/ 0 h 341"/>
                  <a:gd name="T10" fmla="*/ 170 w 341"/>
                  <a:gd name="T11" fmla="*/ 327 h 341"/>
                  <a:gd name="T12" fmla="*/ 14 w 341"/>
                  <a:gd name="T13" fmla="*/ 170 h 341"/>
                  <a:gd name="T14" fmla="*/ 170 w 341"/>
                  <a:gd name="T15" fmla="*/ 14 h 341"/>
                  <a:gd name="T16" fmla="*/ 327 w 341"/>
                  <a:gd name="T17" fmla="*/ 170 h 341"/>
                  <a:gd name="T18" fmla="*/ 170 w 341"/>
                  <a:gd name="T19" fmla="*/ 327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1" h="341">
                    <a:moveTo>
                      <a:pt x="170" y="0"/>
                    </a:moveTo>
                    <a:cubicBezTo>
                      <a:pt x="76" y="0"/>
                      <a:pt x="0" y="76"/>
                      <a:pt x="0" y="170"/>
                    </a:cubicBezTo>
                    <a:cubicBezTo>
                      <a:pt x="0" y="264"/>
                      <a:pt x="76" y="341"/>
                      <a:pt x="170" y="341"/>
                    </a:cubicBezTo>
                    <a:cubicBezTo>
                      <a:pt x="264" y="341"/>
                      <a:pt x="341" y="264"/>
                      <a:pt x="341" y="170"/>
                    </a:cubicBezTo>
                    <a:cubicBezTo>
                      <a:pt x="341" y="76"/>
                      <a:pt x="264" y="0"/>
                      <a:pt x="170" y="0"/>
                    </a:cubicBezTo>
                    <a:close/>
                    <a:moveTo>
                      <a:pt x="170" y="327"/>
                    </a:moveTo>
                    <a:cubicBezTo>
                      <a:pt x="84" y="327"/>
                      <a:pt x="14" y="257"/>
                      <a:pt x="14" y="170"/>
                    </a:cubicBezTo>
                    <a:cubicBezTo>
                      <a:pt x="14" y="84"/>
                      <a:pt x="84" y="14"/>
                      <a:pt x="170" y="14"/>
                    </a:cubicBezTo>
                    <a:cubicBezTo>
                      <a:pt x="257" y="14"/>
                      <a:pt x="327" y="84"/>
                      <a:pt x="327" y="170"/>
                    </a:cubicBezTo>
                    <a:cubicBezTo>
                      <a:pt x="327" y="257"/>
                      <a:pt x="257" y="327"/>
                      <a:pt x="170" y="327"/>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68" name="Freeform 29"/>
              <p:cNvSpPr>
                <a:spLocks noEditPoints="1"/>
              </p:cNvSpPr>
              <p:nvPr/>
            </p:nvSpPr>
            <p:spPr bwMode="auto">
              <a:xfrm>
                <a:off x="3772" y="1938"/>
                <a:ext cx="288" cy="288"/>
              </a:xfrm>
              <a:custGeom>
                <a:avLst/>
                <a:gdLst>
                  <a:gd name="T0" fmla="*/ 119 w 122"/>
                  <a:gd name="T1" fmla="*/ 3 h 122"/>
                  <a:gd name="T2" fmla="*/ 109 w 122"/>
                  <a:gd name="T3" fmla="*/ 3 h 122"/>
                  <a:gd name="T4" fmla="*/ 43 w 122"/>
                  <a:gd name="T5" fmla="*/ 69 h 122"/>
                  <a:gd name="T6" fmla="*/ 28 w 122"/>
                  <a:gd name="T7" fmla="*/ 65 h 122"/>
                  <a:gd name="T8" fmla="*/ 0 w 122"/>
                  <a:gd name="T9" fmla="*/ 93 h 122"/>
                  <a:gd name="T10" fmla="*/ 28 w 122"/>
                  <a:gd name="T11" fmla="*/ 122 h 122"/>
                  <a:gd name="T12" fmla="*/ 57 w 122"/>
                  <a:gd name="T13" fmla="*/ 93 h 122"/>
                  <a:gd name="T14" fmla="*/ 53 w 122"/>
                  <a:gd name="T15" fmla="*/ 79 h 122"/>
                  <a:gd name="T16" fmla="*/ 119 w 122"/>
                  <a:gd name="T17" fmla="*/ 13 h 122"/>
                  <a:gd name="T18" fmla="*/ 119 w 122"/>
                  <a:gd name="T19" fmla="*/ 3 h 122"/>
                  <a:gd name="T20" fmla="*/ 28 w 122"/>
                  <a:gd name="T21" fmla="*/ 108 h 122"/>
                  <a:gd name="T22" fmla="*/ 14 w 122"/>
                  <a:gd name="T23" fmla="*/ 93 h 122"/>
                  <a:gd name="T24" fmla="*/ 28 w 122"/>
                  <a:gd name="T25" fmla="*/ 79 h 122"/>
                  <a:gd name="T26" fmla="*/ 43 w 122"/>
                  <a:gd name="T27" fmla="*/ 93 h 122"/>
                  <a:gd name="T28" fmla="*/ 28 w 122"/>
                  <a:gd name="T29" fmla="*/ 10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19" y="3"/>
                    </a:moveTo>
                    <a:cubicBezTo>
                      <a:pt x="116" y="0"/>
                      <a:pt x="112" y="0"/>
                      <a:pt x="109" y="3"/>
                    </a:cubicBezTo>
                    <a:cubicBezTo>
                      <a:pt x="43" y="69"/>
                      <a:pt x="43" y="69"/>
                      <a:pt x="43" y="69"/>
                    </a:cubicBezTo>
                    <a:cubicBezTo>
                      <a:pt x="39" y="66"/>
                      <a:pt x="34" y="65"/>
                      <a:pt x="28" y="65"/>
                    </a:cubicBezTo>
                    <a:cubicBezTo>
                      <a:pt x="13" y="65"/>
                      <a:pt x="0" y="78"/>
                      <a:pt x="0" y="93"/>
                    </a:cubicBezTo>
                    <a:cubicBezTo>
                      <a:pt x="0" y="109"/>
                      <a:pt x="13" y="122"/>
                      <a:pt x="28" y="122"/>
                    </a:cubicBezTo>
                    <a:cubicBezTo>
                      <a:pt x="44" y="122"/>
                      <a:pt x="57" y="109"/>
                      <a:pt x="57" y="93"/>
                    </a:cubicBezTo>
                    <a:cubicBezTo>
                      <a:pt x="57" y="88"/>
                      <a:pt x="55" y="83"/>
                      <a:pt x="53" y="79"/>
                    </a:cubicBezTo>
                    <a:cubicBezTo>
                      <a:pt x="119" y="13"/>
                      <a:pt x="119" y="13"/>
                      <a:pt x="119" y="13"/>
                    </a:cubicBezTo>
                    <a:cubicBezTo>
                      <a:pt x="122" y="10"/>
                      <a:pt x="122" y="6"/>
                      <a:pt x="119" y="3"/>
                    </a:cubicBezTo>
                    <a:close/>
                    <a:moveTo>
                      <a:pt x="28" y="108"/>
                    </a:moveTo>
                    <a:cubicBezTo>
                      <a:pt x="21" y="108"/>
                      <a:pt x="14" y="101"/>
                      <a:pt x="14" y="93"/>
                    </a:cubicBezTo>
                    <a:cubicBezTo>
                      <a:pt x="14" y="86"/>
                      <a:pt x="21" y="79"/>
                      <a:pt x="28" y="79"/>
                    </a:cubicBezTo>
                    <a:cubicBezTo>
                      <a:pt x="36" y="79"/>
                      <a:pt x="43" y="86"/>
                      <a:pt x="43" y="93"/>
                    </a:cubicBezTo>
                    <a:cubicBezTo>
                      <a:pt x="43" y="101"/>
                      <a:pt x="36" y="108"/>
                      <a:pt x="28" y="108"/>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69" name="Freeform 30"/>
              <p:cNvSpPr/>
              <p:nvPr/>
            </p:nvSpPr>
            <p:spPr bwMode="auto">
              <a:xfrm>
                <a:off x="3500" y="2124"/>
                <a:ext cx="102" cy="34"/>
              </a:xfrm>
              <a:custGeom>
                <a:avLst/>
                <a:gdLst>
                  <a:gd name="T0" fmla="*/ 43 w 43"/>
                  <a:gd name="T1" fmla="*/ 7 h 14"/>
                  <a:gd name="T2" fmla="*/ 36 w 43"/>
                  <a:gd name="T3" fmla="*/ 0 h 14"/>
                  <a:gd name="T4" fmla="*/ 8 w 43"/>
                  <a:gd name="T5" fmla="*/ 0 h 14"/>
                  <a:gd name="T6" fmla="*/ 0 w 43"/>
                  <a:gd name="T7" fmla="*/ 7 h 14"/>
                  <a:gd name="T8" fmla="*/ 8 w 43"/>
                  <a:gd name="T9" fmla="*/ 14 h 14"/>
                  <a:gd name="T10" fmla="*/ 36 w 43"/>
                  <a:gd name="T11" fmla="*/ 14 h 14"/>
                  <a:gd name="T12" fmla="*/ 43 w 43"/>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3" h="14">
                    <a:moveTo>
                      <a:pt x="43" y="7"/>
                    </a:moveTo>
                    <a:cubicBezTo>
                      <a:pt x="43" y="3"/>
                      <a:pt x="40" y="0"/>
                      <a:pt x="36" y="0"/>
                    </a:cubicBezTo>
                    <a:cubicBezTo>
                      <a:pt x="8" y="0"/>
                      <a:pt x="8" y="0"/>
                      <a:pt x="8" y="0"/>
                    </a:cubicBezTo>
                    <a:cubicBezTo>
                      <a:pt x="4" y="0"/>
                      <a:pt x="0" y="3"/>
                      <a:pt x="0" y="7"/>
                    </a:cubicBezTo>
                    <a:cubicBezTo>
                      <a:pt x="0" y="11"/>
                      <a:pt x="4" y="14"/>
                      <a:pt x="8" y="14"/>
                    </a:cubicBezTo>
                    <a:cubicBezTo>
                      <a:pt x="36" y="14"/>
                      <a:pt x="36" y="14"/>
                      <a:pt x="36" y="14"/>
                    </a:cubicBezTo>
                    <a:cubicBezTo>
                      <a:pt x="40" y="14"/>
                      <a:pt x="43" y="11"/>
                      <a:pt x="43" y="7"/>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0" name="Freeform 31"/>
              <p:cNvSpPr/>
              <p:nvPr/>
            </p:nvSpPr>
            <p:spPr bwMode="auto">
              <a:xfrm>
                <a:off x="3526" y="2236"/>
                <a:ext cx="100" cy="61"/>
              </a:xfrm>
              <a:custGeom>
                <a:avLst/>
                <a:gdLst>
                  <a:gd name="T0" fmla="*/ 31 w 42"/>
                  <a:gd name="T1" fmla="*/ 2 h 26"/>
                  <a:gd name="T2" fmla="*/ 5 w 42"/>
                  <a:gd name="T3" fmla="*/ 13 h 26"/>
                  <a:gd name="T4" fmla="*/ 1 w 42"/>
                  <a:gd name="T5" fmla="*/ 22 h 26"/>
                  <a:gd name="T6" fmla="*/ 8 w 42"/>
                  <a:gd name="T7" fmla="*/ 26 h 26"/>
                  <a:gd name="T8" fmla="*/ 10 w 42"/>
                  <a:gd name="T9" fmla="*/ 26 h 26"/>
                  <a:gd name="T10" fmla="*/ 37 w 42"/>
                  <a:gd name="T11" fmla="*/ 15 h 26"/>
                  <a:gd name="T12" fmla="*/ 40 w 42"/>
                  <a:gd name="T13" fmla="*/ 5 h 26"/>
                  <a:gd name="T14" fmla="*/ 31 w 42"/>
                  <a:gd name="T15" fmla="*/ 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1" y="2"/>
                    </a:moveTo>
                    <a:cubicBezTo>
                      <a:pt x="5" y="13"/>
                      <a:pt x="5" y="13"/>
                      <a:pt x="5" y="13"/>
                    </a:cubicBezTo>
                    <a:cubicBezTo>
                      <a:pt x="1" y="14"/>
                      <a:pt x="0" y="18"/>
                      <a:pt x="1" y="22"/>
                    </a:cubicBezTo>
                    <a:cubicBezTo>
                      <a:pt x="2" y="25"/>
                      <a:pt x="5" y="26"/>
                      <a:pt x="8" y="26"/>
                    </a:cubicBezTo>
                    <a:cubicBezTo>
                      <a:pt x="9" y="26"/>
                      <a:pt x="9" y="26"/>
                      <a:pt x="10" y="26"/>
                    </a:cubicBezTo>
                    <a:cubicBezTo>
                      <a:pt x="37" y="15"/>
                      <a:pt x="37" y="15"/>
                      <a:pt x="37" y="15"/>
                    </a:cubicBezTo>
                    <a:cubicBezTo>
                      <a:pt x="40" y="13"/>
                      <a:pt x="42" y="9"/>
                      <a:pt x="40" y="5"/>
                    </a:cubicBezTo>
                    <a:cubicBezTo>
                      <a:pt x="39" y="2"/>
                      <a:pt x="35" y="0"/>
                      <a:pt x="31" y="2"/>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1" name="Freeform 32"/>
              <p:cNvSpPr/>
              <p:nvPr/>
            </p:nvSpPr>
            <p:spPr bwMode="auto">
              <a:xfrm>
                <a:off x="4053" y="2236"/>
                <a:ext cx="100" cy="61"/>
              </a:xfrm>
              <a:custGeom>
                <a:avLst/>
                <a:gdLst>
                  <a:gd name="T0" fmla="*/ 37 w 42"/>
                  <a:gd name="T1" fmla="*/ 13 h 26"/>
                  <a:gd name="T2" fmla="*/ 11 w 42"/>
                  <a:gd name="T3" fmla="*/ 2 h 26"/>
                  <a:gd name="T4" fmla="*/ 1 w 42"/>
                  <a:gd name="T5" fmla="*/ 5 h 26"/>
                  <a:gd name="T6" fmla="*/ 5 w 42"/>
                  <a:gd name="T7" fmla="*/ 15 h 26"/>
                  <a:gd name="T8" fmla="*/ 31 w 42"/>
                  <a:gd name="T9" fmla="*/ 26 h 26"/>
                  <a:gd name="T10" fmla="*/ 34 w 42"/>
                  <a:gd name="T11" fmla="*/ 26 h 26"/>
                  <a:gd name="T12" fmla="*/ 41 w 42"/>
                  <a:gd name="T13" fmla="*/ 22 h 26"/>
                  <a:gd name="T14" fmla="*/ 37 w 42"/>
                  <a:gd name="T15" fmla="*/ 13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7" y="13"/>
                    </a:moveTo>
                    <a:cubicBezTo>
                      <a:pt x="11" y="2"/>
                      <a:pt x="11" y="2"/>
                      <a:pt x="11" y="2"/>
                    </a:cubicBezTo>
                    <a:cubicBezTo>
                      <a:pt x="7" y="0"/>
                      <a:pt x="3" y="2"/>
                      <a:pt x="1" y="5"/>
                    </a:cubicBezTo>
                    <a:cubicBezTo>
                      <a:pt x="0" y="9"/>
                      <a:pt x="2" y="13"/>
                      <a:pt x="5" y="15"/>
                    </a:cubicBezTo>
                    <a:cubicBezTo>
                      <a:pt x="31" y="26"/>
                      <a:pt x="31" y="26"/>
                      <a:pt x="31" y="26"/>
                    </a:cubicBezTo>
                    <a:cubicBezTo>
                      <a:pt x="32" y="26"/>
                      <a:pt x="33" y="26"/>
                      <a:pt x="34" y="26"/>
                    </a:cubicBezTo>
                    <a:cubicBezTo>
                      <a:pt x="37" y="26"/>
                      <a:pt x="40" y="25"/>
                      <a:pt x="41" y="22"/>
                    </a:cubicBezTo>
                    <a:cubicBezTo>
                      <a:pt x="42" y="18"/>
                      <a:pt x="40" y="14"/>
                      <a:pt x="37" y="13"/>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2" name="Freeform 33"/>
              <p:cNvSpPr/>
              <p:nvPr/>
            </p:nvSpPr>
            <p:spPr bwMode="auto">
              <a:xfrm>
                <a:off x="4075" y="2124"/>
                <a:ext cx="101" cy="34"/>
              </a:xfrm>
              <a:custGeom>
                <a:avLst/>
                <a:gdLst>
                  <a:gd name="T0" fmla="*/ 35 w 43"/>
                  <a:gd name="T1" fmla="*/ 0 h 14"/>
                  <a:gd name="T2" fmla="*/ 7 w 43"/>
                  <a:gd name="T3" fmla="*/ 0 h 14"/>
                  <a:gd name="T4" fmla="*/ 0 w 43"/>
                  <a:gd name="T5" fmla="*/ 7 h 14"/>
                  <a:gd name="T6" fmla="*/ 7 w 43"/>
                  <a:gd name="T7" fmla="*/ 14 h 14"/>
                  <a:gd name="T8" fmla="*/ 35 w 43"/>
                  <a:gd name="T9" fmla="*/ 14 h 14"/>
                  <a:gd name="T10" fmla="*/ 43 w 43"/>
                  <a:gd name="T11" fmla="*/ 7 h 14"/>
                  <a:gd name="T12" fmla="*/ 35 w 4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3" h="14">
                    <a:moveTo>
                      <a:pt x="35" y="0"/>
                    </a:moveTo>
                    <a:cubicBezTo>
                      <a:pt x="7" y="0"/>
                      <a:pt x="7" y="0"/>
                      <a:pt x="7" y="0"/>
                    </a:cubicBezTo>
                    <a:cubicBezTo>
                      <a:pt x="3" y="0"/>
                      <a:pt x="0" y="3"/>
                      <a:pt x="0" y="7"/>
                    </a:cubicBezTo>
                    <a:cubicBezTo>
                      <a:pt x="0" y="11"/>
                      <a:pt x="3" y="14"/>
                      <a:pt x="7" y="14"/>
                    </a:cubicBezTo>
                    <a:cubicBezTo>
                      <a:pt x="35" y="14"/>
                      <a:pt x="35" y="14"/>
                      <a:pt x="35" y="14"/>
                    </a:cubicBezTo>
                    <a:cubicBezTo>
                      <a:pt x="39" y="14"/>
                      <a:pt x="43" y="11"/>
                      <a:pt x="43" y="7"/>
                    </a:cubicBezTo>
                    <a:cubicBezTo>
                      <a:pt x="43" y="3"/>
                      <a:pt x="39" y="0"/>
                      <a:pt x="35" y="0"/>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3" name="Freeform 34"/>
              <p:cNvSpPr/>
              <p:nvPr/>
            </p:nvSpPr>
            <p:spPr bwMode="auto">
              <a:xfrm>
                <a:off x="4053" y="2018"/>
                <a:ext cx="100" cy="62"/>
              </a:xfrm>
              <a:custGeom>
                <a:avLst/>
                <a:gdLst>
                  <a:gd name="T0" fmla="*/ 1 w 42"/>
                  <a:gd name="T1" fmla="*/ 21 h 26"/>
                  <a:gd name="T2" fmla="*/ 8 w 42"/>
                  <a:gd name="T3" fmla="*/ 26 h 26"/>
                  <a:gd name="T4" fmla="*/ 11 w 42"/>
                  <a:gd name="T5" fmla="*/ 25 h 26"/>
                  <a:gd name="T6" fmla="*/ 37 w 42"/>
                  <a:gd name="T7" fmla="*/ 14 h 26"/>
                  <a:gd name="T8" fmla="*/ 41 w 42"/>
                  <a:gd name="T9" fmla="*/ 5 h 26"/>
                  <a:gd name="T10" fmla="*/ 31 w 42"/>
                  <a:gd name="T11" fmla="*/ 1 h 26"/>
                  <a:gd name="T12" fmla="*/ 5 w 42"/>
                  <a:gd name="T13" fmla="*/ 12 h 26"/>
                  <a:gd name="T14" fmla="*/ 1 w 42"/>
                  <a:gd name="T15" fmla="*/ 2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1" y="21"/>
                    </a:moveTo>
                    <a:cubicBezTo>
                      <a:pt x="2" y="24"/>
                      <a:pt x="5" y="26"/>
                      <a:pt x="8" y="26"/>
                    </a:cubicBezTo>
                    <a:cubicBezTo>
                      <a:pt x="9" y="26"/>
                      <a:pt x="10" y="26"/>
                      <a:pt x="11" y="25"/>
                    </a:cubicBezTo>
                    <a:cubicBezTo>
                      <a:pt x="37" y="14"/>
                      <a:pt x="37" y="14"/>
                      <a:pt x="37" y="14"/>
                    </a:cubicBezTo>
                    <a:cubicBezTo>
                      <a:pt x="40" y="13"/>
                      <a:pt x="42" y="9"/>
                      <a:pt x="41" y="5"/>
                    </a:cubicBezTo>
                    <a:cubicBezTo>
                      <a:pt x="39" y="1"/>
                      <a:pt x="35" y="0"/>
                      <a:pt x="31" y="1"/>
                    </a:cubicBezTo>
                    <a:cubicBezTo>
                      <a:pt x="5" y="12"/>
                      <a:pt x="5" y="12"/>
                      <a:pt x="5" y="12"/>
                    </a:cubicBezTo>
                    <a:cubicBezTo>
                      <a:pt x="2" y="14"/>
                      <a:pt x="0" y="18"/>
                      <a:pt x="1" y="21"/>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4" name="Freeform 35"/>
              <p:cNvSpPr/>
              <p:nvPr/>
            </p:nvSpPr>
            <p:spPr bwMode="auto">
              <a:xfrm>
                <a:off x="3938" y="1846"/>
                <a:ext cx="63" cy="97"/>
              </a:xfrm>
              <a:custGeom>
                <a:avLst/>
                <a:gdLst>
                  <a:gd name="T0" fmla="*/ 5 w 27"/>
                  <a:gd name="T1" fmla="*/ 40 h 41"/>
                  <a:gd name="T2" fmla="*/ 8 w 27"/>
                  <a:gd name="T3" fmla="*/ 41 h 41"/>
                  <a:gd name="T4" fmla="*/ 15 w 27"/>
                  <a:gd name="T5" fmla="*/ 37 h 41"/>
                  <a:gd name="T6" fmla="*/ 26 w 27"/>
                  <a:gd name="T7" fmla="*/ 10 h 41"/>
                  <a:gd name="T8" fmla="*/ 22 w 27"/>
                  <a:gd name="T9" fmla="*/ 1 h 41"/>
                  <a:gd name="T10" fmla="*/ 12 w 27"/>
                  <a:gd name="T11" fmla="*/ 5 h 41"/>
                  <a:gd name="T12" fmla="*/ 2 w 27"/>
                  <a:gd name="T13" fmla="*/ 31 h 41"/>
                  <a:gd name="T14" fmla="*/ 5 w 27"/>
                  <a:gd name="T15" fmla="*/ 4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5" y="40"/>
                    </a:moveTo>
                    <a:cubicBezTo>
                      <a:pt x="6" y="41"/>
                      <a:pt x="7" y="41"/>
                      <a:pt x="8" y="41"/>
                    </a:cubicBezTo>
                    <a:cubicBezTo>
                      <a:pt x="11" y="41"/>
                      <a:pt x="14" y="39"/>
                      <a:pt x="15" y="37"/>
                    </a:cubicBezTo>
                    <a:cubicBezTo>
                      <a:pt x="26" y="10"/>
                      <a:pt x="26" y="10"/>
                      <a:pt x="26" y="10"/>
                    </a:cubicBezTo>
                    <a:cubicBezTo>
                      <a:pt x="27" y="7"/>
                      <a:pt x="25" y="3"/>
                      <a:pt x="22" y="1"/>
                    </a:cubicBezTo>
                    <a:cubicBezTo>
                      <a:pt x="18" y="0"/>
                      <a:pt x="14" y="1"/>
                      <a:pt x="12" y="5"/>
                    </a:cubicBezTo>
                    <a:cubicBezTo>
                      <a:pt x="2" y="31"/>
                      <a:pt x="2" y="31"/>
                      <a:pt x="2" y="31"/>
                    </a:cubicBezTo>
                    <a:cubicBezTo>
                      <a:pt x="0" y="35"/>
                      <a:pt x="2" y="39"/>
                      <a:pt x="5" y="40"/>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5" name="Freeform 36"/>
              <p:cNvSpPr/>
              <p:nvPr/>
            </p:nvSpPr>
            <p:spPr bwMode="auto">
              <a:xfrm>
                <a:off x="3838" y="1829"/>
                <a:ext cx="36" cy="102"/>
              </a:xfrm>
              <a:custGeom>
                <a:avLst/>
                <a:gdLst>
                  <a:gd name="T0" fmla="*/ 8 w 15"/>
                  <a:gd name="T1" fmla="*/ 43 h 43"/>
                  <a:gd name="T2" fmla="*/ 15 w 15"/>
                  <a:gd name="T3" fmla="*/ 35 h 43"/>
                  <a:gd name="T4" fmla="*/ 15 w 15"/>
                  <a:gd name="T5" fmla="*/ 7 h 43"/>
                  <a:gd name="T6" fmla="*/ 8 w 15"/>
                  <a:gd name="T7" fmla="*/ 0 h 43"/>
                  <a:gd name="T8" fmla="*/ 0 w 15"/>
                  <a:gd name="T9" fmla="*/ 7 h 43"/>
                  <a:gd name="T10" fmla="*/ 0 w 15"/>
                  <a:gd name="T11" fmla="*/ 35 h 43"/>
                  <a:gd name="T12" fmla="*/ 8 w 15"/>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15" h="43">
                    <a:moveTo>
                      <a:pt x="8" y="43"/>
                    </a:moveTo>
                    <a:cubicBezTo>
                      <a:pt x="11" y="43"/>
                      <a:pt x="15" y="39"/>
                      <a:pt x="15" y="35"/>
                    </a:cubicBezTo>
                    <a:cubicBezTo>
                      <a:pt x="15" y="7"/>
                      <a:pt x="15" y="7"/>
                      <a:pt x="15" y="7"/>
                    </a:cubicBezTo>
                    <a:cubicBezTo>
                      <a:pt x="15" y="3"/>
                      <a:pt x="11" y="0"/>
                      <a:pt x="8" y="0"/>
                    </a:cubicBezTo>
                    <a:cubicBezTo>
                      <a:pt x="4" y="0"/>
                      <a:pt x="0" y="3"/>
                      <a:pt x="0" y="7"/>
                    </a:cubicBezTo>
                    <a:cubicBezTo>
                      <a:pt x="0" y="35"/>
                      <a:pt x="0" y="35"/>
                      <a:pt x="0" y="35"/>
                    </a:cubicBezTo>
                    <a:cubicBezTo>
                      <a:pt x="0" y="39"/>
                      <a:pt x="4" y="43"/>
                      <a:pt x="8" y="43"/>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6" name="Freeform 37"/>
              <p:cNvSpPr/>
              <p:nvPr/>
            </p:nvSpPr>
            <p:spPr bwMode="auto">
              <a:xfrm>
                <a:off x="3699" y="1846"/>
                <a:ext cx="64" cy="97"/>
              </a:xfrm>
              <a:custGeom>
                <a:avLst/>
                <a:gdLst>
                  <a:gd name="T0" fmla="*/ 12 w 27"/>
                  <a:gd name="T1" fmla="*/ 37 h 41"/>
                  <a:gd name="T2" fmla="*/ 19 w 27"/>
                  <a:gd name="T3" fmla="*/ 41 h 41"/>
                  <a:gd name="T4" fmla="*/ 21 w 27"/>
                  <a:gd name="T5" fmla="*/ 40 h 41"/>
                  <a:gd name="T6" fmla="*/ 25 w 27"/>
                  <a:gd name="T7" fmla="*/ 31 h 41"/>
                  <a:gd name="T8" fmla="*/ 14 w 27"/>
                  <a:gd name="T9" fmla="*/ 5 h 41"/>
                  <a:gd name="T10" fmla="*/ 5 w 27"/>
                  <a:gd name="T11" fmla="*/ 1 h 41"/>
                  <a:gd name="T12" fmla="*/ 1 w 27"/>
                  <a:gd name="T13" fmla="*/ 10 h 41"/>
                  <a:gd name="T14" fmla="*/ 12 w 27"/>
                  <a:gd name="T15" fmla="*/ 37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12" y="37"/>
                    </a:moveTo>
                    <a:cubicBezTo>
                      <a:pt x="13" y="39"/>
                      <a:pt x="16" y="41"/>
                      <a:pt x="19" y="41"/>
                    </a:cubicBezTo>
                    <a:cubicBezTo>
                      <a:pt x="20" y="41"/>
                      <a:pt x="20" y="41"/>
                      <a:pt x="21" y="40"/>
                    </a:cubicBezTo>
                    <a:cubicBezTo>
                      <a:pt x="25" y="39"/>
                      <a:pt x="27" y="35"/>
                      <a:pt x="25" y="31"/>
                    </a:cubicBezTo>
                    <a:cubicBezTo>
                      <a:pt x="14" y="5"/>
                      <a:pt x="14" y="5"/>
                      <a:pt x="14" y="5"/>
                    </a:cubicBezTo>
                    <a:cubicBezTo>
                      <a:pt x="13" y="1"/>
                      <a:pt x="9" y="0"/>
                      <a:pt x="5" y="1"/>
                    </a:cubicBezTo>
                    <a:cubicBezTo>
                      <a:pt x="1" y="3"/>
                      <a:pt x="0" y="7"/>
                      <a:pt x="1" y="10"/>
                    </a:cubicBezTo>
                    <a:lnTo>
                      <a:pt x="12" y="37"/>
                    </a:ln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7" name="Freeform 38"/>
              <p:cNvSpPr/>
              <p:nvPr/>
            </p:nvSpPr>
            <p:spPr bwMode="auto">
              <a:xfrm>
                <a:off x="3595" y="1914"/>
                <a:ext cx="85" cy="83"/>
              </a:xfrm>
              <a:custGeom>
                <a:avLst/>
                <a:gdLst>
                  <a:gd name="T0" fmla="*/ 33 w 36"/>
                  <a:gd name="T1" fmla="*/ 23 h 35"/>
                  <a:gd name="T2" fmla="*/ 13 w 36"/>
                  <a:gd name="T3" fmla="*/ 3 h 35"/>
                  <a:gd name="T4" fmla="*/ 3 w 36"/>
                  <a:gd name="T5" fmla="*/ 3 h 35"/>
                  <a:gd name="T6" fmla="*/ 3 w 36"/>
                  <a:gd name="T7" fmla="*/ 13 h 35"/>
                  <a:gd name="T8" fmla="*/ 23 w 36"/>
                  <a:gd name="T9" fmla="*/ 33 h 35"/>
                  <a:gd name="T10" fmla="*/ 28 w 36"/>
                  <a:gd name="T11" fmla="*/ 35 h 35"/>
                  <a:gd name="T12" fmla="*/ 33 w 36"/>
                  <a:gd name="T13" fmla="*/ 33 h 35"/>
                  <a:gd name="T14" fmla="*/ 33 w 36"/>
                  <a:gd name="T15" fmla="*/ 23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5">
                    <a:moveTo>
                      <a:pt x="33" y="23"/>
                    </a:moveTo>
                    <a:cubicBezTo>
                      <a:pt x="13" y="3"/>
                      <a:pt x="13" y="3"/>
                      <a:pt x="13" y="3"/>
                    </a:cubicBezTo>
                    <a:cubicBezTo>
                      <a:pt x="10" y="0"/>
                      <a:pt x="6" y="0"/>
                      <a:pt x="3" y="3"/>
                    </a:cubicBezTo>
                    <a:cubicBezTo>
                      <a:pt x="0" y="6"/>
                      <a:pt x="0" y="10"/>
                      <a:pt x="3" y="13"/>
                    </a:cubicBezTo>
                    <a:cubicBezTo>
                      <a:pt x="23" y="33"/>
                      <a:pt x="23" y="33"/>
                      <a:pt x="23" y="33"/>
                    </a:cubicBezTo>
                    <a:cubicBezTo>
                      <a:pt x="24" y="34"/>
                      <a:pt x="26" y="35"/>
                      <a:pt x="28" y="35"/>
                    </a:cubicBezTo>
                    <a:cubicBezTo>
                      <a:pt x="30" y="35"/>
                      <a:pt x="32" y="34"/>
                      <a:pt x="33" y="33"/>
                    </a:cubicBezTo>
                    <a:cubicBezTo>
                      <a:pt x="36" y="30"/>
                      <a:pt x="36" y="26"/>
                      <a:pt x="33" y="23"/>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8" name="Freeform 39"/>
              <p:cNvSpPr/>
              <p:nvPr/>
            </p:nvSpPr>
            <p:spPr bwMode="auto">
              <a:xfrm>
                <a:off x="3526" y="2018"/>
                <a:ext cx="100" cy="62"/>
              </a:xfrm>
              <a:custGeom>
                <a:avLst/>
                <a:gdLst>
                  <a:gd name="T0" fmla="*/ 37 w 42"/>
                  <a:gd name="T1" fmla="*/ 12 h 26"/>
                  <a:gd name="T2" fmla="*/ 10 w 42"/>
                  <a:gd name="T3" fmla="*/ 1 h 26"/>
                  <a:gd name="T4" fmla="*/ 1 w 42"/>
                  <a:gd name="T5" fmla="*/ 5 h 26"/>
                  <a:gd name="T6" fmla="*/ 5 w 42"/>
                  <a:gd name="T7" fmla="*/ 14 h 26"/>
                  <a:gd name="T8" fmla="*/ 31 w 42"/>
                  <a:gd name="T9" fmla="*/ 25 h 26"/>
                  <a:gd name="T10" fmla="*/ 34 w 42"/>
                  <a:gd name="T11" fmla="*/ 26 h 26"/>
                  <a:gd name="T12" fmla="*/ 40 w 42"/>
                  <a:gd name="T13" fmla="*/ 21 h 26"/>
                  <a:gd name="T14" fmla="*/ 37 w 42"/>
                  <a:gd name="T15" fmla="*/ 1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7" y="12"/>
                    </a:moveTo>
                    <a:cubicBezTo>
                      <a:pt x="10" y="1"/>
                      <a:pt x="10" y="1"/>
                      <a:pt x="10" y="1"/>
                    </a:cubicBezTo>
                    <a:cubicBezTo>
                      <a:pt x="7" y="0"/>
                      <a:pt x="3" y="1"/>
                      <a:pt x="1" y="5"/>
                    </a:cubicBezTo>
                    <a:cubicBezTo>
                      <a:pt x="0" y="9"/>
                      <a:pt x="1" y="13"/>
                      <a:pt x="5" y="14"/>
                    </a:cubicBezTo>
                    <a:cubicBezTo>
                      <a:pt x="31" y="25"/>
                      <a:pt x="31" y="25"/>
                      <a:pt x="31" y="25"/>
                    </a:cubicBezTo>
                    <a:cubicBezTo>
                      <a:pt x="32" y="26"/>
                      <a:pt x="33" y="26"/>
                      <a:pt x="34" y="26"/>
                    </a:cubicBezTo>
                    <a:cubicBezTo>
                      <a:pt x="37" y="26"/>
                      <a:pt x="39" y="24"/>
                      <a:pt x="40" y="21"/>
                    </a:cubicBezTo>
                    <a:cubicBezTo>
                      <a:pt x="42" y="18"/>
                      <a:pt x="40" y="14"/>
                      <a:pt x="37" y="12"/>
                    </a:cubicBez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sp>
            <p:nvSpPr>
              <p:cNvPr id="79" name="Freeform 40"/>
              <p:cNvSpPr>
                <a:spLocks noEditPoints="1"/>
              </p:cNvSpPr>
              <p:nvPr/>
            </p:nvSpPr>
            <p:spPr bwMode="auto">
              <a:xfrm>
                <a:off x="3671" y="2292"/>
                <a:ext cx="335" cy="135"/>
              </a:xfrm>
              <a:custGeom>
                <a:avLst/>
                <a:gdLst>
                  <a:gd name="T0" fmla="*/ 135 w 142"/>
                  <a:gd name="T1" fmla="*/ 0 h 57"/>
                  <a:gd name="T2" fmla="*/ 7 w 142"/>
                  <a:gd name="T3" fmla="*/ 0 h 57"/>
                  <a:gd name="T4" fmla="*/ 0 w 142"/>
                  <a:gd name="T5" fmla="*/ 7 h 57"/>
                  <a:gd name="T6" fmla="*/ 0 w 142"/>
                  <a:gd name="T7" fmla="*/ 50 h 57"/>
                  <a:gd name="T8" fmla="*/ 7 w 142"/>
                  <a:gd name="T9" fmla="*/ 57 h 57"/>
                  <a:gd name="T10" fmla="*/ 135 w 142"/>
                  <a:gd name="T11" fmla="*/ 57 h 57"/>
                  <a:gd name="T12" fmla="*/ 142 w 142"/>
                  <a:gd name="T13" fmla="*/ 50 h 57"/>
                  <a:gd name="T14" fmla="*/ 142 w 142"/>
                  <a:gd name="T15" fmla="*/ 7 h 57"/>
                  <a:gd name="T16" fmla="*/ 135 w 142"/>
                  <a:gd name="T17" fmla="*/ 0 h 57"/>
                  <a:gd name="T18" fmla="*/ 128 w 142"/>
                  <a:gd name="T19" fmla="*/ 43 h 57"/>
                  <a:gd name="T20" fmla="*/ 15 w 142"/>
                  <a:gd name="T21" fmla="*/ 43 h 57"/>
                  <a:gd name="T22" fmla="*/ 15 w 142"/>
                  <a:gd name="T23" fmla="*/ 14 h 57"/>
                  <a:gd name="T24" fmla="*/ 128 w 142"/>
                  <a:gd name="T25" fmla="*/ 14 h 57"/>
                  <a:gd name="T26" fmla="*/ 128 w 142"/>
                  <a:gd name="T27" fmla="*/ 4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57">
                    <a:moveTo>
                      <a:pt x="135" y="0"/>
                    </a:moveTo>
                    <a:cubicBezTo>
                      <a:pt x="7" y="0"/>
                      <a:pt x="7" y="0"/>
                      <a:pt x="7" y="0"/>
                    </a:cubicBezTo>
                    <a:cubicBezTo>
                      <a:pt x="4" y="0"/>
                      <a:pt x="0" y="3"/>
                      <a:pt x="0" y="7"/>
                    </a:cubicBezTo>
                    <a:cubicBezTo>
                      <a:pt x="0" y="50"/>
                      <a:pt x="0" y="50"/>
                      <a:pt x="0" y="50"/>
                    </a:cubicBezTo>
                    <a:cubicBezTo>
                      <a:pt x="0" y="54"/>
                      <a:pt x="4" y="57"/>
                      <a:pt x="7" y="57"/>
                    </a:cubicBezTo>
                    <a:cubicBezTo>
                      <a:pt x="135" y="57"/>
                      <a:pt x="135" y="57"/>
                      <a:pt x="135" y="57"/>
                    </a:cubicBezTo>
                    <a:cubicBezTo>
                      <a:pt x="139" y="57"/>
                      <a:pt x="142" y="54"/>
                      <a:pt x="142" y="50"/>
                    </a:cubicBezTo>
                    <a:cubicBezTo>
                      <a:pt x="142" y="7"/>
                      <a:pt x="142" y="7"/>
                      <a:pt x="142" y="7"/>
                    </a:cubicBezTo>
                    <a:cubicBezTo>
                      <a:pt x="142" y="3"/>
                      <a:pt x="139" y="0"/>
                      <a:pt x="135" y="0"/>
                    </a:cubicBezTo>
                    <a:close/>
                    <a:moveTo>
                      <a:pt x="128" y="43"/>
                    </a:moveTo>
                    <a:cubicBezTo>
                      <a:pt x="15" y="43"/>
                      <a:pt x="15" y="43"/>
                      <a:pt x="15" y="43"/>
                    </a:cubicBezTo>
                    <a:cubicBezTo>
                      <a:pt x="15" y="14"/>
                      <a:pt x="15" y="14"/>
                      <a:pt x="15" y="14"/>
                    </a:cubicBezTo>
                    <a:cubicBezTo>
                      <a:pt x="128" y="14"/>
                      <a:pt x="128" y="14"/>
                      <a:pt x="128" y="14"/>
                    </a:cubicBezTo>
                    <a:lnTo>
                      <a:pt x="128" y="43"/>
                    </a:lnTo>
                    <a:close/>
                  </a:path>
                </a:pathLst>
              </a:custGeom>
              <a:grpFill/>
              <a:ln>
                <a:noFill/>
              </a:ln>
            </p:spPr>
            <p:txBody>
              <a:bodyPr vert="horz" wrap="square" lIns="91406" tIns="45703" rIns="91406" bIns="45703" numCol="1" anchor="t" anchorCtr="0" compatLnSpc="1"/>
              <a:lstStyle/>
              <a:p>
                <a:pPr defTabSz="671830">
                  <a:defRPr/>
                </a:pPr>
                <a:endParaRPr lang="en-US" kern="0" dirty="0">
                  <a:solidFill>
                    <a:sysClr val="windowText" lastClr="000000"/>
                  </a:solidFill>
                  <a:latin typeface="Calibri" panose="020F0502020204030204"/>
                </a:endParaRPr>
              </a:p>
            </p:txBody>
          </p:sp>
        </p:grpSp>
      </p:grpSp>
      <p:grpSp>
        <p:nvGrpSpPr>
          <p:cNvPr id="9" name="Group 80"/>
          <p:cNvGrpSpPr/>
          <p:nvPr/>
        </p:nvGrpSpPr>
        <p:grpSpPr>
          <a:xfrm>
            <a:off x="3579651" y="2711406"/>
            <a:ext cx="1969855" cy="235545"/>
            <a:chOff x="1296364" y="4396717"/>
            <a:chExt cx="2627453" cy="314179"/>
          </a:xfrm>
        </p:grpSpPr>
        <p:cxnSp>
          <p:nvCxnSpPr>
            <p:cNvPr id="83" name="Straight Connector 81"/>
            <p:cNvCxnSpPr/>
            <p:nvPr/>
          </p:nvCxnSpPr>
          <p:spPr>
            <a:xfrm flipH="1">
              <a:off x="2610090" y="4396717"/>
              <a:ext cx="1" cy="314179"/>
            </a:xfrm>
            <a:prstGeom prst="line">
              <a:avLst/>
            </a:prstGeom>
            <a:noFill/>
            <a:ln w="19050" cap="flat" cmpd="sng" algn="ctr">
              <a:solidFill>
                <a:schemeClr val="accent2"/>
              </a:solidFill>
              <a:prstDash val="solid"/>
              <a:miter lim="800000"/>
            </a:ln>
            <a:effectLst/>
          </p:spPr>
        </p:cxnSp>
        <p:cxnSp>
          <p:nvCxnSpPr>
            <p:cNvPr id="84" name="Straight Connector 82"/>
            <p:cNvCxnSpPr/>
            <p:nvPr/>
          </p:nvCxnSpPr>
          <p:spPr>
            <a:xfrm>
              <a:off x="1296364" y="4710896"/>
              <a:ext cx="2627453" cy="0"/>
            </a:xfrm>
            <a:prstGeom prst="line">
              <a:avLst/>
            </a:prstGeom>
            <a:noFill/>
            <a:ln w="19050" cap="flat" cmpd="sng" algn="ctr">
              <a:solidFill>
                <a:schemeClr val="accent2"/>
              </a:solidFill>
              <a:prstDash val="solid"/>
              <a:miter lim="800000"/>
            </a:ln>
            <a:effectLst/>
          </p:spPr>
        </p:cxnSp>
      </p:grpSp>
      <p:cxnSp>
        <p:nvCxnSpPr>
          <p:cNvPr id="85" name="Straight Connector 103"/>
          <p:cNvCxnSpPr/>
          <p:nvPr/>
        </p:nvCxnSpPr>
        <p:spPr>
          <a:xfrm>
            <a:off x="3579651" y="3857069"/>
            <a:ext cx="1969855" cy="0"/>
          </a:xfrm>
          <a:prstGeom prst="line">
            <a:avLst/>
          </a:prstGeom>
          <a:noFill/>
          <a:ln w="19050" cap="flat" cmpd="sng" algn="ctr">
            <a:solidFill>
              <a:schemeClr val="accent2"/>
            </a:solidFill>
            <a:prstDash val="solid"/>
            <a:miter lim="800000"/>
          </a:ln>
          <a:effectLst/>
        </p:spPr>
      </p:cxnSp>
      <p:sp>
        <p:nvSpPr>
          <p:cNvPr id="86" name="Oval 71"/>
          <p:cNvSpPr/>
          <p:nvPr/>
        </p:nvSpPr>
        <p:spPr>
          <a:xfrm>
            <a:off x="6594958" y="1616509"/>
            <a:ext cx="1094898" cy="1094898"/>
          </a:xfrm>
          <a:prstGeom prst="ellipse">
            <a:avLst/>
          </a:prstGeom>
          <a:solidFill>
            <a:sysClr val="window" lastClr="FFFFFF"/>
          </a:solidFill>
          <a:ln w="19050" cap="flat" cmpd="sng" algn="ctr">
            <a:solidFill>
              <a:schemeClr val="accent3"/>
            </a:solidFill>
            <a:prstDash val="solid"/>
            <a:miter lim="800000"/>
          </a:ln>
          <a:effectLst/>
        </p:spPr>
        <p:txBody>
          <a:bodyPr lIns="68570" tIns="34286" rIns="68570" bIns="34286" rtlCol="0" anchor="ctr"/>
          <a:lstStyle/>
          <a:p>
            <a:pPr algn="ctr" defTabSz="671830">
              <a:defRPr/>
            </a:pPr>
            <a:endParaRPr lang="en-US" kern="0" dirty="0">
              <a:solidFill>
                <a:sysClr val="windowText" lastClr="000000"/>
              </a:solidFill>
              <a:latin typeface="Calibri" panose="020F0502020204030204"/>
            </a:endParaRPr>
          </a:p>
        </p:txBody>
      </p:sp>
      <p:sp>
        <p:nvSpPr>
          <p:cNvPr id="87" name="Oval 72"/>
          <p:cNvSpPr/>
          <p:nvPr/>
        </p:nvSpPr>
        <p:spPr>
          <a:xfrm>
            <a:off x="6713794" y="1735345"/>
            <a:ext cx="857226" cy="857226"/>
          </a:xfrm>
          <a:prstGeom prst="ellipse">
            <a:avLst/>
          </a:prstGeom>
          <a:solidFill>
            <a:schemeClr val="accent3"/>
          </a:solidFill>
          <a:ln>
            <a:noFill/>
          </a:ln>
        </p:spPr>
        <p:txBody>
          <a:bodyPr wrap="square" lIns="68570" tIns="34286" rIns="68570" bIns="34286" rtlCol="0" anchor="ctr">
            <a:noAutofit/>
          </a:bodyPr>
          <a:lstStyle/>
          <a:p>
            <a:pPr algn="ctr" defTabSz="671830">
              <a:lnSpc>
                <a:spcPct val="110000"/>
              </a:lnSpc>
              <a:defRPr/>
            </a:pPr>
            <a:endParaRPr lang="en-US" sz="1500" kern="0" dirty="0">
              <a:solidFill>
                <a:prstClr val="white"/>
              </a:solidFill>
              <a:latin typeface="Arial" panose="020B0604020202020204" pitchFamily="34" charset="0"/>
              <a:cs typeface="Arial" panose="020B0604020202020204" pitchFamily="34" charset="0"/>
            </a:endParaRPr>
          </a:p>
        </p:txBody>
      </p:sp>
      <p:sp>
        <p:nvSpPr>
          <p:cNvPr id="88" name="Freeform 16"/>
          <p:cNvSpPr>
            <a:spLocks noEditPoints="1"/>
          </p:cNvSpPr>
          <p:nvPr/>
        </p:nvSpPr>
        <p:spPr bwMode="auto">
          <a:xfrm>
            <a:off x="6934266" y="1954624"/>
            <a:ext cx="416285" cy="413199"/>
          </a:xfrm>
          <a:custGeom>
            <a:avLst/>
            <a:gdLst>
              <a:gd name="T0" fmla="*/ 343 w 343"/>
              <a:gd name="T1" fmla="*/ 176 h 340"/>
              <a:gd name="T2" fmla="*/ 286 w 343"/>
              <a:gd name="T3" fmla="*/ 176 h 340"/>
              <a:gd name="T4" fmla="*/ 236 w 343"/>
              <a:gd name="T5" fmla="*/ 213 h 340"/>
              <a:gd name="T6" fmla="*/ 188 w 343"/>
              <a:gd name="T7" fmla="*/ 226 h 340"/>
              <a:gd name="T8" fmla="*/ 110 w 343"/>
              <a:gd name="T9" fmla="*/ 205 h 340"/>
              <a:gd name="T10" fmla="*/ 83 w 343"/>
              <a:gd name="T11" fmla="*/ 241 h 340"/>
              <a:gd name="T12" fmla="*/ 15 w 343"/>
              <a:gd name="T13" fmla="*/ 172 h 340"/>
              <a:gd name="T14" fmla="*/ 122 w 343"/>
              <a:gd name="T15" fmla="*/ 128 h 340"/>
              <a:gd name="T16" fmla="*/ 202 w 343"/>
              <a:gd name="T17" fmla="*/ 133 h 340"/>
              <a:gd name="T18" fmla="*/ 230 w 343"/>
              <a:gd name="T19" fmla="*/ 162 h 340"/>
              <a:gd name="T20" fmla="*/ 253 w 343"/>
              <a:gd name="T21" fmla="*/ 116 h 340"/>
              <a:gd name="T22" fmla="*/ 314 w 343"/>
              <a:gd name="T23" fmla="*/ 57 h 340"/>
              <a:gd name="T24" fmla="*/ 314 w 343"/>
              <a:gd name="T25" fmla="*/ 0 h 340"/>
              <a:gd name="T26" fmla="*/ 290 w 343"/>
              <a:gd name="T27" fmla="*/ 45 h 340"/>
              <a:gd name="T28" fmla="*/ 230 w 343"/>
              <a:gd name="T29" fmla="*/ 105 h 340"/>
              <a:gd name="T30" fmla="*/ 150 w 343"/>
              <a:gd name="T31" fmla="*/ 101 h 340"/>
              <a:gd name="T32" fmla="*/ 122 w 343"/>
              <a:gd name="T33" fmla="*/ 71 h 340"/>
              <a:gd name="T34" fmla="*/ 94 w 343"/>
              <a:gd name="T35" fmla="*/ 107 h 340"/>
              <a:gd name="T36" fmla="*/ 15 w 343"/>
              <a:gd name="T37" fmla="*/ 12 h 340"/>
              <a:gd name="T38" fmla="*/ 0 w 343"/>
              <a:gd name="T39" fmla="*/ 12 h 340"/>
              <a:gd name="T40" fmla="*/ 2 w 343"/>
              <a:gd name="T41" fmla="*/ 338 h 340"/>
              <a:gd name="T42" fmla="*/ 328 w 343"/>
              <a:gd name="T43" fmla="*/ 340 h 340"/>
              <a:gd name="T44" fmla="*/ 328 w 343"/>
              <a:gd name="T45" fmla="*/ 326 h 340"/>
              <a:gd name="T46" fmla="*/ 15 w 343"/>
              <a:gd name="T47" fmla="*/ 326 h 340"/>
              <a:gd name="T48" fmla="*/ 91 w 343"/>
              <a:gd name="T49" fmla="*/ 254 h 340"/>
              <a:gd name="T50" fmla="*/ 138 w 343"/>
              <a:gd name="T51" fmla="*/ 240 h 340"/>
              <a:gd name="T52" fmla="*/ 216 w 343"/>
              <a:gd name="T53" fmla="*/ 262 h 340"/>
              <a:gd name="T54" fmla="*/ 243 w 343"/>
              <a:gd name="T55" fmla="*/ 225 h 340"/>
              <a:gd name="T56" fmla="*/ 314 w 343"/>
              <a:gd name="T57" fmla="*/ 205 h 340"/>
              <a:gd name="T58" fmla="*/ 328 w 343"/>
              <a:gd name="T59" fmla="*/ 29 h 340"/>
              <a:gd name="T60" fmla="*/ 300 w 343"/>
              <a:gd name="T61" fmla="*/ 29 h 340"/>
              <a:gd name="T62" fmla="*/ 230 w 343"/>
              <a:gd name="T63" fmla="*/ 119 h 340"/>
              <a:gd name="T64" fmla="*/ 230 w 343"/>
              <a:gd name="T65" fmla="*/ 148 h 340"/>
              <a:gd name="T66" fmla="*/ 230 w 343"/>
              <a:gd name="T67" fmla="*/ 119 h 340"/>
              <a:gd name="T68" fmla="*/ 136 w 343"/>
              <a:gd name="T69" fmla="*/ 99 h 340"/>
              <a:gd name="T70" fmla="*/ 107 w 343"/>
              <a:gd name="T71" fmla="*/ 99 h 340"/>
              <a:gd name="T72" fmla="*/ 110 w 343"/>
              <a:gd name="T73" fmla="*/ 247 h 340"/>
              <a:gd name="T74" fmla="*/ 110 w 343"/>
              <a:gd name="T75" fmla="*/ 219 h 340"/>
              <a:gd name="T76" fmla="*/ 110 w 343"/>
              <a:gd name="T77" fmla="*/ 247 h 340"/>
              <a:gd name="T78" fmla="*/ 202 w 343"/>
              <a:gd name="T79" fmla="*/ 233 h 340"/>
              <a:gd name="T80" fmla="*/ 202 w 343"/>
              <a:gd name="T81" fmla="*/ 233 h 340"/>
              <a:gd name="T82" fmla="*/ 230 w 343"/>
              <a:gd name="T83" fmla="*/ 233 h 340"/>
              <a:gd name="T84" fmla="*/ 314 w 343"/>
              <a:gd name="T85" fmla="*/ 162 h 340"/>
              <a:gd name="T86" fmla="*/ 314 w 343"/>
              <a:gd name="T87" fmla="*/ 190 h 340"/>
              <a:gd name="T88" fmla="*/ 314 w 343"/>
              <a:gd name="T89" fmla="*/ 16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3" h="340">
                <a:moveTo>
                  <a:pt x="314" y="205"/>
                </a:moveTo>
                <a:cubicBezTo>
                  <a:pt x="330" y="205"/>
                  <a:pt x="343" y="192"/>
                  <a:pt x="343" y="176"/>
                </a:cubicBezTo>
                <a:cubicBezTo>
                  <a:pt x="343" y="160"/>
                  <a:pt x="330" y="148"/>
                  <a:pt x="314" y="148"/>
                </a:cubicBezTo>
                <a:cubicBezTo>
                  <a:pt x="298" y="148"/>
                  <a:pt x="286" y="160"/>
                  <a:pt x="286" y="176"/>
                </a:cubicBezTo>
                <a:cubicBezTo>
                  <a:pt x="286" y="179"/>
                  <a:pt x="286" y="181"/>
                  <a:pt x="287" y="184"/>
                </a:cubicBezTo>
                <a:cubicBezTo>
                  <a:pt x="236" y="213"/>
                  <a:pt x="236" y="213"/>
                  <a:pt x="236" y="213"/>
                </a:cubicBezTo>
                <a:cubicBezTo>
                  <a:pt x="231" y="208"/>
                  <a:pt x="224" y="205"/>
                  <a:pt x="216" y="205"/>
                </a:cubicBezTo>
                <a:cubicBezTo>
                  <a:pt x="203" y="205"/>
                  <a:pt x="192" y="214"/>
                  <a:pt x="188" y="226"/>
                </a:cubicBezTo>
                <a:cubicBezTo>
                  <a:pt x="138" y="226"/>
                  <a:pt x="138" y="226"/>
                  <a:pt x="138" y="226"/>
                </a:cubicBezTo>
                <a:cubicBezTo>
                  <a:pt x="135" y="214"/>
                  <a:pt x="124" y="205"/>
                  <a:pt x="110" y="205"/>
                </a:cubicBezTo>
                <a:cubicBezTo>
                  <a:pt x="95" y="205"/>
                  <a:pt x="82" y="217"/>
                  <a:pt x="82" y="233"/>
                </a:cubicBezTo>
                <a:cubicBezTo>
                  <a:pt x="82" y="236"/>
                  <a:pt x="82" y="239"/>
                  <a:pt x="83" y="241"/>
                </a:cubicBezTo>
                <a:cubicBezTo>
                  <a:pt x="15" y="286"/>
                  <a:pt x="15" y="286"/>
                  <a:pt x="15" y="286"/>
                </a:cubicBezTo>
                <a:cubicBezTo>
                  <a:pt x="15" y="172"/>
                  <a:pt x="15" y="172"/>
                  <a:pt x="15" y="172"/>
                </a:cubicBezTo>
                <a:cubicBezTo>
                  <a:pt x="102" y="120"/>
                  <a:pt x="102" y="120"/>
                  <a:pt x="102" y="120"/>
                </a:cubicBezTo>
                <a:cubicBezTo>
                  <a:pt x="107" y="125"/>
                  <a:pt x="114" y="128"/>
                  <a:pt x="122" y="128"/>
                </a:cubicBezTo>
                <a:cubicBezTo>
                  <a:pt x="132" y="128"/>
                  <a:pt x="141" y="122"/>
                  <a:pt x="146" y="115"/>
                </a:cubicBezTo>
                <a:cubicBezTo>
                  <a:pt x="202" y="133"/>
                  <a:pt x="202" y="133"/>
                  <a:pt x="202" y="133"/>
                </a:cubicBezTo>
                <a:cubicBezTo>
                  <a:pt x="202" y="133"/>
                  <a:pt x="202" y="133"/>
                  <a:pt x="202" y="133"/>
                </a:cubicBezTo>
                <a:cubicBezTo>
                  <a:pt x="202" y="149"/>
                  <a:pt x="215" y="162"/>
                  <a:pt x="230" y="162"/>
                </a:cubicBezTo>
                <a:cubicBezTo>
                  <a:pt x="246" y="162"/>
                  <a:pt x="259" y="149"/>
                  <a:pt x="259" y="133"/>
                </a:cubicBezTo>
                <a:cubicBezTo>
                  <a:pt x="259" y="127"/>
                  <a:pt x="257" y="121"/>
                  <a:pt x="253" y="116"/>
                </a:cubicBezTo>
                <a:cubicBezTo>
                  <a:pt x="301" y="54"/>
                  <a:pt x="301" y="54"/>
                  <a:pt x="301" y="54"/>
                </a:cubicBezTo>
                <a:cubicBezTo>
                  <a:pt x="305" y="56"/>
                  <a:pt x="309" y="57"/>
                  <a:pt x="314" y="57"/>
                </a:cubicBezTo>
                <a:cubicBezTo>
                  <a:pt x="330" y="57"/>
                  <a:pt x="343" y="45"/>
                  <a:pt x="343" y="29"/>
                </a:cubicBezTo>
                <a:cubicBezTo>
                  <a:pt x="343" y="13"/>
                  <a:pt x="330" y="0"/>
                  <a:pt x="314" y="0"/>
                </a:cubicBezTo>
                <a:cubicBezTo>
                  <a:pt x="298" y="0"/>
                  <a:pt x="286" y="13"/>
                  <a:pt x="286" y="29"/>
                </a:cubicBezTo>
                <a:cubicBezTo>
                  <a:pt x="286" y="35"/>
                  <a:pt x="287" y="40"/>
                  <a:pt x="290" y="45"/>
                </a:cubicBezTo>
                <a:cubicBezTo>
                  <a:pt x="242" y="107"/>
                  <a:pt x="242" y="107"/>
                  <a:pt x="242" y="107"/>
                </a:cubicBezTo>
                <a:cubicBezTo>
                  <a:pt x="238" y="106"/>
                  <a:pt x="234" y="105"/>
                  <a:pt x="230" y="105"/>
                </a:cubicBezTo>
                <a:cubicBezTo>
                  <a:pt x="220" y="105"/>
                  <a:pt x="211" y="110"/>
                  <a:pt x="206" y="119"/>
                </a:cubicBezTo>
                <a:cubicBezTo>
                  <a:pt x="150" y="101"/>
                  <a:pt x="150" y="101"/>
                  <a:pt x="150" y="101"/>
                </a:cubicBezTo>
                <a:cubicBezTo>
                  <a:pt x="150" y="100"/>
                  <a:pt x="150" y="100"/>
                  <a:pt x="150" y="99"/>
                </a:cubicBezTo>
                <a:cubicBezTo>
                  <a:pt x="150" y="84"/>
                  <a:pt x="137" y="71"/>
                  <a:pt x="122" y="71"/>
                </a:cubicBezTo>
                <a:cubicBezTo>
                  <a:pt x="106" y="71"/>
                  <a:pt x="93" y="84"/>
                  <a:pt x="93" y="99"/>
                </a:cubicBezTo>
                <a:cubicBezTo>
                  <a:pt x="93" y="102"/>
                  <a:pt x="93" y="105"/>
                  <a:pt x="94" y="107"/>
                </a:cubicBezTo>
                <a:cubicBezTo>
                  <a:pt x="15" y="156"/>
                  <a:pt x="15" y="156"/>
                  <a:pt x="15" y="156"/>
                </a:cubicBezTo>
                <a:cubicBezTo>
                  <a:pt x="15" y="12"/>
                  <a:pt x="15" y="12"/>
                  <a:pt x="15" y="12"/>
                </a:cubicBezTo>
                <a:cubicBezTo>
                  <a:pt x="15" y="8"/>
                  <a:pt x="11" y="5"/>
                  <a:pt x="7" y="5"/>
                </a:cubicBezTo>
                <a:cubicBezTo>
                  <a:pt x="4" y="5"/>
                  <a:pt x="0" y="8"/>
                  <a:pt x="0" y="12"/>
                </a:cubicBezTo>
                <a:cubicBezTo>
                  <a:pt x="0" y="333"/>
                  <a:pt x="0" y="333"/>
                  <a:pt x="0" y="333"/>
                </a:cubicBezTo>
                <a:cubicBezTo>
                  <a:pt x="0" y="335"/>
                  <a:pt x="1" y="337"/>
                  <a:pt x="2" y="338"/>
                </a:cubicBezTo>
                <a:cubicBezTo>
                  <a:pt x="4" y="339"/>
                  <a:pt x="6" y="340"/>
                  <a:pt x="7" y="340"/>
                </a:cubicBezTo>
                <a:cubicBezTo>
                  <a:pt x="328" y="340"/>
                  <a:pt x="328" y="340"/>
                  <a:pt x="328" y="340"/>
                </a:cubicBezTo>
                <a:cubicBezTo>
                  <a:pt x="332" y="340"/>
                  <a:pt x="335" y="337"/>
                  <a:pt x="335" y="333"/>
                </a:cubicBezTo>
                <a:cubicBezTo>
                  <a:pt x="335" y="329"/>
                  <a:pt x="332" y="326"/>
                  <a:pt x="328" y="326"/>
                </a:cubicBezTo>
                <a:cubicBezTo>
                  <a:pt x="328" y="326"/>
                  <a:pt x="328" y="326"/>
                  <a:pt x="328" y="326"/>
                </a:cubicBezTo>
                <a:cubicBezTo>
                  <a:pt x="15" y="326"/>
                  <a:pt x="15" y="326"/>
                  <a:pt x="15" y="326"/>
                </a:cubicBezTo>
                <a:cubicBezTo>
                  <a:pt x="15" y="303"/>
                  <a:pt x="15" y="303"/>
                  <a:pt x="15" y="303"/>
                </a:cubicBezTo>
                <a:cubicBezTo>
                  <a:pt x="91" y="254"/>
                  <a:pt x="91" y="254"/>
                  <a:pt x="91" y="254"/>
                </a:cubicBezTo>
                <a:cubicBezTo>
                  <a:pt x="96" y="259"/>
                  <a:pt x="103" y="262"/>
                  <a:pt x="110" y="262"/>
                </a:cubicBezTo>
                <a:cubicBezTo>
                  <a:pt x="124" y="262"/>
                  <a:pt x="135" y="252"/>
                  <a:pt x="138" y="240"/>
                </a:cubicBezTo>
                <a:cubicBezTo>
                  <a:pt x="188" y="240"/>
                  <a:pt x="188" y="240"/>
                  <a:pt x="188" y="240"/>
                </a:cubicBezTo>
                <a:cubicBezTo>
                  <a:pt x="192" y="252"/>
                  <a:pt x="203" y="262"/>
                  <a:pt x="216" y="262"/>
                </a:cubicBezTo>
                <a:cubicBezTo>
                  <a:pt x="232" y="262"/>
                  <a:pt x="245" y="249"/>
                  <a:pt x="245" y="233"/>
                </a:cubicBezTo>
                <a:cubicBezTo>
                  <a:pt x="245" y="230"/>
                  <a:pt x="244" y="228"/>
                  <a:pt x="243" y="225"/>
                </a:cubicBezTo>
                <a:cubicBezTo>
                  <a:pt x="294" y="196"/>
                  <a:pt x="294" y="196"/>
                  <a:pt x="294" y="196"/>
                </a:cubicBezTo>
                <a:cubicBezTo>
                  <a:pt x="299" y="201"/>
                  <a:pt x="306" y="205"/>
                  <a:pt x="314" y="205"/>
                </a:cubicBezTo>
                <a:close/>
                <a:moveTo>
                  <a:pt x="314" y="15"/>
                </a:moveTo>
                <a:cubicBezTo>
                  <a:pt x="322" y="15"/>
                  <a:pt x="328" y="21"/>
                  <a:pt x="328" y="29"/>
                </a:cubicBezTo>
                <a:cubicBezTo>
                  <a:pt x="328" y="37"/>
                  <a:pt x="322" y="43"/>
                  <a:pt x="314" y="43"/>
                </a:cubicBezTo>
                <a:cubicBezTo>
                  <a:pt x="306" y="43"/>
                  <a:pt x="300" y="37"/>
                  <a:pt x="300" y="29"/>
                </a:cubicBezTo>
                <a:cubicBezTo>
                  <a:pt x="300" y="21"/>
                  <a:pt x="306" y="15"/>
                  <a:pt x="314" y="15"/>
                </a:cubicBezTo>
                <a:close/>
                <a:moveTo>
                  <a:pt x="230" y="119"/>
                </a:moveTo>
                <a:cubicBezTo>
                  <a:pt x="238" y="119"/>
                  <a:pt x="245" y="125"/>
                  <a:pt x="245" y="133"/>
                </a:cubicBezTo>
                <a:cubicBezTo>
                  <a:pt x="245" y="141"/>
                  <a:pt x="238" y="147"/>
                  <a:pt x="230" y="148"/>
                </a:cubicBezTo>
                <a:cubicBezTo>
                  <a:pt x="222" y="147"/>
                  <a:pt x="216" y="141"/>
                  <a:pt x="216" y="133"/>
                </a:cubicBezTo>
                <a:cubicBezTo>
                  <a:pt x="216" y="125"/>
                  <a:pt x="222" y="119"/>
                  <a:pt x="230" y="119"/>
                </a:cubicBezTo>
                <a:close/>
                <a:moveTo>
                  <a:pt x="122" y="85"/>
                </a:moveTo>
                <a:cubicBezTo>
                  <a:pt x="129" y="85"/>
                  <a:pt x="136" y="91"/>
                  <a:pt x="136" y="99"/>
                </a:cubicBezTo>
                <a:cubicBezTo>
                  <a:pt x="136" y="107"/>
                  <a:pt x="129" y="114"/>
                  <a:pt x="122" y="114"/>
                </a:cubicBezTo>
                <a:cubicBezTo>
                  <a:pt x="114" y="114"/>
                  <a:pt x="107" y="107"/>
                  <a:pt x="107" y="99"/>
                </a:cubicBezTo>
                <a:cubicBezTo>
                  <a:pt x="107" y="91"/>
                  <a:pt x="114" y="85"/>
                  <a:pt x="122" y="85"/>
                </a:cubicBezTo>
                <a:close/>
                <a:moveTo>
                  <a:pt x="110" y="247"/>
                </a:moveTo>
                <a:cubicBezTo>
                  <a:pt x="103" y="247"/>
                  <a:pt x="96" y="241"/>
                  <a:pt x="96" y="233"/>
                </a:cubicBezTo>
                <a:cubicBezTo>
                  <a:pt x="96" y="225"/>
                  <a:pt x="103" y="219"/>
                  <a:pt x="110" y="219"/>
                </a:cubicBezTo>
                <a:cubicBezTo>
                  <a:pt x="118" y="219"/>
                  <a:pt x="125" y="225"/>
                  <a:pt x="125" y="233"/>
                </a:cubicBezTo>
                <a:cubicBezTo>
                  <a:pt x="125" y="241"/>
                  <a:pt x="118" y="247"/>
                  <a:pt x="110" y="247"/>
                </a:cubicBezTo>
                <a:close/>
                <a:moveTo>
                  <a:pt x="216" y="247"/>
                </a:moveTo>
                <a:cubicBezTo>
                  <a:pt x="208" y="247"/>
                  <a:pt x="202" y="241"/>
                  <a:pt x="202" y="233"/>
                </a:cubicBezTo>
                <a:cubicBezTo>
                  <a:pt x="202" y="233"/>
                  <a:pt x="202" y="233"/>
                  <a:pt x="202" y="233"/>
                </a:cubicBezTo>
                <a:cubicBezTo>
                  <a:pt x="202" y="233"/>
                  <a:pt x="202" y="233"/>
                  <a:pt x="202" y="233"/>
                </a:cubicBezTo>
                <a:cubicBezTo>
                  <a:pt x="202" y="225"/>
                  <a:pt x="208" y="219"/>
                  <a:pt x="216" y="219"/>
                </a:cubicBezTo>
                <a:cubicBezTo>
                  <a:pt x="224" y="219"/>
                  <a:pt x="230" y="225"/>
                  <a:pt x="230" y="233"/>
                </a:cubicBezTo>
                <a:cubicBezTo>
                  <a:pt x="230" y="241"/>
                  <a:pt x="224" y="247"/>
                  <a:pt x="216" y="247"/>
                </a:cubicBezTo>
                <a:close/>
                <a:moveTo>
                  <a:pt x="314" y="162"/>
                </a:moveTo>
                <a:cubicBezTo>
                  <a:pt x="322" y="162"/>
                  <a:pt x="328" y="168"/>
                  <a:pt x="328" y="176"/>
                </a:cubicBezTo>
                <a:cubicBezTo>
                  <a:pt x="328" y="184"/>
                  <a:pt x="322" y="190"/>
                  <a:pt x="314" y="190"/>
                </a:cubicBezTo>
                <a:cubicBezTo>
                  <a:pt x="306" y="190"/>
                  <a:pt x="300" y="184"/>
                  <a:pt x="300" y="176"/>
                </a:cubicBezTo>
                <a:cubicBezTo>
                  <a:pt x="300" y="168"/>
                  <a:pt x="306" y="162"/>
                  <a:pt x="314" y="162"/>
                </a:cubicBezTo>
                <a:close/>
              </a:path>
            </a:pathLst>
          </a:custGeom>
          <a:solidFill>
            <a:sysClr val="window" lastClr="FFFFFF"/>
          </a:solidFill>
          <a:ln>
            <a:noFill/>
          </a:ln>
        </p:spPr>
        <p:txBody>
          <a:bodyPr vert="horz" wrap="square" lIns="68545" tIns="34272" rIns="68545" bIns="34272" numCol="1" anchor="t" anchorCtr="0" compatLnSpc="1"/>
          <a:lstStyle/>
          <a:p>
            <a:pPr defTabSz="671830">
              <a:defRPr/>
            </a:pPr>
            <a:endParaRPr lang="en-US" kern="0" dirty="0">
              <a:solidFill>
                <a:sysClr val="windowText" lastClr="000000"/>
              </a:solidFill>
              <a:latin typeface="Calibri" panose="020F0502020204030204"/>
            </a:endParaRPr>
          </a:p>
        </p:txBody>
      </p:sp>
      <p:grpSp>
        <p:nvGrpSpPr>
          <p:cNvPr id="10" name="Group 83"/>
          <p:cNvGrpSpPr/>
          <p:nvPr/>
        </p:nvGrpSpPr>
        <p:grpSpPr>
          <a:xfrm>
            <a:off x="6157480" y="2711406"/>
            <a:ext cx="1969855" cy="235545"/>
            <a:chOff x="1296364" y="4396717"/>
            <a:chExt cx="2627453" cy="314179"/>
          </a:xfrm>
        </p:grpSpPr>
        <p:cxnSp>
          <p:nvCxnSpPr>
            <p:cNvPr id="90" name="Straight Connector 84"/>
            <p:cNvCxnSpPr/>
            <p:nvPr/>
          </p:nvCxnSpPr>
          <p:spPr>
            <a:xfrm flipH="1">
              <a:off x="2610090" y="4396717"/>
              <a:ext cx="1" cy="314179"/>
            </a:xfrm>
            <a:prstGeom prst="line">
              <a:avLst/>
            </a:prstGeom>
            <a:noFill/>
            <a:ln w="19050" cap="flat" cmpd="sng" algn="ctr">
              <a:solidFill>
                <a:schemeClr val="accent3"/>
              </a:solidFill>
              <a:prstDash val="solid"/>
              <a:miter lim="800000"/>
            </a:ln>
            <a:effectLst/>
          </p:spPr>
        </p:cxnSp>
        <p:cxnSp>
          <p:nvCxnSpPr>
            <p:cNvPr id="91" name="Straight Connector 85"/>
            <p:cNvCxnSpPr/>
            <p:nvPr/>
          </p:nvCxnSpPr>
          <p:spPr>
            <a:xfrm>
              <a:off x="1296364" y="4710896"/>
              <a:ext cx="2627453" cy="0"/>
            </a:xfrm>
            <a:prstGeom prst="line">
              <a:avLst/>
            </a:prstGeom>
            <a:noFill/>
            <a:ln w="19050" cap="flat" cmpd="sng" algn="ctr">
              <a:solidFill>
                <a:schemeClr val="accent3"/>
              </a:solidFill>
              <a:prstDash val="solid"/>
              <a:miter lim="800000"/>
            </a:ln>
            <a:effectLst/>
          </p:spPr>
        </p:cxnSp>
      </p:grpSp>
      <p:cxnSp>
        <p:nvCxnSpPr>
          <p:cNvPr id="92" name="Straight Connector 104"/>
          <p:cNvCxnSpPr/>
          <p:nvPr/>
        </p:nvCxnSpPr>
        <p:spPr>
          <a:xfrm>
            <a:off x="6157480" y="3857069"/>
            <a:ext cx="1969855" cy="0"/>
          </a:xfrm>
          <a:prstGeom prst="line">
            <a:avLst/>
          </a:prstGeom>
          <a:noFill/>
          <a:ln w="19050" cap="flat" cmpd="sng" algn="ctr">
            <a:solidFill>
              <a:schemeClr val="accent3"/>
            </a:solidFill>
            <a:prstDash val="solid"/>
            <a:miter lim="800000"/>
          </a:ln>
          <a:effectLst/>
        </p:spPr>
      </p:cxnSp>
      <p:sp>
        <p:nvSpPr>
          <p:cNvPr id="93" name="文本框 40"/>
          <p:cNvSpPr txBox="1"/>
          <p:nvPr/>
        </p:nvSpPr>
        <p:spPr>
          <a:xfrm>
            <a:off x="1019666" y="3233071"/>
            <a:ext cx="1969854" cy="377018"/>
          </a:xfrm>
          <a:prstGeom prst="rect">
            <a:avLst/>
          </a:prstGeom>
          <a:noFill/>
          <a:ln w="9525">
            <a:noFill/>
          </a:ln>
        </p:spPr>
        <p:txBody>
          <a:bodyPr wrap="square" lIns="68570" tIns="34286" rIns="68570" bIns="34286">
            <a:spAutoFit/>
          </a:bodyPr>
          <a:lstStyle/>
          <a:p>
            <a:pPr defTabSz="913765">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4" name="文本框 40"/>
          <p:cNvSpPr txBox="1"/>
          <p:nvPr/>
        </p:nvSpPr>
        <p:spPr>
          <a:xfrm>
            <a:off x="3578712" y="3233071"/>
            <a:ext cx="1969854" cy="377018"/>
          </a:xfrm>
          <a:prstGeom prst="rect">
            <a:avLst/>
          </a:prstGeom>
          <a:noFill/>
          <a:ln w="9525">
            <a:noFill/>
          </a:ln>
        </p:spPr>
        <p:txBody>
          <a:bodyPr wrap="square" lIns="68570" tIns="34286" rIns="68570" bIns="34286">
            <a:spAutoFit/>
          </a:bodyPr>
          <a:lstStyle/>
          <a:p>
            <a:pPr defTabSz="913765">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5" name="文本框 40"/>
          <p:cNvSpPr txBox="1"/>
          <p:nvPr/>
        </p:nvSpPr>
        <p:spPr>
          <a:xfrm>
            <a:off x="6158253" y="3233071"/>
            <a:ext cx="1969854" cy="377018"/>
          </a:xfrm>
          <a:prstGeom prst="rect">
            <a:avLst/>
          </a:prstGeom>
          <a:noFill/>
          <a:ln w="9525">
            <a:noFill/>
          </a:ln>
        </p:spPr>
        <p:txBody>
          <a:bodyPr wrap="square" lIns="68570" tIns="34286" rIns="68570" bIns="34286">
            <a:spAutoFit/>
          </a:bodyPr>
          <a:lstStyle/>
          <a:p>
            <a:pPr defTabSz="913765">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6359">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6"/>
                                        </p:tgtEl>
                                        <p:attrNameLst>
                                          <p:attrName>style.visibility</p:attrName>
                                        </p:attrNameLst>
                                      </p:cBhvr>
                                      <p:to>
                                        <p:strVal val="visible"/>
                                      </p:to>
                                    </p:set>
                                    <p:anim calcmode="lin" valueType="num">
                                      <p:cBhvr>
                                        <p:cTn id="19" dur="500" fill="hold"/>
                                        <p:tgtEl>
                                          <p:spTgt spid="86"/>
                                        </p:tgtEl>
                                        <p:attrNameLst>
                                          <p:attrName>ppt_w</p:attrName>
                                        </p:attrNameLst>
                                      </p:cBhvr>
                                      <p:tavLst>
                                        <p:tav tm="0">
                                          <p:val>
                                            <p:fltVal val="0"/>
                                          </p:val>
                                        </p:tav>
                                        <p:tav tm="100000">
                                          <p:val>
                                            <p:strVal val="#ppt_w"/>
                                          </p:val>
                                        </p:tav>
                                      </p:tavLst>
                                    </p:anim>
                                    <p:anim calcmode="lin" valueType="num">
                                      <p:cBhvr>
                                        <p:cTn id="20" dur="500" fill="hold"/>
                                        <p:tgtEl>
                                          <p:spTgt spid="86"/>
                                        </p:tgtEl>
                                        <p:attrNameLst>
                                          <p:attrName>ppt_h</p:attrName>
                                        </p:attrNameLst>
                                      </p:cBhvr>
                                      <p:tavLst>
                                        <p:tav tm="0">
                                          <p:val>
                                            <p:fltVal val="0"/>
                                          </p:val>
                                        </p:tav>
                                        <p:tav tm="100000">
                                          <p:val>
                                            <p:strVal val="#ppt_h"/>
                                          </p:val>
                                        </p:tav>
                                      </p:tavLst>
                                    </p:anim>
                                    <p:animEffect transition="in" filter="fade">
                                      <p:cBhvr>
                                        <p:cTn id="21" dur="500"/>
                                        <p:tgtEl>
                                          <p:spTgt spid="8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p:cTn id="25" dur="500" fill="hold"/>
                                        <p:tgtEl>
                                          <p:spTgt spid="87"/>
                                        </p:tgtEl>
                                        <p:attrNameLst>
                                          <p:attrName>ppt_w</p:attrName>
                                        </p:attrNameLst>
                                      </p:cBhvr>
                                      <p:tavLst>
                                        <p:tav tm="0">
                                          <p:val>
                                            <p:fltVal val="0"/>
                                          </p:val>
                                        </p:tav>
                                        <p:tav tm="100000">
                                          <p:val>
                                            <p:strVal val="#ppt_w"/>
                                          </p:val>
                                        </p:tav>
                                      </p:tavLst>
                                    </p:anim>
                                    <p:anim calcmode="lin" valueType="num">
                                      <p:cBhvr>
                                        <p:cTn id="26" dur="500" fill="hold"/>
                                        <p:tgtEl>
                                          <p:spTgt spid="87"/>
                                        </p:tgtEl>
                                        <p:attrNameLst>
                                          <p:attrName>ppt_h</p:attrName>
                                        </p:attrNameLst>
                                      </p:cBhvr>
                                      <p:tavLst>
                                        <p:tav tm="0">
                                          <p:val>
                                            <p:fltVal val="0"/>
                                          </p:val>
                                        </p:tav>
                                        <p:tav tm="100000">
                                          <p:val>
                                            <p:strVal val="#ppt_h"/>
                                          </p:val>
                                        </p:tav>
                                      </p:tavLst>
                                    </p:anim>
                                    <p:animEffect transition="in" filter="fade">
                                      <p:cBhvr>
                                        <p:cTn id="27" dur="500"/>
                                        <p:tgtEl>
                                          <p:spTgt spid="8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88"/>
                                        </p:tgtEl>
                                        <p:attrNameLst>
                                          <p:attrName>style.visibility</p:attrName>
                                        </p:attrNameLst>
                                      </p:cBhvr>
                                      <p:to>
                                        <p:strVal val="visible"/>
                                      </p:to>
                                    </p:set>
                                    <p:anim calcmode="lin" valueType="num">
                                      <p:cBhvr>
                                        <p:cTn id="31" dur="500" fill="hold"/>
                                        <p:tgtEl>
                                          <p:spTgt spid="88"/>
                                        </p:tgtEl>
                                        <p:attrNameLst>
                                          <p:attrName>ppt_w</p:attrName>
                                        </p:attrNameLst>
                                      </p:cBhvr>
                                      <p:tavLst>
                                        <p:tav tm="0">
                                          <p:val>
                                            <p:fltVal val="0"/>
                                          </p:val>
                                        </p:tav>
                                        <p:tav tm="100000">
                                          <p:val>
                                            <p:strVal val="#ppt_w"/>
                                          </p:val>
                                        </p:tav>
                                      </p:tavLst>
                                    </p:anim>
                                    <p:anim calcmode="lin" valueType="num">
                                      <p:cBhvr>
                                        <p:cTn id="32" dur="500" fill="hold"/>
                                        <p:tgtEl>
                                          <p:spTgt spid="88"/>
                                        </p:tgtEl>
                                        <p:attrNameLst>
                                          <p:attrName>ppt_h</p:attrName>
                                        </p:attrNameLst>
                                      </p:cBhvr>
                                      <p:tavLst>
                                        <p:tav tm="0">
                                          <p:val>
                                            <p:fltVal val="0"/>
                                          </p:val>
                                        </p:tav>
                                        <p:tav tm="100000">
                                          <p:val>
                                            <p:strVal val="#ppt_h"/>
                                          </p:val>
                                        </p:tav>
                                      </p:tavLst>
                                    </p:anim>
                                    <p:animEffect transition="in" filter="fade">
                                      <p:cBhvr>
                                        <p:cTn id="33" dur="500"/>
                                        <p:tgtEl>
                                          <p:spTgt spid="88"/>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500"/>
                                        <p:tgtEl>
                                          <p:spTgt spid="85"/>
                                        </p:tgtEl>
                                      </p:cBhvr>
                                    </p:animEffect>
                                  </p:childTnLst>
                                </p:cTn>
                              </p:par>
                            </p:childTnLst>
                          </p:cTn>
                        </p:par>
                        <p:par>
                          <p:cTn id="60" fill="hold">
                            <p:stCondLst>
                              <p:cond delay="6500"/>
                            </p:stCondLst>
                            <p:childTnLst>
                              <p:par>
                                <p:cTn id="61" presetID="10" presetClass="entr" presetSubtype="0" fill="hold"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fade">
                                      <p:cBhvr>
                                        <p:cTn id="63" dur="500"/>
                                        <p:tgtEl>
                                          <p:spTgt spid="92"/>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fade">
                                      <p:cBhvr>
                                        <p:cTn id="71" dur="500"/>
                                        <p:tgtEl>
                                          <p:spTgt spid="94"/>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fade">
                                      <p:cBhvr>
                                        <p:cTn id="7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93" grpId="0"/>
      <p:bldP spid="94" grpId="0"/>
      <p:bldP spid="9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39061" y="1418342"/>
            <a:ext cx="3314700" cy="2972118"/>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2" name="组合 4"/>
          <p:cNvGrpSpPr/>
          <p:nvPr/>
        </p:nvGrpSpPr>
        <p:grpSpPr>
          <a:xfrm>
            <a:off x="1590239" y="1437008"/>
            <a:ext cx="1504678" cy="1134742"/>
            <a:chOff x="2399137" y="1456900"/>
            <a:chExt cx="2006237" cy="1512989"/>
          </a:xfrm>
        </p:grpSpPr>
        <p:sp>
          <p:nvSpPr>
            <p:cNvPr id="27" name="文本框 9"/>
            <p:cNvSpPr txBox="1"/>
            <p:nvPr/>
          </p:nvSpPr>
          <p:spPr>
            <a:xfrm>
              <a:off x="2399137" y="1456900"/>
              <a:ext cx="2006237" cy="707886"/>
            </a:xfrm>
            <a:prstGeom prst="rect">
              <a:avLst/>
            </a:prstGeom>
            <a:noFill/>
          </p:spPr>
          <p:txBody>
            <a:bodyPr wrap="none" lIns="0" tIns="0" rIns="0" bIns="0" anchor="ctr" anchorCtr="0">
              <a:normAutofit/>
            </a:bodyPr>
            <a:lstStyle/>
            <a:p>
              <a:r>
                <a:rPr lang="zh-CN" altLang="en-US" sz="2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2400" b="1">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文本框 12"/>
            <p:cNvSpPr txBox="1"/>
            <p:nvPr/>
          </p:nvSpPr>
          <p:spPr bwMode="auto">
            <a:xfrm>
              <a:off x="2399137" y="2157359"/>
              <a:ext cx="2006237" cy="812530"/>
            </a:xfrm>
            <a:prstGeom prst="rect">
              <a:avLst/>
            </a:prstGeom>
            <a:noFill/>
            <a:ln w="9525">
              <a:noFill/>
              <a:miter lim="800000"/>
            </a:ln>
          </p:spPr>
          <p:txBody>
            <a:bodyPr wrap="square" lIns="0" tIns="0" rIns="0" bIns="0" anchor="ctr" anchorCtr="0">
              <a:normAutofit fontScale="85000" lnSpcReduction="10000"/>
              <a:scene3d>
                <a:camera prst="orthographicFront"/>
                <a:lightRig rig="threePt" dir="t"/>
              </a:scene3d>
              <a:sp3d>
                <a:bevelT w="0" h="0"/>
              </a:sp3d>
            </a:bodyPr>
            <a:lstStyle/>
            <a:p>
              <a:pPr algn="l">
                <a:lnSpc>
                  <a:spcPct val="12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sz="1100" dirty="0">
                  <a:solidFill>
                    <a:schemeClr val="bg1">
                      <a:lumMod val="50000"/>
                    </a:schemeClr>
                  </a:solidFill>
                  <a:latin typeface="微软雅黑" panose="020B0503020204020204" pitchFamily="34" charset="-122"/>
                  <a:ea typeface="微软雅黑" panose="020B0503020204020204" pitchFamily="34" charset="-122"/>
                </a:rPr>
              </a:br>
              <a:r>
                <a:rPr lang="zh-CN" altLang="en-US" sz="1100"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 name="组合 5"/>
          <p:cNvGrpSpPr/>
          <p:nvPr/>
        </p:nvGrpSpPr>
        <p:grpSpPr>
          <a:xfrm>
            <a:off x="1590239" y="2751745"/>
            <a:ext cx="1959751" cy="493675"/>
            <a:chOff x="1487488" y="2204864"/>
            <a:chExt cx="2613001" cy="658233"/>
          </a:xfrm>
        </p:grpSpPr>
        <p:sp>
          <p:nvSpPr>
            <p:cNvPr id="21" name="圆角矩形 15"/>
            <p:cNvSpPr/>
            <p:nvPr/>
          </p:nvSpPr>
          <p:spPr>
            <a:xfrm>
              <a:off x="1487488" y="2312730"/>
              <a:ext cx="2613001" cy="442502"/>
            </a:xfrm>
            <a:prstGeom prst="roundRect">
              <a:avLst>
                <a:gd name="adj" fmla="val 21525"/>
              </a:avLst>
            </a:prstGeom>
            <a:solidFill>
              <a:schemeClr val="accent4">
                <a:lumMod val="100000"/>
              </a:schemeClr>
            </a:solidFill>
            <a:ln w="12700" cap="flat">
              <a:noFill/>
              <a:miter lim="400000"/>
            </a:ln>
            <a:effectLst/>
          </p:spPr>
          <p:txBody>
            <a:bodyPr anchor="ctr"/>
            <a:lstStyle/>
            <a:p>
              <a:pPr algn="ctr"/>
            </a:p>
          </p:txBody>
        </p:sp>
        <p:sp>
          <p:nvSpPr>
            <p:cNvPr id="22" name="任意多边形 19"/>
            <p:cNvSpPr/>
            <p:nvPr/>
          </p:nvSpPr>
          <p:spPr>
            <a:xfrm>
              <a:off x="1769354" y="2204864"/>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p>
          </p:txBody>
        </p:sp>
        <p:sp>
          <p:nvSpPr>
            <p:cNvPr id="23" name="矩形 22"/>
            <p:cNvSpPr/>
            <p:nvPr/>
          </p:nvSpPr>
          <p:spPr>
            <a:xfrm>
              <a:off x="2474831" y="2404750"/>
              <a:ext cx="1499260" cy="234875"/>
            </a:xfrm>
            <a:prstGeom prst="rect">
              <a:avLst/>
            </a:prstGeom>
            <a:noFill/>
            <a:ln w="12700" cap="flat">
              <a:noFill/>
              <a:miter lim="400000"/>
            </a:ln>
            <a:effec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rPr>
                <a:t>标题文本预设</a:t>
              </a:r>
              <a:endParaRPr lang="zh-CN" altLang="en-US" sz="1200">
                <a:solidFill>
                  <a:schemeClr val="bg1"/>
                </a:solidFill>
              </a:endParaRPr>
            </a:p>
          </p:txBody>
        </p:sp>
        <p:grpSp>
          <p:nvGrpSpPr>
            <p:cNvPr id="5" name="组合 23"/>
            <p:cNvGrpSpPr/>
            <p:nvPr/>
          </p:nvGrpSpPr>
          <p:grpSpPr>
            <a:xfrm>
              <a:off x="1877220" y="2312730"/>
              <a:ext cx="442502" cy="442502"/>
              <a:chOff x="0" y="0"/>
              <a:chExt cx="885002" cy="885002"/>
            </a:xfrm>
          </p:grpSpPr>
          <p:sp>
            <p:nvSpPr>
              <p:cNvPr id="25" name="任意多边形 23"/>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4"/>
                </a:solidFill>
                <a:prstDash val="solid"/>
                <a:miter lim="400000"/>
              </a:ln>
              <a:effectLst/>
            </p:spPr>
            <p:txBody>
              <a:bodyPr anchor="ctr"/>
              <a:lstStyle/>
              <a:p>
                <a:pPr algn="ctr"/>
              </a:p>
            </p:txBody>
          </p:sp>
          <p:sp>
            <p:nvSpPr>
              <p:cNvPr id="26" name="任意多边形 24"/>
              <p:cNvSpPr/>
              <p:nvPr/>
            </p:nvSpPr>
            <p:spPr>
              <a:xfrm>
                <a:off x="204600" y="195529"/>
                <a:ext cx="475801" cy="401439"/>
              </a:xfrm>
              <a:custGeom>
                <a:avLst/>
                <a:gdLst/>
                <a:ahLst/>
                <a:cxnLst>
                  <a:cxn ang="0">
                    <a:pos x="wd2" y="hd2"/>
                  </a:cxn>
                  <a:cxn ang="5400000">
                    <a:pos x="wd2" y="hd2"/>
                  </a:cxn>
                  <a:cxn ang="10800000">
                    <a:pos x="wd2" y="hd2"/>
                  </a:cxn>
                  <a:cxn ang="16200000">
                    <a:pos x="wd2" y="hd2"/>
                  </a:cxn>
                </a:cxnLst>
                <a:rect l="0" t="0" r="r" b="b"/>
                <a:pathLst>
                  <a:path w="21600" h="21600" extrusionOk="0">
                    <a:moveTo>
                      <a:pt x="7427" y="0"/>
                    </a:moveTo>
                    <a:cubicBezTo>
                      <a:pt x="6595" y="0"/>
                      <a:pt x="5854" y="590"/>
                      <a:pt x="5543" y="1508"/>
                    </a:cubicBezTo>
                    <a:lnTo>
                      <a:pt x="4621" y="4258"/>
                    </a:lnTo>
                    <a:lnTo>
                      <a:pt x="1689" y="4833"/>
                    </a:lnTo>
                    <a:cubicBezTo>
                      <a:pt x="708" y="5026"/>
                      <a:pt x="0" y="6024"/>
                      <a:pt x="0" y="7204"/>
                    </a:cubicBezTo>
                    <a:lnTo>
                      <a:pt x="0" y="19206"/>
                    </a:lnTo>
                    <a:cubicBezTo>
                      <a:pt x="0" y="20530"/>
                      <a:pt x="912" y="21600"/>
                      <a:pt x="2029" y="21600"/>
                    </a:cubicBezTo>
                    <a:lnTo>
                      <a:pt x="19571" y="21600"/>
                    </a:lnTo>
                    <a:cubicBezTo>
                      <a:pt x="20687" y="21600"/>
                      <a:pt x="21600" y="20530"/>
                      <a:pt x="21600" y="19206"/>
                    </a:cubicBezTo>
                    <a:lnTo>
                      <a:pt x="21600" y="7204"/>
                    </a:lnTo>
                    <a:cubicBezTo>
                      <a:pt x="21600" y="6024"/>
                      <a:pt x="20892" y="5026"/>
                      <a:pt x="19911" y="4833"/>
                    </a:cubicBezTo>
                    <a:lnTo>
                      <a:pt x="16979" y="4258"/>
                    </a:lnTo>
                    <a:lnTo>
                      <a:pt x="16057" y="1508"/>
                    </a:lnTo>
                    <a:cubicBezTo>
                      <a:pt x="15747" y="591"/>
                      <a:pt x="15005" y="0"/>
                      <a:pt x="14173" y="0"/>
                    </a:cubicBezTo>
                    <a:lnTo>
                      <a:pt x="7427" y="0"/>
                    </a:lnTo>
                    <a:close/>
                    <a:moveTo>
                      <a:pt x="7320" y="1841"/>
                    </a:moveTo>
                    <a:lnTo>
                      <a:pt x="14067" y="1841"/>
                    </a:lnTo>
                    <a:cubicBezTo>
                      <a:pt x="14342" y="1841"/>
                      <a:pt x="14595" y="2044"/>
                      <a:pt x="14698" y="2348"/>
                    </a:cubicBezTo>
                    <a:lnTo>
                      <a:pt x="15901" y="5926"/>
                    </a:lnTo>
                    <a:lnTo>
                      <a:pt x="19581" y="6651"/>
                    </a:lnTo>
                    <a:cubicBezTo>
                      <a:pt x="19906" y="6715"/>
                      <a:pt x="20144" y="7054"/>
                      <a:pt x="20144" y="7445"/>
                    </a:cubicBezTo>
                    <a:cubicBezTo>
                      <a:pt x="20144" y="7445"/>
                      <a:pt x="20144" y="19448"/>
                      <a:pt x="20144" y="19448"/>
                    </a:cubicBezTo>
                    <a:cubicBezTo>
                      <a:pt x="20144" y="19890"/>
                      <a:pt x="19837" y="20242"/>
                      <a:pt x="19464" y="20242"/>
                    </a:cubicBezTo>
                    <a:lnTo>
                      <a:pt x="1922" y="20242"/>
                    </a:lnTo>
                    <a:cubicBezTo>
                      <a:pt x="1549" y="20242"/>
                      <a:pt x="1243" y="19890"/>
                      <a:pt x="1243" y="19448"/>
                    </a:cubicBezTo>
                    <a:lnTo>
                      <a:pt x="1243" y="7445"/>
                    </a:lnTo>
                    <a:cubicBezTo>
                      <a:pt x="1243" y="7054"/>
                      <a:pt x="1480" y="6715"/>
                      <a:pt x="1806" y="6651"/>
                    </a:cubicBezTo>
                    <a:lnTo>
                      <a:pt x="5485" y="5926"/>
                    </a:lnTo>
                    <a:lnTo>
                      <a:pt x="6689" y="2348"/>
                    </a:lnTo>
                    <a:cubicBezTo>
                      <a:pt x="6792" y="2044"/>
                      <a:pt x="7043" y="1841"/>
                      <a:pt x="7320" y="1841"/>
                    </a:cubicBezTo>
                    <a:close/>
                    <a:moveTo>
                      <a:pt x="10679" y="5892"/>
                    </a:moveTo>
                    <a:cubicBezTo>
                      <a:pt x="7695" y="5892"/>
                      <a:pt x="5281" y="8755"/>
                      <a:pt x="5281" y="12290"/>
                    </a:cubicBezTo>
                    <a:cubicBezTo>
                      <a:pt x="5281" y="15826"/>
                      <a:pt x="7695" y="18689"/>
                      <a:pt x="10679" y="18689"/>
                    </a:cubicBezTo>
                    <a:cubicBezTo>
                      <a:pt x="13661" y="18689"/>
                      <a:pt x="16076" y="15826"/>
                      <a:pt x="16076" y="12290"/>
                    </a:cubicBezTo>
                    <a:cubicBezTo>
                      <a:pt x="16076" y="8755"/>
                      <a:pt x="13661" y="5892"/>
                      <a:pt x="10679" y="5892"/>
                    </a:cubicBezTo>
                    <a:close/>
                    <a:moveTo>
                      <a:pt x="10261" y="7376"/>
                    </a:moveTo>
                    <a:cubicBezTo>
                      <a:pt x="11295" y="7282"/>
                      <a:pt x="12363" y="7653"/>
                      <a:pt x="13212" y="8516"/>
                    </a:cubicBezTo>
                    <a:cubicBezTo>
                      <a:pt x="14911" y="10240"/>
                      <a:pt x="15105" y="13280"/>
                      <a:pt x="13649" y="15294"/>
                    </a:cubicBezTo>
                    <a:cubicBezTo>
                      <a:pt x="12194" y="17308"/>
                      <a:pt x="9639" y="17537"/>
                      <a:pt x="7941" y="15812"/>
                    </a:cubicBezTo>
                    <a:cubicBezTo>
                      <a:pt x="6242" y="14086"/>
                      <a:pt x="6039" y="11058"/>
                      <a:pt x="7494" y="9045"/>
                    </a:cubicBezTo>
                    <a:cubicBezTo>
                      <a:pt x="8222" y="8038"/>
                      <a:pt x="9228" y="7470"/>
                      <a:pt x="10261" y="7376"/>
                    </a:cubicBezTo>
                    <a:close/>
                    <a:moveTo>
                      <a:pt x="10776" y="8838"/>
                    </a:moveTo>
                    <a:cubicBezTo>
                      <a:pt x="9285" y="8838"/>
                      <a:pt x="8077" y="10270"/>
                      <a:pt x="8077" y="12037"/>
                    </a:cubicBezTo>
                    <a:cubicBezTo>
                      <a:pt x="8077" y="12258"/>
                      <a:pt x="8229" y="12440"/>
                      <a:pt x="8417" y="12440"/>
                    </a:cubicBezTo>
                    <a:cubicBezTo>
                      <a:pt x="8603" y="12440"/>
                      <a:pt x="8756" y="12258"/>
                      <a:pt x="8756" y="12037"/>
                    </a:cubicBezTo>
                    <a:cubicBezTo>
                      <a:pt x="8756" y="10711"/>
                      <a:pt x="9657" y="9643"/>
                      <a:pt x="10776" y="9643"/>
                    </a:cubicBezTo>
                    <a:cubicBezTo>
                      <a:pt x="10962" y="9643"/>
                      <a:pt x="11116" y="9461"/>
                      <a:pt x="11116" y="9241"/>
                    </a:cubicBezTo>
                    <a:cubicBezTo>
                      <a:pt x="11116" y="9020"/>
                      <a:pt x="10962" y="8838"/>
                      <a:pt x="10776" y="8838"/>
                    </a:cubicBezTo>
                    <a:close/>
                  </a:path>
                </a:pathLst>
              </a:custGeom>
              <a:solidFill>
                <a:schemeClr val="accent4"/>
              </a:solidFill>
              <a:ln w="12700" cap="flat">
                <a:noFill/>
                <a:miter lim="400000"/>
              </a:ln>
              <a:effectLst/>
            </p:spPr>
            <p:txBody>
              <a:bodyPr anchor="ctr"/>
              <a:lstStyle/>
              <a:p>
                <a:pPr algn="ctr"/>
              </a:p>
            </p:txBody>
          </p:sp>
        </p:grpSp>
      </p:grpSp>
      <p:grpSp>
        <p:nvGrpSpPr>
          <p:cNvPr id="6" name="组合 6"/>
          <p:cNvGrpSpPr/>
          <p:nvPr/>
        </p:nvGrpSpPr>
        <p:grpSpPr>
          <a:xfrm>
            <a:off x="1590239" y="3324265"/>
            <a:ext cx="1959751" cy="493675"/>
            <a:chOff x="1487488" y="2807457"/>
            <a:chExt cx="2613001" cy="658233"/>
          </a:xfrm>
        </p:grpSpPr>
        <p:sp>
          <p:nvSpPr>
            <p:cNvPr id="15" name="圆角矩形 26"/>
            <p:cNvSpPr/>
            <p:nvPr/>
          </p:nvSpPr>
          <p:spPr>
            <a:xfrm>
              <a:off x="1487488" y="2915323"/>
              <a:ext cx="2613001" cy="442502"/>
            </a:xfrm>
            <a:prstGeom prst="roundRect">
              <a:avLst>
                <a:gd name="adj" fmla="val 21525"/>
              </a:avLst>
            </a:prstGeom>
            <a:solidFill>
              <a:schemeClr val="accent1"/>
            </a:solidFill>
            <a:ln w="12700" cap="flat">
              <a:noFill/>
              <a:miter lim="400000"/>
            </a:ln>
            <a:effectLst/>
          </p:spPr>
          <p:txBody>
            <a:bodyPr anchor="ctr"/>
            <a:lstStyle/>
            <a:p>
              <a:pPr algn="ctr"/>
            </a:p>
          </p:txBody>
        </p:sp>
        <p:sp>
          <p:nvSpPr>
            <p:cNvPr id="16" name="任意多边形 27"/>
            <p:cNvSpPr/>
            <p:nvPr/>
          </p:nvSpPr>
          <p:spPr>
            <a:xfrm>
              <a:off x="1769354" y="2807457"/>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p>
          </p:txBody>
        </p:sp>
        <p:sp>
          <p:nvSpPr>
            <p:cNvPr id="17" name="矩形 16"/>
            <p:cNvSpPr/>
            <p:nvPr/>
          </p:nvSpPr>
          <p:spPr>
            <a:xfrm>
              <a:off x="2474831" y="3007343"/>
              <a:ext cx="1499260" cy="234875"/>
            </a:xfrm>
            <a:prstGeom prst="rect">
              <a:avLst/>
            </a:prstGeom>
            <a:noFill/>
            <a:ln w="12700" cap="flat">
              <a:noFill/>
              <a:miter lim="400000"/>
            </a:ln>
            <a:effec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rPr>
                <a:t>标题文本预设</a:t>
              </a:r>
              <a:endParaRPr lang="zh-CN" altLang="en-US" sz="1200">
                <a:solidFill>
                  <a:schemeClr val="bg1"/>
                </a:solidFill>
              </a:endParaRPr>
            </a:p>
          </p:txBody>
        </p:sp>
        <p:grpSp>
          <p:nvGrpSpPr>
            <p:cNvPr id="7" name="组合 17"/>
            <p:cNvGrpSpPr/>
            <p:nvPr/>
          </p:nvGrpSpPr>
          <p:grpSpPr>
            <a:xfrm>
              <a:off x="1877220" y="2915323"/>
              <a:ext cx="442502" cy="442502"/>
              <a:chOff x="0" y="0"/>
              <a:chExt cx="885002" cy="885002"/>
            </a:xfrm>
          </p:grpSpPr>
          <p:sp>
            <p:nvSpPr>
              <p:cNvPr id="19" name="任意多边形 30"/>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1"/>
                </a:solidFill>
                <a:prstDash val="solid"/>
                <a:miter lim="400000"/>
              </a:ln>
              <a:effectLst/>
            </p:spPr>
            <p:txBody>
              <a:bodyPr anchor="ctr"/>
              <a:lstStyle/>
              <a:p>
                <a:pPr algn="ctr"/>
              </a:p>
            </p:txBody>
          </p:sp>
          <p:sp>
            <p:nvSpPr>
              <p:cNvPr id="20" name="任意多边形 31"/>
              <p:cNvSpPr/>
              <p:nvPr/>
            </p:nvSpPr>
            <p:spPr>
              <a:xfrm>
                <a:off x="205258" y="215586"/>
                <a:ext cx="449085" cy="449089"/>
              </a:xfrm>
              <a:custGeom>
                <a:avLst/>
                <a:gdLst/>
                <a:ahLst/>
                <a:cxnLst>
                  <a:cxn ang="0">
                    <a:pos x="wd2" y="hd2"/>
                  </a:cxn>
                  <a:cxn ang="5400000">
                    <a:pos x="wd2" y="hd2"/>
                  </a:cxn>
                  <a:cxn ang="10800000">
                    <a:pos x="wd2" y="hd2"/>
                  </a:cxn>
                  <a:cxn ang="16200000">
                    <a:pos x="wd2" y="hd2"/>
                  </a:cxn>
                </a:cxnLst>
                <a:rect l="0" t="0" r="r" b="b"/>
                <a:pathLst>
                  <a:path w="21600" h="21600" extrusionOk="0">
                    <a:moveTo>
                      <a:pt x="4727" y="0"/>
                    </a:moveTo>
                    <a:cubicBezTo>
                      <a:pt x="3608" y="0"/>
                      <a:pt x="2704" y="903"/>
                      <a:pt x="2704" y="2023"/>
                    </a:cubicBezTo>
                    <a:lnTo>
                      <a:pt x="2704" y="3375"/>
                    </a:lnTo>
                    <a:lnTo>
                      <a:pt x="2023" y="3375"/>
                    </a:lnTo>
                    <a:cubicBezTo>
                      <a:pt x="904" y="3375"/>
                      <a:pt x="0" y="4278"/>
                      <a:pt x="0" y="5397"/>
                    </a:cubicBezTo>
                    <a:lnTo>
                      <a:pt x="0" y="18896"/>
                    </a:lnTo>
                    <a:cubicBezTo>
                      <a:pt x="0" y="20387"/>
                      <a:pt x="1213" y="21600"/>
                      <a:pt x="2704" y="21600"/>
                    </a:cubicBezTo>
                    <a:lnTo>
                      <a:pt x="18896" y="21600"/>
                    </a:lnTo>
                    <a:cubicBezTo>
                      <a:pt x="20387" y="21600"/>
                      <a:pt x="21600" y="20387"/>
                      <a:pt x="21600" y="18896"/>
                    </a:cubicBezTo>
                    <a:lnTo>
                      <a:pt x="21600" y="2023"/>
                    </a:lnTo>
                    <a:cubicBezTo>
                      <a:pt x="21600" y="903"/>
                      <a:pt x="20696" y="0"/>
                      <a:pt x="19577" y="0"/>
                    </a:cubicBezTo>
                    <a:lnTo>
                      <a:pt x="4727" y="0"/>
                    </a:lnTo>
                    <a:close/>
                    <a:moveTo>
                      <a:pt x="4696" y="1321"/>
                    </a:moveTo>
                    <a:lnTo>
                      <a:pt x="19546" y="1321"/>
                    </a:lnTo>
                    <a:cubicBezTo>
                      <a:pt x="19919" y="1321"/>
                      <a:pt x="20217" y="1619"/>
                      <a:pt x="20217" y="1992"/>
                    </a:cubicBezTo>
                    <a:cubicBezTo>
                      <a:pt x="20217" y="1992"/>
                      <a:pt x="20217" y="18865"/>
                      <a:pt x="20217" y="18865"/>
                    </a:cubicBezTo>
                    <a:cubicBezTo>
                      <a:pt x="20217" y="19608"/>
                      <a:pt x="19610" y="20217"/>
                      <a:pt x="18865" y="20217"/>
                    </a:cubicBezTo>
                    <a:lnTo>
                      <a:pt x="2673" y="20217"/>
                    </a:lnTo>
                    <a:cubicBezTo>
                      <a:pt x="1928" y="20217"/>
                      <a:pt x="1321" y="19608"/>
                      <a:pt x="1321" y="18865"/>
                    </a:cubicBezTo>
                    <a:lnTo>
                      <a:pt x="1321" y="5366"/>
                    </a:lnTo>
                    <a:cubicBezTo>
                      <a:pt x="1321" y="4994"/>
                      <a:pt x="1620" y="4696"/>
                      <a:pt x="1992" y="4696"/>
                    </a:cubicBezTo>
                    <a:lnTo>
                      <a:pt x="2673" y="4696"/>
                    </a:lnTo>
                    <a:lnTo>
                      <a:pt x="2673" y="18194"/>
                    </a:lnTo>
                    <a:cubicBezTo>
                      <a:pt x="2673" y="18567"/>
                      <a:pt x="2971" y="18865"/>
                      <a:pt x="3344" y="18865"/>
                    </a:cubicBezTo>
                    <a:cubicBezTo>
                      <a:pt x="3717" y="18865"/>
                      <a:pt x="4025" y="18567"/>
                      <a:pt x="4025" y="18194"/>
                    </a:cubicBezTo>
                    <a:lnTo>
                      <a:pt x="4025" y="1992"/>
                    </a:lnTo>
                    <a:cubicBezTo>
                      <a:pt x="4025" y="1619"/>
                      <a:pt x="4323" y="1321"/>
                      <a:pt x="4696" y="1321"/>
                    </a:cubicBezTo>
                    <a:close/>
                    <a:moveTo>
                      <a:pt x="5955" y="2642"/>
                    </a:moveTo>
                    <a:cubicBezTo>
                      <a:pt x="5582" y="2642"/>
                      <a:pt x="5284" y="2940"/>
                      <a:pt x="5284" y="3313"/>
                    </a:cubicBezTo>
                    <a:lnTo>
                      <a:pt x="5284" y="8039"/>
                    </a:lnTo>
                    <a:cubicBezTo>
                      <a:pt x="5284" y="8412"/>
                      <a:pt x="5582" y="8710"/>
                      <a:pt x="5955" y="8710"/>
                    </a:cubicBezTo>
                    <a:lnTo>
                      <a:pt x="10681" y="8710"/>
                    </a:lnTo>
                    <a:cubicBezTo>
                      <a:pt x="11054" y="8710"/>
                      <a:pt x="11362" y="8412"/>
                      <a:pt x="11362" y="8039"/>
                    </a:cubicBezTo>
                    <a:lnTo>
                      <a:pt x="11362" y="3313"/>
                    </a:lnTo>
                    <a:cubicBezTo>
                      <a:pt x="11362" y="2940"/>
                      <a:pt x="11054" y="2642"/>
                      <a:pt x="10681" y="2642"/>
                    </a:cubicBezTo>
                    <a:lnTo>
                      <a:pt x="5955" y="2642"/>
                    </a:lnTo>
                    <a:close/>
                    <a:moveTo>
                      <a:pt x="6605" y="3963"/>
                    </a:moveTo>
                    <a:lnTo>
                      <a:pt x="9980" y="3963"/>
                    </a:lnTo>
                    <a:lnTo>
                      <a:pt x="9980" y="7338"/>
                    </a:lnTo>
                    <a:lnTo>
                      <a:pt x="6605" y="7338"/>
                    </a:lnTo>
                    <a:cubicBezTo>
                      <a:pt x="6605" y="7338"/>
                      <a:pt x="6605" y="3963"/>
                      <a:pt x="6605" y="3963"/>
                    </a:cubicBezTo>
                    <a:close/>
                    <a:moveTo>
                      <a:pt x="13045" y="3963"/>
                    </a:moveTo>
                    <a:cubicBezTo>
                      <a:pt x="12858" y="3963"/>
                      <a:pt x="12704" y="4117"/>
                      <a:pt x="12704" y="4303"/>
                    </a:cubicBezTo>
                    <a:cubicBezTo>
                      <a:pt x="12704" y="4490"/>
                      <a:pt x="12858" y="4634"/>
                      <a:pt x="13045" y="4634"/>
                    </a:cubicBezTo>
                    <a:lnTo>
                      <a:pt x="18442" y="4634"/>
                    </a:lnTo>
                    <a:cubicBezTo>
                      <a:pt x="18629" y="4634"/>
                      <a:pt x="18783" y="4490"/>
                      <a:pt x="18783" y="4303"/>
                    </a:cubicBezTo>
                    <a:cubicBezTo>
                      <a:pt x="18783" y="4117"/>
                      <a:pt x="18629" y="3963"/>
                      <a:pt x="18442" y="3963"/>
                    </a:cubicBezTo>
                    <a:lnTo>
                      <a:pt x="13045" y="3963"/>
                    </a:lnTo>
                    <a:close/>
                    <a:moveTo>
                      <a:pt x="13045" y="5986"/>
                    </a:moveTo>
                    <a:cubicBezTo>
                      <a:pt x="12858" y="5986"/>
                      <a:pt x="12704" y="6140"/>
                      <a:pt x="12704" y="6326"/>
                    </a:cubicBezTo>
                    <a:cubicBezTo>
                      <a:pt x="12704" y="6512"/>
                      <a:pt x="12858" y="6667"/>
                      <a:pt x="13045" y="6667"/>
                    </a:cubicBezTo>
                    <a:lnTo>
                      <a:pt x="18442" y="6667"/>
                    </a:lnTo>
                    <a:cubicBezTo>
                      <a:pt x="18629" y="6667"/>
                      <a:pt x="18783" y="6512"/>
                      <a:pt x="18783" y="6326"/>
                    </a:cubicBezTo>
                    <a:cubicBezTo>
                      <a:pt x="18783" y="6140"/>
                      <a:pt x="18629" y="5986"/>
                      <a:pt x="18442" y="5986"/>
                    </a:cubicBezTo>
                    <a:lnTo>
                      <a:pt x="13045" y="5986"/>
                    </a:lnTo>
                    <a:close/>
                    <a:moveTo>
                      <a:pt x="13045" y="8008"/>
                    </a:moveTo>
                    <a:cubicBezTo>
                      <a:pt x="12858" y="8008"/>
                      <a:pt x="12704" y="8163"/>
                      <a:pt x="12704" y="8349"/>
                    </a:cubicBezTo>
                    <a:cubicBezTo>
                      <a:pt x="12704" y="8535"/>
                      <a:pt x="12858" y="8690"/>
                      <a:pt x="13045" y="8690"/>
                    </a:cubicBezTo>
                    <a:lnTo>
                      <a:pt x="18442" y="8690"/>
                    </a:lnTo>
                    <a:cubicBezTo>
                      <a:pt x="18629" y="8690"/>
                      <a:pt x="18783" y="8535"/>
                      <a:pt x="18783" y="8349"/>
                    </a:cubicBezTo>
                    <a:cubicBezTo>
                      <a:pt x="18783" y="8163"/>
                      <a:pt x="18629" y="8008"/>
                      <a:pt x="18442" y="8008"/>
                    </a:cubicBezTo>
                    <a:lnTo>
                      <a:pt x="13045" y="8008"/>
                    </a:lnTo>
                    <a:close/>
                    <a:moveTo>
                      <a:pt x="5624" y="10041"/>
                    </a:moveTo>
                    <a:cubicBezTo>
                      <a:pt x="5439" y="10041"/>
                      <a:pt x="5284" y="10186"/>
                      <a:pt x="5284" y="10372"/>
                    </a:cubicBezTo>
                    <a:cubicBezTo>
                      <a:pt x="5284" y="10558"/>
                      <a:pt x="5439" y="10712"/>
                      <a:pt x="5624" y="10712"/>
                    </a:cubicBezTo>
                    <a:lnTo>
                      <a:pt x="18442" y="10712"/>
                    </a:lnTo>
                    <a:cubicBezTo>
                      <a:pt x="18628" y="10712"/>
                      <a:pt x="18783" y="10558"/>
                      <a:pt x="18783" y="10372"/>
                    </a:cubicBezTo>
                    <a:cubicBezTo>
                      <a:pt x="18783" y="10186"/>
                      <a:pt x="18628" y="10041"/>
                      <a:pt x="18442" y="10041"/>
                    </a:cubicBezTo>
                    <a:lnTo>
                      <a:pt x="5624" y="10041"/>
                    </a:lnTo>
                    <a:close/>
                    <a:moveTo>
                      <a:pt x="5624" y="12064"/>
                    </a:moveTo>
                    <a:cubicBezTo>
                      <a:pt x="5439" y="12064"/>
                      <a:pt x="5284" y="12209"/>
                      <a:pt x="5284" y="12394"/>
                    </a:cubicBezTo>
                    <a:cubicBezTo>
                      <a:pt x="5284" y="12582"/>
                      <a:pt x="5439" y="12735"/>
                      <a:pt x="5624" y="12735"/>
                    </a:cubicBezTo>
                    <a:lnTo>
                      <a:pt x="18442" y="12735"/>
                    </a:lnTo>
                    <a:cubicBezTo>
                      <a:pt x="18628" y="12735"/>
                      <a:pt x="18783" y="12582"/>
                      <a:pt x="18783" y="12394"/>
                    </a:cubicBezTo>
                    <a:cubicBezTo>
                      <a:pt x="18783" y="12209"/>
                      <a:pt x="18628" y="12064"/>
                      <a:pt x="18442" y="12064"/>
                    </a:cubicBezTo>
                    <a:lnTo>
                      <a:pt x="5624" y="12064"/>
                    </a:lnTo>
                    <a:close/>
                    <a:moveTo>
                      <a:pt x="5624" y="14087"/>
                    </a:moveTo>
                    <a:cubicBezTo>
                      <a:pt x="5439" y="14087"/>
                      <a:pt x="5284" y="14241"/>
                      <a:pt x="5284" y="14428"/>
                    </a:cubicBezTo>
                    <a:cubicBezTo>
                      <a:pt x="5284" y="14615"/>
                      <a:pt x="5439" y="14758"/>
                      <a:pt x="5624" y="14758"/>
                    </a:cubicBezTo>
                    <a:lnTo>
                      <a:pt x="11022" y="14758"/>
                    </a:lnTo>
                    <a:cubicBezTo>
                      <a:pt x="11208" y="14758"/>
                      <a:pt x="11362" y="14615"/>
                      <a:pt x="11362" y="14428"/>
                    </a:cubicBezTo>
                    <a:cubicBezTo>
                      <a:pt x="11362" y="14241"/>
                      <a:pt x="11208" y="14087"/>
                      <a:pt x="11022" y="14087"/>
                    </a:cubicBezTo>
                    <a:lnTo>
                      <a:pt x="5624" y="14087"/>
                    </a:lnTo>
                    <a:close/>
                    <a:moveTo>
                      <a:pt x="13045" y="14087"/>
                    </a:moveTo>
                    <a:cubicBezTo>
                      <a:pt x="12859" y="14087"/>
                      <a:pt x="12704" y="14241"/>
                      <a:pt x="12704" y="14428"/>
                    </a:cubicBezTo>
                    <a:cubicBezTo>
                      <a:pt x="12704" y="14615"/>
                      <a:pt x="12859" y="14758"/>
                      <a:pt x="13045" y="14758"/>
                    </a:cubicBezTo>
                    <a:lnTo>
                      <a:pt x="18442" y="14758"/>
                    </a:lnTo>
                    <a:cubicBezTo>
                      <a:pt x="18628" y="14758"/>
                      <a:pt x="18783" y="14615"/>
                      <a:pt x="18783" y="14428"/>
                    </a:cubicBezTo>
                    <a:cubicBezTo>
                      <a:pt x="18783" y="14241"/>
                      <a:pt x="18628" y="14087"/>
                      <a:pt x="18442" y="14087"/>
                    </a:cubicBezTo>
                    <a:lnTo>
                      <a:pt x="13045" y="14087"/>
                    </a:lnTo>
                    <a:close/>
                    <a:moveTo>
                      <a:pt x="5624" y="16110"/>
                    </a:moveTo>
                    <a:cubicBezTo>
                      <a:pt x="5439" y="16110"/>
                      <a:pt x="5284" y="16264"/>
                      <a:pt x="5284" y="16450"/>
                    </a:cubicBezTo>
                    <a:cubicBezTo>
                      <a:pt x="5284" y="16637"/>
                      <a:pt x="5439" y="16791"/>
                      <a:pt x="5624" y="16791"/>
                    </a:cubicBezTo>
                    <a:lnTo>
                      <a:pt x="11022" y="16791"/>
                    </a:lnTo>
                    <a:cubicBezTo>
                      <a:pt x="11208" y="16791"/>
                      <a:pt x="11362" y="16637"/>
                      <a:pt x="11362" y="16450"/>
                    </a:cubicBezTo>
                    <a:cubicBezTo>
                      <a:pt x="11362" y="16264"/>
                      <a:pt x="11208" y="16110"/>
                      <a:pt x="11022" y="16110"/>
                    </a:cubicBezTo>
                    <a:lnTo>
                      <a:pt x="5624" y="16110"/>
                    </a:lnTo>
                    <a:close/>
                    <a:moveTo>
                      <a:pt x="13045" y="16110"/>
                    </a:moveTo>
                    <a:cubicBezTo>
                      <a:pt x="12859" y="16110"/>
                      <a:pt x="12704" y="16264"/>
                      <a:pt x="12704" y="16450"/>
                    </a:cubicBezTo>
                    <a:cubicBezTo>
                      <a:pt x="12704" y="16637"/>
                      <a:pt x="12859" y="16791"/>
                      <a:pt x="13045" y="16791"/>
                    </a:cubicBezTo>
                    <a:lnTo>
                      <a:pt x="18442" y="16791"/>
                    </a:lnTo>
                    <a:cubicBezTo>
                      <a:pt x="18628" y="16791"/>
                      <a:pt x="18783" y="16637"/>
                      <a:pt x="18783" y="16450"/>
                    </a:cubicBezTo>
                    <a:cubicBezTo>
                      <a:pt x="18783" y="16264"/>
                      <a:pt x="18628" y="16110"/>
                      <a:pt x="18442" y="16110"/>
                    </a:cubicBezTo>
                    <a:lnTo>
                      <a:pt x="13045" y="16110"/>
                    </a:lnTo>
                    <a:close/>
                    <a:moveTo>
                      <a:pt x="5624" y="18132"/>
                    </a:moveTo>
                    <a:cubicBezTo>
                      <a:pt x="5439" y="18132"/>
                      <a:pt x="5284" y="18287"/>
                      <a:pt x="5284" y="18473"/>
                    </a:cubicBezTo>
                    <a:cubicBezTo>
                      <a:pt x="5284" y="18660"/>
                      <a:pt x="5439" y="18814"/>
                      <a:pt x="5624" y="18814"/>
                    </a:cubicBezTo>
                    <a:lnTo>
                      <a:pt x="11022" y="18814"/>
                    </a:lnTo>
                    <a:cubicBezTo>
                      <a:pt x="11208" y="18814"/>
                      <a:pt x="11362" y="18660"/>
                      <a:pt x="11362" y="18473"/>
                    </a:cubicBezTo>
                    <a:cubicBezTo>
                      <a:pt x="11362" y="18287"/>
                      <a:pt x="11208" y="18132"/>
                      <a:pt x="11022" y="18132"/>
                    </a:cubicBezTo>
                    <a:lnTo>
                      <a:pt x="5624" y="18132"/>
                    </a:lnTo>
                    <a:close/>
                    <a:moveTo>
                      <a:pt x="13045" y="18132"/>
                    </a:moveTo>
                    <a:cubicBezTo>
                      <a:pt x="12859" y="18132"/>
                      <a:pt x="12704" y="18287"/>
                      <a:pt x="12704" y="18473"/>
                    </a:cubicBezTo>
                    <a:cubicBezTo>
                      <a:pt x="12704" y="18660"/>
                      <a:pt x="12859" y="18814"/>
                      <a:pt x="13045" y="18814"/>
                    </a:cubicBezTo>
                    <a:lnTo>
                      <a:pt x="18442" y="18814"/>
                    </a:lnTo>
                    <a:cubicBezTo>
                      <a:pt x="18628" y="18814"/>
                      <a:pt x="18783" y="18660"/>
                      <a:pt x="18783" y="18473"/>
                    </a:cubicBezTo>
                    <a:cubicBezTo>
                      <a:pt x="18783" y="18287"/>
                      <a:pt x="18628" y="18132"/>
                      <a:pt x="18442" y="18132"/>
                    </a:cubicBezTo>
                    <a:lnTo>
                      <a:pt x="13045" y="18132"/>
                    </a:lnTo>
                    <a:close/>
                  </a:path>
                </a:pathLst>
              </a:custGeom>
              <a:solidFill>
                <a:schemeClr val="accent1"/>
              </a:solidFill>
              <a:ln w="12700" cap="flat">
                <a:noFill/>
                <a:miter lim="400000"/>
              </a:ln>
              <a:effectLst/>
            </p:spPr>
            <p:txBody>
              <a:bodyPr anchor="ctr"/>
              <a:lstStyle/>
              <a:p>
                <a:pPr algn="ctr"/>
              </a:p>
            </p:txBody>
          </p:sp>
        </p:grpSp>
      </p:grpSp>
      <p:grpSp>
        <p:nvGrpSpPr>
          <p:cNvPr id="8" name="组合 7"/>
          <p:cNvGrpSpPr/>
          <p:nvPr/>
        </p:nvGrpSpPr>
        <p:grpSpPr>
          <a:xfrm>
            <a:off x="1590239" y="3896785"/>
            <a:ext cx="1959751" cy="493675"/>
            <a:chOff x="1487488" y="3410050"/>
            <a:chExt cx="2613001" cy="658233"/>
          </a:xfrm>
        </p:grpSpPr>
        <p:sp>
          <p:nvSpPr>
            <p:cNvPr id="9" name="圆角矩形 33"/>
            <p:cNvSpPr/>
            <p:nvPr/>
          </p:nvSpPr>
          <p:spPr>
            <a:xfrm>
              <a:off x="1487488" y="3517916"/>
              <a:ext cx="2613001" cy="442502"/>
            </a:xfrm>
            <a:prstGeom prst="roundRect">
              <a:avLst>
                <a:gd name="adj" fmla="val 21525"/>
              </a:avLst>
            </a:prstGeom>
            <a:solidFill>
              <a:schemeClr val="accent2"/>
            </a:solidFill>
            <a:ln w="12700" cap="flat">
              <a:noFill/>
              <a:miter lim="400000"/>
            </a:ln>
            <a:effectLst/>
          </p:spPr>
          <p:txBody>
            <a:bodyPr anchor="ctr"/>
            <a:lstStyle/>
            <a:p>
              <a:pPr algn="ctr"/>
            </a:p>
          </p:txBody>
        </p:sp>
        <p:sp>
          <p:nvSpPr>
            <p:cNvPr id="10" name="任意多边形 34"/>
            <p:cNvSpPr/>
            <p:nvPr/>
          </p:nvSpPr>
          <p:spPr>
            <a:xfrm>
              <a:off x="1769354" y="3410050"/>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p>
          </p:txBody>
        </p:sp>
        <p:sp>
          <p:nvSpPr>
            <p:cNvPr id="11" name="矩形 10"/>
            <p:cNvSpPr/>
            <p:nvPr/>
          </p:nvSpPr>
          <p:spPr>
            <a:xfrm>
              <a:off x="2474831" y="3603889"/>
              <a:ext cx="1499260" cy="234875"/>
            </a:xfrm>
            <a:prstGeom prst="rect">
              <a:avLst/>
            </a:prstGeom>
            <a:noFill/>
            <a:ln w="12700" cap="flat">
              <a:noFill/>
              <a:miter lim="400000"/>
            </a:ln>
            <a:effec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rPr>
                <a:t>标题文本预设</a:t>
              </a:r>
              <a:endParaRPr lang="zh-CN" altLang="en-US" sz="1200">
                <a:solidFill>
                  <a:schemeClr val="bg1"/>
                </a:solidFill>
              </a:endParaRPr>
            </a:p>
          </p:txBody>
        </p:sp>
        <p:grpSp>
          <p:nvGrpSpPr>
            <p:cNvPr id="12" name="组合 11"/>
            <p:cNvGrpSpPr/>
            <p:nvPr/>
          </p:nvGrpSpPr>
          <p:grpSpPr>
            <a:xfrm>
              <a:off x="1877220" y="3517915"/>
              <a:ext cx="442502" cy="442503"/>
              <a:chOff x="0" y="0"/>
              <a:chExt cx="885002" cy="885002"/>
            </a:xfrm>
          </p:grpSpPr>
          <p:sp>
            <p:nvSpPr>
              <p:cNvPr id="13" name="任意多边形 37"/>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2"/>
                </a:solidFill>
                <a:prstDash val="solid"/>
                <a:miter lim="400000"/>
              </a:ln>
              <a:effectLst/>
            </p:spPr>
            <p:txBody>
              <a:bodyPr anchor="ctr"/>
              <a:lstStyle/>
              <a:p>
                <a:pPr algn="ctr"/>
              </a:p>
            </p:txBody>
          </p:sp>
          <p:sp>
            <p:nvSpPr>
              <p:cNvPr id="14" name="任意多边形 38"/>
              <p:cNvSpPr/>
              <p:nvPr/>
            </p:nvSpPr>
            <p:spPr>
              <a:xfrm>
                <a:off x="160666" y="222246"/>
                <a:ext cx="512869" cy="449089"/>
              </a:xfrm>
              <a:custGeom>
                <a:avLst/>
                <a:gdLst/>
                <a:ahLst/>
                <a:cxnLst>
                  <a:cxn ang="0">
                    <a:pos x="wd2" y="hd2"/>
                  </a:cxn>
                  <a:cxn ang="5400000">
                    <a:pos x="wd2" y="hd2"/>
                  </a:cxn>
                  <a:cxn ang="10800000">
                    <a:pos x="wd2" y="hd2"/>
                  </a:cxn>
                  <a:cxn ang="16200000">
                    <a:pos x="wd2" y="hd2"/>
                  </a:cxn>
                </a:cxnLst>
                <a:rect l="0" t="0" r="r" b="b"/>
                <a:pathLst>
                  <a:path w="21600" h="21600" extrusionOk="0">
                    <a:moveTo>
                      <a:pt x="10782" y="0"/>
                    </a:moveTo>
                    <a:cubicBezTo>
                      <a:pt x="10633" y="0"/>
                      <a:pt x="10476" y="23"/>
                      <a:pt x="10320" y="63"/>
                    </a:cubicBezTo>
                    <a:lnTo>
                      <a:pt x="1569" y="2361"/>
                    </a:lnTo>
                    <a:cubicBezTo>
                      <a:pt x="647" y="2604"/>
                      <a:pt x="0" y="3536"/>
                      <a:pt x="0" y="4617"/>
                    </a:cubicBezTo>
                    <a:cubicBezTo>
                      <a:pt x="0" y="5699"/>
                      <a:pt x="647" y="6620"/>
                      <a:pt x="1569" y="6863"/>
                    </a:cubicBezTo>
                    <a:lnTo>
                      <a:pt x="3369" y="7337"/>
                    </a:lnTo>
                    <a:lnTo>
                      <a:pt x="3369" y="13841"/>
                    </a:lnTo>
                    <a:cubicBezTo>
                      <a:pt x="3369" y="15882"/>
                      <a:pt x="5418" y="17689"/>
                      <a:pt x="10782" y="17689"/>
                    </a:cubicBezTo>
                    <a:cubicBezTo>
                      <a:pt x="16144" y="17689"/>
                      <a:pt x="18185" y="15882"/>
                      <a:pt x="18185" y="13841"/>
                    </a:cubicBezTo>
                    <a:lnTo>
                      <a:pt x="18185" y="7337"/>
                    </a:lnTo>
                    <a:lnTo>
                      <a:pt x="19985" y="6863"/>
                    </a:lnTo>
                    <a:cubicBezTo>
                      <a:pt x="20907" y="6620"/>
                      <a:pt x="21554" y="5699"/>
                      <a:pt x="21554" y="4617"/>
                    </a:cubicBezTo>
                    <a:cubicBezTo>
                      <a:pt x="21554" y="3536"/>
                      <a:pt x="20906" y="2604"/>
                      <a:pt x="19985" y="2361"/>
                    </a:cubicBezTo>
                    <a:lnTo>
                      <a:pt x="11225" y="53"/>
                    </a:lnTo>
                    <a:cubicBezTo>
                      <a:pt x="11078" y="15"/>
                      <a:pt x="10930" y="0"/>
                      <a:pt x="10782" y="0"/>
                    </a:cubicBezTo>
                    <a:close/>
                    <a:moveTo>
                      <a:pt x="10615" y="1687"/>
                    </a:moveTo>
                    <a:cubicBezTo>
                      <a:pt x="10666" y="1687"/>
                      <a:pt x="10713" y="1695"/>
                      <a:pt x="10763" y="1708"/>
                    </a:cubicBezTo>
                    <a:lnTo>
                      <a:pt x="19523" y="4016"/>
                    </a:lnTo>
                    <a:cubicBezTo>
                      <a:pt x="19830" y="4097"/>
                      <a:pt x="20040" y="4407"/>
                      <a:pt x="20040" y="4765"/>
                    </a:cubicBezTo>
                    <a:cubicBezTo>
                      <a:pt x="20040" y="5123"/>
                      <a:pt x="19830" y="5433"/>
                      <a:pt x="19523" y="5513"/>
                    </a:cubicBezTo>
                    <a:lnTo>
                      <a:pt x="10763" y="7822"/>
                    </a:lnTo>
                    <a:cubicBezTo>
                      <a:pt x="10713" y="7835"/>
                      <a:pt x="10666" y="7843"/>
                      <a:pt x="10615" y="7843"/>
                    </a:cubicBezTo>
                    <a:cubicBezTo>
                      <a:pt x="10564" y="7843"/>
                      <a:pt x="10508" y="7835"/>
                      <a:pt x="10458" y="7822"/>
                    </a:cubicBezTo>
                    <a:lnTo>
                      <a:pt x="1708" y="5513"/>
                    </a:lnTo>
                    <a:cubicBezTo>
                      <a:pt x="1402" y="5433"/>
                      <a:pt x="1182" y="5123"/>
                      <a:pt x="1182" y="4765"/>
                    </a:cubicBezTo>
                    <a:cubicBezTo>
                      <a:pt x="1182" y="4407"/>
                      <a:pt x="1402" y="4097"/>
                      <a:pt x="1708" y="4016"/>
                    </a:cubicBezTo>
                    <a:lnTo>
                      <a:pt x="10458" y="1708"/>
                    </a:lnTo>
                    <a:cubicBezTo>
                      <a:pt x="10508" y="1695"/>
                      <a:pt x="10564" y="1687"/>
                      <a:pt x="10615" y="1687"/>
                    </a:cubicBezTo>
                    <a:close/>
                    <a:moveTo>
                      <a:pt x="4726" y="7759"/>
                    </a:moveTo>
                    <a:lnTo>
                      <a:pt x="10338" y="9235"/>
                    </a:lnTo>
                    <a:cubicBezTo>
                      <a:pt x="10486" y="9272"/>
                      <a:pt x="10642" y="9298"/>
                      <a:pt x="10791" y="9298"/>
                    </a:cubicBezTo>
                    <a:cubicBezTo>
                      <a:pt x="10939" y="9298"/>
                      <a:pt x="11086" y="9275"/>
                      <a:pt x="11243" y="9235"/>
                    </a:cubicBezTo>
                    <a:lnTo>
                      <a:pt x="16846" y="7759"/>
                    </a:lnTo>
                    <a:cubicBezTo>
                      <a:pt x="16846" y="7759"/>
                      <a:pt x="16846" y="13915"/>
                      <a:pt x="16846" y="13915"/>
                    </a:cubicBezTo>
                    <a:cubicBezTo>
                      <a:pt x="16846" y="14765"/>
                      <a:pt x="14832" y="16213"/>
                      <a:pt x="10791" y="16213"/>
                    </a:cubicBezTo>
                    <a:cubicBezTo>
                      <a:pt x="6749" y="16213"/>
                      <a:pt x="4726" y="14765"/>
                      <a:pt x="4726" y="13915"/>
                    </a:cubicBezTo>
                    <a:lnTo>
                      <a:pt x="4726" y="7759"/>
                    </a:lnTo>
                    <a:close/>
                    <a:moveTo>
                      <a:pt x="20252" y="7759"/>
                    </a:moveTo>
                    <a:cubicBezTo>
                      <a:pt x="19881" y="7759"/>
                      <a:pt x="19578" y="8103"/>
                      <a:pt x="19578" y="8528"/>
                    </a:cubicBezTo>
                    <a:lnTo>
                      <a:pt x="19578" y="15454"/>
                    </a:lnTo>
                    <a:cubicBezTo>
                      <a:pt x="19578" y="15880"/>
                      <a:pt x="19881" y="16224"/>
                      <a:pt x="20252" y="16224"/>
                    </a:cubicBezTo>
                    <a:cubicBezTo>
                      <a:pt x="20624" y="16224"/>
                      <a:pt x="20926" y="15880"/>
                      <a:pt x="20926" y="15454"/>
                    </a:cubicBezTo>
                    <a:lnTo>
                      <a:pt x="20926" y="8528"/>
                    </a:lnTo>
                    <a:cubicBezTo>
                      <a:pt x="20926" y="8103"/>
                      <a:pt x="20624" y="7759"/>
                      <a:pt x="20252" y="7759"/>
                    </a:cubicBezTo>
                    <a:close/>
                    <a:moveTo>
                      <a:pt x="20252" y="16993"/>
                    </a:moveTo>
                    <a:cubicBezTo>
                      <a:pt x="19509" y="16993"/>
                      <a:pt x="18905" y="19222"/>
                      <a:pt x="18905" y="20071"/>
                    </a:cubicBezTo>
                    <a:cubicBezTo>
                      <a:pt x="18905" y="20920"/>
                      <a:pt x="19509" y="21600"/>
                      <a:pt x="20252" y="21600"/>
                    </a:cubicBezTo>
                    <a:cubicBezTo>
                      <a:pt x="20995" y="21600"/>
                      <a:pt x="21600" y="20920"/>
                      <a:pt x="21600" y="20071"/>
                    </a:cubicBezTo>
                    <a:cubicBezTo>
                      <a:pt x="21600" y="19222"/>
                      <a:pt x="20995" y="16993"/>
                      <a:pt x="20252" y="16993"/>
                    </a:cubicBezTo>
                    <a:close/>
                  </a:path>
                </a:pathLst>
              </a:custGeom>
              <a:solidFill>
                <a:schemeClr val="accent2"/>
              </a:solidFill>
              <a:ln w="12700" cap="flat">
                <a:noFill/>
                <a:miter lim="400000"/>
              </a:ln>
              <a:effectLst/>
            </p:spPr>
            <p:txBody>
              <a:bodyPr anchor="ctr"/>
              <a:lstStyle/>
              <a:p>
                <a:pPr algn="ctr"/>
              </a:p>
            </p:txBody>
          </p:sp>
        </p:grpSp>
      </p:grpSp>
    </p:spTree>
  </p:cSld>
  <p:clrMapOvr>
    <a:masterClrMapping/>
  </p:clrMapOvr>
  <p:transition spd="med"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79" name="组合 15"/>
          <p:cNvGrpSpPr/>
          <p:nvPr/>
        </p:nvGrpSpPr>
        <p:grpSpPr>
          <a:xfrm>
            <a:off x="3788064" y="1635646"/>
            <a:ext cx="1666760" cy="1107996"/>
            <a:chOff x="5398753" y="995149"/>
            <a:chExt cx="2222347" cy="1477327"/>
          </a:xfrm>
        </p:grpSpPr>
        <p:sp>
          <p:nvSpPr>
            <p:cNvPr id="80" name="文本框 5"/>
            <p:cNvSpPr txBox="1"/>
            <p:nvPr/>
          </p:nvSpPr>
          <p:spPr>
            <a:xfrm>
              <a:off x="5398753" y="995149"/>
              <a:ext cx="1391835" cy="1477327"/>
            </a:xfrm>
            <a:prstGeom prst="rect">
              <a:avLst/>
            </a:prstGeom>
            <a:noFill/>
          </p:spPr>
          <p:txBody>
            <a:bodyPr wrap="none" rtlCol="0">
              <a:spAutoFit/>
            </a:bodyPr>
            <a:lstStyle/>
            <a:p>
              <a:pPr algn="ctr"/>
              <a:r>
                <a:rPr lang="en-US" altLang="zh-CN" sz="6600" b="1" dirty="0">
                  <a:solidFill>
                    <a:schemeClr val="accent5"/>
                  </a:solidFill>
                </a:rPr>
                <a:t>02</a:t>
              </a:r>
              <a:endParaRPr lang="zh-CN" altLang="en-US" sz="6600" b="1" dirty="0">
                <a:solidFill>
                  <a:schemeClr val="accent5"/>
                </a:solidFill>
              </a:endParaRPr>
            </a:p>
          </p:txBody>
        </p:sp>
        <p:sp>
          <p:nvSpPr>
            <p:cNvPr id="81" name="文本框 14"/>
            <p:cNvSpPr txBox="1"/>
            <p:nvPr/>
          </p:nvSpPr>
          <p:spPr>
            <a:xfrm>
              <a:off x="6682381" y="1623163"/>
              <a:ext cx="938719" cy="615553"/>
            </a:xfrm>
            <a:prstGeom prst="rect">
              <a:avLst/>
            </a:prstGeom>
            <a:noFill/>
          </p:spPr>
          <p:txBody>
            <a:bodyPr wrap="none" rtlCol="0">
              <a:spAutoFit/>
            </a:bodyPr>
            <a:lstStyle/>
            <a:p>
              <a:r>
                <a:rPr lang="en-US" altLang="zh-CN" sz="2400" dirty="0">
                  <a:solidFill>
                    <a:schemeClr val="accent5"/>
                  </a:solidFill>
                </a:rPr>
                <a:t>part</a:t>
              </a:r>
              <a:endParaRPr lang="zh-CN" altLang="en-US" sz="2400" dirty="0">
                <a:solidFill>
                  <a:schemeClr val="accent5"/>
                </a:solidFill>
              </a:endParaRPr>
            </a:p>
          </p:txBody>
        </p:sp>
      </p:grpSp>
      <p:sp>
        <p:nvSpPr>
          <p:cNvPr id="83" name="矩形 69"/>
          <p:cNvSpPr>
            <a:spLocks noChangeArrowheads="1"/>
          </p:cNvSpPr>
          <p:nvPr/>
        </p:nvSpPr>
        <p:spPr bwMode="auto">
          <a:xfrm>
            <a:off x="2659131" y="2621265"/>
            <a:ext cx="3853309" cy="4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70"/>
          <p:cNvSpPr>
            <a:spLocks noChangeArrowheads="1"/>
          </p:cNvSpPr>
          <p:nvPr/>
        </p:nvSpPr>
        <p:spPr bwMode="auto">
          <a:xfrm>
            <a:off x="1878250" y="3125321"/>
            <a:ext cx="5415072" cy="23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在此处添加文字，在此处在此处添加文字在此处添加文字</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2411760" y="2837289"/>
            <a:ext cx="1092340"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697391" y="2837289"/>
            <a:ext cx="1034849"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advClick="0" advTm="0">
        <p14:pan dir="u"/>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ppt_w</p:attrName>
                                        </p:attrNameLst>
                                      </p:cBhvr>
                                      <p:tavLst>
                                        <p:tav tm="0">
                                          <p:val>
                                            <p:strVal val="#ppt_w+.3"/>
                                          </p:val>
                                        </p:tav>
                                        <p:tav tm="100000">
                                          <p:val>
                                            <p:strVal val="#ppt_w"/>
                                          </p:val>
                                        </p:tav>
                                      </p:tavLst>
                                    </p:anim>
                                    <p:anim calcmode="lin" valueType="num">
                                      <p:cBhvr>
                                        <p:cTn id="8" dur="1000" fill="hold"/>
                                        <p:tgtEl>
                                          <p:spTgt spid="68"/>
                                        </p:tgtEl>
                                        <p:attrNameLst>
                                          <p:attrName>ppt_h</p:attrName>
                                        </p:attrNameLst>
                                      </p:cBhvr>
                                      <p:tavLst>
                                        <p:tav tm="0">
                                          <p:val>
                                            <p:strVal val="#ppt_h"/>
                                          </p:val>
                                        </p:tav>
                                        <p:tav tm="100000">
                                          <p:val>
                                            <p:strVal val="#ppt_h"/>
                                          </p:val>
                                        </p:tav>
                                      </p:tavLst>
                                    </p:anim>
                                    <p:animEffect transition="in" filter="fade">
                                      <p:cBhvr>
                                        <p:cTn id="9" dur="1000"/>
                                        <p:tgtEl>
                                          <p:spTgt spid="68"/>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fade">
                                      <p:cBhvr>
                                        <p:cTn id="14" dur="1000"/>
                                        <p:tgtEl>
                                          <p:spTgt spid="79"/>
                                        </p:tgtEl>
                                      </p:cBhvr>
                                    </p:animEffect>
                                    <p:anim calcmode="lin" valueType="num">
                                      <p:cBhvr>
                                        <p:cTn id="15" dur="1000" fill="hold"/>
                                        <p:tgtEl>
                                          <p:spTgt spid="79"/>
                                        </p:tgtEl>
                                        <p:attrNameLst>
                                          <p:attrName>ppt_x</p:attrName>
                                        </p:attrNameLst>
                                      </p:cBhvr>
                                      <p:tavLst>
                                        <p:tav tm="0">
                                          <p:val>
                                            <p:strVal val="#ppt_x"/>
                                          </p:val>
                                        </p:tav>
                                        <p:tav tm="100000">
                                          <p:val>
                                            <p:strVal val="#ppt_x"/>
                                          </p:val>
                                        </p:tav>
                                      </p:tavLst>
                                    </p:anim>
                                    <p:anim calcmode="lin" valueType="num">
                                      <p:cBhvr>
                                        <p:cTn id="16" dur="1000" fill="hold"/>
                                        <p:tgtEl>
                                          <p:spTgt spid="7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86"/>
                                        </p:tgtEl>
                                        <p:attrNameLst>
                                          <p:attrName>style.visibility</p:attrName>
                                        </p:attrNameLst>
                                      </p:cBhvr>
                                      <p:to>
                                        <p:strVal val="visible"/>
                                      </p:to>
                                    </p:set>
                                    <p:animEffect transition="in" filter="wipe(right)">
                                      <p:cBhvr>
                                        <p:cTn id="24" dur="500"/>
                                        <p:tgtEl>
                                          <p:spTgt spid="86"/>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p:cTn id="28" dur="500" fill="hold"/>
                                        <p:tgtEl>
                                          <p:spTgt spid="83"/>
                                        </p:tgtEl>
                                        <p:attrNameLst>
                                          <p:attrName>ppt_w</p:attrName>
                                        </p:attrNameLst>
                                      </p:cBhvr>
                                      <p:tavLst>
                                        <p:tav tm="0">
                                          <p:val>
                                            <p:fltVal val="0"/>
                                          </p:val>
                                        </p:tav>
                                        <p:tav tm="100000">
                                          <p:val>
                                            <p:strVal val="#ppt_w"/>
                                          </p:val>
                                        </p:tav>
                                      </p:tavLst>
                                    </p:anim>
                                    <p:anim calcmode="lin" valueType="num">
                                      <p:cBhvr>
                                        <p:cTn id="29" dur="500" fill="hold"/>
                                        <p:tgtEl>
                                          <p:spTgt spid="83"/>
                                        </p:tgtEl>
                                        <p:attrNameLst>
                                          <p:attrName>ppt_h</p:attrName>
                                        </p:attrNameLst>
                                      </p:cBhvr>
                                      <p:tavLst>
                                        <p:tav tm="0">
                                          <p:val>
                                            <p:fltVal val="0"/>
                                          </p:val>
                                        </p:tav>
                                        <p:tav tm="100000">
                                          <p:val>
                                            <p:strVal val="#ppt_h"/>
                                          </p:val>
                                        </p:tav>
                                      </p:tavLst>
                                    </p:anim>
                                    <p:animEffect transition="in" filter="fade">
                                      <p:cBhvr>
                                        <p:cTn id="30" dur="500"/>
                                        <p:tgtEl>
                                          <p:spTgt spid="83"/>
                                        </p:tgtEl>
                                      </p:cBhvr>
                                    </p:animEffect>
                                  </p:childTnLst>
                                </p:cTn>
                              </p:par>
                            </p:childTnLst>
                          </p:cTn>
                        </p:par>
                        <p:par>
                          <p:cTn id="31" fill="hold">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p:cTn id="34" dur="750" fill="hold"/>
                                        <p:tgtEl>
                                          <p:spTgt spid="84"/>
                                        </p:tgtEl>
                                        <p:attrNameLst>
                                          <p:attrName>ppt_w</p:attrName>
                                        </p:attrNameLst>
                                      </p:cBhvr>
                                      <p:tavLst>
                                        <p:tav tm="0">
                                          <p:val>
                                            <p:fltVal val="0"/>
                                          </p:val>
                                        </p:tav>
                                        <p:tav tm="100000">
                                          <p:val>
                                            <p:strVal val="#ppt_w"/>
                                          </p:val>
                                        </p:tav>
                                      </p:tavLst>
                                    </p:anim>
                                    <p:anim calcmode="lin" valueType="num">
                                      <p:cBhvr>
                                        <p:cTn id="35" dur="750" fill="hold"/>
                                        <p:tgtEl>
                                          <p:spTgt spid="84"/>
                                        </p:tgtEl>
                                        <p:attrNameLst>
                                          <p:attrName>ppt_h</p:attrName>
                                        </p:attrNameLst>
                                      </p:cBhvr>
                                      <p:tavLst>
                                        <p:tav tm="0">
                                          <p:val>
                                            <p:fltVal val="0"/>
                                          </p:val>
                                        </p:tav>
                                        <p:tav tm="100000">
                                          <p:val>
                                            <p:strVal val="#ppt_h"/>
                                          </p:val>
                                        </p:tav>
                                      </p:tavLst>
                                    </p:anim>
                                    <p:anim calcmode="lin" valueType="num">
                                      <p:cBhvr>
                                        <p:cTn id="36" dur="750" fill="hold"/>
                                        <p:tgtEl>
                                          <p:spTgt spid="84"/>
                                        </p:tgtEl>
                                        <p:attrNameLst>
                                          <p:attrName>style.rotation</p:attrName>
                                        </p:attrNameLst>
                                      </p:cBhvr>
                                      <p:tavLst>
                                        <p:tav tm="0">
                                          <p:val>
                                            <p:fltVal val="90"/>
                                          </p:val>
                                        </p:tav>
                                        <p:tav tm="100000">
                                          <p:val>
                                            <p:fltVal val="0"/>
                                          </p:val>
                                        </p:tav>
                                      </p:tavLst>
                                    </p:anim>
                                    <p:animEffect transition="in" filter="fade">
                                      <p:cBhvr>
                                        <p:cTn id="37" dur="75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8"/>
          <p:cNvGrpSpPr/>
          <p:nvPr/>
        </p:nvGrpSpPr>
        <p:grpSpPr>
          <a:xfrm>
            <a:off x="1542612" y="1338452"/>
            <a:ext cx="1805711" cy="626833"/>
            <a:chOff x="609599" y="3139323"/>
            <a:chExt cx="2407615" cy="835777"/>
          </a:xfrm>
        </p:grpSpPr>
        <p:sp>
          <p:nvSpPr>
            <p:cNvPr id="39" name="TextBox 29"/>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Rectangle 30"/>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31"/>
          <p:cNvGrpSpPr/>
          <p:nvPr/>
        </p:nvGrpSpPr>
        <p:grpSpPr>
          <a:xfrm>
            <a:off x="6661771" y="1338452"/>
            <a:ext cx="1842997" cy="626833"/>
            <a:chOff x="9029821" y="3139323"/>
            <a:chExt cx="2457329" cy="835777"/>
          </a:xfrm>
        </p:grpSpPr>
        <p:sp>
          <p:nvSpPr>
            <p:cNvPr id="37" name="TextBox 32"/>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Rectangle 33"/>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34"/>
          <p:cNvGrpSpPr/>
          <p:nvPr/>
        </p:nvGrpSpPr>
        <p:grpSpPr>
          <a:xfrm>
            <a:off x="697790" y="3195156"/>
            <a:ext cx="1805711" cy="626833"/>
            <a:chOff x="609599" y="3139323"/>
            <a:chExt cx="2407615" cy="835777"/>
          </a:xfrm>
        </p:grpSpPr>
        <p:sp>
          <p:nvSpPr>
            <p:cNvPr id="35" name="TextBox 35"/>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Rectangle 36"/>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37"/>
          <p:cNvGrpSpPr/>
          <p:nvPr/>
        </p:nvGrpSpPr>
        <p:grpSpPr>
          <a:xfrm>
            <a:off x="5740273" y="3195156"/>
            <a:ext cx="1842997" cy="626833"/>
            <a:chOff x="9029821" y="3139323"/>
            <a:chExt cx="2457329" cy="835777"/>
          </a:xfrm>
        </p:grpSpPr>
        <p:sp>
          <p:nvSpPr>
            <p:cNvPr id="33" name="TextBox 38"/>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Rectangle 39"/>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628841" y="1050130"/>
            <a:ext cx="3989279" cy="3043239"/>
            <a:chOff x="2628841" y="1050130"/>
            <a:chExt cx="3989279" cy="3043239"/>
          </a:xfrm>
        </p:grpSpPr>
        <p:grpSp>
          <p:nvGrpSpPr>
            <p:cNvPr id="4" name="Group 15"/>
            <p:cNvGrpSpPr/>
            <p:nvPr/>
          </p:nvGrpSpPr>
          <p:grpSpPr>
            <a:xfrm flipV="1">
              <a:off x="2628841" y="2515417"/>
              <a:ext cx="1192502" cy="1577952"/>
              <a:chOff x="5542383" y="1451532"/>
              <a:chExt cx="2369977" cy="3136019"/>
            </a:xfrm>
            <a:solidFill>
              <a:schemeClr val="accent1"/>
            </a:solidFill>
          </p:grpSpPr>
          <p:sp>
            <p:nvSpPr>
              <p:cNvPr id="41" name="Rectangle 17"/>
              <p:cNvSpPr/>
              <p:nvPr/>
            </p:nvSpPr>
            <p:spPr>
              <a:xfrm>
                <a:off x="5542383"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16"/>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Rectangle 18"/>
              <p:cNvSpPr/>
              <p:nvPr/>
            </p:nvSpPr>
            <p:spPr>
              <a:xfrm>
                <a:off x="7311119"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14"/>
            <p:cNvGrpSpPr/>
            <p:nvPr/>
          </p:nvGrpSpPr>
          <p:grpSpPr>
            <a:xfrm>
              <a:off x="3518819" y="1050130"/>
              <a:ext cx="1192503" cy="1577951"/>
              <a:chOff x="5542383" y="1451532"/>
              <a:chExt cx="2369977" cy="3136019"/>
            </a:xfrm>
            <a:solidFill>
              <a:schemeClr val="accent2"/>
            </a:solidFill>
          </p:grpSpPr>
          <p:sp>
            <p:nvSpPr>
              <p:cNvPr id="30" name="Freeform: Shape 9"/>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Rectangle 12"/>
              <p:cNvSpPr/>
              <p:nvPr/>
            </p:nvSpPr>
            <p:spPr>
              <a:xfrm>
                <a:off x="5542383"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Rectangle 13"/>
              <p:cNvSpPr/>
              <p:nvPr/>
            </p:nvSpPr>
            <p:spPr>
              <a:xfrm>
                <a:off x="7311119"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Group 19"/>
            <p:cNvGrpSpPr/>
            <p:nvPr/>
          </p:nvGrpSpPr>
          <p:grpSpPr>
            <a:xfrm>
              <a:off x="5298772" y="1050130"/>
              <a:ext cx="1192503" cy="1577951"/>
              <a:chOff x="5542383" y="1451532"/>
              <a:chExt cx="2369977" cy="3136019"/>
            </a:xfrm>
            <a:solidFill>
              <a:schemeClr val="accent6"/>
            </a:solidFill>
          </p:grpSpPr>
          <p:sp>
            <p:nvSpPr>
              <p:cNvPr id="27" name="Freeform: Shape 20"/>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Rectangle 21"/>
              <p:cNvSpPr/>
              <p:nvPr/>
            </p:nvSpPr>
            <p:spPr>
              <a:xfrm>
                <a:off x="5542383"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Rectangle 22"/>
              <p:cNvSpPr/>
              <p:nvPr/>
            </p:nvSpPr>
            <p:spPr>
              <a:xfrm>
                <a:off x="7311119"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Group 23"/>
            <p:cNvGrpSpPr/>
            <p:nvPr/>
          </p:nvGrpSpPr>
          <p:grpSpPr>
            <a:xfrm flipV="1">
              <a:off x="4408796" y="2515418"/>
              <a:ext cx="1192503" cy="1577951"/>
              <a:chOff x="5542383" y="1451532"/>
              <a:chExt cx="2369977" cy="3136019"/>
            </a:xfrm>
            <a:solidFill>
              <a:schemeClr val="accent4"/>
            </a:solidFill>
          </p:grpSpPr>
          <p:sp>
            <p:nvSpPr>
              <p:cNvPr id="24" name="Freeform: Shape 24"/>
              <p:cNvSpPr/>
              <p:nvPr/>
            </p:nvSpPr>
            <p:spPr>
              <a:xfrm>
                <a:off x="5542384" y="1451532"/>
                <a:ext cx="2369976" cy="1184988"/>
              </a:xfrm>
              <a:custGeom>
                <a:avLst/>
                <a:gdLst>
                  <a:gd name="connsiteX0" fmla="*/ 1184988 w 2369976"/>
                  <a:gd name="connsiteY0" fmla="*/ 0 h 1184988"/>
                  <a:gd name="connsiteX1" fmla="*/ 2369976 w 2369976"/>
                  <a:gd name="connsiteY1" fmla="*/ 1184988 h 1184988"/>
                  <a:gd name="connsiteX2" fmla="*/ 1771003 w 2369976"/>
                  <a:gd name="connsiteY2" fmla="*/ 1184988 h 1184988"/>
                  <a:gd name="connsiteX3" fmla="*/ 1771003 w 2369976"/>
                  <a:gd name="connsiteY3" fmla="*/ 1184987 h 1184988"/>
                  <a:gd name="connsiteX4" fmla="*/ 1184987 w 2369976"/>
                  <a:gd name="connsiteY4" fmla="*/ 598971 h 1184988"/>
                  <a:gd name="connsiteX5" fmla="*/ 598971 w 2369976"/>
                  <a:gd name="connsiteY5" fmla="*/ 1184987 h 1184988"/>
                  <a:gd name="connsiteX6" fmla="*/ 598971 w 2369976"/>
                  <a:gd name="connsiteY6" fmla="*/ 1184988 h 1184988"/>
                  <a:gd name="connsiteX7" fmla="*/ 0 w 2369976"/>
                  <a:gd name="connsiteY7" fmla="*/ 1184988 h 1184988"/>
                  <a:gd name="connsiteX8" fmla="*/ 1184988 w 2369976"/>
                  <a:gd name="connsiteY8" fmla="*/ 0 h 118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976" h="1184988">
                    <a:moveTo>
                      <a:pt x="1184988" y="0"/>
                    </a:moveTo>
                    <a:cubicBezTo>
                      <a:pt x="1839439" y="0"/>
                      <a:pt x="2369976" y="530537"/>
                      <a:pt x="2369976" y="1184988"/>
                    </a:cubicBezTo>
                    <a:lnTo>
                      <a:pt x="1771003" y="1184988"/>
                    </a:lnTo>
                    <a:lnTo>
                      <a:pt x="1771003" y="1184987"/>
                    </a:lnTo>
                    <a:cubicBezTo>
                      <a:pt x="1771003" y="861339"/>
                      <a:pt x="1508635" y="598971"/>
                      <a:pt x="1184987" y="598971"/>
                    </a:cubicBezTo>
                    <a:cubicBezTo>
                      <a:pt x="861339" y="598971"/>
                      <a:pt x="598971" y="861339"/>
                      <a:pt x="598971" y="1184987"/>
                    </a:cubicBezTo>
                    <a:lnTo>
                      <a:pt x="598971" y="1184988"/>
                    </a:lnTo>
                    <a:lnTo>
                      <a:pt x="0" y="1184988"/>
                    </a:lnTo>
                    <a:cubicBezTo>
                      <a:pt x="0" y="530537"/>
                      <a:pt x="530537" y="0"/>
                      <a:pt x="1184988" y="0"/>
                    </a:cubicBez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Rectangle 25"/>
              <p:cNvSpPr/>
              <p:nvPr/>
            </p:nvSpPr>
            <p:spPr>
              <a:xfrm>
                <a:off x="5542383"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Rectangle 26"/>
              <p:cNvSpPr/>
              <p:nvPr/>
            </p:nvSpPr>
            <p:spPr>
              <a:xfrm>
                <a:off x="7311119" y="2606351"/>
                <a:ext cx="601241" cy="19812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2" name="Oval 2"/>
            <p:cNvSpPr/>
            <p:nvPr/>
          </p:nvSpPr>
          <p:spPr>
            <a:xfrm>
              <a:off x="6061904" y="2299369"/>
              <a:ext cx="556216" cy="556216"/>
            </a:xfrm>
            <a:prstGeom prst="ellipse">
              <a:avLst/>
            </a:prstGeom>
            <a:solidFill>
              <a:schemeClr val="accent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Oval 41"/>
            <p:cNvSpPr/>
            <p:nvPr/>
          </p:nvSpPr>
          <p:spPr>
            <a:xfrm>
              <a:off x="3386279" y="2299369"/>
              <a:ext cx="556216" cy="556216"/>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Oval 42"/>
            <p:cNvSpPr/>
            <p:nvPr/>
          </p:nvSpPr>
          <p:spPr>
            <a:xfrm>
              <a:off x="4280449" y="2299369"/>
              <a:ext cx="556216" cy="556216"/>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Oval 43"/>
            <p:cNvSpPr/>
            <p:nvPr/>
          </p:nvSpPr>
          <p:spPr>
            <a:xfrm>
              <a:off x="5184058" y="2299369"/>
              <a:ext cx="556216" cy="556216"/>
            </a:xfrm>
            <a:prstGeom prst="ellips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Oval 4"/>
            <p:cNvSpPr/>
            <p:nvPr/>
          </p:nvSpPr>
          <p:spPr>
            <a:xfrm>
              <a:off x="3911960" y="1467528"/>
              <a:ext cx="403547" cy="403547"/>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Oval 44"/>
            <p:cNvSpPr/>
            <p:nvPr/>
          </p:nvSpPr>
          <p:spPr>
            <a:xfrm>
              <a:off x="5693079" y="1467528"/>
              <a:ext cx="403547" cy="403547"/>
            </a:xfrm>
            <a:prstGeom prst="ellipse">
              <a:avLst/>
            </a:pr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45"/>
            <p:cNvSpPr/>
            <p:nvPr/>
          </p:nvSpPr>
          <p:spPr>
            <a:xfrm>
              <a:off x="3022738" y="3281070"/>
              <a:ext cx="403547" cy="403547"/>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Oval 46"/>
            <p:cNvSpPr/>
            <p:nvPr/>
          </p:nvSpPr>
          <p:spPr>
            <a:xfrm>
              <a:off x="4803857" y="3281070"/>
              <a:ext cx="403547" cy="403547"/>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47"/>
            <p:cNvSpPr/>
            <p:nvPr/>
          </p:nvSpPr>
          <p:spPr bwMode="auto">
            <a:xfrm>
              <a:off x="4873248" y="3364575"/>
              <a:ext cx="245445" cy="24499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Shape 48"/>
            <p:cNvSpPr>
              <a:spLocks noChangeAspect="1"/>
            </p:cNvSpPr>
            <p:nvPr/>
          </p:nvSpPr>
          <p:spPr bwMode="auto">
            <a:xfrm>
              <a:off x="3972539" y="1525764"/>
              <a:ext cx="285478" cy="285179"/>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Shape 49"/>
            <p:cNvSpPr/>
            <p:nvPr/>
          </p:nvSpPr>
          <p:spPr bwMode="auto">
            <a:xfrm>
              <a:off x="3106765" y="3384960"/>
              <a:ext cx="272921" cy="22431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50"/>
            <p:cNvSpPr/>
            <p:nvPr/>
          </p:nvSpPr>
          <p:spPr bwMode="auto">
            <a:xfrm>
              <a:off x="5752306" y="1528163"/>
              <a:ext cx="290962" cy="280380"/>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advClick="0" advTm="0">
        <p14:pan dir="u"/>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3032829" y="1809298"/>
            <a:ext cx="3065531" cy="2736329"/>
            <a:chOff x="4052312" y="2372849"/>
            <a:chExt cx="4087375" cy="3648439"/>
          </a:xfrm>
        </p:grpSpPr>
        <p:sp>
          <p:nvSpPr>
            <p:cNvPr id="14" name="Freeform: Shape 65"/>
            <p:cNvSpPr/>
            <p:nvPr/>
          </p:nvSpPr>
          <p:spPr bwMode="auto">
            <a:xfrm>
              <a:off x="5506048" y="3858802"/>
              <a:ext cx="2633639" cy="2162486"/>
            </a:xfrm>
            <a:custGeom>
              <a:avLst/>
              <a:gdLst/>
              <a:ahLst/>
              <a:cxnLst>
                <a:cxn ang="0">
                  <a:pos x="392" y="0"/>
                </a:cxn>
                <a:cxn ang="0">
                  <a:pos x="514" y="321"/>
                </a:cxn>
                <a:cxn ang="0">
                  <a:pos x="0" y="425"/>
                </a:cxn>
                <a:cxn ang="0">
                  <a:pos x="328" y="275"/>
                </a:cxn>
                <a:cxn ang="0">
                  <a:pos x="392" y="0"/>
                </a:cxn>
              </a:cxnLst>
              <a:rect l="0" t="0" r="r" b="b"/>
              <a:pathLst>
                <a:path w="617" h="507">
                  <a:moveTo>
                    <a:pt x="392" y="0"/>
                  </a:moveTo>
                  <a:cubicBezTo>
                    <a:pt x="392" y="0"/>
                    <a:pt x="617" y="168"/>
                    <a:pt x="514" y="321"/>
                  </a:cubicBezTo>
                  <a:cubicBezTo>
                    <a:pt x="388" y="507"/>
                    <a:pt x="0" y="425"/>
                    <a:pt x="0" y="425"/>
                  </a:cubicBezTo>
                  <a:cubicBezTo>
                    <a:pt x="0" y="425"/>
                    <a:pt x="203" y="411"/>
                    <a:pt x="328" y="275"/>
                  </a:cubicBezTo>
                  <a:cubicBezTo>
                    <a:pt x="414" y="180"/>
                    <a:pt x="392" y="0"/>
                    <a:pt x="392" y="0"/>
                  </a:cubicBezTo>
                  <a:close/>
                </a:path>
              </a:pathLst>
            </a:custGeom>
            <a:solidFill>
              <a:schemeClr val="accent3"/>
            </a:solid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Freeform: Shape 66"/>
            <p:cNvSpPr/>
            <p:nvPr/>
          </p:nvSpPr>
          <p:spPr bwMode="auto">
            <a:xfrm>
              <a:off x="4052312" y="3097703"/>
              <a:ext cx="1864489" cy="2822909"/>
            </a:xfrm>
            <a:custGeom>
              <a:avLst/>
              <a:gdLst/>
              <a:ahLst/>
              <a:cxnLst>
                <a:cxn ang="0">
                  <a:pos x="437" y="552"/>
                </a:cxn>
                <a:cxn ang="0">
                  <a:pos x="99" y="497"/>
                </a:cxn>
                <a:cxn ang="0">
                  <a:pos x="265" y="0"/>
                </a:cxn>
                <a:cxn ang="0">
                  <a:pos x="232" y="359"/>
                </a:cxn>
                <a:cxn ang="0">
                  <a:pos x="437" y="552"/>
                </a:cxn>
              </a:cxnLst>
              <a:rect l="0" t="0" r="r" b="b"/>
              <a:pathLst>
                <a:path w="437" h="662">
                  <a:moveTo>
                    <a:pt x="437" y="552"/>
                  </a:moveTo>
                  <a:cubicBezTo>
                    <a:pt x="437" y="552"/>
                    <a:pt x="179" y="662"/>
                    <a:pt x="99" y="497"/>
                  </a:cubicBezTo>
                  <a:cubicBezTo>
                    <a:pt x="0" y="294"/>
                    <a:pt x="265" y="0"/>
                    <a:pt x="265" y="0"/>
                  </a:cubicBezTo>
                  <a:cubicBezTo>
                    <a:pt x="265" y="0"/>
                    <a:pt x="176" y="183"/>
                    <a:pt x="232" y="359"/>
                  </a:cubicBezTo>
                  <a:cubicBezTo>
                    <a:pt x="271" y="481"/>
                    <a:pt x="437" y="552"/>
                    <a:pt x="437" y="552"/>
                  </a:cubicBezTo>
                  <a:close/>
                </a:path>
              </a:pathLst>
            </a:custGeom>
            <a:solidFill>
              <a:schemeClr val="accent1"/>
            </a:solid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Freeform: Shape 67"/>
            <p:cNvSpPr/>
            <p:nvPr/>
          </p:nvSpPr>
          <p:spPr bwMode="auto">
            <a:xfrm>
              <a:off x="5175836" y="2372849"/>
              <a:ext cx="2404104" cy="1731598"/>
            </a:xfrm>
            <a:custGeom>
              <a:avLst/>
              <a:gdLst/>
              <a:ahLst/>
              <a:cxnLst>
                <a:cxn ang="0">
                  <a:pos x="0" y="279"/>
                </a:cxn>
                <a:cxn ang="0">
                  <a:pos x="216" y="14"/>
                </a:cxn>
                <a:cxn ang="0">
                  <a:pos x="564" y="406"/>
                </a:cxn>
                <a:cxn ang="0">
                  <a:pos x="269" y="198"/>
                </a:cxn>
                <a:cxn ang="0">
                  <a:pos x="0" y="279"/>
                </a:cxn>
              </a:cxnLst>
              <a:rect l="0" t="0" r="r" b="b"/>
              <a:pathLst>
                <a:path w="564" h="406">
                  <a:moveTo>
                    <a:pt x="0" y="279"/>
                  </a:moveTo>
                  <a:cubicBezTo>
                    <a:pt x="0" y="279"/>
                    <a:pt x="33" y="0"/>
                    <a:pt x="216" y="14"/>
                  </a:cubicBezTo>
                  <a:cubicBezTo>
                    <a:pt x="441" y="29"/>
                    <a:pt x="564" y="406"/>
                    <a:pt x="564" y="406"/>
                  </a:cubicBezTo>
                  <a:cubicBezTo>
                    <a:pt x="564" y="406"/>
                    <a:pt x="449" y="237"/>
                    <a:pt x="269" y="198"/>
                  </a:cubicBezTo>
                  <a:cubicBezTo>
                    <a:pt x="144" y="170"/>
                    <a:pt x="0" y="279"/>
                    <a:pt x="0" y="279"/>
                  </a:cubicBezTo>
                  <a:close/>
                </a:path>
              </a:pathLst>
            </a:custGeom>
            <a:solidFill>
              <a:schemeClr val="accent2"/>
            </a:solid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7" name="Group 68"/>
            <p:cNvGrpSpPr/>
            <p:nvPr/>
          </p:nvGrpSpPr>
          <p:grpSpPr>
            <a:xfrm>
              <a:off x="4671116" y="4917324"/>
              <a:ext cx="456432" cy="459762"/>
              <a:chOff x="1905000" y="3457575"/>
              <a:chExt cx="217488" cy="219075"/>
            </a:xfrm>
            <a:solidFill>
              <a:schemeClr val="bg1"/>
            </a:solidFill>
          </p:grpSpPr>
          <p:sp>
            <p:nvSpPr>
              <p:cNvPr id="26" name="Freeform: Shape 69"/>
              <p:cNvSpPr/>
              <p:nvPr/>
            </p:nvSpPr>
            <p:spPr bwMode="auto">
              <a:xfrm>
                <a:off x="1905000" y="3457575"/>
                <a:ext cx="217488" cy="219075"/>
              </a:xfrm>
              <a:custGeom>
                <a:avLst/>
                <a:gdLst/>
                <a:ahLst/>
                <a:cxnLst>
                  <a:cxn ang="0">
                    <a:pos x="76" y="9"/>
                  </a:cxn>
                  <a:cxn ang="0">
                    <a:pos x="53" y="0"/>
                  </a:cxn>
                  <a:cxn ang="0">
                    <a:pos x="30" y="9"/>
                  </a:cxn>
                  <a:cxn ang="0">
                    <a:pos x="21" y="32"/>
                  </a:cxn>
                  <a:cxn ang="0">
                    <a:pos x="25" y="48"/>
                  </a:cxn>
                  <a:cxn ang="0">
                    <a:pos x="1" y="73"/>
                  </a:cxn>
                  <a:cxn ang="0">
                    <a:pos x="0" y="75"/>
                  </a:cxn>
                  <a:cxn ang="0">
                    <a:pos x="1" y="77"/>
                  </a:cxn>
                  <a:cxn ang="0">
                    <a:pos x="8" y="85"/>
                  </a:cxn>
                  <a:cxn ang="0">
                    <a:pos x="10" y="85"/>
                  </a:cxn>
                  <a:cxn ang="0">
                    <a:pos x="12" y="85"/>
                  </a:cxn>
                  <a:cxn ang="0">
                    <a:pos x="37" y="60"/>
                  </a:cxn>
                  <a:cxn ang="0">
                    <a:pos x="53" y="64"/>
                  </a:cxn>
                  <a:cxn ang="0">
                    <a:pos x="76" y="55"/>
                  </a:cxn>
                  <a:cxn ang="0">
                    <a:pos x="85" y="32"/>
                  </a:cxn>
                  <a:cxn ang="0">
                    <a:pos x="76" y="9"/>
                  </a:cxn>
                  <a:cxn ang="0">
                    <a:pos x="10" y="79"/>
                  </a:cxn>
                  <a:cxn ang="0">
                    <a:pos x="6" y="75"/>
                  </a:cxn>
                  <a:cxn ang="0">
                    <a:pos x="28" y="53"/>
                  </a:cxn>
                  <a:cxn ang="0">
                    <a:pos x="30" y="55"/>
                  </a:cxn>
                  <a:cxn ang="0">
                    <a:pos x="32" y="57"/>
                  </a:cxn>
                  <a:cxn ang="0">
                    <a:pos x="10" y="79"/>
                  </a:cxn>
                  <a:cxn ang="0">
                    <a:pos x="72" y="51"/>
                  </a:cxn>
                  <a:cxn ang="0">
                    <a:pos x="53" y="59"/>
                  </a:cxn>
                  <a:cxn ang="0">
                    <a:pos x="34" y="51"/>
                  </a:cxn>
                  <a:cxn ang="0">
                    <a:pos x="26" y="32"/>
                  </a:cxn>
                  <a:cxn ang="0">
                    <a:pos x="34" y="13"/>
                  </a:cxn>
                  <a:cxn ang="0">
                    <a:pos x="53" y="5"/>
                  </a:cxn>
                  <a:cxn ang="0">
                    <a:pos x="72" y="13"/>
                  </a:cxn>
                  <a:cxn ang="0">
                    <a:pos x="80" y="32"/>
                  </a:cxn>
                  <a:cxn ang="0">
                    <a:pos x="72" y="51"/>
                  </a:cxn>
                </a:cxnLst>
                <a:rect l="0" t="0" r="r" b="b"/>
                <a:pathLst>
                  <a:path w="85" h="85">
                    <a:moveTo>
                      <a:pt x="76" y="9"/>
                    </a:moveTo>
                    <a:cubicBezTo>
                      <a:pt x="70" y="3"/>
                      <a:pt x="62" y="0"/>
                      <a:pt x="53" y="0"/>
                    </a:cubicBezTo>
                    <a:cubicBezTo>
                      <a:pt x="44" y="0"/>
                      <a:pt x="36" y="3"/>
                      <a:pt x="30" y="9"/>
                    </a:cubicBezTo>
                    <a:cubicBezTo>
                      <a:pt x="24" y="15"/>
                      <a:pt x="21" y="23"/>
                      <a:pt x="21" y="32"/>
                    </a:cubicBezTo>
                    <a:cubicBezTo>
                      <a:pt x="21" y="38"/>
                      <a:pt x="22" y="43"/>
                      <a:pt x="25" y="48"/>
                    </a:cubicBezTo>
                    <a:cubicBezTo>
                      <a:pt x="1" y="73"/>
                      <a:pt x="1" y="73"/>
                      <a:pt x="1" y="73"/>
                    </a:cubicBezTo>
                    <a:cubicBezTo>
                      <a:pt x="0" y="74"/>
                      <a:pt x="0" y="74"/>
                      <a:pt x="0" y="75"/>
                    </a:cubicBezTo>
                    <a:cubicBezTo>
                      <a:pt x="0" y="76"/>
                      <a:pt x="0" y="76"/>
                      <a:pt x="1" y="77"/>
                    </a:cubicBezTo>
                    <a:cubicBezTo>
                      <a:pt x="8" y="85"/>
                      <a:pt x="8" y="85"/>
                      <a:pt x="8" y="85"/>
                    </a:cubicBezTo>
                    <a:cubicBezTo>
                      <a:pt x="9" y="85"/>
                      <a:pt x="9" y="85"/>
                      <a:pt x="10" y="85"/>
                    </a:cubicBezTo>
                    <a:cubicBezTo>
                      <a:pt x="11" y="85"/>
                      <a:pt x="12" y="85"/>
                      <a:pt x="12" y="85"/>
                    </a:cubicBezTo>
                    <a:cubicBezTo>
                      <a:pt x="37" y="60"/>
                      <a:pt x="37" y="60"/>
                      <a:pt x="37" y="60"/>
                    </a:cubicBezTo>
                    <a:cubicBezTo>
                      <a:pt x="42" y="63"/>
                      <a:pt x="47" y="64"/>
                      <a:pt x="53" y="64"/>
                    </a:cubicBezTo>
                    <a:cubicBezTo>
                      <a:pt x="62" y="64"/>
                      <a:pt x="70" y="61"/>
                      <a:pt x="76" y="55"/>
                    </a:cubicBezTo>
                    <a:cubicBezTo>
                      <a:pt x="82" y="49"/>
                      <a:pt x="85" y="41"/>
                      <a:pt x="85" y="32"/>
                    </a:cubicBezTo>
                    <a:cubicBezTo>
                      <a:pt x="85" y="23"/>
                      <a:pt x="82" y="15"/>
                      <a:pt x="76" y="9"/>
                    </a:cubicBezTo>
                    <a:close/>
                    <a:moveTo>
                      <a:pt x="10" y="79"/>
                    </a:moveTo>
                    <a:cubicBezTo>
                      <a:pt x="6" y="75"/>
                      <a:pt x="6" y="75"/>
                      <a:pt x="6" y="75"/>
                    </a:cubicBezTo>
                    <a:cubicBezTo>
                      <a:pt x="28" y="53"/>
                      <a:pt x="28" y="53"/>
                      <a:pt x="28" y="53"/>
                    </a:cubicBezTo>
                    <a:cubicBezTo>
                      <a:pt x="29" y="53"/>
                      <a:pt x="30" y="54"/>
                      <a:pt x="30" y="55"/>
                    </a:cubicBezTo>
                    <a:cubicBezTo>
                      <a:pt x="31" y="56"/>
                      <a:pt x="32" y="56"/>
                      <a:pt x="32" y="57"/>
                    </a:cubicBezTo>
                    <a:lnTo>
                      <a:pt x="10" y="79"/>
                    </a:lnTo>
                    <a:close/>
                    <a:moveTo>
                      <a:pt x="72" y="51"/>
                    </a:moveTo>
                    <a:cubicBezTo>
                      <a:pt x="67" y="56"/>
                      <a:pt x="60" y="59"/>
                      <a:pt x="53" y="59"/>
                    </a:cubicBezTo>
                    <a:cubicBezTo>
                      <a:pt x="46" y="59"/>
                      <a:pt x="39" y="56"/>
                      <a:pt x="34" y="51"/>
                    </a:cubicBezTo>
                    <a:cubicBezTo>
                      <a:pt x="29" y="46"/>
                      <a:pt x="26" y="39"/>
                      <a:pt x="26" y="32"/>
                    </a:cubicBezTo>
                    <a:cubicBezTo>
                      <a:pt x="26" y="25"/>
                      <a:pt x="29" y="18"/>
                      <a:pt x="34" y="13"/>
                    </a:cubicBezTo>
                    <a:cubicBezTo>
                      <a:pt x="39" y="8"/>
                      <a:pt x="46" y="5"/>
                      <a:pt x="53" y="5"/>
                    </a:cubicBezTo>
                    <a:cubicBezTo>
                      <a:pt x="60" y="5"/>
                      <a:pt x="67" y="8"/>
                      <a:pt x="72" y="13"/>
                    </a:cubicBezTo>
                    <a:cubicBezTo>
                      <a:pt x="77" y="18"/>
                      <a:pt x="80" y="25"/>
                      <a:pt x="80" y="32"/>
                    </a:cubicBezTo>
                    <a:cubicBezTo>
                      <a:pt x="80" y="39"/>
                      <a:pt x="77" y="46"/>
                      <a:pt x="72" y="51"/>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70"/>
              <p:cNvSpPr/>
              <p:nvPr/>
            </p:nvSpPr>
            <p:spPr bwMode="auto">
              <a:xfrm>
                <a:off x="1992313" y="3548063"/>
                <a:ext cx="107950" cy="50800"/>
              </a:xfrm>
              <a:custGeom>
                <a:avLst/>
                <a:gdLst/>
                <a:ahLst/>
                <a:cxnLst>
                  <a:cxn ang="0">
                    <a:pos x="40" y="0"/>
                  </a:cxn>
                  <a:cxn ang="0">
                    <a:pos x="38" y="2"/>
                  </a:cxn>
                  <a:cxn ang="0">
                    <a:pos x="33" y="11"/>
                  </a:cxn>
                  <a:cxn ang="0">
                    <a:pos x="19" y="17"/>
                  </a:cxn>
                  <a:cxn ang="0">
                    <a:pos x="5" y="11"/>
                  </a:cxn>
                  <a:cxn ang="0">
                    <a:pos x="3" y="9"/>
                  </a:cxn>
                  <a:cxn ang="0">
                    <a:pos x="1" y="8"/>
                  </a:cxn>
                  <a:cxn ang="0">
                    <a:pos x="1" y="11"/>
                  </a:cxn>
                  <a:cxn ang="0">
                    <a:pos x="3" y="13"/>
                  </a:cxn>
                  <a:cxn ang="0">
                    <a:pos x="19" y="20"/>
                  </a:cxn>
                  <a:cxn ang="0">
                    <a:pos x="35" y="13"/>
                  </a:cxn>
                  <a:cxn ang="0">
                    <a:pos x="42" y="2"/>
                  </a:cxn>
                  <a:cxn ang="0">
                    <a:pos x="40" y="0"/>
                  </a:cxn>
                </a:cxnLst>
                <a:rect l="0" t="0" r="r" b="b"/>
                <a:pathLst>
                  <a:path w="42" h="20">
                    <a:moveTo>
                      <a:pt x="40" y="0"/>
                    </a:moveTo>
                    <a:cubicBezTo>
                      <a:pt x="39" y="0"/>
                      <a:pt x="38" y="1"/>
                      <a:pt x="38" y="2"/>
                    </a:cubicBezTo>
                    <a:cubicBezTo>
                      <a:pt x="37" y="5"/>
                      <a:pt x="35" y="8"/>
                      <a:pt x="33" y="11"/>
                    </a:cubicBezTo>
                    <a:cubicBezTo>
                      <a:pt x="29" y="15"/>
                      <a:pt x="24" y="17"/>
                      <a:pt x="19" y="17"/>
                    </a:cubicBezTo>
                    <a:cubicBezTo>
                      <a:pt x="14" y="17"/>
                      <a:pt x="9" y="15"/>
                      <a:pt x="5" y="11"/>
                    </a:cubicBezTo>
                    <a:cubicBezTo>
                      <a:pt x="5" y="10"/>
                      <a:pt x="4" y="9"/>
                      <a:pt x="3" y="9"/>
                    </a:cubicBezTo>
                    <a:cubicBezTo>
                      <a:pt x="3" y="8"/>
                      <a:pt x="2" y="8"/>
                      <a:pt x="1" y="8"/>
                    </a:cubicBezTo>
                    <a:cubicBezTo>
                      <a:pt x="0" y="9"/>
                      <a:pt x="0" y="10"/>
                      <a:pt x="1" y="11"/>
                    </a:cubicBezTo>
                    <a:cubicBezTo>
                      <a:pt x="1" y="12"/>
                      <a:pt x="2" y="13"/>
                      <a:pt x="3" y="13"/>
                    </a:cubicBezTo>
                    <a:cubicBezTo>
                      <a:pt x="7" y="18"/>
                      <a:pt x="13" y="20"/>
                      <a:pt x="19" y="20"/>
                    </a:cubicBezTo>
                    <a:cubicBezTo>
                      <a:pt x="25" y="20"/>
                      <a:pt x="31" y="18"/>
                      <a:pt x="35" y="13"/>
                    </a:cubicBezTo>
                    <a:cubicBezTo>
                      <a:pt x="38" y="10"/>
                      <a:pt x="41" y="7"/>
                      <a:pt x="42" y="2"/>
                    </a:cubicBezTo>
                    <a:cubicBezTo>
                      <a:pt x="42" y="1"/>
                      <a:pt x="41" y="0"/>
                      <a:pt x="40" y="0"/>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Shape 71"/>
              <p:cNvSpPr/>
              <p:nvPr/>
            </p:nvSpPr>
            <p:spPr bwMode="auto">
              <a:xfrm>
                <a:off x="1976438" y="3481388"/>
                <a:ext cx="123825" cy="79375"/>
              </a:xfrm>
              <a:custGeom>
                <a:avLst/>
                <a:gdLst/>
                <a:ahLst/>
                <a:cxnLst>
                  <a:cxn ang="0">
                    <a:pos x="6" y="29"/>
                  </a:cxn>
                  <a:cxn ang="0">
                    <a:pos x="11" y="9"/>
                  </a:cxn>
                  <a:cxn ang="0">
                    <a:pos x="25" y="3"/>
                  </a:cxn>
                  <a:cxn ang="0">
                    <a:pos x="39" y="9"/>
                  </a:cxn>
                  <a:cxn ang="0">
                    <a:pos x="44" y="18"/>
                  </a:cxn>
                  <a:cxn ang="0">
                    <a:pos x="46" y="19"/>
                  </a:cxn>
                  <a:cxn ang="0">
                    <a:pos x="47" y="17"/>
                  </a:cxn>
                  <a:cxn ang="0">
                    <a:pos x="41" y="7"/>
                  </a:cxn>
                  <a:cxn ang="0">
                    <a:pos x="25" y="0"/>
                  </a:cxn>
                  <a:cxn ang="0">
                    <a:pos x="9" y="7"/>
                  </a:cxn>
                  <a:cxn ang="0">
                    <a:pos x="3" y="30"/>
                  </a:cxn>
                  <a:cxn ang="0">
                    <a:pos x="5" y="31"/>
                  </a:cxn>
                  <a:cxn ang="0">
                    <a:pos x="5" y="31"/>
                  </a:cxn>
                  <a:cxn ang="0">
                    <a:pos x="6" y="29"/>
                  </a:cxn>
                </a:cxnLst>
                <a:rect l="0" t="0" r="r" b="b"/>
                <a:pathLst>
                  <a:path w="48" h="31">
                    <a:moveTo>
                      <a:pt x="6" y="29"/>
                    </a:moveTo>
                    <a:cubicBezTo>
                      <a:pt x="4" y="22"/>
                      <a:pt x="6" y="14"/>
                      <a:pt x="11" y="9"/>
                    </a:cubicBezTo>
                    <a:cubicBezTo>
                      <a:pt x="15" y="6"/>
                      <a:pt x="20" y="3"/>
                      <a:pt x="25" y="3"/>
                    </a:cubicBezTo>
                    <a:cubicBezTo>
                      <a:pt x="30" y="3"/>
                      <a:pt x="35" y="6"/>
                      <a:pt x="39" y="9"/>
                    </a:cubicBezTo>
                    <a:cubicBezTo>
                      <a:pt x="41" y="12"/>
                      <a:pt x="43" y="15"/>
                      <a:pt x="44" y="18"/>
                    </a:cubicBezTo>
                    <a:cubicBezTo>
                      <a:pt x="44" y="19"/>
                      <a:pt x="45" y="20"/>
                      <a:pt x="46" y="19"/>
                    </a:cubicBezTo>
                    <a:cubicBezTo>
                      <a:pt x="47" y="19"/>
                      <a:pt x="48" y="18"/>
                      <a:pt x="47" y="17"/>
                    </a:cubicBezTo>
                    <a:cubicBezTo>
                      <a:pt x="46" y="13"/>
                      <a:pt x="44" y="10"/>
                      <a:pt x="41" y="7"/>
                    </a:cubicBezTo>
                    <a:cubicBezTo>
                      <a:pt x="37" y="2"/>
                      <a:pt x="31" y="0"/>
                      <a:pt x="25" y="0"/>
                    </a:cubicBezTo>
                    <a:cubicBezTo>
                      <a:pt x="19" y="0"/>
                      <a:pt x="13" y="2"/>
                      <a:pt x="9" y="7"/>
                    </a:cubicBezTo>
                    <a:cubicBezTo>
                      <a:pt x="3" y="13"/>
                      <a:pt x="0" y="22"/>
                      <a:pt x="3" y="30"/>
                    </a:cubicBezTo>
                    <a:cubicBezTo>
                      <a:pt x="3" y="31"/>
                      <a:pt x="4" y="31"/>
                      <a:pt x="5" y="31"/>
                    </a:cubicBezTo>
                    <a:cubicBezTo>
                      <a:pt x="5" y="31"/>
                      <a:pt x="5" y="31"/>
                      <a:pt x="5" y="31"/>
                    </a:cubicBezTo>
                    <a:cubicBezTo>
                      <a:pt x="6" y="31"/>
                      <a:pt x="7" y="30"/>
                      <a:pt x="6" y="29"/>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Shape 72"/>
              <p:cNvSpPr/>
              <p:nvPr/>
            </p:nvSpPr>
            <p:spPr bwMode="auto">
              <a:xfrm>
                <a:off x="2043113" y="3498850"/>
                <a:ext cx="28575" cy="20638"/>
              </a:xfrm>
              <a:custGeom>
                <a:avLst/>
                <a:gdLst/>
                <a:ahLst/>
                <a:cxnLst>
                  <a:cxn ang="0">
                    <a:pos x="3" y="1"/>
                  </a:cxn>
                  <a:cxn ang="0">
                    <a:pos x="0" y="2"/>
                  </a:cxn>
                  <a:cxn ang="0">
                    <a:pos x="2" y="4"/>
                  </a:cxn>
                  <a:cxn ang="0">
                    <a:pos x="8" y="7"/>
                  </a:cxn>
                  <a:cxn ang="0">
                    <a:pos x="9" y="8"/>
                  </a:cxn>
                  <a:cxn ang="0">
                    <a:pos x="10" y="7"/>
                  </a:cxn>
                  <a:cxn ang="0">
                    <a:pos x="10" y="5"/>
                  </a:cxn>
                  <a:cxn ang="0">
                    <a:pos x="3" y="1"/>
                  </a:cxn>
                </a:cxnLst>
                <a:rect l="0" t="0" r="r" b="b"/>
                <a:pathLst>
                  <a:path w="11" h="8">
                    <a:moveTo>
                      <a:pt x="3" y="1"/>
                    </a:moveTo>
                    <a:cubicBezTo>
                      <a:pt x="2" y="0"/>
                      <a:pt x="1" y="1"/>
                      <a:pt x="0" y="2"/>
                    </a:cubicBezTo>
                    <a:cubicBezTo>
                      <a:pt x="0" y="3"/>
                      <a:pt x="1" y="4"/>
                      <a:pt x="2" y="4"/>
                    </a:cubicBezTo>
                    <a:cubicBezTo>
                      <a:pt x="4" y="5"/>
                      <a:pt x="6" y="6"/>
                      <a:pt x="8" y="7"/>
                    </a:cubicBezTo>
                    <a:cubicBezTo>
                      <a:pt x="8" y="8"/>
                      <a:pt x="8" y="8"/>
                      <a:pt x="9" y="8"/>
                    </a:cubicBezTo>
                    <a:cubicBezTo>
                      <a:pt x="9" y="8"/>
                      <a:pt x="10" y="8"/>
                      <a:pt x="10" y="7"/>
                    </a:cubicBezTo>
                    <a:cubicBezTo>
                      <a:pt x="11" y="7"/>
                      <a:pt x="11" y="6"/>
                      <a:pt x="10" y="5"/>
                    </a:cubicBezTo>
                    <a:cubicBezTo>
                      <a:pt x="8" y="3"/>
                      <a:pt x="5" y="1"/>
                      <a:pt x="3" y="1"/>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Shape 73"/>
              <p:cNvSpPr/>
              <p:nvPr/>
            </p:nvSpPr>
            <p:spPr bwMode="auto">
              <a:xfrm>
                <a:off x="2070100" y="3522663"/>
                <a:ext cx="12700" cy="17463"/>
              </a:xfrm>
              <a:custGeom>
                <a:avLst/>
                <a:gdLst/>
                <a:ahLst/>
                <a:cxnLst>
                  <a:cxn ang="0">
                    <a:pos x="1" y="6"/>
                  </a:cxn>
                  <a:cxn ang="0">
                    <a:pos x="3" y="7"/>
                  </a:cxn>
                  <a:cxn ang="0">
                    <a:pos x="3" y="7"/>
                  </a:cxn>
                  <a:cxn ang="0">
                    <a:pos x="5" y="5"/>
                  </a:cxn>
                  <a:cxn ang="0">
                    <a:pos x="4" y="2"/>
                  </a:cxn>
                  <a:cxn ang="0">
                    <a:pos x="2" y="1"/>
                  </a:cxn>
                  <a:cxn ang="0">
                    <a:pos x="1" y="3"/>
                  </a:cxn>
                  <a:cxn ang="0">
                    <a:pos x="1" y="6"/>
                  </a:cxn>
                </a:cxnLst>
                <a:rect l="0" t="0" r="r" b="b"/>
                <a:pathLst>
                  <a:path w="5" h="7">
                    <a:moveTo>
                      <a:pt x="1" y="6"/>
                    </a:moveTo>
                    <a:cubicBezTo>
                      <a:pt x="1" y="7"/>
                      <a:pt x="2" y="7"/>
                      <a:pt x="3" y="7"/>
                    </a:cubicBezTo>
                    <a:cubicBezTo>
                      <a:pt x="3" y="7"/>
                      <a:pt x="3" y="7"/>
                      <a:pt x="3" y="7"/>
                    </a:cubicBezTo>
                    <a:cubicBezTo>
                      <a:pt x="4" y="7"/>
                      <a:pt x="5" y="6"/>
                      <a:pt x="5" y="5"/>
                    </a:cubicBezTo>
                    <a:cubicBezTo>
                      <a:pt x="5" y="4"/>
                      <a:pt x="4" y="3"/>
                      <a:pt x="4" y="2"/>
                    </a:cubicBezTo>
                    <a:cubicBezTo>
                      <a:pt x="4" y="1"/>
                      <a:pt x="3" y="0"/>
                      <a:pt x="2" y="1"/>
                    </a:cubicBezTo>
                    <a:cubicBezTo>
                      <a:pt x="1" y="1"/>
                      <a:pt x="0" y="2"/>
                      <a:pt x="1" y="3"/>
                    </a:cubicBezTo>
                    <a:cubicBezTo>
                      <a:pt x="1" y="4"/>
                      <a:pt x="1" y="5"/>
                      <a:pt x="1" y="6"/>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Group 74"/>
            <p:cNvGrpSpPr/>
            <p:nvPr/>
          </p:nvGrpSpPr>
          <p:grpSpPr>
            <a:xfrm>
              <a:off x="5762273" y="2593866"/>
              <a:ext cx="459763" cy="449769"/>
              <a:chOff x="6516688" y="1757363"/>
              <a:chExt cx="219075" cy="214313"/>
            </a:xfrm>
            <a:solidFill>
              <a:schemeClr val="bg1"/>
            </a:solidFill>
          </p:grpSpPr>
          <p:sp>
            <p:nvSpPr>
              <p:cNvPr id="22" name="Freeform: Shape 75"/>
              <p:cNvSpPr/>
              <p:nvPr/>
            </p:nvSpPr>
            <p:spPr bwMode="auto">
              <a:xfrm>
                <a:off x="6583363" y="1822450"/>
                <a:ext cx="87313" cy="87313"/>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Freeform: Shape 76"/>
              <p:cNvSpPr/>
              <p:nvPr/>
            </p:nvSpPr>
            <p:spPr bwMode="auto">
              <a:xfrm>
                <a:off x="6516688" y="1757363"/>
                <a:ext cx="219075" cy="214313"/>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Freeform: Shape 134"/>
              <p:cNvSpPr/>
              <p:nvPr/>
            </p:nvSpPr>
            <p:spPr bwMode="auto">
              <a:xfrm>
                <a:off x="6562725" y="1804988"/>
                <a:ext cx="87313" cy="101600"/>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Shape 135"/>
              <p:cNvSpPr/>
              <p:nvPr/>
            </p:nvSpPr>
            <p:spPr bwMode="auto">
              <a:xfrm>
                <a:off x="6594475" y="1822450"/>
                <a:ext cx="96838" cy="107950"/>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9" name="Group 136"/>
            <p:cNvGrpSpPr/>
            <p:nvPr/>
          </p:nvGrpSpPr>
          <p:grpSpPr>
            <a:xfrm>
              <a:off x="7264147" y="4776120"/>
              <a:ext cx="333161" cy="453099"/>
              <a:chOff x="6548438" y="2333625"/>
              <a:chExt cx="158750" cy="215900"/>
            </a:xfrm>
            <a:solidFill>
              <a:schemeClr val="bg1"/>
            </a:solidFill>
          </p:grpSpPr>
          <p:sp>
            <p:nvSpPr>
              <p:cNvPr id="20" name="Freeform: Shape 137"/>
              <p:cNvSpPr/>
              <p:nvPr/>
            </p:nvSpPr>
            <p:spPr bwMode="auto">
              <a:xfrm>
                <a:off x="6548438" y="2333625"/>
                <a:ext cx="158750" cy="215900"/>
              </a:xfrm>
              <a:custGeom>
                <a:avLst/>
                <a:gdLst/>
                <a:ahLst/>
                <a:cxnLst>
                  <a:cxn ang="0">
                    <a:pos x="57" y="0"/>
                  </a:cxn>
                  <a:cxn ang="0">
                    <a:pos x="5" y="0"/>
                  </a:cxn>
                  <a:cxn ang="0">
                    <a:pos x="0" y="5"/>
                  </a:cxn>
                  <a:cxn ang="0">
                    <a:pos x="0" y="22"/>
                  </a:cxn>
                  <a:cxn ang="0">
                    <a:pos x="2" y="26"/>
                  </a:cxn>
                  <a:cxn ang="0">
                    <a:pos x="19" y="37"/>
                  </a:cxn>
                  <a:cxn ang="0">
                    <a:pos x="6" y="59"/>
                  </a:cxn>
                  <a:cxn ang="0">
                    <a:pos x="31" y="84"/>
                  </a:cxn>
                  <a:cxn ang="0">
                    <a:pos x="56" y="59"/>
                  </a:cxn>
                  <a:cxn ang="0">
                    <a:pos x="43" y="37"/>
                  </a:cxn>
                  <a:cxn ang="0">
                    <a:pos x="59" y="26"/>
                  </a:cxn>
                  <a:cxn ang="0">
                    <a:pos x="62" y="22"/>
                  </a:cxn>
                  <a:cxn ang="0">
                    <a:pos x="62" y="5"/>
                  </a:cxn>
                  <a:cxn ang="0">
                    <a:pos x="57" y="0"/>
                  </a:cxn>
                  <a:cxn ang="0">
                    <a:pos x="50" y="59"/>
                  </a:cxn>
                  <a:cxn ang="0">
                    <a:pos x="31" y="79"/>
                  </a:cxn>
                  <a:cxn ang="0">
                    <a:pos x="11" y="59"/>
                  </a:cxn>
                  <a:cxn ang="0">
                    <a:pos x="31" y="40"/>
                  </a:cxn>
                  <a:cxn ang="0">
                    <a:pos x="50" y="59"/>
                  </a:cxn>
                  <a:cxn ang="0">
                    <a:pos x="57" y="22"/>
                  </a:cxn>
                  <a:cxn ang="0">
                    <a:pos x="46" y="29"/>
                  </a:cxn>
                  <a:cxn ang="0">
                    <a:pos x="46" y="19"/>
                  </a:cxn>
                  <a:cxn ang="0">
                    <a:pos x="45" y="17"/>
                  </a:cxn>
                  <a:cxn ang="0">
                    <a:pos x="43" y="19"/>
                  </a:cxn>
                  <a:cxn ang="0">
                    <a:pos x="43" y="31"/>
                  </a:cxn>
                  <a:cxn ang="0">
                    <a:pos x="37" y="35"/>
                  </a:cxn>
                  <a:cxn ang="0">
                    <a:pos x="31" y="35"/>
                  </a:cxn>
                  <a:cxn ang="0">
                    <a:pos x="25" y="35"/>
                  </a:cxn>
                  <a:cxn ang="0">
                    <a:pos x="19" y="31"/>
                  </a:cxn>
                  <a:cxn ang="0">
                    <a:pos x="19" y="19"/>
                  </a:cxn>
                  <a:cxn ang="0">
                    <a:pos x="17" y="17"/>
                  </a:cxn>
                  <a:cxn ang="0">
                    <a:pos x="15" y="19"/>
                  </a:cxn>
                  <a:cxn ang="0">
                    <a:pos x="15" y="29"/>
                  </a:cxn>
                  <a:cxn ang="0">
                    <a:pos x="5" y="22"/>
                  </a:cxn>
                  <a:cxn ang="0">
                    <a:pos x="5" y="5"/>
                  </a:cxn>
                  <a:cxn ang="0">
                    <a:pos x="15" y="5"/>
                  </a:cxn>
                  <a:cxn ang="0">
                    <a:pos x="15" y="10"/>
                  </a:cxn>
                  <a:cxn ang="0">
                    <a:pos x="17" y="11"/>
                  </a:cxn>
                  <a:cxn ang="0">
                    <a:pos x="19" y="10"/>
                  </a:cxn>
                  <a:cxn ang="0">
                    <a:pos x="19" y="5"/>
                  </a:cxn>
                  <a:cxn ang="0">
                    <a:pos x="43" y="5"/>
                  </a:cxn>
                  <a:cxn ang="0">
                    <a:pos x="43" y="10"/>
                  </a:cxn>
                  <a:cxn ang="0">
                    <a:pos x="45" y="11"/>
                  </a:cxn>
                  <a:cxn ang="0">
                    <a:pos x="46" y="10"/>
                  </a:cxn>
                  <a:cxn ang="0">
                    <a:pos x="46" y="5"/>
                  </a:cxn>
                  <a:cxn ang="0">
                    <a:pos x="57" y="5"/>
                  </a:cxn>
                  <a:cxn ang="0">
                    <a:pos x="57" y="22"/>
                  </a:cxn>
                </a:cxnLst>
                <a:rect l="0" t="0" r="r" b="b"/>
                <a:pathLst>
                  <a:path w="62" h="84">
                    <a:moveTo>
                      <a:pt x="57" y="0"/>
                    </a:moveTo>
                    <a:cubicBezTo>
                      <a:pt x="5" y="0"/>
                      <a:pt x="5" y="0"/>
                      <a:pt x="5" y="0"/>
                    </a:cubicBezTo>
                    <a:cubicBezTo>
                      <a:pt x="2" y="0"/>
                      <a:pt x="0" y="2"/>
                      <a:pt x="0" y="5"/>
                    </a:cubicBezTo>
                    <a:cubicBezTo>
                      <a:pt x="0" y="22"/>
                      <a:pt x="0" y="22"/>
                      <a:pt x="0" y="22"/>
                    </a:cubicBezTo>
                    <a:cubicBezTo>
                      <a:pt x="0" y="24"/>
                      <a:pt x="1" y="25"/>
                      <a:pt x="2" y="26"/>
                    </a:cubicBezTo>
                    <a:cubicBezTo>
                      <a:pt x="19" y="37"/>
                      <a:pt x="19" y="37"/>
                      <a:pt x="19" y="37"/>
                    </a:cubicBezTo>
                    <a:cubicBezTo>
                      <a:pt x="11" y="42"/>
                      <a:pt x="6" y="50"/>
                      <a:pt x="6" y="59"/>
                    </a:cubicBezTo>
                    <a:cubicBezTo>
                      <a:pt x="6" y="73"/>
                      <a:pt x="17" y="84"/>
                      <a:pt x="31" y="84"/>
                    </a:cubicBezTo>
                    <a:cubicBezTo>
                      <a:pt x="45" y="84"/>
                      <a:pt x="56" y="73"/>
                      <a:pt x="56" y="59"/>
                    </a:cubicBezTo>
                    <a:cubicBezTo>
                      <a:pt x="56" y="50"/>
                      <a:pt x="50" y="42"/>
                      <a:pt x="43" y="37"/>
                    </a:cubicBezTo>
                    <a:cubicBezTo>
                      <a:pt x="59" y="26"/>
                      <a:pt x="59" y="26"/>
                      <a:pt x="59" y="26"/>
                    </a:cubicBezTo>
                    <a:cubicBezTo>
                      <a:pt x="61" y="25"/>
                      <a:pt x="62" y="24"/>
                      <a:pt x="62" y="22"/>
                    </a:cubicBezTo>
                    <a:cubicBezTo>
                      <a:pt x="62" y="5"/>
                      <a:pt x="62" y="5"/>
                      <a:pt x="62" y="5"/>
                    </a:cubicBezTo>
                    <a:cubicBezTo>
                      <a:pt x="62" y="2"/>
                      <a:pt x="59" y="0"/>
                      <a:pt x="57" y="0"/>
                    </a:cubicBezTo>
                    <a:close/>
                    <a:moveTo>
                      <a:pt x="50" y="59"/>
                    </a:moveTo>
                    <a:cubicBezTo>
                      <a:pt x="50" y="70"/>
                      <a:pt x="42" y="79"/>
                      <a:pt x="31" y="79"/>
                    </a:cubicBezTo>
                    <a:cubicBezTo>
                      <a:pt x="20" y="79"/>
                      <a:pt x="11" y="70"/>
                      <a:pt x="11" y="59"/>
                    </a:cubicBezTo>
                    <a:cubicBezTo>
                      <a:pt x="11" y="49"/>
                      <a:pt x="20" y="40"/>
                      <a:pt x="31" y="40"/>
                    </a:cubicBezTo>
                    <a:cubicBezTo>
                      <a:pt x="42" y="40"/>
                      <a:pt x="50" y="49"/>
                      <a:pt x="50" y="59"/>
                    </a:cubicBezTo>
                    <a:close/>
                    <a:moveTo>
                      <a:pt x="57" y="22"/>
                    </a:moveTo>
                    <a:cubicBezTo>
                      <a:pt x="46" y="29"/>
                      <a:pt x="46" y="29"/>
                      <a:pt x="46" y="29"/>
                    </a:cubicBezTo>
                    <a:cubicBezTo>
                      <a:pt x="46" y="19"/>
                      <a:pt x="46" y="19"/>
                      <a:pt x="46" y="19"/>
                    </a:cubicBezTo>
                    <a:cubicBezTo>
                      <a:pt x="46" y="18"/>
                      <a:pt x="46" y="17"/>
                      <a:pt x="45" y="17"/>
                    </a:cubicBezTo>
                    <a:cubicBezTo>
                      <a:pt x="44" y="17"/>
                      <a:pt x="43" y="18"/>
                      <a:pt x="43" y="19"/>
                    </a:cubicBezTo>
                    <a:cubicBezTo>
                      <a:pt x="43" y="31"/>
                      <a:pt x="43" y="31"/>
                      <a:pt x="43" y="31"/>
                    </a:cubicBezTo>
                    <a:cubicBezTo>
                      <a:pt x="37" y="35"/>
                      <a:pt x="37" y="35"/>
                      <a:pt x="37" y="35"/>
                    </a:cubicBezTo>
                    <a:cubicBezTo>
                      <a:pt x="35" y="35"/>
                      <a:pt x="33" y="35"/>
                      <a:pt x="31" y="35"/>
                    </a:cubicBezTo>
                    <a:cubicBezTo>
                      <a:pt x="29" y="35"/>
                      <a:pt x="27" y="35"/>
                      <a:pt x="25" y="35"/>
                    </a:cubicBezTo>
                    <a:cubicBezTo>
                      <a:pt x="19" y="31"/>
                      <a:pt x="19" y="31"/>
                      <a:pt x="19" y="31"/>
                    </a:cubicBezTo>
                    <a:cubicBezTo>
                      <a:pt x="19" y="19"/>
                      <a:pt x="19" y="19"/>
                      <a:pt x="19" y="19"/>
                    </a:cubicBezTo>
                    <a:cubicBezTo>
                      <a:pt x="19" y="18"/>
                      <a:pt x="18" y="17"/>
                      <a:pt x="17" y="17"/>
                    </a:cubicBezTo>
                    <a:cubicBezTo>
                      <a:pt x="16" y="17"/>
                      <a:pt x="15" y="18"/>
                      <a:pt x="15" y="19"/>
                    </a:cubicBezTo>
                    <a:cubicBezTo>
                      <a:pt x="15" y="29"/>
                      <a:pt x="15" y="29"/>
                      <a:pt x="15" y="29"/>
                    </a:cubicBezTo>
                    <a:cubicBezTo>
                      <a:pt x="5" y="22"/>
                      <a:pt x="5" y="22"/>
                      <a:pt x="5" y="22"/>
                    </a:cubicBezTo>
                    <a:cubicBezTo>
                      <a:pt x="5" y="5"/>
                      <a:pt x="5" y="5"/>
                      <a:pt x="5" y="5"/>
                    </a:cubicBezTo>
                    <a:cubicBezTo>
                      <a:pt x="15" y="5"/>
                      <a:pt x="15" y="5"/>
                      <a:pt x="15" y="5"/>
                    </a:cubicBezTo>
                    <a:cubicBezTo>
                      <a:pt x="15" y="10"/>
                      <a:pt x="15" y="10"/>
                      <a:pt x="15" y="10"/>
                    </a:cubicBezTo>
                    <a:cubicBezTo>
                      <a:pt x="15" y="11"/>
                      <a:pt x="16" y="11"/>
                      <a:pt x="17" y="11"/>
                    </a:cubicBezTo>
                    <a:cubicBezTo>
                      <a:pt x="18" y="11"/>
                      <a:pt x="19" y="11"/>
                      <a:pt x="19" y="10"/>
                    </a:cubicBezTo>
                    <a:cubicBezTo>
                      <a:pt x="19" y="5"/>
                      <a:pt x="19" y="5"/>
                      <a:pt x="19" y="5"/>
                    </a:cubicBezTo>
                    <a:cubicBezTo>
                      <a:pt x="43" y="5"/>
                      <a:pt x="43" y="5"/>
                      <a:pt x="43" y="5"/>
                    </a:cubicBezTo>
                    <a:cubicBezTo>
                      <a:pt x="43" y="10"/>
                      <a:pt x="43" y="10"/>
                      <a:pt x="43" y="10"/>
                    </a:cubicBezTo>
                    <a:cubicBezTo>
                      <a:pt x="43" y="11"/>
                      <a:pt x="44" y="11"/>
                      <a:pt x="45" y="11"/>
                    </a:cubicBezTo>
                    <a:cubicBezTo>
                      <a:pt x="46" y="11"/>
                      <a:pt x="46" y="11"/>
                      <a:pt x="46" y="10"/>
                    </a:cubicBezTo>
                    <a:cubicBezTo>
                      <a:pt x="46" y="5"/>
                      <a:pt x="46" y="5"/>
                      <a:pt x="46" y="5"/>
                    </a:cubicBezTo>
                    <a:cubicBezTo>
                      <a:pt x="57" y="5"/>
                      <a:pt x="57" y="5"/>
                      <a:pt x="57" y="5"/>
                    </a:cubicBezTo>
                    <a:lnTo>
                      <a:pt x="57" y="22"/>
                    </a:ln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Freeform: Shape 138"/>
              <p:cNvSpPr/>
              <p:nvPr/>
            </p:nvSpPr>
            <p:spPr bwMode="auto">
              <a:xfrm>
                <a:off x="6586538" y="2446338"/>
                <a:ext cx="82550" cy="76200"/>
              </a:xfrm>
              <a:custGeom>
                <a:avLst/>
                <a:gdLst/>
                <a:ahLst/>
                <a:cxnLst>
                  <a:cxn ang="0">
                    <a:pos x="13" y="2"/>
                  </a:cxn>
                  <a:cxn ang="0">
                    <a:pos x="10" y="8"/>
                  </a:cxn>
                  <a:cxn ang="0">
                    <a:pos x="3" y="9"/>
                  </a:cxn>
                  <a:cxn ang="0">
                    <a:pos x="0" y="11"/>
                  </a:cxn>
                  <a:cxn ang="0">
                    <a:pos x="1" y="15"/>
                  </a:cxn>
                  <a:cxn ang="0">
                    <a:pos x="6" y="19"/>
                  </a:cxn>
                  <a:cxn ang="0">
                    <a:pos x="5" y="26"/>
                  </a:cxn>
                  <a:cxn ang="0">
                    <a:pos x="6" y="29"/>
                  </a:cxn>
                  <a:cxn ang="0">
                    <a:pos x="8" y="30"/>
                  </a:cxn>
                  <a:cxn ang="0">
                    <a:pos x="10" y="29"/>
                  </a:cxn>
                  <a:cxn ang="0">
                    <a:pos x="16" y="26"/>
                  </a:cxn>
                  <a:cxn ang="0">
                    <a:pos x="22" y="29"/>
                  </a:cxn>
                  <a:cxn ang="0">
                    <a:pos x="23" y="30"/>
                  </a:cxn>
                  <a:cxn ang="0">
                    <a:pos x="25" y="29"/>
                  </a:cxn>
                  <a:cxn ang="0">
                    <a:pos x="27" y="26"/>
                  </a:cxn>
                  <a:cxn ang="0">
                    <a:pos x="26" y="19"/>
                  </a:cxn>
                  <a:cxn ang="0">
                    <a:pos x="30" y="14"/>
                  </a:cxn>
                  <a:cxn ang="0">
                    <a:pos x="31" y="11"/>
                  </a:cxn>
                  <a:cxn ang="0">
                    <a:pos x="28" y="9"/>
                  </a:cxn>
                  <a:cxn ang="0">
                    <a:pos x="22" y="8"/>
                  </a:cxn>
                  <a:cxn ang="0">
                    <a:pos x="19" y="2"/>
                  </a:cxn>
                  <a:cxn ang="0">
                    <a:pos x="16" y="0"/>
                  </a:cxn>
                  <a:cxn ang="0">
                    <a:pos x="13" y="2"/>
                  </a:cxn>
                  <a:cxn ang="0">
                    <a:pos x="20" y="11"/>
                  </a:cxn>
                  <a:cxn ang="0">
                    <a:pos x="28" y="12"/>
                  </a:cxn>
                  <a:cxn ang="0">
                    <a:pos x="22" y="18"/>
                  </a:cxn>
                  <a:cxn ang="0">
                    <a:pos x="23" y="26"/>
                  </a:cxn>
                  <a:cxn ang="0">
                    <a:pos x="16" y="22"/>
                  </a:cxn>
                  <a:cxn ang="0">
                    <a:pos x="8" y="26"/>
                  </a:cxn>
                  <a:cxn ang="0">
                    <a:pos x="10" y="18"/>
                  </a:cxn>
                  <a:cxn ang="0">
                    <a:pos x="4" y="12"/>
                  </a:cxn>
                  <a:cxn ang="0">
                    <a:pos x="12" y="11"/>
                  </a:cxn>
                  <a:cxn ang="0">
                    <a:pos x="16" y="3"/>
                  </a:cxn>
                  <a:cxn ang="0">
                    <a:pos x="20" y="11"/>
                  </a:cxn>
                </a:cxnLst>
                <a:rect l="0" t="0" r="r" b="b"/>
                <a:pathLst>
                  <a:path w="32" h="30">
                    <a:moveTo>
                      <a:pt x="13" y="2"/>
                    </a:moveTo>
                    <a:cubicBezTo>
                      <a:pt x="10" y="8"/>
                      <a:pt x="10" y="8"/>
                      <a:pt x="10" y="8"/>
                    </a:cubicBezTo>
                    <a:cubicBezTo>
                      <a:pt x="3" y="9"/>
                      <a:pt x="3" y="9"/>
                      <a:pt x="3" y="9"/>
                    </a:cubicBezTo>
                    <a:cubicBezTo>
                      <a:pt x="2" y="9"/>
                      <a:pt x="1" y="10"/>
                      <a:pt x="0" y="11"/>
                    </a:cubicBezTo>
                    <a:cubicBezTo>
                      <a:pt x="0" y="12"/>
                      <a:pt x="0" y="14"/>
                      <a:pt x="1" y="15"/>
                    </a:cubicBezTo>
                    <a:cubicBezTo>
                      <a:pt x="6" y="19"/>
                      <a:pt x="6" y="19"/>
                      <a:pt x="6" y="19"/>
                    </a:cubicBezTo>
                    <a:cubicBezTo>
                      <a:pt x="5" y="26"/>
                      <a:pt x="5" y="26"/>
                      <a:pt x="5" y="26"/>
                    </a:cubicBezTo>
                    <a:cubicBezTo>
                      <a:pt x="5" y="27"/>
                      <a:pt x="5" y="28"/>
                      <a:pt x="6" y="29"/>
                    </a:cubicBezTo>
                    <a:cubicBezTo>
                      <a:pt x="7" y="30"/>
                      <a:pt x="8" y="30"/>
                      <a:pt x="8" y="30"/>
                    </a:cubicBezTo>
                    <a:cubicBezTo>
                      <a:pt x="9" y="30"/>
                      <a:pt x="9" y="30"/>
                      <a:pt x="10" y="29"/>
                    </a:cubicBezTo>
                    <a:cubicBezTo>
                      <a:pt x="16" y="26"/>
                      <a:pt x="16" y="26"/>
                      <a:pt x="16" y="26"/>
                    </a:cubicBezTo>
                    <a:cubicBezTo>
                      <a:pt x="22" y="29"/>
                      <a:pt x="22" y="29"/>
                      <a:pt x="22" y="29"/>
                    </a:cubicBezTo>
                    <a:cubicBezTo>
                      <a:pt x="22" y="30"/>
                      <a:pt x="23" y="30"/>
                      <a:pt x="23" y="30"/>
                    </a:cubicBezTo>
                    <a:cubicBezTo>
                      <a:pt x="24" y="30"/>
                      <a:pt x="25" y="30"/>
                      <a:pt x="25" y="29"/>
                    </a:cubicBezTo>
                    <a:cubicBezTo>
                      <a:pt x="26" y="28"/>
                      <a:pt x="27" y="27"/>
                      <a:pt x="27" y="26"/>
                    </a:cubicBezTo>
                    <a:cubicBezTo>
                      <a:pt x="26" y="19"/>
                      <a:pt x="26" y="19"/>
                      <a:pt x="26" y="19"/>
                    </a:cubicBezTo>
                    <a:cubicBezTo>
                      <a:pt x="30" y="14"/>
                      <a:pt x="30" y="14"/>
                      <a:pt x="30" y="14"/>
                    </a:cubicBezTo>
                    <a:cubicBezTo>
                      <a:pt x="31" y="14"/>
                      <a:pt x="32" y="12"/>
                      <a:pt x="31" y="11"/>
                    </a:cubicBezTo>
                    <a:cubicBezTo>
                      <a:pt x="31" y="10"/>
                      <a:pt x="30" y="9"/>
                      <a:pt x="28" y="9"/>
                    </a:cubicBezTo>
                    <a:cubicBezTo>
                      <a:pt x="22" y="8"/>
                      <a:pt x="22" y="8"/>
                      <a:pt x="22" y="8"/>
                    </a:cubicBezTo>
                    <a:cubicBezTo>
                      <a:pt x="19" y="2"/>
                      <a:pt x="19" y="2"/>
                      <a:pt x="19" y="2"/>
                    </a:cubicBezTo>
                    <a:cubicBezTo>
                      <a:pt x="18" y="0"/>
                      <a:pt x="17" y="0"/>
                      <a:pt x="16" y="0"/>
                    </a:cubicBezTo>
                    <a:cubicBezTo>
                      <a:pt x="14" y="0"/>
                      <a:pt x="13" y="0"/>
                      <a:pt x="13" y="2"/>
                    </a:cubicBezTo>
                    <a:close/>
                    <a:moveTo>
                      <a:pt x="20" y="11"/>
                    </a:moveTo>
                    <a:cubicBezTo>
                      <a:pt x="28" y="12"/>
                      <a:pt x="28" y="12"/>
                      <a:pt x="28" y="12"/>
                    </a:cubicBezTo>
                    <a:cubicBezTo>
                      <a:pt x="22" y="18"/>
                      <a:pt x="22" y="18"/>
                      <a:pt x="22" y="18"/>
                    </a:cubicBezTo>
                    <a:cubicBezTo>
                      <a:pt x="23" y="26"/>
                      <a:pt x="23" y="26"/>
                      <a:pt x="23" y="26"/>
                    </a:cubicBezTo>
                    <a:cubicBezTo>
                      <a:pt x="16" y="22"/>
                      <a:pt x="16" y="22"/>
                      <a:pt x="16" y="22"/>
                    </a:cubicBezTo>
                    <a:cubicBezTo>
                      <a:pt x="8" y="26"/>
                      <a:pt x="8" y="26"/>
                      <a:pt x="8" y="26"/>
                    </a:cubicBezTo>
                    <a:cubicBezTo>
                      <a:pt x="10" y="18"/>
                      <a:pt x="10" y="18"/>
                      <a:pt x="10" y="18"/>
                    </a:cubicBezTo>
                    <a:cubicBezTo>
                      <a:pt x="4" y="12"/>
                      <a:pt x="4" y="12"/>
                      <a:pt x="4" y="12"/>
                    </a:cubicBezTo>
                    <a:cubicBezTo>
                      <a:pt x="12" y="11"/>
                      <a:pt x="12" y="11"/>
                      <a:pt x="12" y="11"/>
                    </a:cubicBezTo>
                    <a:cubicBezTo>
                      <a:pt x="16" y="3"/>
                      <a:pt x="16" y="3"/>
                      <a:pt x="16" y="3"/>
                    </a:cubicBezTo>
                    <a:lnTo>
                      <a:pt x="20" y="11"/>
                    </a:ln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5" name="Group 30"/>
          <p:cNvGrpSpPr/>
          <p:nvPr/>
        </p:nvGrpSpPr>
        <p:grpSpPr>
          <a:xfrm>
            <a:off x="3555197" y="1086585"/>
            <a:ext cx="1964336" cy="722713"/>
            <a:chOff x="4818760" y="1367017"/>
            <a:chExt cx="2619115" cy="963617"/>
          </a:xfrm>
        </p:grpSpPr>
        <p:sp>
          <p:nvSpPr>
            <p:cNvPr id="12" name="TextBox 31"/>
            <p:cNvSpPr txBox="1"/>
            <p:nvPr/>
          </p:nvSpPr>
          <p:spPr bwMode="auto">
            <a:xfrm>
              <a:off x="4818760" y="1367017"/>
              <a:ext cx="2619115" cy="309958"/>
            </a:xfrm>
            <a:prstGeom prst="rect">
              <a:avLst/>
            </a:prstGeom>
            <a:noFill/>
          </p:spPr>
          <p:txBody>
            <a:bodyPr wrap="none" lIns="0" tIns="0" rIns="0" bIns="0" anchor="t" anchorCtr="1">
              <a:normAutofit/>
            </a:bodyPr>
            <a:lstStyle/>
            <a:p>
              <a:pPr latinLnBrk="0"/>
              <a:r>
                <a:rPr lang="zh-CN" altLang="en-US" sz="110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100">
                <a:solidFill>
                  <a:schemeClr val="bg1">
                    <a:lumMod val="50000"/>
                  </a:schemeClr>
                </a:solidFill>
                <a:effectLst/>
                <a:latin typeface="微软雅黑" panose="020B0503020204020204" pitchFamily="34" charset="-122"/>
                <a:ea typeface="微软雅黑" panose="020B0503020204020204" pitchFamily="34" charset="-122"/>
              </a:endParaRPr>
            </a:p>
          </p:txBody>
        </p:sp>
        <p:sp>
          <p:nvSpPr>
            <p:cNvPr id="13" name="TextBox 32"/>
            <p:cNvSpPr txBox="1"/>
            <p:nvPr/>
          </p:nvSpPr>
          <p:spPr bwMode="auto">
            <a:xfrm>
              <a:off x="4818760" y="1676976"/>
              <a:ext cx="2619115" cy="653658"/>
            </a:xfrm>
            <a:prstGeom prst="rect">
              <a:avLst/>
            </a:prstGeom>
            <a:noFill/>
          </p:spPr>
          <p:txBody>
            <a:bodyPr wrap="square" lIns="0" tIns="0" rIns="0" bIns="0" anchor="t" anchorCtr="1">
              <a:normAutofit/>
            </a:bodyPr>
            <a:lstStyle/>
            <a:p>
              <a:pPr latinLnBrk="0">
                <a:lnSpc>
                  <a:spcPct val="120000"/>
                </a:lnSpc>
              </a:pPr>
              <a: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br>
              <a: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t>（建议使用主题字体）</a:t>
              </a:r>
              <a:endParaRPr lang="zh-CN" altLang="en-US" sz="800" b="0" dirty="0">
                <a:solidFill>
                  <a:schemeClr val="bg1">
                    <a:lumMod val="50000"/>
                  </a:schemeClr>
                </a:solidFill>
                <a:effectLst/>
                <a:latin typeface="微软雅黑" panose="020B0503020204020204" pitchFamily="34" charset="-122"/>
                <a:ea typeface="微软雅黑" panose="020B0503020204020204" pitchFamily="34" charset="-122"/>
              </a:endParaRPr>
            </a:p>
          </p:txBody>
        </p:sp>
      </p:grpSp>
      <p:grpSp>
        <p:nvGrpSpPr>
          <p:cNvPr id="6" name="Group 33"/>
          <p:cNvGrpSpPr/>
          <p:nvPr/>
        </p:nvGrpSpPr>
        <p:grpSpPr>
          <a:xfrm>
            <a:off x="1308399" y="3527638"/>
            <a:ext cx="1724430" cy="649603"/>
            <a:chOff x="793990" y="1227225"/>
            <a:chExt cx="2299240" cy="866137"/>
          </a:xfrm>
        </p:grpSpPr>
        <p:sp>
          <p:nvSpPr>
            <p:cNvPr id="10" name="TextBox 34"/>
            <p:cNvSpPr txBox="1"/>
            <p:nvPr/>
          </p:nvSpPr>
          <p:spPr bwMode="auto">
            <a:xfrm>
              <a:off x="793990" y="1227225"/>
              <a:ext cx="2299240" cy="309958"/>
            </a:xfrm>
            <a:prstGeom prst="rect">
              <a:avLst/>
            </a:prstGeom>
            <a:noFill/>
          </p:spPr>
          <p:txBody>
            <a:bodyPr wrap="none" lIns="0" tIns="0" rIns="360000" bIns="0" anchor="ctr" anchorCtr="0">
              <a:normAutofit/>
            </a:bodyPr>
            <a:lstStyle/>
            <a:p>
              <a:pPr algn="r" latinLnBrk="0"/>
              <a:r>
                <a:rPr lang="zh-CN" altLang="en-US" sz="110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100">
                <a:solidFill>
                  <a:schemeClr val="bg1">
                    <a:lumMod val="50000"/>
                  </a:schemeClr>
                </a:solidFill>
                <a:effectLst/>
                <a:latin typeface="微软雅黑" panose="020B0503020204020204" pitchFamily="34" charset="-122"/>
                <a:ea typeface="微软雅黑" panose="020B0503020204020204" pitchFamily="34" charset="-122"/>
              </a:endParaRPr>
            </a:p>
          </p:txBody>
        </p:sp>
        <p:sp>
          <p:nvSpPr>
            <p:cNvPr id="11" name="TextBox 35"/>
            <p:cNvSpPr txBox="1"/>
            <p:nvPr/>
          </p:nvSpPr>
          <p:spPr bwMode="auto">
            <a:xfrm>
              <a:off x="793990" y="1537183"/>
              <a:ext cx="2299240" cy="556179"/>
            </a:xfrm>
            <a:prstGeom prst="rect">
              <a:avLst/>
            </a:prstGeom>
            <a:noFill/>
          </p:spPr>
          <p:txBody>
            <a:bodyPr wrap="square" lIns="0" tIns="0" rIns="360000" bIns="0" anchor="ctr" anchorCtr="0">
              <a:noAutofit/>
            </a:bodyPr>
            <a:lstStyle/>
            <a:p>
              <a:pPr algn="r" latinLnBrk="0">
                <a:lnSpc>
                  <a:spcPct val="120000"/>
                </a:lnSpc>
              </a:pPr>
              <a:r>
                <a:rPr lang="zh-CN" altLang="en-US" sz="7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7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7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endParaRPr lang="zh-CN" altLang="en-US" sz="700" b="0">
                <a:solidFill>
                  <a:schemeClr val="bg1">
                    <a:lumMod val="50000"/>
                  </a:schemeClr>
                </a:solidFill>
                <a:effectLst/>
                <a:latin typeface="微软雅黑" panose="020B0503020204020204" pitchFamily="34" charset="-122"/>
                <a:ea typeface="微软雅黑" panose="020B0503020204020204" pitchFamily="34" charset="-122"/>
              </a:endParaRPr>
            </a:p>
          </p:txBody>
        </p:sp>
      </p:grpSp>
      <p:grpSp>
        <p:nvGrpSpPr>
          <p:cNvPr id="7" name="Group 36"/>
          <p:cNvGrpSpPr/>
          <p:nvPr/>
        </p:nvGrpSpPr>
        <p:grpSpPr>
          <a:xfrm>
            <a:off x="6098360" y="3534763"/>
            <a:ext cx="2049200" cy="642478"/>
            <a:chOff x="1415480" y="1651350"/>
            <a:chExt cx="2913191" cy="856637"/>
          </a:xfrm>
        </p:grpSpPr>
        <p:sp>
          <p:nvSpPr>
            <p:cNvPr id="8" name="TextBox 37"/>
            <p:cNvSpPr txBox="1"/>
            <p:nvPr/>
          </p:nvSpPr>
          <p:spPr bwMode="auto">
            <a:xfrm>
              <a:off x="1415480" y="1651350"/>
              <a:ext cx="2913191" cy="309958"/>
            </a:xfrm>
            <a:prstGeom prst="rect">
              <a:avLst/>
            </a:prstGeom>
            <a:noFill/>
          </p:spPr>
          <p:txBody>
            <a:bodyPr wrap="none" lIns="360000" tIns="0" rIns="0" bIns="0" anchor="ctr" anchorCtr="0">
              <a:normAutofit/>
            </a:bodyPr>
            <a:lstStyle/>
            <a:p>
              <a:pPr algn="l" latinLnBrk="0"/>
              <a:r>
                <a:rPr lang="zh-CN" altLang="en-US" sz="1100">
                  <a:solidFill>
                    <a:schemeClr val="bg1">
                      <a:lumMod val="50000"/>
                    </a:schemeClr>
                  </a:solidFill>
                  <a:effectLst/>
                  <a:latin typeface="微软雅黑" panose="020B0503020204020204" pitchFamily="34" charset="-122"/>
                  <a:ea typeface="微软雅黑" panose="020B0503020204020204" pitchFamily="34" charset="-122"/>
                </a:rPr>
                <a:t>标题文本预设</a:t>
              </a:r>
              <a:endParaRPr lang="zh-CN" altLang="en-US" sz="1100">
                <a:solidFill>
                  <a:schemeClr val="bg1">
                    <a:lumMod val="50000"/>
                  </a:schemeClr>
                </a:solidFill>
                <a:effectLst/>
                <a:latin typeface="微软雅黑" panose="020B0503020204020204" pitchFamily="34" charset="-122"/>
                <a:ea typeface="微软雅黑" panose="020B0503020204020204" pitchFamily="34" charset="-122"/>
              </a:endParaRPr>
            </a:p>
          </p:txBody>
        </p:sp>
        <p:sp>
          <p:nvSpPr>
            <p:cNvPr id="9" name="TextBox 38"/>
            <p:cNvSpPr txBox="1"/>
            <p:nvPr/>
          </p:nvSpPr>
          <p:spPr bwMode="auto">
            <a:xfrm>
              <a:off x="1415480" y="1951808"/>
              <a:ext cx="2913191" cy="556179"/>
            </a:xfrm>
            <a:prstGeom prst="rect">
              <a:avLst/>
            </a:prstGeom>
            <a:noFill/>
          </p:spPr>
          <p:txBody>
            <a:bodyPr wrap="square" lIns="360000" tIns="0" rIns="0" bIns="0" anchor="ctr" anchorCtr="0">
              <a:normAutofit/>
            </a:bodyPr>
            <a:lstStyle/>
            <a:p>
              <a:pPr algn="l" latinLnBrk="0">
                <a:lnSpc>
                  <a:spcPct val="120000"/>
                </a:lnSpc>
              </a:pPr>
              <a:r>
                <a:rPr lang="zh-CN" altLang="en-US" sz="7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7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7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endParaRPr lang="zh-CN" altLang="en-US" sz="700" b="0">
                <a:solidFill>
                  <a:schemeClr val="bg1">
                    <a:lumMod val="50000"/>
                  </a:schemeClr>
                </a:solidFill>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advClick="0" advTm="0">
        <p14:pan dir="u"/>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310032" y="1381923"/>
          <a:ext cx="1498452" cy="1586074"/>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1739275" y="2014610"/>
            <a:ext cx="639967" cy="218876"/>
          </a:xfrm>
          <a:prstGeom prst="rect">
            <a:avLst/>
          </a:prstGeom>
          <a:noFill/>
        </p:spPr>
        <p:txBody>
          <a:bodyPr wrap="square" lIns="65023" tIns="32511" rIns="65023" bIns="32511" rtlCol="0" anchor="ctr">
            <a:spAutoFit/>
          </a:bodyPr>
          <a:lstStyle/>
          <a:p>
            <a:pPr algn="ctr"/>
            <a:r>
              <a:rPr lang="en-US"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64" name="Chart 63"/>
          <p:cNvGraphicFramePr/>
          <p:nvPr/>
        </p:nvGraphicFramePr>
        <p:xfrm>
          <a:off x="2905369" y="1381926"/>
          <a:ext cx="1498452" cy="1586075"/>
        </p:xfrm>
        <a:graphic>
          <a:graphicData uri="http://schemas.openxmlformats.org/drawingml/2006/chart">
            <c:chart xmlns:c="http://schemas.openxmlformats.org/drawingml/2006/chart" xmlns:r="http://schemas.openxmlformats.org/officeDocument/2006/relationships" r:id="rId2"/>
          </a:graphicData>
        </a:graphic>
      </p:graphicFrame>
      <p:sp>
        <p:nvSpPr>
          <p:cNvPr id="69" name="TextBox 68"/>
          <p:cNvSpPr txBox="1"/>
          <p:nvPr/>
        </p:nvSpPr>
        <p:spPr>
          <a:xfrm>
            <a:off x="3334612" y="2032840"/>
            <a:ext cx="639967" cy="218876"/>
          </a:xfrm>
          <a:prstGeom prst="rect">
            <a:avLst/>
          </a:prstGeom>
          <a:noFill/>
        </p:spPr>
        <p:txBody>
          <a:bodyPr wrap="square" lIns="65023" tIns="32511" rIns="65023" bIns="32511" rtlCol="0" anchor="ctr">
            <a:spAutoFit/>
          </a:bodyPr>
          <a:lstStyle/>
          <a:p>
            <a:pPr algn="ctr"/>
            <a:r>
              <a:rPr 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65" name="Chart 64"/>
          <p:cNvGraphicFramePr/>
          <p:nvPr/>
        </p:nvGraphicFramePr>
        <p:xfrm>
          <a:off x="1310032" y="2799206"/>
          <a:ext cx="1498452" cy="1586074"/>
        </p:xfrm>
        <a:graphic>
          <a:graphicData uri="http://schemas.openxmlformats.org/drawingml/2006/chart">
            <c:chart xmlns:c="http://schemas.openxmlformats.org/drawingml/2006/chart" xmlns:r="http://schemas.openxmlformats.org/officeDocument/2006/relationships" r:id="rId3"/>
          </a:graphicData>
        </a:graphic>
      </p:graphicFrame>
      <p:sp>
        <p:nvSpPr>
          <p:cNvPr id="70" name="TextBox 69"/>
          <p:cNvSpPr txBox="1"/>
          <p:nvPr/>
        </p:nvSpPr>
        <p:spPr>
          <a:xfrm>
            <a:off x="1739275" y="3439802"/>
            <a:ext cx="639967" cy="218876"/>
          </a:xfrm>
          <a:prstGeom prst="rect">
            <a:avLst/>
          </a:prstGeom>
          <a:noFill/>
        </p:spPr>
        <p:txBody>
          <a:bodyPr wrap="square" lIns="65023" tIns="32511" rIns="65023" bIns="32511" rtlCol="0" anchor="ctr">
            <a:spAutoFit/>
          </a:bodyPr>
          <a:lstStyle/>
          <a:p>
            <a:pPr algn="ctr"/>
            <a:r>
              <a:rPr lang="en-US"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90%</a:t>
            </a:r>
            <a:endParaRPr lang="en-US"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66" name="Chart 65"/>
          <p:cNvGraphicFramePr/>
          <p:nvPr/>
        </p:nvGraphicFramePr>
        <p:xfrm>
          <a:off x="2905369" y="2799206"/>
          <a:ext cx="1498452" cy="1586074"/>
        </p:xfrm>
        <a:graphic>
          <a:graphicData uri="http://schemas.openxmlformats.org/drawingml/2006/chart">
            <c:chart xmlns:c="http://schemas.openxmlformats.org/drawingml/2006/chart" xmlns:r="http://schemas.openxmlformats.org/officeDocument/2006/relationships" r:id="rId4"/>
          </a:graphicData>
        </a:graphic>
      </p:graphicFrame>
      <p:sp>
        <p:nvSpPr>
          <p:cNvPr id="71" name="TextBox 70"/>
          <p:cNvSpPr txBox="1"/>
          <p:nvPr/>
        </p:nvSpPr>
        <p:spPr>
          <a:xfrm>
            <a:off x="3253613" y="3429862"/>
            <a:ext cx="801964" cy="218876"/>
          </a:xfrm>
          <a:prstGeom prst="rect">
            <a:avLst/>
          </a:prstGeom>
          <a:noFill/>
        </p:spPr>
        <p:txBody>
          <a:bodyPr wrap="square" lIns="65023" tIns="32511" rIns="65023" bIns="32511" rtlCol="0" anchor="ctr">
            <a:spAutoFit/>
          </a:bodyPr>
          <a:lstStyle/>
          <a:p>
            <a:pPr algn="ctr"/>
            <a:r>
              <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1802777" y="2215656"/>
            <a:ext cx="512962" cy="276999"/>
          </a:xfrm>
          <a:prstGeom prst="rect">
            <a:avLst/>
          </a:prstGeom>
          <a:noFill/>
        </p:spPr>
        <p:txBody>
          <a:bodyPr wrap="none" lIns="0" tIns="0" rIns="0" bIns="0" rtlCol="0">
            <a:spAutoFit/>
          </a:bodyPr>
          <a:lstStyle/>
          <a:p>
            <a:pPr algn="ctr"/>
            <a:r>
              <a:rPr 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endParaRPr 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3398114" y="2215656"/>
            <a:ext cx="512962" cy="276999"/>
          </a:xfrm>
          <a:prstGeom prst="rect">
            <a:avLst/>
          </a:prstGeom>
          <a:noFill/>
        </p:spPr>
        <p:txBody>
          <a:bodyPr wrap="none" lIns="0" tIns="0" rIns="0" bIns="0" rtlCol="0">
            <a:spAutoFit/>
          </a:bodyPr>
          <a:lstStyle/>
          <a:p>
            <a:pPr algn="ctr"/>
            <a:r>
              <a:rPr 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2005</a:t>
            </a:r>
            <a:endParaRPr 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1802777" y="3601198"/>
            <a:ext cx="512962" cy="276999"/>
          </a:xfrm>
          <a:prstGeom prst="rect">
            <a:avLst/>
          </a:prstGeom>
          <a:noFill/>
        </p:spPr>
        <p:txBody>
          <a:bodyPr wrap="none" lIns="0" tIns="0" rIns="0" bIns="0" rtlCol="0">
            <a:spAutoFit/>
          </a:bodyPr>
          <a:lstStyle/>
          <a:p>
            <a:pPr algn="ctr"/>
            <a:r>
              <a:rPr 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2007</a:t>
            </a:r>
            <a:endParaRPr 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3398114" y="3601198"/>
            <a:ext cx="512962" cy="276999"/>
          </a:xfrm>
          <a:prstGeom prst="rect">
            <a:avLst/>
          </a:prstGeom>
          <a:noFill/>
        </p:spPr>
        <p:txBody>
          <a:bodyPr wrap="none" lIns="0" tIns="0" rIns="0" bIns="0" rtlCol="0">
            <a:spAutoFit/>
          </a:bodyPr>
          <a:lstStyle/>
          <a:p>
            <a:pPr algn="ctr"/>
            <a:r>
              <a:rPr 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5106302" y="1504950"/>
            <a:ext cx="3043807" cy="730454"/>
          </a:xfrm>
          <a:prstGeom prst="rect">
            <a:avLst/>
          </a:prstGeom>
          <a:noFill/>
        </p:spPr>
        <p:txBody>
          <a:bodyPr wrap="square" lIns="65023" tIns="32511" rIns="65023" bIns="32511" rtlCol="0">
            <a:spAutoFit/>
          </a:bodyPr>
          <a:lstStyle/>
          <a:p>
            <a:pPr algn="just">
              <a:lnSpc>
                <a:spcPct val="150000"/>
              </a:lnSpc>
            </a:pPr>
            <a:r>
              <a:rPr lang="zh-CN" altLang="en-US"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gn="just" defTabSz="913765">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5106302" y="2202865"/>
            <a:ext cx="3043807" cy="730454"/>
          </a:xfrm>
          <a:prstGeom prst="rect">
            <a:avLst/>
          </a:prstGeom>
          <a:noFill/>
        </p:spPr>
        <p:txBody>
          <a:bodyPr wrap="square" lIns="65023" tIns="32511" rIns="65023" bIns="32511" rtlCol="0">
            <a:spAutoFit/>
          </a:bodyPr>
          <a:lstStyle/>
          <a:p>
            <a:pPr algn="just">
              <a:lnSpc>
                <a:spcPct val="150000"/>
              </a:lnSpc>
            </a:pPr>
            <a:r>
              <a:rPr lang="zh-CN" alt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gn="just" defTabSz="913765">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5106302" y="2926713"/>
            <a:ext cx="3043807" cy="730454"/>
          </a:xfrm>
          <a:prstGeom prst="rect">
            <a:avLst/>
          </a:prstGeom>
          <a:noFill/>
        </p:spPr>
        <p:txBody>
          <a:bodyPr wrap="square" lIns="65023" tIns="32511" rIns="65023" bIns="32511" rtlCol="0">
            <a:spAutoFit/>
          </a:bodyPr>
          <a:lstStyle/>
          <a:p>
            <a:pPr algn="just">
              <a:lnSpc>
                <a:spcPct val="150000"/>
              </a:lnSpc>
            </a:pPr>
            <a:r>
              <a:rPr lang="zh-CN" altLang="en-US"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gn="just" defTabSz="913765">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5106302" y="3663375"/>
            <a:ext cx="3043808" cy="730454"/>
          </a:xfrm>
          <a:prstGeom prst="rect">
            <a:avLst/>
          </a:prstGeom>
          <a:noFill/>
        </p:spPr>
        <p:txBody>
          <a:bodyPr wrap="square" lIns="65023" tIns="32511" rIns="65023" bIns="32511" rtlCol="0">
            <a:spAutoFit/>
          </a:bodyPr>
          <a:lstStyle/>
          <a:p>
            <a:pPr algn="just">
              <a:lnSpc>
                <a:spcPct val="150000"/>
              </a:lnSpc>
            </a:pPr>
            <a:r>
              <a:rPr lang="zh-CN" alt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gn="just" defTabSz="913765">
              <a:lnSpc>
                <a:spcPct val="150000"/>
              </a:lnSpc>
              <a:spcBef>
                <a:spcPct val="20000"/>
              </a:spcBef>
              <a:defRPr/>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32"/>
          <p:cNvGrpSpPr/>
          <p:nvPr/>
        </p:nvGrpSpPr>
        <p:grpSpPr>
          <a:xfrm>
            <a:off x="4580204" y="1567990"/>
            <a:ext cx="493343" cy="479245"/>
            <a:chOff x="5205677" y="1309828"/>
            <a:chExt cx="493370" cy="479245"/>
          </a:xfrm>
        </p:grpSpPr>
        <p:sp>
          <p:nvSpPr>
            <p:cNvPr id="37" name="Rounded Rectangle 36"/>
            <p:cNvSpPr/>
            <p:nvPr/>
          </p:nvSpPr>
          <p:spPr>
            <a:xfrm>
              <a:off x="5205677" y="130982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17"/>
            <p:cNvSpPr/>
            <p:nvPr/>
          </p:nvSpPr>
          <p:spPr bwMode="auto">
            <a:xfrm>
              <a:off x="5317181" y="1414269"/>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3"/>
          <p:cNvGrpSpPr/>
          <p:nvPr/>
        </p:nvGrpSpPr>
        <p:grpSpPr>
          <a:xfrm>
            <a:off x="4580204" y="2278674"/>
            <a:ext cx="493343" cy="479245"/>
            <a:chOff x="5205677" y="1966548"/>
            <a:chExt cx="493370" cy="479245"/>
          </a:xfrm>
        </p:grpSpPr>
        <p:sp>
          <p:nvSpPr>
            <p:cNvPr id="41" name="Rounded Rectangle 40"/>
            <p:cNvSpPr/>
            <p:nvPr/>
          </p:nvSpPr>
          <p:spPr>
            <a:xfrm>
              <a:off x="5205677" y="1966548"/>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36"/>
            <p:cNvSpPr>
              <a:spLocks noEditPoints="1"/>
            </p:cNvSpPr>
            <p:nvPr/>
          </p:nvSpPr>
          <p:spPr bwMode="auto">
            <a:xfrm>
              <a:off x="5317181" y="2059372"/>
              <a:ext cx="270363" cy="29359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2"/>
          <p:cNvGrpSpPr/>
          <p:nvPr/>
        </p:nvGrpSpPr>
        <p:grpSpPr>
          <a:xfrm>
            <a:off x="4580204" y="3015291"/>
            <a:ext cx="493343" cy="479245"/>
            <a:chOff x="5205677" y="2623268"/>
            <a:chExt cx="493370" cy="479245"/>
          </a:xfrm>
        </p:grpSpPr>
        <p:sp>
          <p:nvSpPr>
            <p:cNvPr id="44" name="Rounded Rectangle 43"/>
            <p:cNvSpPr/>
            <p:nvPr/>
          </p:nvSpPr>
          <p:spPr>
            <a:xfrm>
              <a:off x="5205677" y="2623268"/>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3"/>
            <p:cNvSpPr>
              <a:spLocks noEditPoints="1"/>
            </p:cNvSpPr>
            <p:nvPr/>
          </p:nvSpPr>
          <p:spPr bwMode="auto">
            <a:xfrm>
              <a:off x="5301275" y="2711803"/>
              <a:ext cx="302175" cy="302175"/>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ln>
          </p:spPr>
          <p:txBody>
            <a:bodyPr vert="horz" wrap="square" lIns="128580" tIns="64290" rIns="128580" bIns="64290" numCol="1" anchor="t" anchorCtr="0" compatLnSpc="1"/>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5"/>
          <p:cNvGrpSpPr/>
          <p:nvPr/>
        </p:nvGrpSpPr>
        <p:grpSpPr>
          <a:xfrm>
            <a:off x="4580204" y="3748211"/>
            <a:ext cx="493343" cy="479245"/>
            <a:chOff x="5205677" y="3279988"/>
            <a:chExt cx="493370" cy="479245"/>
          </a:xfrm>
        </p:grpSpPr>
        <p:sp>
          <p:nvSpPr>
            <p:cNvPr id="47" name="Rounded Rectangle 46"/>
            <p:cNvSpPr/>
            <p:nvPr/>
          </p:nvSpPr>
          <p:spPr>
            <a:xfrm>
              <a:off x="5205677" y="3279988"/>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28580" rtlCol="0" anchor="ctr"/>
            <a:lstStyle/>
            <a:p>
              <a:pPr algn="ctr">
                <a:lnSpc>
                  <a:spcPct val="150000"/>
                </a:lnSpc>
              </a:pPr>
              <a:endParaRPr lang="en-US" sz="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1"/>
            <p:cNvSpPr>
              <a:spLocks noEditPoints="1"/>
            </p:cNvSpPr>
            <p:nvPr/>
          </p:nvSpPr>
          <p:spPr bwMode="auto">
            <a:xfrm>
              <a:off x="5300142" y="3369769"/>
              <a:ext cx="304440" cy="299683"/>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ln>
          </p:spPr>
          <p:txBody>
            <a:bodyPr vert="horz" wrap="square" lIns="128580" tIns="64290" rIns="128580" bIns="64290" numCol="1" anchor="t" anchorCtr="0" compatLnSpc="1"/>
            <a:lstStyle/>
            <a:p>
              <a:pPr>
                <a:lnSpc>
                  <a:spcPct val="15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advClick="0" advTm="6000">
        <p14:pan dir="u"/>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2000"/>
                                        <p:tgtEl>
                                          <p:spTgt spid="62"/>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childTnLst>
                          </p:cTn>
                        </p:par>
                        <p:par>
                          <p:cTn id="14" fill="hold">
                            <p:stCondLst>
                              <p:cond delay="2500"/>
                            </p:stCondLst>
                            <p:childTnLst>
                              <p:par>
                                <p:cTn id="15" presetID="53" presetClass="entr" presetSubtype="16"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500" fill="hold"/>
                                        <p:tgtEl>
                                          <p:spTgt spid="50"/>
                                        </p:tgtEl>
                                        <p:attrNameLst>
                                          <p:attrName>ppt_w</p:attrName>
                                        </p:attrNameLst>
                                      </p:cBhvr>
                                      <p:tavLst>
                                        <p:tav tm="0">
                                          <p:val>
                                            <p:fltVal val="0"/>
                                          </p:val>
                                        </p:tav>
                                        <p:tav tm="100000">
                                          <p:val>
                                            <p:strVal val="#ppt_w"/>
                                          </p:val>
                                        </p:tav>
                                      </p:tavLst>
                                    </p:anim>
                                    <p:anim calcmode="lin" valueType="num">
                                      <p:cBhvr>
                                        <p:cTn id="18" dur="500" fill="hold"/>
                                        <p:tgtEl>
                                          <p:spTgt spid="50"/>
                                        </p:tgtEl>
                                        <p:attrNameLst>
                                          <p:attrName>ppt_h</p:attrName>
                                        </p:attrNameLst>
                                      </p:cBhvr>
                                      <p:tavLst>
                                        <p:tav tm="0">
                                          <p:val>
                                            <p:fltVal val="0"/>
                                          </p:val>
                                        </p:tav>
                                        <p:tav tm="100000">
                                          <p:val>
                                            <p:strVal val="#ppt_h"/>
                                          </p:val>
                                        </p:tav>
                                      </p:tavLst>
                                    </p:anim>
                                    <p:animEffect transition="in" filter="fade">
                                      <p:cBhvr>
                                        <p:cTn id="19" dur="500"/>
                                        <p:tgtEl>
                                          <p:spTgt spid="50"/>
                                        </p:tgtEl>
                                      </p:cBhvr>
                                    </p:animEffect>
                                  </p:childTnLst>
                                </p:cTn>
                              </p:par>
                            </p:childTnLst>
                          </p:cTn>
                        </p:par>
                        <p:par>
                          <p:cTn id="20" fill="hold">
                            <p:stCondLst>
                              <p:cond delay="3000"/>
                            </p:stCondLst>
                            <p:childTnLst>
                              <p:par>
                                <p:cTn id="21" presetID="2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edge">
                                      <p:cBhvr>
                                        <p:cTn id="23" dur="2000"/>
                                        <p:tgtEl>
                                          <p:spTgt spid="64"/>
                                        </p:tgtEl>
                                      </p:cBhvr>
                                    </p:animEffect>
                                  </p:childTnLst>
                                </p:cTn>
                              </p:par>
                            </p:childTnLst>
                          </p:cTn>
                        </p:par>
                        <p:par>
                          <p:cTn id="24" fill="hold">
                            <p:stCondLst>
                              <p:cond delay="5000"/>
                            </p:stCondLst>
                            <p:childTnLst>
                              <p:par>
                                <p:cTn id="25" presetID="53" presetClass="entr" presetSubtype="16"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Effect transition="in" filter="fade">
                                      <p:cBhvr>
                                        <p:cTn id="29" dur="500"/>
                                        <p:tgtEl>
                                          <p:spTgt spid="69"/>
                                        </p:tgtEl>
                                      </p:cBhvr>
                                    </p:animEffect>
                                  </p:childTnLst>
                                </p:cTn>
                              </p:par>
                            </p:childTnLst>
                          </p:cTn>
                        </p:par>
                        <p:par>
                          <p:cTn id="30" fill="hold">
                            <p:stCondLst>
                              <p:cond delay="5500"/>
                            </p:stCondLst>
                            <p:childTnLst>
                              <p:par>
                                <p:cTn id="31" presetID="53" presetClass="entr" presetSubtype="16"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 calcmode="lin" valueType="num">
                                      <p:cBhvr>
                                        <p:cTn id="33" dur="500" fill="hold"/>
                                        <p:tgtEl>
                                          <p:spTgt spid="51"/>
                                        </p:tgtEl>
                                        <p:attrNameLst>
                                          <p:attrName>ppt_w</p:attrName>
                                        </p:attrNameLst>
                                      </p:cBhvr>
                                      <p:tavLst>
                                        <p:tav tm="0">
                                          <p:val>
                                            <p:fltVal val="0"/>
                                          </p:val>
                                        </p:tav>
                                        <p:tav tm="100000">
                                          <p:val>
                                            <p:strVal val="#ppt_w"/>
                                          </p:val>
                                        </p:tav>
                                      </p:tavLst>
                                    </p:anim>
                                    <p:anim calcmode="lin" valueType="num">
                                      <p:cBhvr>
                                        <p:cTn id="34" dur="500" fill="hold"/>
                                        <p:tgtEl>
                                          <p:spTgt spid="51"/>
                                        </p:tgtEl>
                                        <p:attrNameLst>
                                          <p:attrName>ppt_h</p:attrName>
                                        </p:attrNameLst>
                                      </p:cBhvr>
                                      <p:tavLst>
                                        <p:tav tm="0">
                                          <p:val>
                                            <p:fltVal val="0"/>
                                          </p:val>
                                        </p:tav>
                                        <p:tav tm="100000">
                                          <p:val>
                                            <p:strVal val="#ppt_h"/>
                                          </p:val>
                                        </p:tav>
                                      </p:tavLst>
                                    </p:anim>
                                    <p:animEffect transition="in" filter="fade">
                                      <p:cBhvr>
                                        <p:cTn id="35" dur="500"/>
                                        <p:tgtEl>
                                          <p:spTgt spid="51"/>
                                        </p:tgtEl>
                                      </p:cBhvr>
                                    </p:animEffect>
                                  </p:childTnLst>
                                </p:cTn>
                              </p:par>
                            </p:childTnLst>
                          </p:cTn>
                        </p:par>
                        <p:par>
                          <p:cTn id="36" fill="hold">
                            <p:stCondLst>
                              <p:cond delay="6000"/>
                            </p:stCondLst>
                            <p:childTnLst>
                              <p:par>
                                <p:cTn id="37" presetID="20" presetClass="entr" presetSubtype="0"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edge">
                                      <p:cBhvr>
                                        <p:cTn id="39" dur="2000"/>
                                        <p:tgtEl>
                                          <p:spTgt spid="65"/>
                                        </p:tgtEl>
                                      </p:cBhvr>
                                    </p:animEffect>
                                  </p:childTnLst>
                                </p:cTn>
                              </p:par>
                            </p:childTnLst>
                          </p:cTn>
                        </p:par>
                        <p:par>
                          <p:cTn id="40" fill="hold">
                            <p:stCondLst>
                              <p:cond delay="8000"/>
                            </p:stCondLst>
                            <p:childTnLst>
                              <p:par>
                                <p:cTn id="41" presetID="53" presetClass="entr" presetSubtype="16"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p:cTn id="43" dur="500" fill="hold"/>
                                        <p:tgtEl>
                                          <p:spTgt spid="70"/>
                                        </p:tgtEl>
                                        <p:attrNameLst>
                                          <p:attrName>ppt_w</p:attrName>
                                        </p:attrNameLst>
                                      </p:cBhvr>
                                      <p:tavLst>
                                        <p:tav tm="0">
                                          <p:val>
                                            <p:fltVal val="0"/>
                                          </p:val>
                                        </p:tav>
                                        <p:tav tm="100000">
                                          <p:val>
                                            <p:strVal val="#ppt_w"/>
                                          </p:val>
                                        </p:tav>
                                      </p:tavLst>
                                    </p:anim>
                                    <p:anim calcmode="lin" valueType="num">
                                      <p:cBhvr>
                                        <p:cTn id="44" dur="500" fill="hold"/>
                                        <p:tgtEl>
                                          <p:spTgt spid="70"/>
                                        </p:tgtEl>
                                        <p:attrNameLst>
                                          <p:attrName>ppt_h</p:attrName>
                                        </p:attrNameLst>
                                      </p:cBhvr>
                                      <p:tavLst>
                                        <p:tav tm="0">
                                          <p:val>
                                            <p:fltVal val="0"/>
                                          </p:val>
                                        </p:tav>
                                        <p:tav tm="100000">
                                          <p:val>
                                            <p:strVal val="#ppt_h"/>
                                          </p:val>
                                        </p:tav>
                                      </p:tavLst>
                                    </p:anim>
                                    <p:animEffect transition="in" filter="fade">
                                      <p:cBhvr>
                                        <p:cTn id="45" dur="500"/>
                                        <p:tgtEl>
                                          <p:spTgt spid="70"/>
                                        </p:tgtEl>
                                      </p:cBhvr>
                                    </p:animEffect>
                                  </p:childTnLst>
                                </p:cTn>
                              </p:par>
                            </p:childTnLst>
                          </p:cTn>
                        </p:par>
                        <p:par>
                          <p:cTn id="46" fill="hold">
                            <p:stCondLst>
                              <p:cond delay="8500"/>
                            </p:stCondLst>
                            <p:childTnLst>
                              <p:par>
                                <p:cTn id="47" presetID="53" presetClass="entr" presetSubtype="16"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Effect transition="in" filter="fade">
                                      <p:cBhvr>
                                        <p:cTn id="51" dur="500"/>
                                        <p:tgtEl>
                                          <p:spTgt spid="52"/>
                                        </p:tgtEl>
                                      </p:cBhvr>
                                    </p:animEffect>
                                  </p:childTnLst>
                                </p:cTn>
                              </p:par>
                            </p:childTnLst>
                          </p:cTn>
                        </p:par>
                        <p:par>
                          <p:cTn id="52" fill="hold">
                            <p:stCondLst>
                              <p:cond delay="9000"/>
                            </p:stCondLst>
                            <p:childTnLst>
                              <p:par>
                                <p:cTn id="53" presetID="20" presetClass="entr" presetSubtype="0"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edge">
                                      <p:cBhvr>
                                        <p:cTn id="55" dur="2000"/>
                                        <p:tgtEl>
                                          <p:spTgt spid="66"/>
                                        </p:tgtEl>
                                      </p:cBhvr>
                                    </p:animEffect>
                                  </p:childTnLst>
                                </p:cTn>
                              </p:par>
                            </p:childTnLst>
                          </p:cTn>
                        </p:par>
                        <p:par>
                          <p:cTn id="56" fill="hold">
                            <p:stCondLst>
                              <p:cond delay="11000"/>
                            </p:stCondLst>
                            <p:childTnLst>
                              <p:par>
                                <p:cTn id="57" presetID="53" presetClass="entr" presetSubtype="16" fill="hold" grpId="0" nodeType="after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p:cTn id="59" dur="500" fill="hold"/>
                                        <p:tgtEl>
                                          <p:spTgt spid="71"/>
                                        </p:tgtEl>
                                        <p:attrNameLst>
                                          <p:attrName>ppt_w</p:attrName>
                                        </p:attrNameLst>
                                      </p:cBhvr>
                                      <p:tavLst>
                                        <p:tav tm="0">
                                          <p:val>
                                            <p:fltVal val="0"/>
                                          </p:val>
                                        </p:tav>
                                        <p:tav tm="100000">
                                          <p:val>
                                            <p:strVal val="#ppt_w"/>
                                          </p:val>
                                        </p:tav>
                                      </p:tavLst>
                                    </p:anim>
                                    <p:anim calcmode="lin" valueType="num">
                                      <p:cBhvr>
                                        <p:cTn id="60" dur="500" fill="hold"/>
                                        <p:tgtEl>
                                          <p:spTgt spid="71"/>
                                        </p:tgtEl>
                                        <p:attrNameLst>
                                          <p:attrName>ppt_h</p:attrName>
                                        </p:attrNameLst>
                                      </p:cBhvr>
                                      <p:tavLst>
                                        <p:tav tm="0">
                                          <p:val>
                                            <p:fltVal val="0"/>
                                          </p:val>
                                        </p:tav>
                                        <p:tav tm="100000">
                                          <p:val>
                                            <p:strVal val="#ppt_h"/>
                                          </p:val>
                                        </p:tav>
                                      </p:tavLst>
                                    </p:anim>
                                    <p:animEffect transition="in" filter="fade">
                                      <p:cBhvr>
                                        <p:cTn id="61" dur="500"/>
                                        <p:tgtEl>
                                          <p:spTgt spid="71"/>
                                        </p:tgtEl>
                                      </p:cBhvr>
                                    </p:animEffect>
                                  </p:childTnLst>
                                </p:cTn>
                              </p:par>
                            </p:childTnLst>
                          </p:cTn>
                        </p:par>
                        <p:par>
                          <p:cTn id="62" fill="hold">
                            <p:stCondLst>
                              <p:cond delay="11500"/>
                            </p:stCondLst>
                            <p:childTnLst>
                              <p:par>
                                <p:cTn id="63" presetID="53" presetClass="entr" presetSubtype="16" fill="hold" grpId="0" nodeType="afterEffect">
                                  <p:stCondLst>
                                    <p:cond delay="0"/>
                                  </p:stCondLst>
                                  <p:childTnLst>
                                    <p:set>
                                      <p:cBhvr>
                                        <p:cTn id="64" dur="1" fill="hold">
                                          <p:stCondLst>
                                            <p:cond delay="0"/>
                                          </p:stCondLst>
                                        </p:cTn>
                                        <p:tgtEl>
                                          <p:spTgt spid="53"/>
                                        </p:tgtEl>
                                        <p:attrNameLst>
                                          <p:attrName>style.visibility</p:attrName>
                                        </p:attrNameLst>
                                      </p:cBhvr>
                                      <p:to>
                                        <p:strVal val="visible"/>
                                      </p:to>
                                    </p:set>
                                    <p:anim calcmode="lin" valueType="num">
                                      <p:cBhvr>
                                        <p:cTn id="65" dur="500" fill="hold"/>
                                        <p:tgtEl>
                                          <p:spTgt spid="53"/>
                                        </p:tgtEl>
                                        <p:attrNameLst>
                                          <p:attrName>ppt_w</p:attrName>
                                        </p:attrNameLst>
                                      </p:cBhvr>
                                      <p:tavLst>
                                        <p:tav tm="0">
                                          <p:val>
                                            <p:fltVal val="0"/>
                                          </p:val>
                                        </p:tav>
                                        <p:tav tm="100000">
                                          <p:val>
                                            <p:strVal val="#ppt_w"/>
                                          </p:val>
                                        </p:tav>
                                      </p:tavLst>
                                    </p:anim>
                                    <p:anim calcmode="lin" valueType="num">
                                      <p:cBhvr>
                                        <p:cTn id="66" dur="500" fill="hold"/>
                                        <p:tgtEl>
                                          <p:spTgt spid="53"/>
                                        </p:tgtEl>
                                        <p:attrNameLst>
                                          <p:attrName>ppt_h</p:attrName>
                                        </p:attrNameLst>
                                      </p:cBhvr>
                                      <p:tavLst>
                                        <p:tav tm="0">
                                          <p:val>
                                            <p:fltVal val="0"/>
                                          </p:val>
                                        </p:tav>
                                        <p:tav tm="100000">
                                          <p:val>
                                            <p:strVal val="#ppt_h"/>
                                          </p:val>
                                        </p:tav>
                                      </p:tavLst>
                                    </p:anim>
                                    <p:animEffect transition="in" filter="fade">
                                      <p:cBhvr>
                                        <p:cTn id="67" dur="500"/>
                                        <p:tgtEl>
                                          <p:spTgt spid="53"/>
                                        </p:tgtEl>
                                      </p:cBhvr>
                                    </p:animEffect>
                                  </p:childTnLst>
                                </p:cTn>
                              </p:par>
                            </p:childTnLst>
                          </p:cTn>
                        </p:par>
                        <p:par>
                          <p:cTn id="68" fill="hold">
                            <p:stCondLst>
                              <p:cond delay="12000"/>
                            </p:stCondLst>
                            <p:childTnLst>
                              <p:par>
                                <p:cTn id="69" presetID="53" presetClass="entr" presetSubtype="16"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 calcmode="lin" valueType="num">
                                      <p:cBhvr>
                                        <p:cTn id="71" dur="500" fill="hold"/>
                                        <p:tgtEl>
                                          <p:spTgt spid="2"/>
                                        </p:tgtEl>
                                        <p:attrNameLst>
                                          <p:attrName>ppt_w</p:attrName>
                                        </p:attrNameLst>
                                      </p:cBhvr>
                                      <p:tavLst>
                                        <p:tav tm="0">
                                          <p:val>
                                            <p:fltVal val="0"/>
                                          </p:val>
                                        </p:tav>
                                        <p:tav tm="100000">
                                          <p:val>
                                            <p:strVal val="#ppt_w"/>
                                          </p:val>
                                        </p:tav>
                                      </p:tavLst>
                                    </p:anim>
                                    <p:anim calcmode="lin" valueType="num">
                                      <p:cBhvr>
                                        <p:cTn id="72" dur="500" fill="hold"/>
                                        <p:tgtEl>
                                          <p:spTgt spid="2"/>
                                        </p:tgtEl>
                                        <p:attrNameLst>
                                          <p:attrName>ppt_h</p:attrName>
                                        </p:attrNameLst>
                                      </p:cBhvr>
                                      <p:tavLst>
                                        <p:tav tm="0">
                                          <p:val>
                                            <p:fltVal val="0"/>
                                          </p:val>
                                        </p:tav>
                                        <p:tav tm="100000">
                                          <p:val>
                                            <p:strVal val="#ppt_h"/>
                                          </p:val>
                                        </p:tav>
                                      </p:tavLst>
                                    </p:anim>
                                    <p:animEffect transition="in" filter="fade">
                                      <p:cBhvr>
                                        <p:cTn id="73" dur="500"/>
                                        <p:tgtEl>
                                          <p:spTgt spid="2"/>
                                        </p:tgtEl>
                                      </p:cBhvr>
                                    </p:animEffect>
                                  </p:childTnLst>
                                </p:cTn>
                              </p:par>
                              <p:par>
                                <p:cTn id="74" presetID="2" presetClass="entr" presetSubtype="2" accel="50000" decel="5000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additive="base">
                                        <p:cTn id="76" dur="500" fill="hold"/>
                                        <p:tgtEl>
                                          <p:spTgt spid="32"/>
                                        </p:tgtEl>
                                        <p:attrNameLst>
                                          <p:attrName>ppt_x</p:attrName>
                                        </p:attrNameLst>
                                      </p:cBhvr>
                                      <p:tavLst>
                                        <p:tav tm="0">
                                          <p:val>
                                            <p:strVal val="1+#ppt_w/2"/>
                                          </p:val>
                                        </p:tav>
                                        <p:tav tm="100000">
                                          <p:val>
                                            <p:strVal val="#ppt_x"/>
                                          </p:val>
                                        </p:tav>
                                      </p:tavLst>
                                    </p:anim>
                                    <p:anim calcmode="lin" valueType="num">
                                      <p:cBhvr additive="base">
                                        <p:cTn id="77" dur="500" fill="hold"/>
                                        <p:tgtEl>
                                          <p:spTgt spid="32"/>
                                        </p:tgtEl>
                                        <p:attrNameLst>
                                          <p:attrName>ppt_y</p:attrName>
                                        </p:attrNameLst>
                                      </p:cBhvr>
                                      <p:tavLst>
                                        <p:tav tm="0">
                                          <p:val>
                                            <p:strVal val="#ppt_y"/>
                                          </p:val>
                                        </p:tav>
                                        <p:tav tm="100000">
                                          <p:val>
                                            <p:strVal val="#ppt_y"/>
                                          </p:val>
                                        </p:tav>
                                      </p:tavLst>
                                    </p:anim>
                                  </p:childTnLst>
                                </p:cTn>
                              </p:par>
                            </p:childTnLst>
                          </p:cTn>
                        </p:par>
                        <p:par>
                          <p:cTn id="78" fill="hold">
                            <p:stCondLst>
                              <p:cond delay="12500"/>
                            </p:stCondLst>
                            <p:childTnLst>
                              <p:par>
                                <p:cTn id="79" presetID="53" presetClass="entr" presetSubtype="16" fill="hold" nodeType="afterEffect">
                                  <p:stCondLst>
                                    <p:cond delay="0"/>
                                  </p:stCondLst>
                                  <p:childTnLst>
                                    <p:set>
                                      <p:cBhvr>
                                        <p:cTn id="80" dur="1" fill="hold">
                                          <p:stCondLst>
                                            <p:cond delay="0"/>
                                          </p:stCondLst>
                                        </p:cTn>
                                        <p:tgtEl>
                                          <p:spTgt spid="3"/>
                                        </p:tgtEl>
                                        <p:attrNameLst>
                                          <p:attrName>style.visibility</p:attrName>
                                        </p:attrNameLst>
                                      </p:cBhvr>
                                      <p:to>
                                        <p:strVal val="visible"/>
                                      </p:to>
                                    </p:set>
                                    <p:anim calcmode="lin" valueType="num">
                                      <p:cBhvr>
                                        <p:cTn id="81" dur="500" fill="hold"/>
                                        <p:tgtEl>
                                          <p:spTgt spid="3"/>
                                        </p:tgtEl>
                                        <p:attrNameLst>
                                          <p:attrName>ppt_w</p:attrName>
                                        </p:attrNameLst>
                                      </p:cBhvr>
                                      <p:tavLst>
                                        <p:tav tm="0">
                                          <p:val>
                                            <p:fltVal val="0"/>
                                          </p:val>
                                        </p:tav>
                                        <p:tav tm="100000">
                                          <p:val>
                                            <p:strVal val="#ppt_w"/>
                                          </p:val>
                                        </p:tav>
                                      </p:tavLst>
                                    </p:anim>
                                    <p:anim calcmode="lin" valueType="num">
                                      <p:cBhvr>
                                        <p:cTn id="82" dur="500" fill="hold"/>
                                        <p:tgtEl>
                                          <p:spTgt spid="3"/>
                                        </p:tgtEl>
                                        <p:attrNameLst>
                                          <p:attrName>ppt_h</p:attrName>
                                        </p:attrNameLst>
                                      </p:cBhvr>
                                      <p:tavLst>
                                        <p:tav tm="0">
                                          <p:val>
                                            <p:fltVal val="0"/>
                                          </p:val>
                                        </p:tav>
                                        <p:tav tm="100000">
                                          <p:val>
                                            <p:strVal val="#ppt_h"/>
                                          </p:val>
                                        </p:tav>
                                      </p:tavLst>
                                    </p:anim>
                                    <p:animEffect transition="in" filter="fade">
                                      <p:cBhvr>
                                        <p:cTn id="83" dur="500"/>
                                        <p:tgtEl>
                                          <p:spTgt spid="3"/>
                                        </p:tgtEl>
                                      </p:cBhvr>
                                    </p:animEffect>
                                  </p:childTnLst>
                                </p:cTn>
                              </p:par>
                              <p:par>
                                <p:cTn id="84" presetID="2" presetClass="entr" presetSubtype="2" accel="50000" decel="50000"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additive="base">
                                        <p:cTn id="86" dur="500" fill="hold"/>
                                        <p:tgtEl>
                                          <p:spTgt spid="33"/>
                                        </p:tgtEl>
                                        <p:attrNameLst>
                                          <p:attrName>ppt_x</p:attrName>
                                        </p:attrNameLst>
                                      </p:cBhvr>
                                      <p:tavLst>
                                        <p:tav tm="0">
                                          <p:val>
                                            <p:strVal val="1+#ppt_w/2"/>
                                          </p:val>
                                        </p:tav>
                                        <p:tav tm="100000">
                                          <p:val>
                                            <p:strVal val="#ppt_x"/>
                                          </p:val>
                                        </p:tav>
                                      </p:tavLst>
                                    </p:anim>
                                    <p:anim calcmode="lin" valueType="num">
                                      <p:cBhvr additive="base">
                                        <p:cTn id="87" dur="500" fill="hold"/>
                                        <p:tgtEl>
                                          <p:spTgt spid="33"/>
                                        </p:tgtEl>
                                        <p:attrNameLst>
                                          <p:attrName>ppt_y</p:attrName>
                                        </p:attrNameLst>
                                      </p:cBhvr>
                                      <p:tavLst>
                                        <p:tav tm="0">
                                          <p:val>
                                            <p:strVal val="#ppt_y"/>
                                          </p:val>
                                        </p:tav>
                                        <p:tav tm="100000">
                                          <p:val>
                                            <p:strVal val="#ppt_y"/>
                                          </p:val>
                                        </p:tav>
                                      </p:tavLst>
                                    </p:anim>
                                  </p:childTnLst>
                                </p:cTn>
                              </p:par>
                            </p:childTnLst>
                          </p:cTn>
                        </p:par>
                        <p:par>
                          <p:cTn id="88" fill="hold">
                            <p:stCondLst>
                              <p:cond delay="13000"/>
                            </p:stCondLst>
                            <p:childTnLst>
                              <p:par>
                                <p:cTn id="89" presetID="53" presetClass="entr" presetSubtype="16" fill="hold" nodeType="afterEffect">
                                  <p:stCondLst>
                                    <p:cond delay="0"/>
                                  </p:stCondLst>
                                  <p:childTnLst>
                                    <p:set>
                                      <p:cBhvr>
                                        <p:cTn id="90" dur="1" fill="hold">
                                          <p:stCondLst>
                                            <p:cond delay="0"/>
                                          </p:stCondLst>
                                        </p:cTn>
                                        <p:tgtEl>
                                          <p:spTgt spid="4"/>
                                        </p:tgtEl>
                                        <p:attrNameLst>
                                          <p:attrName>style.visibility</p:attrName>
                                        </p:attrNameLst>
                                      </p:cBhvr>
                                      <p:to>
                                        <p:strVal val="visible"/>
                                      </p:to>
                                    </p:set>
                                    <p:anim calcmode="lin" valueType="num">
                                      <p:cBhvr>
                                        <p:cTn id="91" dur="500" fill="hold"/>
                                        <p:tgtEl>
                                          <p:spTgt spid="4"/>
                                        </p:tgtEl>
                                        <p:attrNameLst>
                                          <p:attrName>ppt_w</p:attrName>
                                        </p:attrNameLst>
                                      </p:cBhvr>
                                      <p:tavLst>
                                        <p:tav tm="0">
                                          <p:val>
                                            <p:fltVal val="0"/>
                                          </p:val>
                                        </p:tav>
                                        <p:tav tm="100000">
                                          <p:val>
                                            <p:strVal val="#ppt_w"/>
                                          </p:val>
                                        </p:tav>
                                      </p:tavLst>
                                    </p:anim>
                                    <p:anim calcmode="lin" valueType="num">
                                      <p:cBhvr>
                                        <p:cTn id="92" dur="500" fill="hold"/>
                                        <p:tgtEl>
                                          <p:spTgt spid="4"/>
                                        </p:tgtEl>
                                        <p:attrNameLst>
                                          <p:attrName>ppt_h</p:attrName>
                                        </p:attrNameLst>
                                      </p:cBhvr>
                                      <p:tavLst>
                                        <p:tav tm="0">
                                          <p:val>
                                            <p:fltVal val="0"/>
                                          </p:val>
                                        </p:tav>
                                        <p:tav tm="100000">
                                          <p:val>
                                            <p:strVal val="#ppt_h"/>
                                          </p:val>
                                        </p:tav>
                                      </p:tavLst>
                                    </p:anim>
                                    <p:animEffect transition="in" filter="fade">
                                      <p:cBhvr>
                                        <p:cTn id="93" dur="500"/>
                                        <p:tgtEl>
                                          <p:spTgt spid="4"/>
                                        </p:tgtEl>
                                      </p:cBhvr>
                                    </p:animEffect>
                                  </p:childTnLst>
                                </p:cTn>
                              </p:par>
                              <p:par>
                                <p:cTn id="94" presetID="2" presetClass="entr" presetSubtype="2" accel="50000" decel="5000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 calcmode="lin" valueType="num">
                                      <p:cBhvr additive="base">
                                        <p:cTn id="96" dur="500" fill="hold"/>
                                        <p:tgtEl>
                                          <p:spTgt spid="34"/>
                                        </p:tgtEl>
                                        <p:attrNameLst>
                                          <p:attrName>ppt_x</p:attrName>
                                        </p:attrNameLst>
                                      </p:cBhvr>
                                      <p:tavLst>
                                        <p:tav tm="0">
                                          <p:val>
                                            <p:strVal val="1+#ppt_w/2"/>
                                          </p:val>
                                        </p:tav>
                                        <p:tav tm="100000">
                                          <p:val>
                                            <p:strVal val="#ppt_x"/>
                                          </p:val>
                                        </p:tav>
                                      </p:tavLst>
                                    </p:anim>
                                    <p:anim calcmode="lin" valueType="num">
                                      <p:cBhvr additive="base">
                                        <p:cTn id="97" dur="500" fill="hold"/>
                                        <p:tgtEl>
                                          <p:spTgt spid="34"/>
                                        </p:tgtEl>
                                        <p:attrNameLst>
                                          <p:attrName>ppt_y</p:attrName>
                                        </p:attrNameLst>
                                      </p:cBhvr>
                                      <p:tavLst>
                                        <p:tav tm="0">
                                          <p:val>
                                            <p:strVal val="#ppt_y"/>
                                          </p:val>
                                        </p:tav>
                                        <p:tav tm="100000">
                                          <p:val>
                                            <p:strVal val="#ppt_y"/>
                                          </p:val>
                                        </p:tav>
                                      </p:tavLst>
                                    </p:anim>
                                  </p:childTnLst>
                                </p:cTn>
                              </p:par>
                            </p:childTnLst>
                          </p:cTn>
                        </p:par>
                        <p:par>
                          <p:cTn id="98" fill="hold">
                            <p:stCondLst>
                              <p:cond delay="13500"/>
                            </p:stCondLst>
                            <p:childTnLst>
                              <p:par>
                                <p:cTn id="99" presetID="53" presetClass="entr" presetSubtype="16" fill="hold" nodeType="afterEffect">
                                  <p:stCondLst>
                                    <p:cond delay="0"/>
                                  </p:stCondLst>
                                  <p:childTnLst>
                                    <p:set>
                                      <p:cBhvr>
                                        <p:cTn id="100" dur="1" fill="hold">
                                          <p:stCondLst>
                                            <p:cond delay="0"/>
                                          </p:stCondLst>
                                        </p:cTn>
                                        <p:tgtEl>
                                          <p:spTgt spid="5"/>
                                        </p:tgtEl>
                                        <p:attrNameLst>
                                          <p:attrName>style.visibility</p:attrName>
                                        </p:attrNameLst>
                                      </p:cBhvr>
                                      <p:to>
                                        <p:strVal val="visible"/>
                                      </p:to>
                                    </p:set>
                                    <p:anim calcmode="lin" valueType="num">
                                      <p:cBhvr>
                                        <p:cTn id="101" dur="500" fill="hold"/>
                                        <p:tgtEl>
                                          <p:spTgt spid="5"/>
                                        </p:tgtEl>
                                        <p:attrNameLst>
                                          <p:attrName>ppt_w</p:attrName>
                                        </p:attrNameLst>
                                      </p:cBhvr>
                                      <p:tavLst>
                                        <p:tav tm="0">
                                          <p:val>
                                            <p:fltVal val="0"/>
                                          </p:val>
                                        </p:tav>
                                        <p:tav tm="100000">
                                          <p:val>
                                            <p:strVal val="#ppt_w"/>
                                          </p:val>
                                        </p:tav>
                                      </p:tavLst>
                                    </p:anim>
                                    <p:anim calcmode="lin" valueType="num">
                                      <p:cBhvr>
                                        <p:cTn id="102" dur="500" fill="hold"/>
                                        <p:tgtEl>
                                          <p:spTgt spid="5"/>
                                        </p:tgtEl>
                                        <p:attrNameLst>
                                          <p:attrName>ppt_h</p:attrName>
                                        </p:attrNameLst>
                                      </p:cBhvr>
                                      <p:tavLst>
                                        <p:tav tm="0">
                                          <p:val>
                                            <p:fltVal val="0"/>
                                          </p:val>
                                        </p:tav>
                                        <p:tav tm="100000">
                                          <p:val>
                                            <p:strVal val="#ppt_h"/>
                                          </p:val>
                                        </p:tav>
                                      </p:tavLst>
                                    </p:anim>
                                    <p:animEffect transition="in" filter="fade">
                                      <p:cBhvr>
                                        <p:cTn id="103" dur="500"/>
                                        <p:tgtEl>
                                          <p:spTgt spid="5"/>
                                        </p:tgtEl>
                                      </p:cBhvr>
                                    </p:animEffect>
                                  </p:childTnLst>
                                </p:cTn>
                              </p:par>
                              <p:par>
                                <p:cTn id="104" presetID="2" presetClass="entr" presetSubtype="2" accel="50000" decel="50000"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additive="base">
                                        <p:cTn id="106" dur="500" fill="hold"/>
                                        <p:tgtEl>
                                          <p:spTgt spid="35"/>
                                        </p:tgtEl>
                                        <p:attrNameLst>
                                          <p:attrName>ppt_x</p:attrName>
                                        </p:attrNameLst>
                                      </p:cBhvr>
                                      <p:tavLst>
                                        <p:tav tm="0">
                                          <p:val>
                                            <p:strVal val="1+#ppt_w/2"/>
                                          </p:val>
                                        </p:tav>
                                        <p:tav tm="100000">
                                          <p:val>
                                            <p:strVal val="#ppt_x"/>
                                          </p:val>
                                        </p:tav>
                                      </p:tavLst>
                                    </p:anim>
                                    <p:anim calcmode="lin" valueType="num">
                                      <p:cBhvr additive="base">
                                        <p:cTn id="10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Graphic spid="64" grpId="0">
        <p:bldAsOne/>
      </p:bldGraphic>
      <p:bldP spid="69" grpId="0"/>
      <p:bldGraphic spid="65" grpId="0">
        <p:bldAsOne/>
      </p:bldGraphic>
      <p:bldP spid="70" grpId="0"/>
      <p:bldGraphic spid="66" grpId="0">
        <p:bldAsOne/>
      </p:bldGraphic>
      <p:bldP spid="71" grpId="0"/>
      <p:bldP spid="50" grpId="0"/>
      <p:bldP spid="51" grpId="0"/>
      <p:bldP spid="52" grpId="0"/>
      <p:bldP spid="53" grpId="0"/>
      <p:bldP spid="32" grpId="0"/>
      <p:bldP spid="33" grpId="0"/>
      <p:bldP spid="34"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48597" y="1527884"/>
            <a:ext cx="3027461" cy="2803253"/>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100" dirty="0">
              <a:latin typeface="微软雅黑" panose="020B0503020204020204" pitchFamily="34" charset="-122"/>
              <a:ea typeface="微软雅黑" panose="020B0503020204020204" pitchFamily="34" charset="-122"/>
            </a:endParaRPr>
          </a:p>
        </p:txBody>
      </p:sp>
      <p:sp>
        <p:nvSpPr>
          <p:cNvPr id="5" name="文本框 4"/>
          <p:cNvSpPr txBox="1">
            <a:spLocks noChangeArrowheads="1"/>
          </p:cNvSpPr>
          <p:nvPr/>
        </p:nvSpPr>
        <p:spPr bwMode="auto">
          <a:xfrm>
            <a:off x="2065409" y="1991347"/>
            <a:ext cx="165960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b="1" dirty="0">
                <a:solidFill>
                  <a:schemeClr val="bg1"/>
                </a:solidFill>
                <a:latin typeface="+mn-ea"/>
                <a:ea typeface="+mn-ea"/>
              </a:rPr>
              <a:t>在此位置添加你内容</a:t>
            </a:r>
            <a:endParaRPr lang="zh-CN" altLang="en-US" sz="1200" b="1" dirty="0">
              <a:solidFill>
                <a:schemeClr val="bg1"/>
              </a:solidFill>
              <a:latin typeface="+mn-ea"/>
              <a:ea typeface="+mn-ea"/>
            </a:endParaRPr>
          </a:p>
        </p:txBody>
      </p:sp>
      <p:sp>
        <p:nvSpPr>
          <p:cNvPr id="6" name="文本框 18"/>
          <p:cNvSpPr txBox="1">
            <a:spLocks noChangeArrowheads="1"/>
          </p:cNvSpPr>
          <p:nvPr/>
        </p:nvSpPr>
        <p:spPr bwMode="auto">
          <a:xfrm>
            <a:off x="1830301" y="2254596"/>
            <a:ext cx="21298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900" dirty="0">
                <a:solidFill>
                  <a:schemeClr val="bg1"/>
                </a:solidFill>
                <a:latin typeface="+mn-ea"/>
                <a:ea typeface="+mn-ea"/>
              </a:rPr>
              <a:t>点击输入详细内容，添加你的论文内容。点击输入详细内容</a:t>
            </a:r>
            <a:endParaRPr lang="zh-CN" altLang="en-US" sz="900" dirty="0">
              <a:solidFill>
                <a:schemeClr val="bg1"/>
              </a:solidFill>
              <a:latin typeface="+mn-ea"/>
              <a:ea typeface="+mn-ea"/>
            </a:endParaRPr>
          </a:p>
        </p:txBody>
      </p:sp>
      <p:sp>
        <p:nvSpPr>
          <p:cNvPr id="7" name="文本框 5"/>
          <p:cNvSpPr txBox="1">
            <a:spLocks noChangeArrowheads="1"/>
          </p:cNvSpPr>
          <p:nvPr/>
        </p:nvSpPr>
        <p:spPr bwMode="auto">
          <a:xfrm>
            <a:off x="2069167" y="2780516"/>
            <a:ext cx="165208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200" b="1" dirty="0">
                <a:solidFill>
                  <a:schemeClr val="bg1"/>
                </a:solidFill>
                <a:latin typeface="+mn-ea"/>
                <a:ea typeface="+mn-ea"/>
              </a:rPr>
              <a:t>在此位置添加你内容</a:t>
            </a:r>
            <a:endParaRPr lang="zh-CN" altLang="en-US" sz="1200" b="1" dirty="0">
              <a:solidFill>
                <a:schemeClr val="bg1"/>
              </a:solidFill>
              <a:latin typeface="+mn-ea"/>
              <a:ea typeface="+mn-ea"/>
            </a:endParaRPr>
          </a:p>
        </p:txBody>
      </p:sp>
      <p:sp>
        <p:nvSpPr>
          <p:cNvPr id="8" name="文本框 18"/>
          <p:cNvSpPr txBox="1">
            <a:spLocks noChangeArrowheads="1"/>
          </p:cNvSpPr>
          <p:nvPr/>
        </p:nvSpPr>
        <p:spPr bwMode="auto">
          <a:xfrm>
            <a:off x="1830771" y="3043766"/>
            <a:ext cx="212887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900" dirty="0">
                <a:solidFill>
                  <a:schemeClr val="bg1"/>
                </a:solidFill>
                <a:latin typeface="+mn-ea"/>
                <a:ea typeface="+mn-ea"/>
              </a:rPr>
              <a:t>点击输入详细内容，添加你的论文内容。点击输入详细内容</a:t>
            </a:r>
            <a:endParaRPr lang="zh-CN" altLang="en-US" sz="900" dirty="0">
              <a:solidFill>
                <a:schemeClr val="bg1"/>
              </a:solidFill>
              <a:latin typeface="+mn-ea"/>
              <a:ea typeface="+mn-ea"/>
            </a:endParaRPr>
          </a:p>
        </p:txBody>
      </p:sp>
      <p:sp>
        <p:nvSpPr>
          <p:cNvPr id="9" name="矩形 8"/>
          <p:cNvSpPr/>
          <p:nvPr/>
        </p:nvSpPr>
        <p:spPr>
          <a:xfrm>
            <a:off x="1905851" y="3669642"/>
            <a:ext cx="1994532" cy="547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100" dirty="0">
              <a:latin typeface="+mn-ea"/>
            </a:endParaRPr>
          </a:p>
        </p:txBody>
      </p:sp>
      <p:sp>
        <p:nvSpPr>
          <p:cNvPr id="10" name="矩形 9"/>
          <p:cNvSpPr/>
          <p:nvPr/>
        </p:nvSpPr>
        <p:spPr>
          <a:xfrm>
            <a:off x="4457638" y="1521561"/>
            <a:ext cx="3521591" cy="2820341"/>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dirty="0"/>
          </a:p>
        </p:txBody>
      </p:sp>
      <p:sp>
        <p:nvSpPr>
          <p:cNvPr id="11" name="矩形 10"/>
          <p:cNvSpPr/>
          <p:nvPr/>
        </p:nvSpPr>
        <p:spPr>
          <a:xfrm>
            <a:off x="1905851" y="3968965"/>
            <a:ext cx="1994532" cy="547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100" dirty="0">
              <a:latin typeface="微软雅黑" panose="020B0503020204020204" pitchFamily="34" charset="-122"/>
              <a:ea typeface="微软雅黑" panose="020B0503020204020204" pitchFamily="34" charset="-122"/>
            </a:endParaRPr>
          </a:p>
        </p:txBody>
      </p:sp>
      <p:sp>
        <p:nvSpPr>
          <p:cNvPr id="12" name="矩形 11"/>
          <p:cNvSpPr/>
          <p:nvPr/>
        </p:nvSpPr>
        <p:spPr>
          <a:xfrm>
            <a:off x="1905463" y="3816846"/>
            <a:ext cx="1994532" cy="547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100" dirty="0">
              <a:latin typeface="+mn-ea"/>
            </a:endParaRPr>
          </a:p>
        </p:txBody>
      </p:sp>
      <p:sp>
        <p:nvSpPr>
          <p:cNvPr id="13" name="矩形 12"/>
          <p:cNvSpPr/>
          <p:nvPr/>
        </p:nvSpPr>
        <p:spPr>
          <a:xfrm>
            <a:off x="1905462" y="4116168"/>
            <a:ext cx="1994532" cy="547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1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advClick="0" advTm="3500">
        <p14:pan dir="u"/>
      </p:transition>
    </mc:Choice>
    <mc:Fallback>
      <p:transition spd="med" advClick="0" advTm="3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ppt_w/2"/>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ppt_x</p:attrName>
                                        </p:attrNameLst>
                                      </p:cBhvr>
                                      <p:tavLst>
                                        <p:tav tm="0">
                                          <p:val>
                                            <p:strVal val="#ppt_x"/>
                                          </p:val>
                                        </p:tav>
                                        <p:tav tm="100000">
                                          <p:val>
                                            <p:strVal val="#ppt_x"/>
                                          </p:val>
                                        </p:tav>
                                      </p:tavLst>
                                    </p:anim>
                                    <p:anim calcmode="lin" valueType="num">
                                      <p:cBhvr>
                                        <p:cTn id="45" dur="500" fill="hold"/>
                                        <p:tgtEl>
                                          <p:spTgt spid="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anim calcmode="lin" valueType="num">
                                      <p:cBhvr>
                                        <p:cTn id="49" dur="500" fill="hold"/>
                                        <p:tgtEl>
                                          <p:spTgt spid="8"/>
                                        </p:tgtEl>
                                        <p:attrNameLst>
                                          <p:attrName>ppt_x</p:attrName>
                                        </p:attrNameLst>
                                      </p:cBhvr>
                                      <p:tavLst>
                                        <p:tav tm="0">
                                          <p:val>
                                            <p:strVal val="#ppt_x"/>
                                          </p:val>
                                        </p:tav>
                                        <p:tav tm="100000">
                                          <p:val>
                                            <p:strVal val="#ppt_x"/>
                                          </p:val>
                                        </p:tav>
                                      </p:tavLst>
                                    </p:anim>
                                    <p:anim calcmode="lin" valueType="num">
                                      <p:cBhvr>
                                        <p:cTn id="5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79" name="组合 15"/>
          <p:cNvGrpSpPr/>
          <p:nvPr/>
        </p:nvGrpSpPr>
        <p:grpSpPr>
          <a:xfrm>
            <a:off x="3788064" y="1635646"/>
            <a:ext cx="1666760" cy="1107996"/>
            <a:chOff x="5398753" y="995149"/>
            <a:chExt cx="2222347" cy="1477327"/>
          </a:xfrm>
        </p:grpSpPr>
        <p:sp>
          <p:nvSpPr>
            <p:cNvPr id="80" name="文本框 5"/>
            <p:cNvSpPr txBox="1"/>
            <p:nvPr/>
          </p:nvSpPr>
          <p:spPr>
            <a:xfrm>
              <a:off x="5398753" y="995149"/>
              <a:ext cx="1391835" cy="1477327"/>
            </a:xfrm>
            <a:prstGeom prst="rect">
              <a:avLst/>
            </a:prstGeom>
            <a:noFill/>
          </p:spPr>
          <p:txBody>
            <a:bodyPr wrap="none" rtlCol="0">
              <a:spAutoFit/>
            </a:bodyPr>
            <a:lstStyle/>
            <a:p>
              <a:pPr algn="ctr"/>
              <a:r>
                <a:rPr lang="en-US" altLang="zh-CN" sz="6600" b="1" dirty="0">
                  <a:solidFill>
                    <a:schemeClr val="accent5"/>
                  </a:solidFill>
                </a:rPr>
                <a:t>03</a:t>
              </a:r>
              <a:endParaRPr lang="zh-CN" altLang="en-US" sz="6600" b="1" dirty="0">
                <a:solidFill>
                  <a:schemeClr val="accent5"/>
                </a:solidFill>
              </a:endParaRPr>
            </a:p>
          </p:txBody>
        </p:sp>
        <p:sp>
          <p:nvSpPr>
            <p:cNvPr id="81" name="文本框 14"/>
            <p:cNvSpPr txBox="1"/>
            <p:nvPr/>
          </p:nvSpPr>
          <p:spPr>
            <a:xfrm>
              <a:off x="6682381" y="1623163"/>
              <a:ext cx="938719" cy="615553"/>
            </a:xfrm>
            <a:prstGeom prst="rect">
              <a:avLst/>
            </a:prstGeom>
            <a:noFill/>
          </p:spPr>
          <p:txBody>
            <a:bodyPr wrap="none" rtlCol="0">
              <a:spAutoFit/>
            </a:bodyPr>
            <a:lstStyle/>
            <a:p>
              <a:r>
                <a:rPr lang="en-US" altLang="zh-CN" sz="2400" dirty="0">
                  <a:solidFill>
                    <a:schemeClr val="accent5"/>
                  </a:solidFill>
                </a:rPr>
                <a:t>part</a:t>
              </a:r>
              <a:endParaRPr lang="zh-CN" altLang="en-US" sz="2400" dirty="0">
                <a:solidFill>
                  <a:schemeClr val="accent5"/>
                </a:solidFill>
              </a:endParaRPr>
            </a:p>
          </p:txBody>
        </p:sp>
      </p:grpSp>
      <p:sp>
        <p:nvSpPr>
          <p:cNvPr id="83" name="矩形 69"/>
          <p:cNvSpPr>
            <a:spLocks noChangeArrowheads="1"/>
          </p:cNvSpPr>
          <p:nvPr/>
        </p:nvSpPr>
        <p:spPr bwMode="auto">
          <a:xfrm>
            <a:off x="2659131" y="2621265"/>
            <a:ext cx="3853309" cy="4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70"/>
          <p:cNvSpPr>
            <a:spLocks noChangeArrowheads="1"/>
          </p:cNvSpPr>
          <p:nvPr/>
        </p:nvSpPr>
        <p:spPr bwMode="auto">
          <a:xfrm>
            <a:off x="1878250" y="3125321"/>
            <a:ext cx="5415072" cy="23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在此处添加文字，在此处在此处添加文字在此处添加文字</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2411760" y="2837289"/>
            <a:ext cx="1092340"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697391" y="2837289"/>
            <a:ext cx="1034849"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ppt_w</p:attrName>
                                        </p:attrNameLst>
                                      </p:cBhvr>
                                      <p:tavLst>
                                        <p:tav tm="0">
                                          <p:val>
                                            <p:strVal val="#ppt_w+.3"/>
                                          </p:val>
                                        </p:tav>
                                        <p:tav tm="100000">
                                          <p:val>
                                            <p:strVal val="#ppt_w"/>
                                          </p:val>
                                        </p:tav>
                                      </p:tavLst>
                                    </p:anim>
                                    <p:anim calcmode="lin" valueType="num">
                                      <p:cBhvr>
                                        <p:cTn id="8" dur="1000" fill="hold"/>
                                        <p:tgtEl>
                                          <p:spTgt spid="68"/>
                                        </p:tgtEl>
                                        <p:attrNameLst>
                                          <p:attrName>ppt_h</p:attrName>
                                        </p:attrNameLst>
                                      </p:cBhvr>
                                      <p:tavLst>
                                        <p:tav tm="0">
                                          <p:val>
                                            <p:strVal val="#ppt_h"/>
                                          </p:val>
                                        </p:tav>
                                        <p:tav tm="100000">
                                          <p:val>
                                            <p:strVal val="#ppt_h"/>
                                          </p:val>
                                        </p:tav>
                                      </p:tavLst>
                                    </p:anim>
                                    <p:animEffect transition="in" filter="fade">
                                      <p:cBhvr>
                                        <p:cTn id="9" dur="1000"/>
                                        <p:tgtEl>
                                          <p:spTgt spid="68"/>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fade">
                                      <p:cBhvr>
                                        <p:cTn id="14" dur="1000"/>
                                        <p:tgtEl>
                                          <p:spTgt spid="79"/>
                                        </p:tgtEl>
                                      </p:cBhvr>
                                    </p:animEffect>
                                    <p:anim calcmode="lin" valueType="num">
                                      <p:cBhvr>
                                        <p:cTn id="15" dur="1000" fill="hold"/>
                                        <p:tgtEl>
                                          <p:spTgt spid="79"/>
                                        </p:tgtEl>
                                        <p:attrNameLst>
                                          <p:attrName>ppt_x</p:attrName>
                                        </p:attrNameLst>
                                      </p:cBhvr>
                                      <p:tavLst>
                                        <p:tav tm="0">
                                          <p:val>
                                            <p:strVal val="#ppt_x"/>
                                          </p:val>
                                        </p:tav>
                                        <p:tav tm="100000">
                                          <p:val>
                                            <p:strVal val="#ppt_x"/>
                                          </p:val>
                                        </p:tav>
                                      </p:tavLst>
                                    </p:anim>
                                    <p:anim calcmode="lin" valueType="num">
                                      <p:cBhvr>
                                        <p:cTn id="16" dur="1000" fill="hold"/>
                                        <p:tgtEl>
                                          <p:spTgt spid="7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86"/>
                                        </p:tgtEl>
                                        <p:attrNameLst>
                                          <p:attrName>style.visibility</p:attrName>
                                        </p:attrNameLst>
                                      </p:cBhvr>
                                      <p:to>
                                        <p:strVal val="visible"/>
                                      </p:to>
                                    </p:set>
                                    <p:animEffect transition="in" filter="wipe(right)">
                                      <p:cBhvr>
                                        <p:cTn id="24" dur="500"/>
                                        <p:tgtEl>
                                          <p:spTgt spid="86"/>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p:cTn id="28" dur="500" fill="hold"/>
                                        <p:tgtEl>
                                          <p:spTgt spid="83"/>
                                        </p:tgtEl>
                                        <p:attrNameLst>
                                          <p:attrName>ppt_w</p:attrName>
                                        </p:attrNameLst>
                                      </p:cBhvr>
                                      <p:tavLst>
                                        <p:tav tm="0">
                                          <p:val>
                                            <p:fltVal val="0"/>
                                          </p:val>
                                        </p:tav>
                                        <p:tav tm="100000">
                                          <p:val>
                                            <p:strVal val="#ppt_w"/>
                                          </p:val>
                                        </p:tav>
                                      </p:tavLst>
                                    </p:anim>
                                    <p:anim calcmode="lin" valueType="num">
                                      <p:cBhvr>
                                        <p:cTn id="29" dur="500" fill="hold"/>
                                        <p:tgtEl>
                                          <p:spTgt spid="83"/>
                                        </p:tgtEl>
                                        <p:attrNameLst>
                                          <p:attrName>ppt_h</p:attrName>
                                        </p:attrNameLst>
                                      </p:cBhvr>
                                      <p:tavLst>
                                        <p:tav tm="0">
                                          <p:val>
                                            <p:fltVal val="0"/>
                                          </p:val>
                                        </p:tav>
                                        <p:tav tm="100000">
                                          <p:val>
                                            <p:strVal val="#ppt_h"/>
                                          </p:val>
                                        </p:tav>
                                      </p:tavLst>
                                    </p:anim>
                                    <p:animEffect transition="in" filter="fade">
                                      <p:cBhvr>
                                        <p:cTn id="30" dur="500"/>
                                        <p:tgtEl>
                                          <p:spTgt spid="83"/>
                                        </p:tgtEl>
                                      </p:cBhvr>
                                    </p:animEffect>
                                  </p:childTnLst>
                                </p:cTn>
                              </p:par>
                            </p:childTnLst>
                          </p:cTn>
                        </p:par>
                        <p:par>
                          <p:cTn id="31" fill="hold">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p:cTn id="34" dur="750" fill="hold"/>
                                        <p:tgtEl>
                                          <p:spTgt spid="84"/>
                                        </p:tgtEl>
                                        <p:attrNameLst>
                                          <p:attrName>ppt_w</p:attrName>
                                        </p:attrNameLst>
                                      </p:cBhvr>
                                      <p:tavLst>
                                        <p:tav tm="0">
                                          <p:val>
                                            <p:fltVal val="0"/>
                                          </p:val>
                                        </p:tav>
                                        <p:tav tm="100000">
                                          <p:val>
                                            <p:strVal val="#ppt_w"/>
                                          </p:val>
                                        </p:tav>
                                      </p:tavLst>
                                    </p:anim>
                                    <p:anim calcmode="lin" valueType="num">
                                      <p:cBhvr>
                                        <p:cTn id="35" dur="750" fill="hold"/>
                                        <p:tgtEl>
                                          <p:spTgt spid="84"/>
                                        </p:tgtEl>
                                        <p:attrNameLst>
                                          <p:attrName>ppt_h</p:attrName>
                                        </p:attrNameLst>
                                      </p:cBhvr>
                                      <p:tavLst>
                                        <p:tav tm="0">
                                          <p:val>
                                            <p:fltVal val="0"/>
                                          </p:val>
                                        </p:tav>
                                        <p:tav tm="100000">
                                          <p:val>
                                            <p:strVal val="#ppt_h"/>
                                          </p:val>
                                        </p:tav>
                                      </p:tavLst>
                                    </p:anim>
                                    <p:anim calcmode="lin" valueType="num">
                                      <p:cBhvr>
                                        <p:cTn id="36" dur="750" fill="hold"/>
                                        <p:tgtEl>
                                          <p:spTgt spid="84"/>
                                        </p:tgtEl>
                                        <p:attrNameLst>
                                          <p:attrName>style.rotation</p:attrName>
                                        </p:attrNameLst>
                                      </p:cBhvr>
                                      <p:tavLst>
                                        <p:tav tm="0">
                                          <p:val>
                                            <p:fltVal val="90"/>
                                          </p:val>
                                        </p:tav>
                                        <p:tav tm="100000">
                                          <p:val>
                                            <p:fltVal val="0"/>
                                          </p:val>
                                        </p:tav>
                                      </p:tavLst>
                                    </p:anim>
                                    <p:animEffect transition="in" filter="fade">
                                      <p:cBhvr>
                                        <p:cTn id="37" dur="75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75"/>
          <p:cNvSpPr/>
          <p:nvPr/>
        </p:nvSpPr>
        <p:spPr>
          <a:xfrm>
            <a:off x="5476162" y="1519701"/>
            <a:ext cx="1329861" cy="443198"/>
          </a:xfrm>
          <a:prstGeom prst="rect">
            <a:avLst/>
          </a:prstGeom>
          <a:ln w="12700">
            <a:miter lim="400000"/>
          </a:ln>
        </p:spPr>
        <p:txBody>
          <a:bodyPr lIns="0" tIns="0" rIns="0" bIns="0" anchor="t" anchorCtr="0">
            <a:spAutoFit/>
          </a:bodyPr>
          <a:lstStyle>
            <a:lvl1pPr algn="l">
              <a:lnSpc>
                <a:spcPct val="120000"/>
              </a:lnSpc>
              <a:spcBef>
                <a:spcPts val="1500"/>
              </a:spcBef>
              <a:defRPr sz="2000">
                <a:solidFill>
                  <a:srgbClr val="53585F"/>
                </a:solidFill>
                <a:latin typeface="Source Sans Pro"/>
                <a:ea typeface="Source Sans Pro"/>
                <a:cs typeface="Source Sans Pro"/>
                <a:sym typeface="Source Sans Pro"/>
              </a:defRPr>
            </a:lvl1pPr>
          </a:lstStyle>
          <a:p>
            <a:pPr>
              <a:defRPr sz="1800">
                <a:solidFill>
                  <a:srgbClr val="000000"/>
                </a:solidFill>
              </a:defRPr>
            </a:pPr>
            <a:r>
              <a:rPr lang="en-US" altLang="zh-CN"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Shape 1877"/>
          <p:cNvSpPr/>
          <p:nvPr/>
        </p:nvSpPr>
        <p:spPr>
          <a:xfrm>
            <a:off x="3893559" y="1519701"/>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Shape 1879"/>
          <p:cNvSpPr/>
          <p:nvPr/>
        </p:nvSpPr>
        <p:spPr>
          <a:xfrm>
            <a:off x="4635601" y="2261783"/>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Shape 1883"/>
          <p:cNvSpPr/>
          <p:nvPr/>
        </p:nvSpPr>
        <p:spPr>
          <a:xfrm>
            <a:off x="3151517" y="2261783"/>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86"/>
          <p:cNvSpPr/>
          <p:nvPr/>
        </p:nvSpPr>
        <p:spPr>
          <a:xfrm>
            <a:off x="6212068" y="3064985"/>
            <a:ext cx="1329862" cy="443198"/>
          </a:xfrm>
          <a:prstGeom prst="rect">
            <a:avLst/>
          </a:prstGeom>
          <a:ln w="12700">
            <a:miter lim="400000"/>
          </a:ln>
        </p:spPr>
        <p:txBody>
          <a:bodyPr lIns="0" tIns="0" rIns="0" bIns="0" anchor="t" anchorCtr="0">
            <a:spAutoFit/>
          </a:bodyPr>
          <a:lstStyle>
            <a:lvl1pPr algn="l">
              <a:lnSpc>
                <a:spcPct val="120000"/>
              </a:lnSpc>
              <a:spcBef>
                <a:spcPts val="1500"/>
              </a:spcBef>
              <a:defRPr sz="2000">
                <a:solidFill>
                  <a:srgbClr val="53585F"/>
                </a:solidFill>
                <a:latin typeface="Source Sans Pro"/>
                <a:ea typeface="Source Sans Pro"/>
                <a:cs typeface="Source Sans Pro"/>
                <a:sym typeface="Source Sans Pro"/>
              </a:defRPr>
            </a:lvl1pPr>
          </a:lstStyle>
          <a:p>
            <a:pPr>
              <a:defRPr sz="1800">
                <a:solidFill>
                  <a:srgbClr val="000000"/>
                </a:solidFill>
              </a:defRPr>
            </a:pPr>
            <a:r>
              <a:rPr lang="en-US" altLang="zh-CN"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1" name="Shape 1887"/>
          <p:cNvSpPr/>
          <p:nvPr/>
        </p:nvSpPr>
        <p:spPr>
          <a:xfrm>
            <a:off x="6219212" y="2883335"/>
            <a:ext cx="1155221" cy="184666"/>
          </a:xfrm>
          <a:prstGeom prst="rect">
            <a:avLst/>
          </a:prstGeom>
          <a:ln w="12700">
            <a:miter lim="400000"/>
          </a:ln>
        </p:spPr>
        <p:txBody>
          <a:bodyPr lIns="0" tIns="0" rIns="0" bIns="0" anchor="t" anchorCtr="0">
            <a:spAutoFit/>
          </a:bodyPr>
          <a:lstStyle>
            <a:lvl1pPr algn="l">
              <a:lnSpc>
                <a:spcPct val="120000"/>
              </a:lnSpc>
              <a:defRPr sz="3500">
                <a:solidFill>
                  <a:srgbClr val="53585F"/>
                </a:solidFill>
              </a:defRPr>
            </a:lvl1pPr>
          </a:lstStyle>
          <a:p>
            <a:pPr>
              <a:defRPr sz="1800">
                <a:solidFill>
                  <a:srgbClr val="000000"/>
                </a:solidFill>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请替换文字内容</a:t>
            </a:r>
            <a:endParaRPr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2" name="Shape 1888"/>
          <p:cNvSpPr/>
          <p:nvPr/>
        </p:nvSpPr>
        <p:spPr>
          <a:xfrm>
            <a:off x="1543168" y="2454794"/>
            <a:ext cx="1338930" cy="443198"/>
          </a:xfrm>
          <a:prstGeom prst="rect">
            <a:avLst/>
          </a:prstGeom>
          <a:ln w="12700">
            <a:miter lim="400000"/>
          </a:ln>
        </p:spPr>
        <p:txBody>
          <a:bodyPr lIns="0" tIns="0" rIns="0" bIns="0" anchor="t" anchorCtr="0">
            <a:spAutoFit/>
          </a:bodyPr>
          <a:lstStyle>
            <a:lvl1pPr algn="r">
              <a:lnSpc>
                <a:spcPct val="120000"/>
              </a:lnSpc>
              <a:spcBef>
                <a:spcPts val="4500"/>
              </a:spcBef>
              <a:defRPr sz="2000">
                <a:solidFill>
                  <a:srgbClr val="53585F"/>
                </a:solidFill>
                <a:latin typeface="Source Sans Pro"/>
                <a:ea typeface="Source Sans Pro"/>
                <a:cs typeface="Source Sans Pro"/>
                <a:sym typeface="Source Sans Pro"/>
              </a:defRPr>
            </a:lvl1pPr>
          </a:lstStyle>
          <a:p>
            <a:pPr>
              <a:defRPr sz="1800">
                <a:solidFill>
                  <a:srgbClr val="000000"/>
                </a:solidFill>
              </a:defRPr>
            </a:pPr>
            <a:r>
              <a:rPr lang="en-US" altLang="zh-CN"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directly.</a:t>
            </a:r>
            <a:endParaRPr sz="6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3" name="Shape 1889"/>
          <p:cNvSpPr/>
          <p:nvPr/>
        </p:nvSpPr>
        <p:spPr>
          <a:xfrm>
            <a:off x="1728196" y="2256575"/>
            <a:ext cx="1155221" cy="184666"/>
          </a:xfrm>
          <a:prstGeom prst="rect">
            <a:avLst/>
          </a:prstGeom>
          <a:ln w="12700">
            <a:miter lim="400000"/>
          </a:ln>
        </p:spPr>
        <p:txBody>
          <a:bodyPr lIns="0" tIns="0" rIns="0" bIns="0" anchor="t" anchorCtr="0">
            <a:spAutoFit/>
          </a:bodyPr>
          <a:lstStyle>
            <a:lvl1pPr algn="r">
              <a:defRPr sz="3500">
                <a:solidFill>
                  <a:srgbClr val="53585F"/>
                </a:solidFill>
              </a:defRPr>
            </a:lvl1pPr>
          </a:lstStyle>
          <a:p>
            <a:pPr>
              <a:lnSpc>
                <a:spcPct val="120000"/>
              </a:lnSpc>
              <a:defRPr sz="1800">
                <a:solidFill>
                  <a:srgbClr val="000000"/>
                </a:solidFill>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请替换文字内容</a:t>
            </a:r>
            <a:endParaRPr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5" name="Shape 1891"/>
          <p:cNvSpPr/>
          <p:nvPr/>
        </p:nvSpPr>
        <p:spPr>
          <a:xfrm>
            <a:off x="2399027" y="3686728"/>
            <a:ext cx="1155221" cy="184666"/>
          </a:xfrm>
          <a:prstGeom prst="rect">
            <a:avLst/>
          </a:prstGeom>
          <a:ln w="12700">
            <a:miter lim="400000"/>
          </a:ln>
        </p:spPr>
        <p:txBody>
          <a:bodyPr lIns="0" tIns="0" rIns="0" bIns="0" anchor="t" anchorCtr="0">
            <a:spAutoFit/>
          </a:bodyPr>
          <a:lstStyle>
            <a:lvl1pPr algn="r">
              <a:defRPr sz="3500">
                <a:solidFill>
                  <a:srgbClr val="53585F"/>
                </a:solidFill>
              </a:defRPr>
            </a:lvl1pPr>
          </a:lstStyle>
          <a:p>
            <a:pPr>
              <a:lnSpc>
                <a:spcPct val="120000"/>
              </a:lnSpc>
              <a:defRPr sz="1800">
                <a:solidFill>
                  <a:srgbClr val="000000"/>
                </a:solidFill>
              </a:defRPr>
            </a:pPr>
            <a:r>
              <a:rPr lang="zh-CN" altLang="en-US"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请替换文字内容</a:t>
            </a:r>
            <a:endParaRPr sz="10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 name="Text Placeholder 3"/>
          <p:cNvSpPr>
            <a:spLocks noGrp="1"/>
          </p:cNvSpPr>
          <p:nvPr>
            <p:ph type="body" sz="quarter" idx="4294967295"/>
          </p:nvPr>
        </p:nvSpPr>
        <p:spPr>
          <a:xfrm>
            <a:off x="7513638" y="1303338"/>
            <a:ext cx="1630362" cy="185737"/>
          </a:xfrm>
          <a:prstGeom prst="rect">
            <a:avLst/>
          </a:prstGeom>
        </p:spPr>
        <p:txBody>
          <a:bodyPr lIns="0" tIns="0" rIns="0" bIns="0" anchor="t" anchorCtr="0">
            <a:spAutoFit/>
          </a:bodyPr>
          <a:lstStyle/>
          <a:p>
            <a:pPr marL="0" indent="0">
              <a:lnSpc>
                <a:spcPct val="120000"/>
              </a:lnSpc>
              <a:buNone/>
            </a:pP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a:t>
            </a:r>
            <a:endParaRPr lang="id-ID" sz="10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 name="Text Placeholder 4"/>
          <p:cNvSpPr>
            <a:spLocks noGrp="1"/>
          </p:cNvSpPr>
          <p:nvPr>
            <p:ph type="body" sz="quarter" idx="4294967295"/>
          </p:nvPr>
        </p:nvSpPr>
        <p:spPr>
          <a:xfrm>
            <a:off x="0" y="3881438"/>
            <a:ext cx="1306513" cy="442912"/>
          </a:xfrm>
          <a:prstGeom prst="rect">
            <a:avLst/>
          </a:prstGeom>
        </p:spPr>
        <p:txBody>
          <a:bodyPr wrap="square" lIns="0" tIns="0" rIns="0" bIns="0" anchor="t" anchorCtr="0">
            <a:spAutoFit/>
          </a:bodyPr>
          <a:lstStyle/>
          <a:p>
            <a:pPr marL="0" indent="0" algn="r">
              <a:lnSpc>
                <a:spcPct val="120000"/>
              </a:lnSpc>
              <a:buNone/>
            </a:pPr>
            <a:r>
              <a:rPr lang="en-US" altLang="zh-CN"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 Placeholder 3"/>
          <p:cNvSpPr txBox="1"/>
          <p:nvPr/>
        </p:nvSpPr>
        <p:spPr>
          <a:xfrm>
            <a:off x="4235788" y="1962272"/>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16" name="Shape 1881"/>
          <p:cNvSpPr/>
          <p:nvPr/>
        </p:nvSpPr>
        <p:spPr>
          <a:xfrm>
            <a:off x="3893559" y="3003867"/>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Text Placeholder 3"/>
          <p:cNvSpPr txBox="1"/>
          <p:nvPr/>
        </p:nvSpPr>
        <p:spPr>
          <a:xfrm>
            <a:off x="4977830" y="2704354"/>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29" name="Text Placeholder 3"/>
          <p:cNvSpPr txBox="1"/>
          <p:nvPr/>
        </p:nvSpPr>
        <p:spPr>
          <a:xfrm>
            <a:off x="4235788" y="3446437"/>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30" name="Shape 1883"/>
          <p:cNvSpPr/>
          <p:nvPr/>
        </p:nvSpPr>
        <p:spPr>
          <a:xfrm>
            <a:off x="3150245" y="2261783"/>
            <a:ext cx="1300757" cy="13008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9049" tIns="19049" rIns="19049" bIns="19049" numCol="1" anchor="ctr">
            <a:noAutofit/>
          </a:bodyPr>
          <a:lstStyle/>
          <a:p>
            <a:pPr>
              <a:lnSpc>
                <a:spcPct val="120000"/>
              </a:lnSpc>
            </a:pPr>
            <a:endParaRPr sz="1300"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Text Placeholder 3"/>
          <p:cNvSpPr txBox="1"/>
          <p:nvPr/>
        </p:nvSpPr>
        <p:spPr>
          <a:xfrm>
            <a:off x="3493746" y="2704354"/>
            <a:ext cx="616299" cy="456974"/>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请替换文字内容</a:t>
            </a:r>
            <a:endParaRPr lang="id-ID" sz="1000" dirty="0">
              <a:solidFill>
                <a:srgbClr val="FCFCFC"/>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Tree>
  </p:cSld>
  <p:clrMapOvr>
    <a:masterClrMapping/>
  </p:clrMapOvr>
  <p:transition spd="med"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left)">
                                      <p:cBhvr>
                                        <p:cTn id="15" dur="500"/>
                                        <p:tgtEl>
                                          <p:spTgt spid="4">
                                            <p:txEl>
                                              <p:pRg st="0" end="0"/>
                                            </p:txEl>
                                          </p:spTgt>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trips(downRight)">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trips(downRight)">
                                      <p:cBhvr>
                                        <p:cTn id="35" dur="5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right)">
                                      <p:cBhvr>
                                        <p:cTn id="47" dur="500"/>
                                        <p:tgtEl>
                                          <p:spTgt spid="25"/>
                                        </p:tgtEl>
                                      </p:cBhvr>
                                    </p:animEffect>
                                  </p:childTnLst>
                                </p:cTn>
                              </p:par>
                            </p:childTnLst>
                          </p:cTn>
                        </p:par>
                        <p:par>
                          <p:cTn id="48" fill="hold">
                            <p:stCondLst>
                              <p:cond delay="5500"/>
                            </p:stCondLst>
                            <p:childTnLst>
                              <p:par>
                                <p:cTn id="49" presetID="18" presetClass="entr" presetSubtype="12" fill="hold" grpId="0" nodeType="after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Effect transition="in" filter="strips(downLeft)">
                                      <p:cBhvr>
                                        <p:cTn id="51" dur="500"/>
                                        <p:tgtEl>
                                          <p:spTgt spid="5">
                                            <p:txEl>
                                              <p:pRg st="0" end="0"/>
                                            </p:txEl>
                                          </p:spTgt>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000"/>
                            </p:stCondLst>
                            <p:childTnLst>
                              <p:par>
                                <p:cTn id="61" presetID="22" presetClass="entr" presetSubtype="2"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right)">
                                      <p:cBhvr>
                                        <p:cTn id="63" dur="500"/>
                                        <p:tgtEl>
                                          <p:spTgt spid="23"/>
                                        </p:tgtEl>
                                      </p:cBhvr>
                                    </p:animEffect>
                                  </p:childTnLst>
                                </p:cTn>
                              </p:par>
                            </p:childTnLst>
                          </p:cTn>
                        </p:par>
                        <p:par>
                          <p:cTn id="64" fill="hold">
                            <p:stCondLst>
                              <p:cond delay="7500"/>
                            </p:stCondLst>
                            <p:childTnLst>
                              <p:par>
                                <p:cTn id="65" presetID="18" presetClass="entr" presetSubtype="12"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strips(downLeft)">
                                      <p:cBhvr>
                                        <p:cTn id="67" dur="500"/>
                                        <p:tgtEl>
                                          <p:spTgt spid="22"/>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27" presetClass="emph" presetSubtype="0" fill="remove" grpId="1" nodeType="withEffect">
                                  <p:stCondLst>
                                    <p:cond delay="0"/>
                                  </p:stCondLst>
                                  <p:childTnLst>
                                    <p:animClr clrSpc="rgb" dir="cw">
                                      <p:cBhvr override="childStyle">
                                        <p:cTn id="71" dur="250" autoRev="1" fill="remove"/>
                                        <p:tgtEl>
                                          <p:spTgt spid="30"/>
                                        </p:tgtEl>
                                        <p:attrNameLst>
                                          <p:attrName>style.color</p:attrName>
                                        </p:attrNameLst>
                                      </p:cBhvr>
                                      <p:to>
                                        <a:schemeClr val="bg1"/>
                                      </p:to>
                                    </p:animClr>
                                    <p:animClr clrSpc="rgb" dir="cw">
                                      <p:cBhvr>
                                        <p:cTn id="72" dur="250" autoRev="1" fill="remove"/>
                                        <p:tgtEl>
                                          <p:spTgt spid="30"/>
                                        </p:tgtEl>
                                        <p:attrNameLst>
                                          <p:attrName>fillcolor</p:attrName>
                                        </p:attrNameLst>
                                      </p:cBhvr>
                                      <p:to>
                                        <a:schemeClr val="bg1"/>
                                      </p:to>
                                    </p:animClr>
                                    <p:set>
                                      <p:cBhvr>
                                        <p:cTn id="73" dur="250" autoRev="1" fill="remove"/>
                                        <p:tgtEl>
                                          <p:spTgt spid="30"/>
                                        </p:tgtEl>
                                        <p:attrNameLst>
                                          <p:attrName>fill.type</p:attrName>
                                        </p:attrNameLst>
                                      </p:cBhvr>
                                      <p:to>
                                        <p:strVal val="solid"/>
                                      </p:to>
                                    </p:set>
                                    <p:set>
                                      <p:cBhvr>
                                        <p:cTn id="74" dur="250" autoRev="1" fill="remove"/>
                                        <p:tgtEl>
                                          <p:spTgt spid="3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8" grpId="0" animBg="1"/>
      <p:bldP spid="20" grpId="0" animBg="1"/>
      <p:bldP spid="21" grpId="0" animBg="1"/>
      <p:bldP spid="22" grpId="0" animBg="1"/>
      <p:bldP spid="23" grpId="0" animBg="1"/>
      <p:bldP spid="25" grpId="0" animBg="1"/>
      <p:bldP spid="4" grpId="0" build="p"/>
      <p:bldP spid="5" grpId="0" build="p"/>
      <p:bldP spid="27" grpId="0"/>
      <p:bldP spid="16" grpId="0" animBg="1"/>
      <p:bldP spid="26" grpId="0"/>
      <p:bldP spid="29" grpId="0"/>
      <p:bldP spid="30" grpId="0" animBg="1"/>
      <p:bldP spid="30" grpId="1" animBg="1"/>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5343" y="1407961"/>
            <a:ext cx="396262" cy="815248"/>
            <a:chOff x="2300055" y="1877282"/>
            <a:chExt cx="528257" cy="1086998"/>
          </a:xfrm>
        </p:grpSpPr>
        <p:sp>
          <p:nvSpPr>
            <p:cNvPr id="3" name="矩形 2"/>
            <p:cNvSpPr/>
            <p:nvPr/>
          </p:nvSpPr>
          <p:spPr>
            <a:xfrm>
              <a:off x="2316384" y="1877282"/>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文本框 43"/>
            <p:cNvSpPr txBox="1"/>
            <p:nvPr/>
          </p:nvSpPr>
          <p:spPr>
            <a:xfrm>
              <a:off x="2300055" y="2191613"/>
              <a:ext cx="528257"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14346" y="2223210"/>
            <a:ext cx="396262" cy="815248"/>
            <a:chOff x="2285394" y="2964280"/>
            <a:chExt cx="528256" cy="1086998"/>
          </a:xfrm>
        </p:grpSpPr>
        <p:sp>
          <p:nvSpPr>
            <p:cNvPr id="6" name="矩形 5"/>
            <p:cNvSpPr/>
            <p:nvPr/>
          </p:nvSpPr>
          <p:spPr>
            <a:xfrm>
              <a:off x="2316384" y="2964280"/>
              <a:ext cx="432000" cy="1086998"/>
            </a:xfrm>
            <a:prstGeom prst="rect">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44"/>
            <p:cNvSpPr txBox="1"/>
            <p:nvPr/>
          </p:nvSpPr>
          <p:spPr>
            <a:xfrm>
              <a:off x="2285394" y="3272292"/>
              <a:ext cx="528256"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714971" y="3038459"/>
            <a:ext cx="396262" cy="815248"/>
            <a:chOff x="2286228" y="4051278"/>
            <a:chExt cx="528257" cy="1086998"/>
          </a:xfrm>
        </p:grpSpPr>
        <p:sp>
          <p:nvSpPr>
            <p:cNvPr id="9" name="矩形 8"/>
            <p:cNvSpPr/>
            <p:nvPr/>
          </p:nvSpPr>
          <p:spPr>
            <a:xfrm>
              <a:off x="2316384" y="4051278"/>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45"/>
            <p:cNvSpPr txBox="1"/>
            <p:nvPr/>
          </p:nvSpPr>
          <p:spPr>
            <a:xfrm>
              <a:off x="2286228" y="4359884"/>
              <a:ext cx="528257"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714346" y="3846056"/>
            <a:ext cx="396262" cy="815248"/>
            <a:chOff x="2285392" y="5128074"/>
            <a:chExt cx="528257" cy="1086998"/>
          </a:xfrm>
        </p:grpSpPr>
        <p:sp>
          <p:nvSpPr>
            <p:cNvPr id="12" name="矩形 11"/>
            <p:cNvSpPr/>
            <p:nvPr/>
          </p:nvSpPr>
          <p:spPr>
            <a:xfrm>
              <a:off x="2316384" y="5128074"/>
              <a:ext cx="432000" cy="1086998"/>
            </a:xfrm>
            <a:prstGeom prst="rect">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46"/>
            <p:cNvSpPr txBox="1"/>
            <p:nvPr/>
          </p:nvSpPr>
          <p:spPr>
            <a:xfrm>
              <a:off x="2285392" y="5440740"/>
              <a:ext cx="528257"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a:grpSpLocks noChangeAspect="1"/>
          </p:cNvGrpSpPr>
          <p:nvPr/>
        </p:nvGrpSpPr>
        <p:grpSpPr>
          <a:xfrm>
            <a:off x="2376145" y="1655012"/>
            <a:ext cx="287219" cy="321150"/>
            <a:chOff x="5999255" y="3275006"/>
            <a:chExt cx="402656" cy="450303"/>
          </a:xfrm>
          <a:gradFill>
            <a:gsLst>
              <a:gs pos="0">
                <a:srgbClr val="FDFA75"/>
              </a:gs>
              <a:gs pos="100000">
                <a:srgbClr val="D79E11"/>
              </a:gs>
            </a:gsLst>
            <a:lin ang="2700000" scaled="1"/>
          </a:gradFill>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0" name="组合 19"/>
          <p:cNvGrpSpPr/>
          <p:nvPr/>
        </p:nvGrpSpPr>
        <p:grpSpPr>
          <a:xfrm>
            <a:off x="2384692" y="3337971"/>
            <a:ext cx="263428" cy="260667"/>
            <a:chOff x="6967126" y="4092464"/>
            <a:chExt cx="453105" cy="448433"/>
          </a:xfrm>
          <a:solidFill>
            <a:schemeClr val="accent3"/>
          </a:solidFill>
        </p:grpSpPr>
        <p:sp>
          <p:nvSpPr>
            <p:cNvPr id="21"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3" name="组合 22"/>
          <p:cNvGrpSpPr/>
          <p:nvPr/>
        </p:nvGrpSpPr>
        <p:grpSpPr>
          <a:xfrm>
            <a:off x="2431543" y="4178872"/>
            <a:ext cx="274385" cy="295229"/>
            <a:chOff x="7005429" y="4859473"/>
            <a:chExt cx="466184" cy="501686"/>
          </a:xfrm>
          <a:solidFill>
            <a:schemeClr val="accent4"/>
          </a:solidFill>
        </p:grpSpPr>
        <p:sp>
          <p:nvSpPr>
            <p:cNvPr id="24"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9" name="组合 28"/>
          <p:cNvGrpSpPr/>
          <p:nvPr/>
        </p:nvGrpSpPr>
        <p:grpSpPr>
          <a:xfrm>
            <a:off x="2393742" y="2504296"/>
            <a:ext cx="246027" cy="314585"/>
            <a:chOff x="1605186" y="572440"/>
            <a:chExt cx="563562" cy="720725"/>
          </a:xfrm>
          <a:solidFill>
            <a:schemeClr val="accent2"/>
          </a:solidFill>
        </p:grpSpPr>
        <p:sp>
          <p:nvSpPr>
            <p:cNvPr id="30"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1"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2"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33" name="文本框 66"/>
          <p:cNvSpPr txBox="1"/>
          <p:nvPr/>
        </p:nvSpPr>
        <p:spPr>
          <a:xfrm>
            <a:off x="3059835" y="1599942"/>
            <a:ext cx="1869761" cy="48460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681679" y="1540577"/>
            <a:ext cx="1821129" cy="551180"/>
            <a:chOff x="7574252" y="2054104"/>
            <a:chExt cx="2427751" cy="734906"/>
          </a:xfrm>
        </p:grpSpPr>
        <p:sp>
          <p:nvSpPr>
            <p:cNvPr id="35" name="任意多边形 34"/>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67"/>
            <p:cNvSpPr txBox="1"/>
            <p:nvPr/>
          </p:nvSpPr>
          <p:spPr>
            <a:xfrm>
              <a:off x="7658557" y="2266951"/>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5681680" y="2365926"/>
            <a:ext cx="1821129" cy="551180"/>
            <a:chOff x="7574253" y="3154569"/>
            <a:chExt cx="2427751" cy="734906"/>
          </a:xfrm>
        </p:grpSpPr>
        <p:sp>
          <p:nvSpPr>
            <p:cNvPr id="38" name="任意多边形 37"/>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68"/>
            <p:cNvSpPr txBox="1"/>
            <p:nvPr/>
          </p:nvSpPr>
          <p:spPr>
            <a:xfrm>
              <a:off x="7691215" y="3356492"/>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681681" y="3170493"/>
            <a:ext cx="1821129" cy="551180"/>
            <a:chOff x="7574254" y="4227325"/>
            <a:chExt cx="2427751" cy="734906"/>
          </a:xfrm>
        </p:grpSpPr>
        <p:sp>
          <p:nvSpPr>
            <p:cNvPr id="41" name="任意多边形 40"/>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69"/>
            <p:cNvSpPr txBox="1"/>
            <p:nvPr/>
          </p:nvSpPr>
          <p:spPr>
            <a:xfrm>
              <a:off x="7682459" y="4446069"/>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5681678" y="3995842"/>
            <a:ext cx="1821129" cy="551180"/>
            <a:chOff x="7574251" y="5327790"/>
            <a:chExt cx="2427751" cy="734906"/>
          </a:xfrm>
          <a:solidFill>
            <a:schemeClr val="accent4"/>
          </a:solidFill>
        </p:grpSpPr>
        <p:sp>
          <p:nvSpPr>
            <p:cNvPr id="44" name="任意多边形 43"/>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70"/>
            <p:cNvSpPr txBox="1"/>
            <p:nvPr/>
          </p:nvSpPr>
          <p:spPr>
            <a:xfrm>
              <a:off x="7708686" y="5542891"/>
              <a:ext cx="1477072" cy="369218"/>
            </a:xfrm>
            <a:prstGeom prst="rect">
              <a:avLst/>
            </a:prstGeom>
            <a:grp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71"/>
          <p:cNvSpPr txBox="1"/>
          <p:nvPr/>
        </p:nvSpPr>
        <p:spPr>
          <a:xfrm>
            <a:off x="3070753" y="2484231"/>
            <a:ext cx="1869761" cy="48460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72"/>
          <p:cNvSpPr txBox="1"/>
          <p:nvPr/>
        </p:nvSpPr>
        <p:spPr>
          <a:xfrm>
            <a:off x="3070753" y="3273110"/>
            <a:ext cx="1869761" cy="48460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73"/>
          <p:cNvSpPr txBox="1"/>
          <p:nvPr/>
        </p:nvSpPr>
        <p:spPr>
          <a:xfrm>
            <a:off x="3078028" y="4130278"/>
            <a:ext cx="1869761" cy="48460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outVertical)">
                                      <p:cBhvr>
                                        <p:cTn id="20" dur="500"/>
                                        <p:tgtEl>
                                          <p:spTgt spid="3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arn(outVertical)">
                                      <p:cBhvr>
                                        <p:cTn id="37" dur="500"/>
                                        <p:tgtEl>
                                          <p:spTgt spid="46"/>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arn(outVertical)">
                                      <p:cBhvr>
                                        <p:cTn id="54" dur="500"/>
                                        <p:tgtEl>
                                          <p:spTgt spid="47"/>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par>
                          <p:cTn id="63" fill="hold">
                            <p:stCondLst>
                              <p:cond delay="7000"/>
                            </p:stCondLst>
                            <p:childTnLst>
                              <p:par>
                                <p:cTn id="64" presetID="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0-#ppt_w/2"/>
                                          </p:val>
                                        </p:tav>
                                        <p:tav tm="100000">
                                          <p:val>
                                            <p:strVal val="#ppt_x"/>
                                          </p:val>
                                        </p:tav>
                                      </p:tavLst>
                                    </p:anim>
                                    <p:anim calcmode="lin" valueType="num">
                                      <p:cBhvr additive="base">
                                        <p:cTn id="67" dur="500" fill="hold"/>
                                        <p:tgtEl>
                                          <p:spTgt spid="43"/>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outVertical)">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23914" y="1326357"/>
            <a:ext cx="1825229" cy="2331243"/>
          </a:xfrm>
          <a:prstGeom prst="roundRect">
            <a:avLst/>
          </a:prstGeom>
          <a:no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9" name="圆角矩形 8"/>
          <p:cNvSpPr/>
          <p:nvPr/>
        </p:nvSpPr>
        <p:spPr>
          <a:xfrm>
            <a:off x="2701529" y="2044304"/>
            <a:ext cx="1825228" cy="2331243"/>
          </a:xfrm>
          <a:prstGeom prst="roundRect">
            <a:avLst/>
          </a:prstGeom>
          <a:no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10" name="圆角矩形 9"/>
          <p:cNvSpPr/>
          <p:nvPr/>
        </p:nvSpPr>
        <p:spPr>
          <a:xfrm>
            <a:off x="4579147" y="1326357"/>
            <a:ext cx="1825229" cy="2331243"/>
          </a:xfrm>
          <a:prstGeom prst="roundRect">
            <a:avLst/>
          </a:prstGeom>
          <a:no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47113" name="文本框 13"/>
          <p:cNvSpPr txBox="1">
            <a:spLocks noChangeArrowheads="1"/>
          </p:cNvSpPr>
          <p:nvPr/>
        </p:nvSpPr>
        <p:spPr bwMode="auto">
          <a:xfrm>
            <a:off x="971600" y="1959871"/>
            <a:ext cx="1329148" cy="253838"/>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114" name="文本框 14"/>
          <p:cNvSpPr txBox="1">
            <a:spLocks noChangeArrowheads="1"/>
          </p:cNvSpPr>
          <p:nvPr/>
        </p:nvSpPr>
        <p:spPr bwMode="auto">
          <a:xfrm>
            <a:off x="2926610" y="2471840"/>
            <a:ext cx="1317045" cy="253838"/>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115" name="文本框 15"/>
          <p:cNvSpPr txBox="1">
            <a:spLocks noChangeArrowheads="1"/>
          </p:cNvSpPr>
          <p:nvPr/>
        </p:nvSpPr>
        <p:spPr bwMode="auto">
          <a:xfrm>
            <a:off x="4799461" y="1970586"/>
            <a:ext cx="1397080" cy="253838"/>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6472241" y="2034779"/>
            <a:ext cx="1826419" cy="2331243"/>
          </a:xfrm>
          <a:prstGeom prst="roundRect">
            <a:avLst/>
          </a:prstGeom>
          <a:no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p>
        </p:txBody>
      </p:sp>
      <p:sp>
        <p:nvSpPr>
          <p:cNvPr id="47118" name="文本框 21"/>
          <p:cNvSpPr txBox="1">
            <a:spLocks noChangeArrowheads="1"/>
          </p:cNvSpPr>
          <p:nvPr/>
        </p:nvSpPr>
        <p:spPr bwMode="auto">
          <a:xfrm>
            <a:off x="6688982" y="2462315"/>
            <a:ext cx="1377662" cy="253838"/>
          </a:xfrm>
          <a:prstGeom prst="rect">
            <a:avLst/>
          </a:prstGeom>
          <a:noFill/>
          <a:ln w="9525">
            <a:noFill/>
            <a:miter lim="800000"/>
          </a:ln>
        </p:spPr>
        <p:txBody>
          <a:bodyPr wrap="square" lIns="68580" tIns="34290" rIns="68580" bIns="34290">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Oval 53"/>
          <p:cNvSpPr>
            <a:spLocks noChangeArrowheads="1"/>
          </p:cNvSpPr>
          <p:nvPr/>
        </p:nvSpPr>
        <p:spPr bwMode="auto">
          <a:xfrm>
            <a:off x="645563" y="1109467"/>
            <a:ext cx="546949" cy="547671"/>
          </a:xfrm>
          <a:prstGeom prst="ellipse">
            <a:avLst/>
          </a:prstGeom>
          <a:solidFill>
            <a:schemeClr val="accent1"/>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latin typeface="微软雅黑" panose="020B0503020204020204" pitchFamily="34" charset="-122"/>
                <a:ea typeface="微软雅黑" panose="020B0503020204020204" pitchFamily="34" charset="-122"/>
              </a:rPr>
              <a:t>01</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 name="Oval 53"/>
          <p:cNvSpPr>
            <a:spLocks noChangeArrowheads="1"/>
          </p:cNvSpPr>
          <p:nvPr/>
        </p:nvSpPr>
        <p:spPr bwMode="auto">
          <a:xfrm>
            <a:off x="2487459" y="4075314"/>
            <a:ext cx="546949" cy="547671"/>
          </a:xfrm>
          <a:prstGeom prst="ellipse">
            <a:avLst/>
          </a:prstGeom>
          <a:solidFill>
            <a:schemeClr val="accent2"/>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02</a:t>
            </a:r>
            <a:endParaRPr lang="en-US" altLang="zh-CN" sz="1600" dirty="0">
              <a:solidFill>
                <a:schemeClr val="bg1"/>
              </a:solidFill>
            </a:endParaRPr>
          </a:p>
        </p:txBody>
      </p:sp>
      <p:sp>
        <p:nvSpPr>
          <p:cNvPr id="4" name="Oval 53"/>
          <p:cNvSpPr>
            <a:spLocks noChangeArrowheads="1"/>
          </p:cNvSpPr>
          <p:nvPr/>
        </p:nvSpPr>
        <p:spPr bwMode="auto">
          <a:xfrm>
            <a:off x="4380553" y="1095180"/>
            <a:ext cx="546949" cy="547671"/>
          </a:xfrm>
          <a:prstGeom prst="ellipse">
            <a:avLst/>
          </a:prstGeom>
          <a:solidFill>
            <a:schemeClr val="accent3"/>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03</a:t>
            </a:r>
            <a:endParaRPr lang="en-US" altLang="zh-CN" sz="1600" dirty="0">
              <a:solidFill>
                <a:schemeClr val="bg1"/>
              </a:solidFill>
            </a:endParaRPr>
          </a:p>
        </p:txBody>
      </p:sp>
      <p:sp>
        <p:nvSpPr>
          <p:cNvPr id="5" name="Oval 53"/>
          <p:cNvSpPr>
            <a:spLocks noChangeArrowheads="1"/>
          </p:cNvSpPr>
          <p:nvPr/>
        </p:nvSpPr>
        <p:spPr bwMode="auto">
          <a:xfrm>
            <a:off x="8010769" y="4074124"/>
            <a:ext cx="546949" cy="547671"/>
          </a:xfrm>
          <a:prstGeom prst="ellipse">
            <a:avLst/>
          </a:prstGeom>
          <a:solidFill>
            <a:schemeClr val="accent4"/>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altLang="zh-CN" sz="1600" dirty="0">
                <a:solidFill>
                  <a:schemeClr val="bg1"/>
                </a:solidFill>
              </a:rPr>
              <a:t>04</a:t>
            </a:r>
            <a:endParaRPr lang="en-US" altLang="zh-CN" sz="1600" dirty="0">
              <a:solidFill>
                <a:schemeClr val="bg1"/>
              </a:solidFill>
            </a:endParaRPr>
          </a:p>
        </p:txBody>
      </p:sp>
      <p:sp>
        <p:nvSpPr>
          <p:cNvPr id="25" name="矩形 24"/>
          <p:cNvSpPr/>
          <p:nvPr/>
        </p:nvSpPr>
        <p:spPr>
          <a:xfrm>
            <a:off x="932260" y="2171255"/>
            <a:ext cx="1626394" cy="10382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24"/>
          <p:cNvSpPr/>
          <p:nvPr/>
        </p:nvSpPr>
        <p:spPr>
          <a:xfrm>
            <a:off x="2807494" y="2639161"/>
            <a:ext cx="1626394" cy="10382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24"/>
          <p:cNvSpPr/>
          <p:nvPr/>
        </p:nvSpPr>
        <p:spPr>
          <a:xfrm>
            <a:off x="4699398" y="2139837"/>
            <a:ext cx="1626394" cy="10382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24"/>
          <p:cNvSpPr/>
          <p:nvPr/>
        </p:nvSpPr>
        <p:spPr>
          <a:xfrm>
            <a:off x="6584157" y="2642278"/>
            <a:ext cx="1626394" cy="103822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Right)">
                                      <p:cBhvr>
                                        <p:cTn id="11" dur="500"/>
                                        <p:tgtEl>
                                          <p:spTgt spid="8"/>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7113"/>
                                        </p:tgtEl>
                                        <p:attrNameLst>
                                          <p:attrName>style.visibility</p:attrName>
                                        </p:attrNameLst>
                                      </p:cBhvr>
                                      <p:to>
                                        <p:strVal val="visible"/>
                                      </p:to>
                                    </p:set>
                                    <p:anim calcmode="lin" valueType="num">
                                      <p:cBhvr>
                                        <p:cTn id="15" dur="500" fill="hold"/>
                                        <p:tgtEl>
                                          <p:spTgt spid="4711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7113"/>
                                        </p:tgtEl>
                                        <p:attrNameLst>
                                          <p:attrName>ppt_y</p:attrName>
                                        </p:attrNameLst>
                                      </p:cBhvr>
                                      <p:tavLst>
                                        <p:tav tm="0">
                                          <p:val>
                                            <p:strVal val="#ppt_y"/>
                                          </p:val>
                                        </p:tav>
                                        <p:tav tm="100000">
                                          <p:val>
                                            <p:strVal val="#ppt_y"/>
                                          </p:val>
                                        </p:tav>
                                      </p:tavLst>
                                    </p:anim>
                                    <p:anim calcmode="lin" valueType="num">
                                      <p:cBhvr>
                                        <p:cTn id="17" dur="500" fill="hold"/>
                                        <p:tgtEl>
                                          <p:spTgt spid="4711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711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7113"/>
                                        </p:tgtEl>
                                      </p:cBhvr>
                                    </p:animEffect>
                                  </p:childTnLst>
                                </p:cTn>
                              </p:par>
                            </p:childTnLst>
                          </p:cTn>
                        </p:par>
                        <p:par>
                          <p:cTn id="20" fill="hold">
                            <p:stCondLst>
                              <p:cond delay="1750"/>
                            </p:stCondLst>
                            <p:childTnLst>
                              <p:par>
                                <p:cTn id="21" presetID="5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5"/>
                                        </p:tgtEl>
                                        <p:attrNameLst>
                                          <p:attrName>ppt_x</p:attrName>
                                          <p:attrName>ppt_y</p:attrName>
                                        </p:attrNameLst>
                                      </p:cBhvr>
                                    </p:animMotion>
                                    <p:animEffect transition="in" filter="fade">
                                      <p:cBhvr>
                                        <p:cTn id="25" dur="1000"/>
                                        <p:tgtEl>
                                          <p:spTgt spid="25"/>
                                        </p:tgtEl>
                                      </p:cBhvr>
                                    </p:animEffect>
                                  </p:childTnLst>
                                </p:cTn>
                              </p:par>
                            </p:childTnLst>
                          </p:cTn>
                        </p:par>
                        <p:par>
                          <p:cTn id="26" fill="hold">
                            <p:stCondLst>
                              <p:cond delay="2750"/>
                            </p:stCondLst>
                            <p:childTnLst>
                              <p:par>
                                <p:cTn id="27" presetID="12" presetClass="entr" presetSubtype="4"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lide(fromBottom)">
                                      <p:cBhvr>
                                        <p:cTn id="29" dur="500"/>
                                        <p:tgtEl>
                                          <p:spTgt spid="3"/>
                                        </p:tgtEl>
                                      </p:cBhvr>
                                    </p:animEffect>
                                  </p:childTnLst>
                                </p:cTn>
                              </p:par>
                            </p:childTnLst>
                          </p:cTn>
                        </p:par>
                        <p:par>
                          <p:cTn id="30" fill="hold">
                            <p:stCondLst>
                              <p:cond delay="3250"/>
                            </p:stCondLst>
                            <p:childTnLst>
                              <p:par>
                                <p:cTn id="31" presetID="18" presetClass="entr" presetSubtype="3"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strips(upRight)">
                                      <p:cBhvr>
                                        <p:cTn id="33" dur="500"/>
                                        <p:tgtEl>
                                          <p:spTgt spid="9"/>
                                        </p:tgtEl>
                                      </p:cBhvr>
                                    </p:animEffect>
                                  </p:childTnLst>
                                </p:cTn>
                              </p:par>
                            </p:childTnLst>
                          </p:cTn>
                        </p:par>
                        <p:par>
                          <p:cTn id="34" fill="hold">
                            <p:stCondLst>
                              <p:cond delay="3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47114"/>
                                        </p:tgtEl>
                                        <p:attrNameLst>
                                          <p:attrName>style.visibility</p:attrName>
                                        </p:attrNameLst>
                                      </p:cBhvr>
                                      <p:to>
                                        <p:strVal val="visible"/>
                                      </p:to>
                                    </p:set>
                                    <p:anim calcmode="lin" valueType="num">
                                      <p:cBhvr>
                                        <p:cTn id="37" dur="500" fill="hold"/>
                                        <p:tgtEl>
                                          <p:spTgt spid="47114"/>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7114"/>
                                        </p:tgtEl>
                                        <p:attrNameLst>
                                          <p:attrName>ppt_y</p:attrName>
                                        </p:attrNameLst>
                                      </p:cBhvr>
                                      <p:tavLst>
                                        <p:tav tm="0">
                                          <p:val>
                                            <p:strVal val="#ppt_y"/>
                                          </p:val>
                                        </p:tav>
                                        <p:tav tm="100000">
                                          <p:val>
                                            <p:strVal val="#ppt_y"/>
                                          </p:val>
                                        </p:tav>
                                      </p:tavLst>
                                    </p:anim>
                                    <p:anim calcmode="lin" valueType="num">
                                      <p:cBhvr>
                                        <p:cTn id="39" dur="500" fill="hold"/>
                                        <p:tgtEl>
                                          <p:spTgt spid="47114"/>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7114"/>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7114"/>
                                        </p:tgtEl>
                                      </p:cBhvr>
                                    </p:animEffect>
                                  </p:childTnLst>
                                </p:cTn>
                              </p:par>
                            </p:childTnLst>
                          </p:cTn>
                        </p:par>
                        <p:par>
                          <p:cTn id="42" fill="hold">
                            <p:stCondLst>
                              <p:cond delay="4500"/>
                            </p:stCondLst>
                            <p:childTnLst>
                              <p:par>
                                <p:cTn id="43" presetID="30"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800" decel="100000"/>
                                        <p:tgtEl>
                                          <p:spTgt spid="6"/>
                                        </p:tgtEl>
                                      </p:cBhvr>
                                    </p:animEffect>
                                    <p:anim calcmode="lin" valueType="num">
                                      <p:cBhvr>
                                        <p:cTn id="46" dur="800" decel="100000" fill="hold"/>
                                        <p:tgtEl>
                                          <p:spTgt spid="6"/>
                                        </p:tgtEl>
                                        <p:attrNameLst>
                                          <p:attrName>style.rotation</p:attrName>
                                        </p:attrNameLst>
                                      </p:cBhvr>
                                      <p:tavLst>
                                        <p:tav tm="0">
                                          <p:val>
                                            <p:fltVal val="-90"/>
                                          </p:val>
                                        </p:tav>
                                        <p:tav tm="100000">
                                          <p:val>
                                            <p:fltVal val="0"/>
                                          </p:val>
                                        </p:tav>
                                      </p:tavLst>
                                    </p:anim>
                                    <p:anim calcmode="lin" valueType="num">
                                      <p:cBhvr>
                                        <p:cTn id="47" dur="800" decel="100000" fill="hold"/>
                                        <p:tgtEl>
                                          <p:spTgt spid="6"/>
                                        </p:tgtEl>
                                        <p:attrNameLst>
                                          <p:attrName>ppt_x</p:attrName>
                                        </p:attrNameLst>
                                      </p:cBhvr>
                                      <p:tavLst>
                                        <p:tav tm="0">
                                          <p:val>
                                            <p:strVal val="#ppt_x+0.4"/>
                                          </p:val>
                                        </p:tav>
                                        <p:tav tm="100000">
                                          <p:val>
                                            <p:strVal val="#ppt_x-0.05"/>
                                          </p:val>
                                        </p:tav>
                                      </p:tavLst>
                                    </p:anim>
                                    <p:anim calcmode="lin" valueType="num">
                                      <p:cBhvr>
                                        <p:cTn id="48" dur="800" decel="100000" fill="hold"/>
                                        <p:tgtEl>
                                          <p:spTgt spid="6"/>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51" fill="hold">
                            <p:stCondLst>
                              <p:cond delay="5500"/>
                            </p:stCondLst>
                            <p:childTnLst>
                              <p:par>
                                <p:cTn id="52" presetID="12" presetClass="entr" presetSubtype="1"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slide(fromTop)">
                                      <p:cBhvr>
                                        <p:cTn id="54" dur="500"/>
                                        <p:tgtEl>
                                          <p:spTgt spid="4"/>
                                        </p:tgtEl>
                                      </p:cBhvr>
                                    </p:animEffect>
                                  </p:childTnLst>
                                </p:cTn>
                              </p:par>
                            </p:childTnLst>
                          </p:cTn>
                        </p:par>
                        <p:par>
                          <p:cTn id="55" fill="hold">
                            <p:stCondLst>
                              <p:cond delay="6000"/>
                            </p:stCondLst>
                            <p:childTnLst>
                              <p:par>
                                <p:cTn id="56" presetID="18" presetClass="entr" presetSubtype="6"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strips(downRight)">
                                      <p:cBhvr>
                                        <p:cTn id="58" dur="500"/>
                                        <p:tgtEl>
                                          <p:spTgt spid="10"/>
                                        </p:tgtEl>
                                      </p:cBhvr>
                                    </p:animEffect>
                                  </p:childTnLst>
                                </p:cTn>
                              </p:par>
                            </p:childTnLst>
                          </p:cTn>
                        </p:par>
                        <p:par>
                          <p:cTn id="59" fill="hold">
                            <p:stCondLst>
                              <p:cond delay="6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7115"/>
                                        </p:tgtEl>
                                        <p:attrNameLst>
                                          <p:attrName>style.visibility</p:attrName>
                                        </p:attrNameLst>
                                      </p:cBhvr>
                                      <p:to>
                                        <p:strVal val="visible"/>
                                      </p:to>
                                    </p:set>
                                    <p:anim calcmode="lin" valueType="num">
                                      <p:cBhvr>
                                        <p:cTn id="62" dur="500" fill="hold"/>
                                        <p:tgtEl>
                                          <p:spTgt spid="471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47115"/>
                                        </p:tgtEl>
                                        <p:attrNameLst>
                                          <p:attrName>ppt_y</p:attrName>
                                        </p:attrNameLst>
                                      </p:cBhvr>
                                      <p:tavLst>
                                        <p:tav tm="0">
                                          <p:val>
                                            <p:strVal val="#ppt_y"/>
                                          </p:val>
                                        </p:tav>
                                        <p:tav tm="100000">
                                          <p:val>
                                            <p:strVal val="#ppt_y"/>
                                          </p:val>
                                        </p:tav>
                                      </p:tavLst>
                                    </p:anim>
                                    <p:anim calcmode="lin" valueType="num">
                                      <p:cBhvr>
                                        <p:cTn id="64" dur="500" fill="hold"/>
                                        <p:tgtEl>
                                          <p:spTgt spid="471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471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47115"/>
                                        </p:tgtEl>
                                      </p:cBhvr>
                                    </p:animEffect>
                                  </p:childTnLst>
                                </p:cTn>
                              </p:par>
                            </p:childTnLst>
                          </p:cTn>
                        </p:par>
                        <p:par>
                          <p:cTn id="67" fill="hold">
                            <p:stCondLst>
                              <p:cond delay="7250"/>
                            </p:stCondLst>
                            <p:childTnLst>
                              <p:par>
                                <p:cTn id="68" presetID="52"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Scale>
                                      <p:cBhvr>
                                        <p:cTn id="7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7"/>
                                        </p:tgtEl>
                                        <p:attrNameLst>
                                          <p:attrName>ppt_x</p:attrName>
                                          <p:attrName>ppt_y</p:attrName>
                                        </p:attrNameLst>
                                      </p:cBhvr>
                                    </p:animMotion>
                                    <p:animEffect transition="in" filter="fade">
                                      <p:cBhvr>
                                        <p:cTn id="72" dur="1000"/>
                                        <p:tgtEl>
                                          <p:spTgt spid="7"/>
                                        </p:tgtEl>
                                      </p:cBhvr>
                                    </p:animEffect>
                                  </p:childTnLst>
                                </p:cTn>
                              </p:par>
                            </p:childTnLst>
                          </p:cTn>
                        </p:par>
                        <p:par>
                          <p:cTn id="73" fill="hold">
                            <p:stCondLst>
                              <p:cond delay="8250"/>
                            </p:stCondLst>
                            <p:childTnLst>
                              <p:par>
                                <p:cTn id="74" presetID="12" presetClass="entr" presetSubtype="2"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slide(fromRight)">
                                      <p:cBhvr>
                                        <p:cTn id="76" dur="500"/>
                                        <p:tgtEl>
                                          <p:spTgt spid="5"/>
                                        </p:tgtEl>
                                      </p:cBhvr>
                                    </p:animEffect>
                                  </p:childTnLst>
                                </p:cTn>
                              </p:par>
                            </p:childTnLst>
                          </p:cTn>
                        </p:par>
                        <p:par>
                          <p:cTn id="77" fill="hold">
                            <p:stCondLst>
                              <p:cond delay="8750"/>
                            </p:stCondLst>
                            <p:childTnLst>
                              <p:par>
                                <p:cTn id="78" presetID="18" presetClass="entr" presetSubtype="9"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strips(upLeft)">
                                      <p:cBhvr>
                                        <p:cTn id="80" dur="500"/>
                                        <p:tgtEl>
                                          <p:spTgt spid="20"/>
                                        </p:tgtEl>
                                      </p:cBhvr>
                                    </p:animEffect>
                                  </p:childTnLst>
                                </p:cTn>
                              </p:par>
                            </p:childTnLst>
                          </p:cTn>
                        </p:par>
                        <p:par>
                          <p:cTn id="81" fill="hold">
                            <p:stCondLst>
                              <p:cond delay="9250"/>
                            </p:stCondLst>
                            <p:childTnLst>
                              <p:par>
                                <p:cTn id="82" presetID="41" presetClass="entr" presetSubtype="0" fill="hold" nodeType="afterEffect">
                                  <p:stCondLst>
                                    <p:cond delay="0"/>
                                  </p:stCondLst>
                                  <p:iterate type="lt">
                                    <p:tmPct val="10000"/>
                                  </p:iterate>
                                  <p:childTnLst>
                                    <p:set>
                                      <p:cBhvr>
                                        <p:cTn id="83" dur="1" fill="hold">
                                          <p:stCondLst>
                                            <p:cond delay="0"/>
                                          </p:stCondLst>
                                        </p:cTn>
                                        <p:tgtEl>
                                          <p:spTgt spid="47118">
                                            <p:txEl>
                                              <p:pRg st="0" end="0"/>
                                            </p:txEl>
                                          </p:spTgt>
                                        </p:tgtEl>
                                        <p:attrNameLst>
                                          <p:attrName>style.visibility</p:attrName>
                                        </p:attrNameLst>
                                      </p:cBhvr>
                                      <p:to>
                                        <p:strVal val="visible"/>
                                      </p:to>
                                    </p:set>
                                    <p:anim calcmode="lin" valueType="num">
                                      <p:cBhvr>
                                        <p:cTn id="84" dur="500" fill="hold"/>
                                        <p:tgtEl>
                                          <p:spTgt spid="471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7118">
                                            <p:txEl>
                                              <p:pRg st="0" end="0"/>
                                            </p:txEl>
                                          </p:spTgt>
                                        </p:tgtEl>
                                        <p:attrNameLst>
                                          <p:attrName>ppt_y</p:attrName>
                                        </p:attrNameLst>
                                      </p:cBhvr>
                                      <p:tavLst>
                                        <p:tav tm="0">
                                          <p:val>
                                            <p:strVal val="#ppt_y"/>
                                          </p:val>
                                        </p:tav>
                                        <p:tav tm="100000">
                                          <p:val>
                                            <p:strVal val="#ppt_y"/>
                                          </p:val>
                                        </p:tav>
                                      </p:tavLst>
                                    </p:anim>
                                    <p:anim calcmode="lin" valueType="num">
                                      <p:cBhvr>
                                        <p:cTn id="86" dur="500" fill="hold"/>
                                        <p:tgtEl>
                                          <p:spTgt spid="4711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711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7118">
                                            <p:txEl>
                                              <p:pRg st="0" end="0"/>
                                            </p:txEl>
                                          </p:spTgt>
                                        </p:tgtEl>
                                      </p:cBhvr>
                                    </p:animEffect>
                                  </p:childTnLst>
                                </p:cTn>
                              </p:par>
                            </p:childTnLst>
                          </p:cTn>
                        </p:par>
                        <p:par>
                          <p:cTn id="89" fill="hold">
                            <p:stCondLst>
                              <p:cond delay="10000"/>
                            </p:stCondLst>
                            <p:childTnLst>
                              <p:par>
                                <p:cTn id="90" presetID="30" presetClass="entr" presetSubtype="0"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fade">
                                      <p:cBhvr>
                                        <p:cTn id="92" dur="800" decel="100000"/>
                                        <p:tgtEl>
                                          <p:spTgt spid="11"/>
                                        </p:tgtEl>
                                      </p:cBhvr>
                                    </p:animEffect>
                                    <p:anim calcmode="lin" valueType="num">
                                      <p:cBhvr>
                                        <p:cTn id="93" dur="800" decel="100000" fill="hold"/>
                                        <p:tgtEl>
                                          <p:spTgt spid="11"/>
                                        </p:tgtEl>
                                        <p:attrNameLst>
                                          <p:attrName>style.rotation</p:attrName>
                                        </p:attrNameLst>
                                      </p:cBhvr>
                                      <p:tavLst>
                                        <p:tav tm="0">
                                          <p:val>
                                            <p:fltVal val="-90"/>
                                          </p:val>
                                        </p:tav>
                                        <p:tav tm="100000">
                                          <p:val>
                                            <p:fltVal val="0"/>
                                          </p:val>
                                        </p:tav>
                                      </p:tavLst>
                                    </p:anim>
                                    <p:anim calcmode="lin" valueType="num">
                                      <p:cBhvr>
                                        <p:cTn id="94" dur="800" decel="100000" fill="hold"/>
                                        <p:tgtEl>
                                          <p:spTgt spid="11"/>
                                        </p:tgtEl>
                                        <p:attrNameLst>
                                          <p:attrName>ppt_x</p:attrName>
                                        </p:attrNameLst>
                                      </p:cBhvr>
                                      <p:tavLst>
                                        <p:tav tm="0">
                                          <p:val>
                                            <p:strVal val="#ppt_x+0.4"/>
                                          </p:val>
                                        </p:tav>
                                        <p:tav tm="100000">
                                          <p:val>
                                            <p:strVal val="#ppt_x-0.05"/>
                                          </p:val>
                                        </p:tav>
                                      </p:tavLst>
                                    </p:anim>
                                    <p:anim calcmode="lin" valueType="num">
                                      <p:cBhvr>
                                        <p:cTn id="95" dur="800" decel="100000" fill="hold"/>
                                        <p:tgtEl>
                                          <p:spTgt spid="11"/>
                                        </p:tgtEl>
                                        <p:attrNameLst>
                                          <p:attrName>ppt_y</p:attrName>
                                        </p:attrNameLst>
                                      </p:cBhvr>
                                      <p:tavLst>
                                        <p:tav tm="0">
                                          <p:val>
                                            <p:strVal val="#ppt_y-0.4"/>
                                          </p:val>
                                        </p:tav>
                                        <p:tav tm="100000">
                                          <p:val>
                                            <p:strVal val="#ppt_y+0.1"/>
                                          </p:val>
                                        </p:tav>
                                      </p:tavLst>
                                    </p:anim>
                                    <p:anim calcmode="lin" valueType="num">
                                      <p:cBhvr>
                                        <p:cTn id="9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9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47113" grpId="0"/>
      <p:bldP spid="47114" grpId="0"/>
      <p:bldP spid="47115" grpId="0"/>
      <p:bldP spid="20" grpId="0" animBg="1"/>
      <p:bldP spid="25" grpId="0"/>
      <p:bldP spid="6" grpId="0"/>
      <p:bldP spid="7"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62377" y="1996202"/>
            <a:ext cx="2819246" cy="1815435"/>
            <a:chOff x="4368418" y="2523549"/>
            <a:chExt cx="3626941" cy="2335418"/>
          </a:xfrm>
        </p:grpSpPr>
        <p:sp>
          <p:nvSpPr>
            <p:cNvPr id="3" name="Freeform 69"/>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2"/>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3"/>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8580" tIns="64290" rIns="128580" bIns="64290"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1189373" y="2083224"/>
            <a:ext cx="1641622" cy="398056"/>
          </a:xfrm>
          <a:prstGeom prst="rect">
            <a:avLst/>
          </a:prstGeom>
          <a:noFill/>
        </p:spPr>
        <p:txBody>
          <a:bodyPr wrap="square" lIns="65023" tIns="32511" rIns="65023" bIns="32511"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189373" y="1884895"/>
            <a:ext cx="1075319" cy="250323"/>
          </a:xfrm>
          <a:prstGeom prst="rect">
            <a:avLst/>
          </a:prstGeom>
          <a:noFill/>
        </p:spPr>
        <p:txBody>
          <a:bodyPr wrap="square" lIns="65023" tIns="32511" rIns="65023" bIns="32511"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189373" y="3403301"/>
            <a:ext cx="1641622" cy="398056"/>
          </a:xfrm>
          <a:prstGeom prst="rect">
            <a:avLst/>
          </a:prstGeom>
          <a:noFill/>
        </p:spPr>
        <p:txBody>
          <a:bodyPr wrap="square" lIns="65023" tIns="32511" rIns="65023" bIns="32511"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189373" y="3204971"/>
            <a:ext cx="1075319" cy="250323"/>
          </a:xfrm>
          <a:prstGeom prst="rect">
            <a:avLst/>
          </a:prstGeom>
          <a:noFill/>
        </p:spPr>
        <p:txBody>
          <a:bodyPr wrap="square" lIns="65023" tIns="32511" rIns="65023" bIns="32511"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226280" y="1511522"/>
            <a:ext cx="1622885" cy="398056"/>
          </a:xfrm>
          <a:prstGeom prst="rect">
            <a:avLst/>
          </a:prstGeom>
          <a:noFill/>
        </p:spPr>
        <p:txBody>
          <a:bodyPr wrap="square" lIns="65023" tIns="32511" rIns="65023" bIns="32511"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6226281" y="1313192"/>
            <a:ext cx="1063046" cy="250323"/>
          </a:xfrm>
          <a:prstGeom prst="rect">
            <a:avLst/>
          </a:prstGeom>
          <a:noFill/>
        </p:spPr>
        <p:txBody>
          <a:bodyPr wrap="square" lIns="65023" tIns="32511" rIns="65023" bIns="32511"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6226280" y="4082220"/>
            <a:ext cx="1622885" cy="398056"/>
          </a:xfrm>
          <a:prstGeom prst="rect">
            <a:avLst/>
          </a:prstGeom>
          <a:noFill/>
        </p:spPr>
        <p:txBody>
          <a:bodyPr wrap="square" lIns="65023" tIns="32511" rIns="65023" bIns="32511"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6226281" y="3883890"/>
            <a:ext cx="1063046" cy="250323"/>
          </a:xfrm>
          <a:prstGeom prst="rect">
            <a:avLst/>
          </a:prstGeom>
          <a:noFill/>
        </p:spPr>
        <p:txBody>
          <a:bodyPr wrap="square" lIns="65023" tIns="32511" rIns="65023" bIns="32511"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6226280" y="2751665"/>
            <a:ext cx="1622885" cy="398056"/>
          </a:xfrm>
          <a:prstGeom prst="rect">
            <a:avLst/>
          </a:prstGeom>
          <a:noFill/>
        </p:spPr>
        <p:txBody>
          <a:bodyPr wrap="square" lIns="65023" tIns="32511" rIns="65023" bIns="32511"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6226281" y="2553336"/>
            <a:ext cx="1063046" cy="250323"/>
          </a:xfrm>
          <a:prstGeom prst="rect">
            <a:avLst/>
          </a:prstGeom>
          <a:noFill/>
        </p:spPr>
        <p:txBody>
          <a:bodyPr wrap="square" lIns="65023" tIns="32511" rIns="65023" bIns="32511"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2656429" y="1995526"/>
            <a:ext cx="593614" cy="542229"/>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2683078" y="3355459"/>
            <a:ext cx="1129454" cy="208056"/>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4851455" y="1379438"/>
            <a:ext cx="1373838" cy="688404"/>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5605645" y="2443056"/>
            <a:ext cx="586114" cy="210094"/>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4997205" y="3732516"/>
            <a:ext cx="1229077" cy="276536"/>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21"/>
          <p:cNvSpPr/>
          <p:nvPr/>
        </p:nvSpPr>
        <p:spPr>
          <a:xfrm rot="8017353">
            <a:off x="3867444" y="2089849"/>
            <a:ext cx="821322" cy="79098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10" rIns="91419" bIns="45710" rtlCol="0" anchor="ctr"/>
          <a:lstStyle/>
          <a:p>
            <a:pPr algn="ctr"/>
            <a:endParaRPr lang="zh-CN" altLang="en-US" sz="2400" dirty="0">
              <a:solidFill>
                <a:schemeClr val="tx1"/>
              </a:solidFill>
            </a:endParaRPr>
          </a:p>
        </p:txBody>
      </p:sp>
      <p:sp>
        <p:nvSpPr>
          <p:cNvPr id="6" name="任意多边形 22"/>
          <p:cNvSpPr/>
          <p:nvPr/>
        </p:nvSpPr>
        <p:spPr>
          <a:xfrm rot="13330866">
            <a:off x="3295379" y="2658705"/>
            <a:ext cx="821619" cy="790702"/>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10" rIns="91419" bIns="45710" rtlCol="0" anchor="ctr"/>
          <a:lstStyle/>
          <a:p>
            <a:pPr algn="ctr"/>
            <a:endParaRPr lang="zh-CN" altLang="en-US" sz="2400" dirty="0">
              <a:solidFill>
                <a:schemeClr val="tx1"/>
              </a:solidFill>
            </a:endParaRPr>
          </a:p>
        </p:txBody>
      </p:sp>
      <p:sp>
        <p:nvSpPr>
          <p:cNvPr id="7" name="任意多边形 23"/>
          <p:cNvSpPr/>
          <p:nvPr/>
        </p:nvSpPr>
        <p:spPr>
          <a:xfrm rot="2853042">
            <a:off x="3366654" y="1521664"/>
            <a:ext cx="821322" cy="79098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10" rIns="91419" bIns="45710" rtlCol="0" anchor="ctr"/>
          <a:lstStyle/>
          <a:p>
            <a:pPr algn="ctr"/>
            <a:endParaRPr lang="zh-CN" altLang="en-US" sz="2400" dirty="0">
              <a:solidFill>
                <a:schemeClr val="tx1"/>
              </a:solidFill>
            </a:endParaRPr>
          </a:p>
        </p:txBody>
      </p:sp>
      <p:sp>
        <p:nvSpPr>
          <p:cNvPr id="9" name="任意多边形 24"/>
          <p:cNvSpPr/>
          <p:nvPr/>
        </p:nvSpPr>
        <p:spPr>
          <a:xfrm rot="18918822">
            <a:off x="4336534" y="2070812"/>
            <a:ext cx="821619" cy="790702"/>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10" rIns="91419" bIns="45710" rtlCol="0" anchor="ctr"/>
          <a:lstStyle/>
          <a:p>
            <a:pPr algn="ctr"/>
            <a:endParaRPr lang="zh-CN" altLang="en-US" sz="2400" dirty="0">
              <a:solidFill>
                <a:schemeClr val="tx1"/>
              </a:solidFill>
            </a:endParaRPr>
          </a:p>
        </p:txBody>
      </p:sp>
      <p:sp>
        <p:nvSpPr>
          <p:cNvPr id="10" name="任意多边形 25"/>
          <p:cNvSpPr/>
          <p:nvPr/>
        </p:nvSpPr>
        <p:spPr>
          <a:xfrm rot="13330866">
            <a:off x="4865848" y="2654545"/>
            <a:ext cx="821619" cy="790702"/>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10" rIns="91419" bIns="45710" rtlCol="0" anchor="ctr"/>
          <a:lstStyle/>
          <a:p>
            <a:pPr algn="ctr"/>
            <a:endParaRPr lang="zh-CN" altLang="en-US" sz="2400" dirty="0">
              <a:solidFill>
                <a:schemeClr val="tx1"/>
              </a:solidFill>
            </a:endParaRPr>
          </a:p>
        </p:txBody>
      </p:sp>
      <p:sp>
        <p:nvSpPr>
          <p:cNvPr id="11" name="任意多边形 26"/>
          <p:cNvSpPr/>
          <p:nvPr/>
        </p:nvSpPr>
        <p:spPr>
          <a:xfrm rot="2853042">
            <a:off x="4889152" y="1585732"/>
            <a:ext cx="821322" cy="790988"/>
          </a:xfrm>
          <a:custGeom>
            <a:avLst/>
            <a:gdLst>
              <a:gd name="connsiteX0" fmla="*/ 821512 w 821512"/>
              <a:gd name="connsiteY0" fmla="*/ 0 h 790885"/>
              <a:gd name="connsiteX1" fmla="*/ 821512 w 821512"/>
              <a:gd name="connsiteY1" fmla="*/ 309693 h 790885"/>
              <a:gd name="connsiteX2" fmla="*/ 750180 w 821512"/>
              <a:gd name="connsiteY2" fmla="*/ 316884 h 790885"/>
              <a:gd name="connsiteX3" fmla="*/ 282186 w 821512"/>
              <a:gd name="connsiteY3" fmla="*/ 784878 h 790885"/>
              <a:gd name="connsiteX4" fmla="*/ 281580 w 821512"/>
              <a:gd name="connsiteY4" fmla="*/ 790885 h 790885"/>
              <a:gd name="connsiteX5" fmla="*/ 0 w 821512"/>
              <a:gd name="connsiteY5" fmla="*/ 774158 h 790885"/>
              <a:gd name="connsiteX6" fmla="*/ 821512 w 821512"/>
              <a:gd name="connsiteY6" fmla="*/ 0 h 79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1512" h="790885">
                <a:moveTo>
                  <a:pt x="821512" y="0"/>
                </a:moveTo>
                <a:lnTo>
                  <a:pt x="821512" y="309693"/>
                </a:lnTo>
                <a:lnTo>
                  <a:pt x="750180" y="316884"/>
                </a:lnTo>
                <a:cubicBezTo>
                  <a:pt x="515274" y="364953"/>
                  <a:pt x="330254" y="549972"/>
                  <a:pt x="282186" y="784878"/>
                </a:cubicBezTo>
                <a:lnTo>
                  <a:pt x="281580" y="790885"/>
                </a:lnTo>
                <a:lnTo>
                  <a:pt x="0" y="774158"/>
                </a:lnTo>
                <a:cubicBezTo>
                  <a:pt x="25829" y="339371"/>
                  <a:pt x="385958" y="0"/>
                  <a:pt x="821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9" tIns="45710" rIns="91419" bIns="45710" rtlCol="0" anchor="ctr"/>
          <a:lstStyle/>
          <a:p>
            <a:pPr algn="ctr"/>
            <a:endParaRPr lang="zh-CN" altLang="en-US" sz="2400" dirty="0">
              <a:solidFill>
                <a:schemeClr val="tx1"/>
              </a:solidFill>
            </a:endParaRPr>
          </a:p>
        </p:txBody>
      </p:sp>
      <p:grpSp>
        <p:nvGrpSpPr>
          <p:cNvPr id="4" name="组合 354"/>
          <p:cNvGrpSpPr/>
          <p:nvPr/>
        </p:nvGrpSpPr>
        <p:grpSpPr>
          <a:xfrm>
            <a:off x="1770237" y="1534585"/>
            <a:ext cx="1761848" cy="723488"/>
            <a:chOff x="1343472" y="4037001"/>
            <a:chExt cx="1761619" cy="723655"/>
          </a:xfrm>
        </p:grpSpPr>
        <p:sp>
          <p:nvSpPr>
            <p:cNvPr id="13" name="文本框 355"/>
            <p:cNvSpPr txBox="1"/>
            <p:nvPr/>
          </p:nvSpPr>
          <p:spPr>
            <a:xfrm>
              <a:off x="1454173" y="4360454"/>
              <a:ext cx="1650918" cy="400202"/>
            </a:xfrm>
            <a:prstGeom prst="rect">
              <a:avLst/>
            </a:prstGeom>
            <a:noFill/>
          </p:spPr>
          <p:txBody>
            <a:bodyPr wrap="square" rtlCol="0">
              <a:spAutoFit/>
            </a:bodyPr>
            <a:lstStyle/>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 </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文本框 356"/>
            <p:cNvSpPr txBox="1"/>
            <p:nvPr/>
          </p:nvSpPr>
          <p:spPr>
            <a:xfrm>
              <a:off x="1343472" y="4037001"/>
              <a:ext cx="1650918" cy="307848"/>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请替换文字内容</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组合 354"/>
          <p:cNvGrpSpPr/>
          <p:nvPr/>
        </p:nvGrpSpPr>
        <p:grpSpPr>
          <a:xfrm>
            <a:off x="1801151" y="2736408"/>
            <a:ext cx="1761848" cy="723488"/>
            <a:chOff x="1343472" y="4037001"/>
            <a:chExt cx="1761619" cy="723655"/>
          </a:xfrm>
        </p:grpSpPr>
        <p:sp>
          <p:nvSpPr>
            <p:cNvPr id="16" name="文本框 355"/>
            <p:cNvSpPr txBox="1"/>
            <p:nvPr/>
          </p:nvSpPr>
          <p:spPr>
            <a:xfrm>
              <a:off x="1454173" y="4360454"/>
              <a:ext cx="1650918" cy="400202"/>
            </a:xfrm>
            <a:prstGeom prst="rect">
              <a:avLst/>
            </a:prstGeom>
            <a:noFill/>
          </p:spPr>
          <p:txBody>
            <a:bodyPr wrap="square" rtlCol="0">
              <a:spAutoFit/>
            </a:bodyPr>
            <a:lstStyle/>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 </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356"/>
            <p:cNvSpPr txBox="1"/>
            <p:nvPr/>
          </p:nvSpPr>
          <p:spPr>
            <a:xfrm>
              <a:off x="1343472" y="4037001"/>
              <a:ext cx="1650918" cy="307848"/>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请替换文字内容</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组合 354"/>
          <p:cNvGrpSpPr/>
          <p:nvPr/>
        </p:nvGrpSpPr>
        <p:grpSpPr>
          <a:xfrm>
            <a:off x="6054361" y="1467240"/>
            <a:ext cx="1761848" cy="723488"/>
            <a:chOff x="1343472" y="4037001"/>
            <a:chExt cx="1761619" cy="723655"/>
          </a:xfrm>
        </p:grpSpPr>
        <p:sp>
          <p:nvSpPr>
            <p:cNvPr id="19" name="文本框 355"/>
            <p:cNvSpPr txBox="1"/>
            <p:nvPr/>
          </p:nvSpPr>
          <p:spPr>
            <a:xfrm>
              <a:off x="1454173" y="4360454"/>
              <a:ext cx="1650918" cy="400202"/>
            </a:xfrm>
            <a:prstGeom prst="rect">
              <a:avLst/>
            </a:prstGeom>
            <a:noFill/>
          </p:spPr>
          <p:txBody>
            <a:bodyPr wrap="square" rtlCol="0">
              <a:spAutoFit/>
            </a:bodyPr>
            <a:lstStyle/>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 </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356"/>
            <p:cNvSpPr txBox="1"/>
            <p:nvPr/>
          </p:nvSpPr>
          <p:spPr>
            <a:xfrm>
              <a:off x="1343472" y="4037001"/>
              <a:ext cx="1650918" cy="307848"/>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请替换文字内容</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354"/>
          <p:cNvGrpSpPr/>
          <p:nvPr/>
        </p:nvGrpSpPr>
        <p:grpSpPr>
          <a:xfrm>
            <a:off x="6135080" y="2644127"/>
            <a:ext cx="1761848" cy="723488"/>
            <a:chOff x="1343472" y="4037001"/>
            <a:chExt cx="1761619" cy="723655"/>
          </a:xfrm>
        </p:grpSpPr>
        <p:sp>
          <p:nvSpPr>
            <p:cNvPr id="22" name="文本框 355"/>
            <p:cNvSpPr txBox="1"/>
            <p:nvPr/>
          </p:nvSpPr>
          <p:spPr>
            <a:xfrm>
              <a:off x="1454173" y="4360454"/>
              <a:ext cx="1650918" cy="400202"/>
            </a:xfrm>
            <a:prstGeom prst="rect">
              <a:avLst/>
            </a:prstGeom>
            <a:noFill/>
          </p:spPr>
          <p:txBody>
            <a:bodyPr wrap="square" rtlCol="0">
              <a:spAutoFit/>
            </a:bodyPr>
            <a:lstStyle/>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 </a:t>
              </a:r>
              <a:endParaRPr lang="en-US" altLang="zh-CN" sz="1000"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0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356"/>
            <p:cNvSpPr txBox="1"/>
            <p:nvPr/>
          </p:nvSpPr>
          <p:spPr>
            <a:xfrm>
              <a:off x="1343472" y="4037001"/>
              <a:ext cx="1650918" cy="307848"/>
            </a:xfrm>
            <a:prstGeom prst="rect">
              <a:avLst/>
            </a:prstGeom>
            <a:noFill/>
          </p:spPr>
          <p:txBody>
            <a:bodyPr wrap="square"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请替换文字内容</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Rectangle 42"/>
          <p:cNvSpPr/>
          <p:nvPr/>
        </p:nvSpPr>
        <p:spPr>
          <a:xfrm>
            <a:off x="889044" y="4255196"/>
            <a:ext cx="7697495" cy="730458"/>
          </a:xfrm>
          <a:prstGeom prst="rect">
            <a:avLst/>
          </a:prstGeom>
          <a:noFill/>
          <a:ln w="12700" cap="flat" cmpd="sng" algn="ctr">
            <a:noFill/>
            <a:prstDash val="solid"/>
          </a:ln>
          <a:effectLst/>
        </p:spPr>
        <p:txBody>
          <a:bodyPr lIns="68571" tIns="0" rIns="68571" bIns="0" rtlCol="0" anchor="t"/>
          <a:lstStyle/>
          <a:p>
            <a:pPr algn="just">
              <a:defRPr/>
            </a:pPr>
            <a:r>
              <a:rPr lang="en-US" sz="1100" kern="0" dirty="0">
                <a:solidFill>
                  <a:schemeClr val="bg1">
                    <a:lumMod val="50000"/>
                  </a:schemeClr>
                </a:solidFill>
                <a:latin typeface="Arial" panose="020B0604020202020204" pitchFamily="34" charset="0"/>
                <a:cs typeface="Arial" panose="020B0604020202020204" pitchFamily="34" charset="0"/>
              </a:rPr>
              <a:t>This is a sample text. Insert your desired text here. Again, this is a dummy text, enter your own text here. This is a sample text. Insert your desired text here.</a:t>
            </a:r>
            <a:endParaRPr lang="en-US" sz="1100" kern="0" dirty="0">
              <a:solidFill>
                <a:schemeClr val="bg1">
                  <a:lumMod val="50000"/>
                </a:schemeClr>
              </a:solidFill>
              <a:latin typeface="Arial" panose="020B0604020202020204" pitchFamily="34" charset="0"/>
              <a:cs typeface="Arial" panose="020B0604020202020204" pitchFamily="34" charset="0"/>
            </a:endParaRPr>
          </a:p>
        </p:txBody>
      </p:sp>
    </p:spTree>
  </p:cSld>
  <p:clrMapOvr>
    <a:masterClrMapping/>
  </p:clrMapOvr>
  <p:transition spd="med" advClick="0" advTm="1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left)">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grpSp>
        <p:nvGrpSpPr>
          <p:cNvPr id="79" name="组合 15"/>
          <p:cNvGrpSpPr/>
          <p:nvPr/>
        </p:nvGrpSpPr>
        <p:grpSpPr>
          <a:xfrm>
            <a:off x="3788064" y="1635646"/>
            <a:ext cx="1666760" cy="1107996"/>
            <a:chOff x="5398753" y="995149"/>
            <a:chExt cx="2222347" cy="1477327"/>
          </a:xfrm>
        </p:grpSpPr>
        <p:sp>
          <p:nvSpPr>
            <p:cNvPr id="80" name="文本框 5"/>
            <p:cNvSpPr txBox="1"/>
            <p:nvPr/>
          </p:nvSpPr>
          <p:spPr>
            <a:xfrm>
              <a:off x="5398753" y="995149"/>
              <a:ext cx="1391835" cy="1477327"/>
            </a:xfrm>
            <a:prstGeom prst="rect">
              <a:avLst/>
            </a:prstGeom>
            <a:noFill/>
          </p:spPr>
          <p:txBody>
            <a:bodyPr wrap="none" rtlCol="0">
              <a:spAutoFit/>
            </a:bodyPr>
            <a:lstStyle/>
            <a:p>
              <a:pPr algn="ctr"/>
              <a:r>
                <a:rPr lang="en-US" altLang="zh-CN" sz="6600" b="1" dirty="0">
                  <a:solidFill>
                    <a:schemeClr val="accent5"/>
                  </a:solidFill>
                </a:rPr>
                <a:t>04</a:t>
              </a:r>
              <a:endParaRPr lang="zh-CN" altLang="en-US" sz="6600" b="1" dirty="0">
                <a:solidFill>
                  <a:schemeClr val="accent5"/>
                </a:solidFill>
              </a:endParaRPr>
            </a:p>
          </p:txBody>
        </p:sp>
        <p:sp>
          <p:nvSpPr>
            <p:cNvPr id="81" name="文本框 14"/>
            <p:cNvSpPr txBox="1"/>
            <p:nvPr/>
          </p:nvSpPr>
          <p:spPr>
            <a:xfrm>
              <a:off x="6682381" y="1623163"/>
              <a:ext cx="938719" cy="615553"/>
            </a:xfrm>
            <a:prstGeom prst="rect">
              <a:avLst/>
            </a:prstGeom>
            <a:noFill/>
          </p:spPr>
          <p:txBody>
            <a:bodyPr wrap="none" rtlCol="0">
              <a:spAutoFit/>
            </a:bodyPr>
            <a:lstStyle/>
            <a:p>
              <a:r>
                <a:rPr lang="en-US" altLang="zh-CN" sz="2400" dirty="0">
                  <a:solidFill>
                    <a:schemeClr val="accent5"/>
                  </a:solidFill>
                </a:rPr>
                <a:t>part</a:t>
              </a:r>
              <a:endParaRPr lang="zh-CN" altLang="en-US" sz="2400" dirty="0">
                <a:solidFill>
                  <a:schemeClr val="accent5"/>
                </a:solidFill>
              </a:endParaRPr>
            </a:p>
          </p:txBody>
        </p:sp>
      </p:grpSp>
      <p:sp>
        <p:nvSpPr>
          <p:cNvPr id="83" name="矩形 69"/>
          <p:cNvSpPr>
            <a:spLocks noChangeArrowheads="1"/>
          </p:cNvSpPr>
          <p:nvPr/>
        </p:nvSpPr>
        <p:spPr bwMode="auto">
          <a:xfrm>
            <a:off x="2659131" y="2621265"/>
            <a:ext cx="3853309" cy="43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70"/>
          <p:cNvSpPr>
            <a:spLocks noChangeArrowheads="1"/>
          </p:cNvSpPr>
          <p:nvPr/>
        </p:nvSpPr>
        <p:spPr bwMode="auto">
          <a:xfrm>
            <a:off x="1878250" y="3125321"/>
            <a:ext cx="5415072" cy="23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在此处添加文字，在此处在此处添加文字在此处添加文字</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2411760" y="2837289"/>
            <a:ext cx="1092340"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5697391" y="2837289"/>
            <a:ext cx="1034849" cy="1"/>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1000" fill="hold"/>
                                        <p:tgtEl>
                                          <p:spTgt spid="68"/>
                                        </p:tgtEl>
                                        <p:attrNameLst>
                                          <p:attrName>ppt_w</p:attrName>
                                        </p:attrNameLst>
                                      </p:cBhvr>
                                      <p:tavLst>
                                        <p:tav tm="0">
                                          <p:val>
                                            <p:strVal val="#ppt_w+.3"/>
                                          </p:val>
                                        </p:tav>
                                        <p:tav tm="100000">
                                          <p:val>
                                            <p:strVal val="#ppt_w"/>
                                          </p:val>
                                        </p:tav>
                                      </p:tavLst>
                                    </p:anim>
                                    <p:anim calcmode="lin" valueType="num">
                                      <p:cBhvr>
                                        <p:cTn id="8" dur="1000" fill="hold"/>
                                        <p:tgtEl>
                                          <p:spTgt spid="68"/>
                                        </p:tgtEl>
                                        <p:attrNameLst>
                                          <p:attrName>ppt_h</p:attrName>
                                        </p:attrNameLst>
                                      </p:cBhvr>
                                      <p:tavLst>
                                        <p:tav tm="0">
                                          <p:val>
                                            <p:strVal val="#ppt_h"/>
                                          </p:val>
                                        </p:tav>
                                        <p:tav tm="100000">
                                          <p:val>
                                            <p:strVal val="#ppt_h"/>
                                          </p:val>
                                        </p:tav>
                                      </p:tavLst>
                                    </p:anim>
                                    <p:animEffect transition="in" filter="fade">
                                      <p:cBhvr>
                                        <p:cTn id="9" dur="1000"/>
                                        <p:tgtEl>
                                          <p:spTgt spid="68"/>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fade">
                                      <p:cBhvr>
                                        <p:cTn id="14" dur="1000"/>
                                        <p:tgtEl>
                                          <p:spTgt spid="79"/>
                                        </p:tgtEl>
                                      </p:cBhvr>
                                    </p:animEffect>
                                    <p:anim calcmode="lin" valueType="num">
                                      <p:cBhvr>
                                        <p:cTn id="15" dur="1000" fill="hold"/>
                                        <p:tgtEl>
                                          <p:spTgt spid="79"/>
                                        </p:tgtEl>
                                        <p:attrNameLst>
                                          <p:attrName>ppt_x</p:attrName>
                                        </p:attrNameLst>
                                      </p:cBhvr>
                                      <p:tavLst>
                                        <p:tav tm="0">
                                          <p:val>
                                            <p:strVal val="#ppt_x"/>
                                          </p:val>
                                        </p:tav>
                                        <p:tav tm="100000">
                                          <p:val>
                                            <p:strVal val="#ppt_x"/>
                                          </p:val>
                                        </p:tav>
                                      </p:tavLst>
                                    </p:anim>
                                    <p:anim calcmode="lin" valueType="num">
                                      <p:cBhvr>
                                        <p:cTn id="16" dur="1000" fill="hold"/>
                                        <p:tgtEl>
                                          <p:spTgt spid="7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wipe(left)">
                                      <p:cBhvr>
                                        <p:cTn id="20" dur="500"/>
                                        <p:tgtEl>
                                          <p:spTgt spid="85"/>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86"/>
                                        </p:tgtEl>
                                        <p:attrNameLst>
                                          <p:attrName>style.visibility</p:attrName>
                                        </p:attrNameLst>
                                      </p:cBhvr>
                                      <p:to>
                                        <p:strVal val="visible"/>
                                      </p:to>
                                    </p:set>
                                    <p:animEffect transition="in" filter="wipe(right)">
                                      <p:cBhvr>
                                        <p:cTn id="24" dur="500"/>
                                        <p:tgtEl>
                                          <p:spTgt spid="86"/>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p:cTn id="28" dur="500" fill="hold"/>
                                        <p:tgtEl>
                                          <p:spTgt spid="83"/>
                                        </p:tgtEl>
                                        <p:attrNameLst>
                                          <p:attrName>ppt_w</p:attrName>
                                        </p:attrNameLst>
                                      </p:cBhvr>
                                      <p:tavLst>
                                        <p:tav tm="0">
                                          <p:val>
                                            <p:fltVal val="0"/>
                                          </p:val>
                                        </p:tav>
                                        <p:tav tm="100000">
                                          <p:val>
                                            <p:strVal val="#ppt_w"/>
                                          </p:val>
                                        </p:tav>
                                      </p:tavLst>
                                    </p:anim>
                                    <p:anim calcmode="lin" valueType="num">
                                      <p:cBhvr>
                                        <p:cTn id="29" dur="500" fill="hold"/>
                                        <p:tgtEl>
                                          <p:spTgt spid="83"/>
                                        </p:tgtEl>
                                        <p:attrNameLst>
                                          <p:attrName>ppt_h</p:attrName>
                                        </p:attrNameLst>
                                      </p:cBhvr>
                                      <p:tavLst>
                                        <p:tav tm="0">
                                          <p:val>
                                            <p:fltVal val="0"/>
                                          </p:val>
                                        </p:tav>
                                        <p:tav tm="100000">
                                          <p:val>
                                            <p:strVal val="#ppt_h"/>
                                          </p:val>
                                        </p:tav>
                                      </p:tavLst>
                                    </p:anim>
                                    <p:animEffect transition="in" filter="fade">
                                      <p:cBhvr>
                                        <p:cTn id="30" dur="500"/>
                                        <p:tgtEl>
                                          <p:spTgt spid="83"/>
                                        </p:tgtEl>
                                      </p:cBhvr>
                                    </p:animEffect>
                                  </p:childTnLst>
                                </p:cTn>
                              </p:par>
                            </p:childTnLst>
                          </p:cTn>
                        </p:par>
                        <p:par>
                          <p:cTn id="31" fill="hold">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p:cTn id="34" dur="750" fill="hold"/>
                                        <p:tgtEl>
                                          <p:spTgt spid="84"/>
                                        </p:tgtEl>
                                        <p:attrNameLst>
                                          <p:attrName>ppt_w</p:attrName>
                                        </p:attrNameLst>
                                      </p:cBhvr>
                                      <p:tavLst>
                                        <p:tav tm="0">
                                          <p:val>
                                            <p:fltVal val="0"/>
                                          </p:val>
                                        </p:tav>
                                        <p:tav tm="100000">
                                          <p:val>
                                            <p:strVal val="#ppt_w"/>
                                          </p:val>
                                        </p:tav>
                                      </p:tavLst>
                                    </p:anim>
                                    <p:anim calcmode="lin" valueType="num">
                                      <p:cBhvr>
                                        <p:cTn id="35" dur="750" fill="hold"/>
                                        <p:tgtEl>
                                          <p:spTgt spid="84"/>
                                        </p:tgtEl>
                                        <p:attrNameLst>
                                          <p:attrName>ppt_h</p:attrName>
                                        </p:attrNameLst>
                                      </p:cBhvr>
                                      <p:tavLst>
                                        <p:tav tm="0">
                                          <p:val>
                                            <p:fltVal val="0"/>
                                          </p:val>
                                        </p:tav>
                                        <p:tav tm="100000">
                                          <p:val>
                                            <p:strVal val="#ppt_h"/>
                                          </p:val>
                                        </p:tav>
                                      </p:tavLst>
                                    </p:anim>
                                    <p:anim calcmode="lin" valueType="num">
                                      <p:cBhvr>
                                        <p:cTn id="36" dur="750" fill="hold"/>
                                        <p:tgtEl>
                                          <p:spTgt spid="84"/>
                                        </p:tgtEl>
                                        <p:attrNameLst>
                                          <p:attrName>style.rotation</p:attrName>
                                        </p:attrNameLst>
                                      </p:cBhvr>
                                      <p:tavLst>
                                        <p:tav tm="0">
                                          <p:val>
                                            <p:fltVal val="90"/>
                                          </p:val>
                                        </p:tav>
                                        <p:tav tm="100000">
                                          <p:val>
                                            <p:fltVal val="0"/>
                                          </p:val>
                                        </p:tav>
                                      </p:tavLst>
                                    </p:anim>
                                    <p:animEffect transition="in" filter="fade">
                                      <p:cBhvr>
                                        <p:cTn id="37" dur="75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719943" y="2581091"/>
            <a:ext cx="0" cy="1297113"/>
          </a:xfrm>
          <a:prstGeom prst="line">
            <a:avLst/>
          </a:prstGeom>
          <a:noFill/>
          <a:ln>
            <a:solidFill>
              <a:schemeClr val="accent5"/>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628701" y="2357041"/>
            <a:ext cx="0" cy="1608569"/>
          </a:xfrm>
          <a:prstGeom prst="line">
            <a:avLst/>
          </a:prstGeom>
          <a:noFill/>
          <a:ln>
            <a:solidFill>
              <a:schemeClr val="accent3"/>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grpSp>
        <p:nvGrpSpPr>
          <p:cNvPr id="4" name="组合 36"/>
          <p:cNvGrpSpPr/>
          <p:nvPr/>
        </p:nvGrpSpPr>
        <p:grpSpPr>
          <a:xfrm>
            <a:off x="-1" y="2543877"/>
            <a:ext cx="9133115" cy="1283984"/>
            <a:chOff x="-1" y="3391836"/>
            <a:chExt cx="12177486" cy="1711978"/>
          </a:xfrm>
        </p:grpSpPr>
        <p:sp>
          <p:nvSpPr>
            <p:cNvPr id="2" name="任意多边形: 形状 1"/>
            <p:cNvSpPr/>
            <p:nvPr/>
          </p:nvSpPr>
          <p:spPr>
            <a:xfrm>
              <a:off x="0" y="3579814"/>
              <a:ext cx="12177485" cy="1524000"/>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flipV="1">
              <a:off x="-1" y="3391836"/>
              <a:ext cx="12177485" cy="1184928"/>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0" name="直接连接符 19"/>
          <p:cNvCxnSpPr/>
          <p:nvPr/>
        </p:nvCxnSpPr>
        <p:spPr>
          <a:xfrm>
            <a:off x="7532914" y="1582511"/>
            <a:ext cx="0" cy="952421"/>
          </a:xfrm>
          <a:prstGeom prst="line">
            <a:avLst/>
          </a:prstGeom>
          <a:noFill/>
          <a:ln>
            <a:solidFill>
              <a:schemeClr val="accent4"/>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a:off x="3958356" y="1582511"/>
            <a:ext cx="0" cy="1556657"/>
          </a:xfrm>
          <a:prstGeom prst="line">
            <a:avLst/>
          </a:prstGeom>
          <a:noFill/>
          <a:ln>
            <a:solidFill>
              <a:schemeClr val="accent2"/>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grpSp>
        <p:nvGrpSpPr>
          <p:cNvPr id="14" name="组合 40"/>
          <p:cNvGrpSpPr/>
          <p:nvPr/>
        </p:nvGrpSpPr>
        <p:grpSpPr>
          <a:xfrm>
            <a:off x="7206539" y="2534912"/>
            <a:ext cx="652744" cy="599141"/>
            <a:chOff x="9608723" y="3379883"/>
            <a:chExt cx="870325" cy="798854"/>
          </a:xfrm>
        </p:grpSpPr>
        <p:sp>
          <p:nvSpPr>
            <p:cNvPr id="11" name="泪滴形 10"/>
            <p:cNvSpPr/>
            <p:nvPr/>
          </p:nvSpPr>
          <p:spPr>
            <a:xfrm rot="8100000">
              <a:off x="9645376" y="3379883"/>
              <a:ext cx="798854" cy="79885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608723" y="3603501"/>
              <a:ext cx="870325" cy="492442"/>
            </a:xfrm>
            <a:prstGeom prst="rect">
              <a:avLst/>
            </a:prstGeom>
            <a:noFill/>
          </p:spPr>
          <p:txBody>
            <a:bodyPr wrap="none" rtlCol="0">
              <a:spAutoFit/>
            </a:bodyPr>
            <a:lstStyle/>
            <a:p>
              <a:pPr algn="ctr"/>
              <a:r>
                <a:rPr lang="en-US" altLang="zh-CN" dirty="0">
                  <a:solidFill>
                    <a:schemeClr val="bg1"/>
                  </a:solidFill>
                </a:rPr>
                <a:t>2017</a:t>
              </a:r>
              <a:endParaRPr lang="zh-CN" altLang="en-US" dirty="0">
                <a:solidFill>
                  <a:schemeClr val="bg1"/>
                </a:solidFill>
              </a:endParaRPr>
            </a:p>
          </p:txBody>
        </p:sp>
      </p:grpSp>
      <p:grpSp>
        <p:nvGrpSpPr>
          <p:cNvPr id="15" name="组合 39"/>
          <p:cNvGrpSpPr/>
          <p:nvPr/>
        </p:nvGrpSpPr>
        <p:grpSpPr>
          <a:xfrm>
            <a:off x="5302331" y="2264846"/>
            <a:ext cx="652744" cy="529140"/>
            <a:chOff x="7069772" y="3019795"/>
            <a:chExt cx="870325" cy="705520"/>
          </a:xfrm>
        </p:grpSpPr>
        <p:sp>
          <p:nvSpPr>
            <p:cNvPr id="12" name="泪滴形 11"/>
            <p:cNvSpPr/>
            <p:nvPr/>
          </p:nvSpPr>
          <p:spPr>
            <a:xfrm rot="8100000">
              <a:off x="7152175" y="3019795"/>
              <a:ext cx="705520" cy="70552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069772" y="3152450"/>
              <a:ext cx="870325" cy="492443"/>
            </a:xfrm>
            <a:prstGeom prst="rect">
              <a:avLst/>
            </a:prstGeom>
            <a:noFill/>
          </p:spPr>
          <p:txBody>
            <a:bodyPr wrap="none" rtlCol="0">
              <a:spAutoFit/>
            </a:bodyPr>
            <a:lstStyle/>
            <a:p>
              <a:pPr algn="ctr"/>
              <a:r>
                <a:rPr lang="en-US" altLang="zh-CN" dirty="0">
                  <a:solidFill>
                    <a:schemeClr val="bg1"/>
                  </a:solidFill>
                </a:rPr>
                <a:t>2016</a:t>
              </a:r>
              <a:endParaRPr lang="zh-CN" altLang="en-US" dirty="0">
                <a:solidFill>
                  <a:schemeClr val="bg1"/>
                </a:solidFill>
              </a:endParaRPr>
            </a:p>
          </p:txBody>
        </p:sp>
      </p:grpSp>
      <p:grpSp>
        <p:nvGrpSpPr>
          <p:cNvPr id="16" name="组合 38"/>
          <p:cNvGrpSpPr/>
          <p:nvPr/>
        </p:nvGrpSpPr>
        <p:grpSpPr>
          <a:xfrm>
            <a:off x="3664641" y="2853642"/>
            <a:ext cx="652744" cy="599141"/>
            <a:chOff x="4886190" y="3804856"/>
            <a:chExt cx="870325" cy="798854"/>
          </a:xfrm>
        </p:grpSpPr>
        <p:sp>
          <p:nvSpPr>
            <p:cNvPr id="5" name="泪滴形 4"/>
            <p:cNvSpPr/>
            <p:nvPr/>
          </p:nvSpPr>
          <p:spPr>
            <a:xfrm rot="8100000">
              <a:off x="4921923" y="3804856"/>
              <a:ext cx="798854" cy="798854"/>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886190" y="4002001"/>
              <a:ext cx="870325" cy="492442"/>
            </a:xfrm>
            <a:prstGeom prst="rect">
              <a:avLst/>
            </a:prstGeom>
            <a:noFill/>
          </p:spPr>
          <p:txBody>
            <a:bodyPr wrap="none" rtlCol="0">
              <a:spAutoFit/>
            </a:bodyPr>
            <a:lstStyle/>
            <a:p>
              <a:pPr algn="ctr"/>
              <a:r>
                <a:rPr lang="en-US" altLang="zh-CN" dirty="0">
                  <a:solidFill>
                    <a:schemeClr val="bg1"/>
                  </a:solidFill>
                </a:rPr>
                <a:t>2015</a:t>
              </a:r>
              <a:endParaRPr lang="zh-CN" altLang="en-US" dirty="0">
                <a:solidFill>
                  <a:schemeClr val="bg1"/>
                </a:solidFill>
              </a:endParaRPr>
            </a:p>
          </p:txBody>
        </p:sp>
      </p:grpSp>
      <p:grpSp>
        <p:nvGrpSpPr>
          <p:cNvPr id="19" name="组合 37"/>
          <p:cNvGrpSpPr/>
          <p:nvPr/>
        </p:nvGrpSpPr>
        <p:grpSpPr>
          <a:xfrm>
            <a:off x="1396032" y="2208773"/>
            <a:ext cx="652744" cy="529140"/>
            <a:chOff x="1861374" y="2945030"/>
            <a:chExt cx="870325" cy="705520"/>
          </a:xfrm>
        </p:grpSpPr>
        <p:sp>
          <p:nvSpPr>
            <p:cNvPr id="13" name="泪滴形 12"/>
            <p:cNvSpPr/>
            <p:nvPr/>
          </p:nvSpPr>
          <p:spPr>
            <a:xfrm rot="8100000">
              <a:off x="1943294" y="2945030"/>
              <a:ext cx="705520" cy="70552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861374" y="3082261"/>
              <a:ext cx="870325" cy="492443"/>
            </a:xfrm>
            <a:prstGeom prst="rect">
              <a:avLst/>
            </a:prstGeom>
            <a:noFill/>
          </p:spPr>
          <p:txBody>
            <a:bodyPr wrap="none" rtlCol="0">
              <a:spAutoFit/>
            </a:bodyPr>
            <a:lstStyle/>
            <a:p>
              <a:pPr algn="ctr"/>
              <a:r>
                <a:rPr lang="en-US" altLang="zh-CN" dirty="0">
                  <a:solidFill>
                    <a:schemeClr val="bg1"/>
                  </a:solidFill>
                </a:rPr>
                <a:t>2014</a:t>
              </a:r>
              <a:endParaRPr lang="zh-CN" altLang="en-US" dirty="0">
                <a:solidFill>
                  <a:schemeClr val="bg1"/>
                </a:solidFill>
              </a:endParaRPr>
            </a:p>
          </p:txBody>
        </p:sp>
      </p:grpSp>
      <p:grpSp>
        <p:nvGrpSpPr>
          <p:cNvPr id="21" name="组合 41"/>
          <p:cNvGrpSpPr/>
          <p:nvPr/>
        </p:nvGrpSpPr>
        <p:grpSpPr>
          <a:xfrm>
            <a:off x="1876283" y="3656467"/>
            <a:ext cx="2495728" cy="966200"/>
            <a:chOff x="2501711" y="4875289"/>
            <a:chExt cx="3327637" cy="1288266"/>
          </a:xfrm>
        </p:grpSpPr>
        <p:sp>
          <p:nvSpPr>
            <p:cNvPr id="28" name="矩形 27"/>
            <p:cNvSpPr/>
            <p:nvPr/>
          </p:nvSpPr>
          <p:spPr>
            <a:xfrm>
              <a:off x="2501712" y="5227914"/>
              <a:ext cx="3327636" cy="935641"/>
            </a:xfrm>
            <a:prstGeom prst="rect">
              <a:avLst/>
            </a:prstGeom>
          </p:spPr>
          <p:txBody>
            <a:bodyPr wrap="square">
              <a:spAutoFit/>
            </a:bodyPr>
            <a:lstStyle/>
            <a:p>
              <a:pPr algn="just">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29" name="矩形 28"/>
            <p:cNvSpPr/>
            <p:nvPr/>
          </p:nvSpPr>
          <p:spPr>
            <a:xfrm>
              <a:off x="2501711" y="4875289"/>
              <a:ext cx="2241974" cy="566309"/>
            </a:xfrm>
            <a:prstGeom prst="rect">
              <a:avLst/>
            </a:prstGeom>
          </p:spPr>
          <p:txBody>
            <a:bodyPr wrap="square">
              <a:spAutoFit/>
            </a:bodyPr>
            <a:lstStyle/>
            <a:p>
              <a:pPr algn="just">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grpSp>
        <p:nvGrpSpPr>
          <p:cNvPr id="23" name="组合 43"/>
          <p:cNvGrpSpPr/>
          <p:nvPr/>
        </p:nvGrpSpPr>
        <p:grpSpPr>
          <a:xfrm>
            <a:off x="5785041" y="3656467"/>
            <a:ext cx="2495728" cy="966200"/>
            <a:chOff x="7713388" y="4875289"/>
            <a:chExt cx="3327637" cy="1288266"/>
          </a:xfrm>
        </p:grpSpPr>
        <p:sp>
          <p:nvSpPr>
            <p:cNvPr id="30" name="矩形 29"/>
            <p:cNvSpPr/>
            <p:nvPr/>
          </p:nvSpPr>
          <p:spPr>
            <a:xfrm>
              <a:off x="7713389" y="5227914"/>
              <a:ext cx="3327636" cy="935641"/>
            </a:xfrm>
            <a:prstGeom prst="rect">
              <a:avLst/>
            </a:prstGeom>
          </p:spPr>
          <p:txBody>
            <a:bodyPr wrap="square">
              <a:spAutoFit/>
            </a:bodyPr>
            <a:lstStyle/>
            <a:p>
              <a:pPr algn="just">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31" name="矩形 30"/>
            <p:cNvSpPr/>
            <p:nvPr/>
          </p:nvSpPr>
          <p:spPr>
            <a:xfrm>
              <a:off x="7713388" y="4875289"/>
              <a:ext cx="2241974" cy="566309"/>
            </a:xfrm>
            <a:prstGeom prst="rect">
              <a:avLst/>
            </a:prstGeom>
          </p:spPr>
          <p:txBody>
            <a:bodyPr wrap="square">
              <a:spAutoFit/>
            </a:bodyPr>
            <a:lstStyle/>
            <a:p>
              <a:pPr algn="just">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grpSp>
        <p:nvGrpSpPr>
          <p:cNvPr id="36" name="组合 44"/>
          <p:cNvGrpSpPr/>
          <p:nvPr/>
        </p:nvGrpSpPr>
        <p:grpSpPr>
          <a:xfrm>
            <a:off x="4970796" y="1213335"/>
            <a:ext cx="2495729" cy="966199"/>
            <a:chOff x="6627726" y="1617780"/>
            <a:chExt cx="3327638" cy="1288265"/>
          </a:xfrm>
        </p:grpSpPr>
        <p:sp>
          <p:nvSpPr>
            <p:cNvPr id="32" name="矩形 31"/>
            <p:cNvSpPr/>
            <p:nvPr/>
          </p:nvSpPr>
          <p:spPr>
            <a:xfrm>
              <a:off x="6627726" y="1970404"/>
              <a:ext cx="3327636" cy="935641"/>
            </a:xfrm>
            <a:prstGeom prst="rect">
              <a:avLst/>
            </a:prstGeom>
          </p:spPr>
          <p:txBody>
            <a:bodyPr wrap="square">
              <a:spAutoFit/>
            </a:bodyPr>
            <a:lstStyle/>
            <a:p>
              <a:pPr algn="r">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33" name="矩形 32"/>
            <p:cNvSpPr/>
            <p:nvPr/>
          </p:nvSpPr>
          <p:spPr>
            <a:xfrm>
              <a:off x="7713389" y="1617780"/>
              <a:ext cx="2241975" cy="566309"/>
            </a:xfrm>
            <a:prstGeom prst="rect">
              <a:avLst/>
            </a:prstGeom>
          </p:spPr>
          <p:txBody>
            <a:bodyPr wrap="square">
              <a:spAutoFit/>
            </a:bodyPr>
            <a:lstStyle/>
            <a:p>
              <a:pPr algn="r">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grpSp>
        <p:nvGrpSpPr>
          <p:cNvPr id="37" name="组合 42"/>
          <p:cNvGrpSpPr/>
          <p:nvPr/>
        </p:nvGrpSpPr>
        <p:grpSpPr>
          <a:xfrm>
            <a:off x="1348345" y="1213335"/>
            <a:ext cx="2495729" cy="966199"/>
            <a:chOff x="1797793" y="1617780"/>
            <a:chExt cx="3327638" cy="1288265"/>
          </a:xfrm>
        </p:grpSpPr>
        <p:sp>
          <p:nvSpPr>
            <p:cNvPr id="34" name="矩形 33"/>
            <p:cNvSpPr/>
            <p:nvPr/>
          </p:nvSpPr>
          <p:spPr>
            <a:xfrm>
              <a:off x="1797793" y="1970404"/>
              <a:ext cx="3327636" cy="935641"/>
            </a:xfrm>
            <a:prstGeom prst="rect">
              <a:avLst/>
            </a:prstGeom>
          </p:spPr>
          <p:txBody>
            <a:bodyPr wrap="square">
              <a:spAutoFit/>
            </a:bodyPr>
            <a:lstStyle/>
            <a:p>
              <a:pPr algn="r">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endParaRPr lang="zh-CN" altLang="en-US" sz="1100" dirty="0">
                <a:solidFill>
                  <a:schemeClr val="bg1">
                    <a:lumMod val="50000"/>
                  </a:schemeClr>
                </a:solidFill>
              </a:endParaRPr>
            </a:p>
          </p:txBody>
        </p:sp>
        <p:sp>
          <p:nvSpPr>
            <p:cNvPr id="35" name="矩形 34"/>
            <p:cNvSpPr/>
            <p:nvPr/>
          </p:nvSpPr>
          <p:spPr>
            <a:xfrm>
              <a:off x="2883456" y="1617780"/>
              <a:ext cx="2241975" cy="566309"/>
            </a:xfrm>
            <a:prstGeom prst="rect">
              <a:avLst/>
            </a:prstGeom>
          </p:spPr>
          <p:txBody>
            <a:bodyPr wrap="square">
              <a:spAutoFit/>
            </a:bodyPr>
            <a:lstStyle/>
            <a:p>
              <a:pPr algn="r">
                <a:lnSpc>
                  <a:spcPct val="120000"/>
                </a:lnSpc>
              </a:pPr>
              <a:r>
                <a:rPr lang="zh-CN" altLang="en-US" b="1" dirty="0">
                  <a:solidFill>
                    <a:schemeClr val="bg1">
                      <a:lumMod val="50000"/>
                    </a:schemeClr>
                  </a:solidFill>
                </a:rPr>
                <a:t>标题文字添加</a:t>
              </a:r>
              <a:endParaRPr lang="zh-CN" altLang="en-US" b="1" dirty="0">
                <a:solidFill>
                  <a:schemeClr val="bg1">
                    <a:lumMod val="50000"/>
                  </a:schemeClr>
                </a:solidFill>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par>
                                <p:cTn id="36" presetID="22" presetClass="entr" presetSubtype="4"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4"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par>
                          <p:cTn id="42" fill="hold">
                            <p:stCondLst>
                              <p:cond delay="2000"/>
                            </p:stCondLst>
                            <p:childTnLst>
                              <p:par>
                                <p:cTn id="43" presetID="1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p:tgtEl>
                                          <p:spTgt spid="21"/>
                                        </p:tgtEl>
                                        <p:attrNameLst>
                                          <p:attrName>ppt_x</p:attrName>
                                        </p:attrNameLst>
                                      </p:cBhvr>
                                      <p:tavLst>
                                        <p:tav tm="0">
                                          <p:val>
                                            <p:strVal val="#ppt_x-#ppt_w*1.125000"/>
                                          </p:val>
                                        </p:tav>
                                        <p:tav tm="100000">
                                          <p:val>
                                            <p:strVal val="#ppt_x"/>
                                          </p:val>
                                        </p:tav>
                                      </p:tavLst>
                                    </p:anim>
                                    <p:animEffect transition="in" filter="wipe(right)">
                                      <p:cBhvr>
                                        <p:cTn id="46" dur="500"/>
                                        <p:tgtEl>
                                          <p:spTgt spid="21"/>
                                        </p:tgtEl>
                                      </p:cBhvr>
                                    </p:animEffect>
                                  </p:childTnLst>
                                </p:cTn>
                              </p:par>
                            </p:childTnLst>
                          </p:cTn>
                        </p:par>
                        <p:par>
                          <p:cTn id="47" fill="hold">
                            <p:stCondLst>
                              <p:cond delay="2500"/>
                            </p:stCondLst>
                            <p:childTnLst>
                              <p:par>
                                <p:cTn id="48" presetID="12" presetClass="entr" presetSubtype="2"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p:tgtEl>
                                          <p:spTgt spid="37"/>
                                        </p:tgtEl>
                                        <p:attrNameLst>
                                          <p:attrName>ppt_x</p:attrName>
                                        </p:attrNameLst>
                                      </p:cBhvr>
                                      <p:tavLst>
                                        <p:tav tm="0">
                                          <p:val>
                                            <p:strVal val="#ppt_x+#ppt_w*1.125000"/>
                                          </p:val>
                                        </p:tav>
                                        <p:tav tm="100000">
                                          <p:val>
                                            <p:strVal val="#ppt_x"/>
                                          </p:val>
                                        </p:tav>
                                      </p:tavLst>
                                    </p:anim>
                                    <p:animEffect transition="in" filter="wipe(left)">
                                      <p:cBhvr>
                                        <p:cTn id="51" dur="500"/>
                                        <p:tgtEl>
                                          <p:spTgt spid="37"/>
                                        </p:tgtEl>
                                      </p:cBhvr>
                                    </p:animEffect>
                                  </p:childTnLst>
                                </p:cTn>
                              </p:par>
                            </p:childTnLst>
                          </p:cTn>
                        </p:par>
                        <p:par>
                          <p:cTn id="52" fill="hold">
                            <p:stCondLst>
                              <p:cond delay="3000"/>
                            </p:stCondLst>
                            <p:childTnLst>
                              <p:par>
                                <p:cTn id="53" presetID="12" presetClass="entr" presetSubtype="8"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p:tgtEl>
                                          <p:spTgt spid="23"/>
                                        </p:tgtEl>
                                        <p:attrNameLst>
                                          <p:attrName>ppt_x</p:attrName>
                                        </p:attrNameLst>
                                      </p:cBhvr>
                                      <p:tavLst>
                                        <p:tav tm="0">
                                          <p:val>
                                            <p:strVal val="#ppt_x-#ppt_w*1.125000"/>
                                          </p:val>
                                        </p:tav>
                                        <p:tav tm="100000">
                                          <p:val>
                                            <p:strVal val="#ppt_x"/>
                                          </p:val>
                                        </p:tav>
                                      </p:tavLst>
                                    </p:anim>
                                    <p:animEffect transition="in" filter="wipe(right)">
                                      <p:cBhvr>
                                        <p:cTn id="56" dur="500"/>
                                        <p:tgtEl>
                                          <p:spTgt spid="23"/>
                                        </p:tgtEl>
                                      </p:cBhvr>
                                    </p:animEffect>
                                  </p:childTnLst>
                                </p:cTn>
                              </p:par>
                            </p:childTnLst>
                          </p:cTn>
                        </p:par>
                        <p:par>
                          <p:cTn id="57" fill="hold">
                            <p:stCondLst>
                              <p:cond delay="3500"/>
                            </p:stCondLst>
                            <p:childTnLst>
                              <p:par>
                                <p:cTn id="58" presetID="12" presetClass="entr" presetSubtype="2" fill="hold" nodeType="after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p:tgtEl>
                                          <p:spTgt spid="36"/>
                                        </p:tgtEl>
                                        <p:attrNameLst>
                                          <p:attrName>ppt_x</p:attrName>
                                        </p:attrNameLst>
                                      </p:cBhvr>
                                      <p:tavLst>
                                        <p:tav tm="0">
                                          <p:val>
                                            <p:strVal val="#ppt_x+#ppt_w*1.125000"/>
                                          </p:val>
                                        </p:tav>
                                        <p:tav tm="100000">
                                          <p:val>
                                            <p:strVal val="#ppt_x"/>
                                          </p:val>
                                        </p:tav>
                                      </p:tavLst>
                                    </p:anim>
                                    <p:animEffect transition="in" filter="wipe(left)">
                                      <p:cBhvr>
                                        <p:cTn id="6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txBox="1"/>
          <p:nvPr/>
        </p:nvSpPr>
        <p:spPr>
          <a:xfrm>
            <a:off x="1538721" y="1558497"/>
            <a:ext cx="612347" cy="7940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4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43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 Placeholder 3"/>
          <p:cNvSpPr txBox="1"/>
          <p:nvPr/>
        </p:nvSpPr>
        <p:spPr>
          <a:xfrm>
            <a:off x="3614936" y="1558497"/>
            <a:ext cx="612347" cy="7940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43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43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 Placeholder 3"/>
          <p:cNvSpPr txBox="1"/>
          <p:nvPr/>
        </p:nvSpPr>
        <p:spPr>
          <a:xfrm>
            <a:off x="5778142" y="1558497"/>
            <a:ext cx="612347" cy="7940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43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sz="43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55" name="Freeform 11"/>
          <p:cNvSpPr>
            <a:spLocks noEditPoints="1"/>
          </p:cNvSpPr>
          <p:nvPr/>
        </p:nvSpPr>
        <p:spPr bwMode="auto">
          <a:xfrm>
            <a:off x="3594008" y="2203736"/>
            <a:ext cx="654179" cy="601667"/>
          </a:xfrm>
          <a:custGeom>
            <a:avLst/>
            <a:gdLst/>
            <a:ahLst/>
            <a:cxnLst>
              <a:cxn ang="0">
                <a:pos x="102" y="42"/>
              </a:cxn>
              <a:cxn ang="0">
                <a:pos x="102" y="41"/>
              </a:cxn>
              <a:cxn ang="0">
                <a:pos x="102" y="41"/>
              </a:cxn>
              <a:cxn ang="0">
                <a:pos x="102" y="41"/>
              </a:cxn>
              <a:cxn ang="0">
                <a:pos x="86" y="35"/>
              </a:cxn>
              <a:cxn ang="0">
                <a:pos x="100" y="13"/>
              </a:cxn>
              <a:cxn ang="0">
                <a:pos x="99" y="4"/>
              </a:cxn>
              <a:cxn ang="0">
                <a:pos x="97" y="2"/>
              </a:cxn>
              <a:cxn ang="0">
                <a:pos x="88" y="3"/>
              </a:cxn>
              <a:cxn ang="0">
                <a:pos x="57" y="32"/>
              </a:cxn>
              <a:cxn ang="0">
                <a:pos x="51" y="32"/>
              </a:cxn>
              <a:cxn ang="0">
                <a:pos x="0" y="41"/>
              </a:cxn>
              <a:cxn ang="0">
                <a:pos x="0" y="41"/>
              </a:cxn>
              <a:cxn ang="0">
                <a:pos x="0" y="41"/>
              </a:cxn>
              <a:cxn ang="0">
                <a:pos x="0" y="42"/>
              </a:cxn>
              <a:cxn ang="0">
                <a:pos x="0" y="42"/>
              </a:cxn>
              <a:cxn ang="0">
                <a:pos x="0" y="42"/>
              </a:cxn>
              <a:cxn ang="0">
                <a:pos x="51" y="94"/>
              </a:cxn>
              <a:cxn ang="0">
                <a:pos x="102" y="42"/>
              </a:cxn>
              <a:cxn ang="0">
                <a:pos x="102" y="42"/>
              </a:cxn>
              <a:cxn ang="0">
                <a:pos x="102" y="42"/>
              </a:cxn>
              <a:cxn ang="0">
                <a:pos x="85" y="10"/>
              </a:cxn>
              <a:cxn ang="0">
                <a:pos x="88" y="13"/>
              </a:cxn>
              <a:cxn ang="0">
                <a:pos x="85" y="15"/>
              </a:cxn>
              <a:cxn ang="0">
                <a:pos x="83" y="13"/>
              </a:cxn>
              <a:cxn ang="0">
                <a:pos x="85" y="10"/>
              </a:cxn>
              <a:cxn ang="0">
                <a:pos x="79" y="16"/>
              </a:cxn>
              <a:cxn ang="0">
                <a:pos x="81" y="16"/>
              </a:cxn>
              <a:cxn ang="0">
                <a:pos x="81" y="18"/>
              </a:cxn>
              <a:cxn ang="0">
                <a:pos x="60" y="40"/>
              </a:cxn>
              <a:cxn ang="0">
                <a:pos x="58" y="41"/>
              </a:cxn>
              <a:cxn ang="0">
                <a:pos x="57" y="40"/>
              </a:cxn>
              <a:cxn ang="0">
                <a:pos x="57" y="38"/>
              </a:cxn>
              <a:cxn ang="0">
                <a:pos x="79" y="16"/>
              </a:cxn>
              <a:cxn ang="0">
                <a:pos x="51" y="51"/>
              </a:cxn>
              <a:cxn ang="0">
                <a:pos x="9" y="44"/>
              </a:cxn>
              <a:cxn ang="0">
                <a:pos x="51" y="37"/>
              </a:cxn>
              <a:cxn ang="0">
                <a:pos x="52" y="37"/>
              </a:cxn>
              <a:cxn ang="0">
                <a:pos x="42" y="47"/>
              </a:cxn>
              <a:cxn ang="0">
                <a:pos x="79" y="46"/>
              </a:cxn>
              <a:cxn ang="0">
                <a:pos x="83" y="39"/>
              </a:cxn>
              <a:cxn ang="0">
                <a:pos x="93" y="44"/>
              </a:cxn>
              <a:cxn ang="0">
                <a:pos x="51" y="51"/>
              </a:cxn>
              <a:cxn ang="0">
                <a:pos x="51" y="51"/>
              </a:cxn>
              <a:cxn ang="0">
                <a:pos x="51" y="51"/>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chemeClr val="accent2"/>
          </a:solidFill>
          <a:ln w="9525">
            <a:noFill/>
            <a:round/>
          </a:ln>
        </p:spPr>
        <p:txBody>
          <a:bodyPr vert="horz" wrap="square" lIns="70562" tIns="35281" rIns="70562" bIns="35281"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4"/>
          <p:cNvGrpSpPr>
            <a:grpSpLocks noChangeAspect="1"/>
          </p:cNvGrpSpPr>
          <p:nvPr/>
        </p:nvGrpSpPr>
        <p:grpSpPr bwMode="auto">
          <a:xfrm>
            <a:off x="1546594" y="2248206"/>
            <a:ext cx="596602" cy="596634"/>
            <a:chOff x="2761" y="1501"/>
            <a:chExt cx="487" cy="487"/>
          </a:xfrm>
          <a:solidFill>
            <a:schemeClr val="accent1"/>
          </a:solidFill>
        </p:grpSpPr>
        <p:sp>
          <p:nvSpPr>
            <p:cNvPr id="6159"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0"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9"/>
          <p:cNvGrpSpPr>
            <a:grpSpLocks noChangeAspect="1"/>
          </p:cNvGrpSpPr>
          <p:nvPr/>
        </p:nvGrpSpPr>
        <p:grpSpPr bwMode="auto">
          <a:xfrm>
            <a:off x="5772281" y="2300462"/>
            <a:ext cx="573286" cy="570131"/>
            <a:chOff x="3008" y="1466"/>
            <a:chExt cx="540" cy="537"/>
          </a:xfrm>
          <a:solidFill>
            <a:schemeClr val="accent4"/>
          </a:solidFill>
        </p:grpSpPr>
        <p:sp>
          <p:nvSpPr>
            <p:cNvPr id="6164"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8"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9"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0"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1"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2"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9"/>
          <p:cNvGrpSpPr/>
          <p:nvPr/>
        </p:nvGrpSpPr>
        <p:grpSpPr>
          <a:xfrm>
            <a:off x="2260387" y="1763429"/>
            <a:ext cx="1155819" cy="661534"/>
            <a:chOff x="798970" y="1652706"/>
            <a:chExt cx="826143" cy="857208"/>
          </a:xfrm>
        </p:grpSpPr>
        <p:sp>
          <p:nvSpPr>
            <p:cNvPr id="45" name="Text Placeholder 3"/>
            <p:cNvSpPr txBox="1"/>
            <p:nvPr/>
          </p:nvSpPr>
          <p:spPr>
            <a:xfrm>
              <a:off x="798970" y="1652706"/>
              <a:ext cx="769961" cy="33500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3"/>
            <p:cNvSpPr txBox="1"/>
            <p:nvPr/>
          </p:nvSpPr>
          <p:spPr>
            <a:xfrm>
              <a:off x="798971" y="1935623"/>
              <a:ext cx="826142" cy="5742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29"/>
          <p:cNvGrpSpPr/>
          <p:nvPr/>
        </p:nvGrpSpPr>
        <p:grpSpPr>
          <a:xfrm>
            <a:off x="4313115" y="1763429"/>
            <a:ext cx="1180463" cy="661533"/>
            <a:chOff x="781355" y="1652707"/>
            <a:chExt cx="843758" cy="857207"/>
          </a:xfrm>
        </p:grpSpPr>
        <p:sp>
          <p:nvSpPr>
            <p:cNvPr id="51" name="Text Placeholder 3"/>
            <p:cNvSpPr txBox="1"/>
            <p:nvPr/>
          </p:nvSpPr>
          <p:spPr>
            <a:xfrm>
              <a:off x="781355" y="1652707"/>
              <a:ext cx="787576" cy="335003"/>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3"/>
            <p:cNvSpPr txBox="1"/>
            <p:nvPr/>
          </p:nvSpPr>
          <p:spPr>
            <a:xfrm>
              <a:off x="798971" y="1935623"/>
              <a:ext cx="826142" cy="5742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9"/>
          <p:cNvGrpSpPr/>
          <p:nvPr/>
        </p:nvGrpSpPr>
        <p:grpSpPr>
          <a:xfrm>
            <a:off x="6390489" y="1723231"/>
            <a:ext cx="1180463" cy="701730"/>
            <a:chOff x="781355" y="1600620"/>
            <a:chExt cx="843758" cy="909294"/>
          </a:xfrm>
        </p:grpSpPr>
        <p:sp>
          <p:nvSpPr>
            <p:cNvPr id="54" name="Text Placeholder 3"/>
            <p:cNvSpPr txBox="1"/>
            <p:nvPr/>
          </p:nvSpPr>
          <p:spPr>
            <a:xfrm>
              <a:off x="781355" y="1600620"/>
              <a:ext cx="769961" cy="33500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3"/>
            <p:cNvSpPr txBox="1"/>
            <p:nvPr/>
          </p:nvSpPr>
          <p:spPr>
            <a:xfrm>
              <a:off x="798971" y="1935623"/>
              <a:ext cx="826142" cy="5742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6" name="Text Placeholder 3"/>
          <p:cNvSpPr txBox="1"/>
          <p:nvPr/>
        </p:nvSpPr>
        <p:spPr>
          <a:xfrm>
            <a:off x="1538721" y="3252235"/>
            <a:ext cx="612347" cy="7940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43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04</a:t>
            </a:r>
            <a:endParaRPr lang="en-US" sz="43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3"/>
          <p:cNvSpPr txBox="1"/>
          <p:nvPr/>
        </p:nvSpPr>
        <p:spPr>
          <a:xfrm>
            <a:off x="3614937" y="3252235"/>
            <a:ext cx="612347" cy="7940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43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05</a:t>
            </a:r>
            <a:endParaRPr lang="en-US" sz="430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3"/>
          <p:cNvSpPr txBox="1"/>
          <p:nvPr/>
        </p:nvSpPr>
        <p:spPr>
          <a:xfrm>
            <a:off x="5778142" y="3252235"/>
            <a:ext cx="612347" cy="79406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lnSpc>
                <a:spcPct val="120000"/>
              </a:lnSpc>
              <a:spcBef>
                <a:spcPct val="20000"/>
              </a:spcBef>
              <a:defRPr/>
            </a:pPr>
            <a:r>
              <a:rPr lang="en-US" sz="43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06</a:t>
            </a:r>
            <a:endParaRPr lang="en-US" sz="430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29"/>
          <p:cNvGrpSpPr/>
          <p:nvPr/>
        </p:nvGrpSpPr>
        <p:grpSpPr>
          <a:xfrm>
            <a:off x="2232415" y="3416969"/>
            <a:ext cx="1183792" cy="701731"/>
            <a:chOff x="778976" y="1600619"/>
            <a:chExt cx="846137" cy="909295"/>
          </a:xfrm>
        </p:grpSpPr>
        <p:sp>
          <p:nvSpPr>
            <p:cNvPr id="79" name="Text Placeholder 3"/>
            <p:cNvSpPr txBox="1"/>
            <p:nvPr/>
          </p:nvSpPr>
          <p:spPr>
            <a:xfrm>
              <a:off x="778976" y="1600619"/>
              <a:ext cx="789954" cy="335003"/>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p:nvPr/>
          </p:nvSpPr>
          <p:spPr>
            <a:xfrm>
              <a:off x="798971" y="1935623"/>
              <a:ext cx="826142" cy="5742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29"/>
          <p:cNvGrpSpPr/>
          <p:nvPr/>
        </p:nvGrpSpPr>
        <p:grpSpPr>
          <a:xfrm>
            <a:off x="4308631" y="3416969"/>
            <a:ext cx="1184947" cy="701731"/>
            <a:chOff x="778150" y="1600619"/>
            <a:chExt cx="846963" cy="909295"/>
          </a:xfrm>
        </p:grpSpPr>
        <p:sp>
          <p:nvSpPr>
            <p:cNvPr id="82" name="Text Placeholder 3"/>
            <p:cNvSpPr txBox="1"/>
            <p:nvPr/>
          </p:nvSpPr>
          <p:spPr>
            <a:xfrm>
              <a:off x="778150" y="1600619"/>
              <a:ext cx="769961" cy="335003"/>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3"/>
            <p:cNvSpPr txBox="1"/>
            <p:nvPr/>
          </p:nvSpPr>
          <p:spPr>
            <a:xfrm>
              <a:off x="798971" y="1935623"/>
              <a:ext cx="826142" cy="5742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29"/>
          <p:cNvGrpSpPr/>
          <p:nvPr/>
        </p:nvGrpSpPr>
        <p:grpSpPr>
          <a:xfrm>
            <a:off x="6415134" y="3416969"/>
            <a:ext cx="1155819" cy="701730"/>
            <a:chOff x="798970" y="1600620"/>
            <a:chExt cx="826143" cy="909294"/>
          </a:xfrm>
        </p:grpSpPr>
        <p:sp>
          <p:nvSpPr>
            <p:cNvPr id="85" name="Text Placeholder 3"/>
            <p:cNvSpPr txBox="1"/>
            <p:nvPr/>
          </p:nvSpPr>
          <p:spPr>
            <a:xfrm>
              <a:off x="798970" y="1600620"/>
              <a:ext cx="769960" cy="335003"/>
            </a:xfrm>
            <a:prstGeom prst="rect">
              <a:avLst/>
            </a:prstGeom>
          </p:spPr>
          <p:txBody>
            <a:bodyPr wrap="squar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zh-CN" alt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 Placeholder 3"/>
            <p:cNvSpPr txBox="1"/>
            <p:nvPr/>
          </p:nvSpPr>
          <p:spPr>
            <a:xfrm>
              <a:off x="798971" y="1935623"/>
              <a:ext cx="826142" cy="5742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36"/>
          <p:cNvGrpSpPr>
            <a:grpSpLocks noChangeAspect="1"/>
          </p:cNvGrpSpPr>
          <p:nvPr/>
        </p:nvGrpSpPr>
        <p:grpSpPr bwMode="auto">
          <a:xfrm>
            <a:off x="1595123" y="3931893"/>
            <a:ext cx="583125" cy="537149"/>
            <a:chOff x="419" y="2309"/>
            <a:chExt cx="507" cy="467"/>
          </a:xfrm>
          <a:solidFill>
            <a:schemeClr val="accent3"/>
          </a:solidFill>
        </p:grpSpPr>
        <p:sp>
          <p:nvSpPr>
            <p:cNvPr id="6181"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2"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3"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42"/>
          <p:cNvGrpSpPr>
            <a:grpSpLocks noChangeAspect="1"/>
          </p:cNvGrpSpPr>
          <p:nvPr/>
        </p:nvGrpSpPr>
        <p:grpSpPr bwMode="auto">
          <a:xfrm>
            <a:off x="3629942" y="3936102"/>
            <a:ext cx="594151" cy="566007"/>
            <a:chOff x="2111" y="2341"/>
            <a:chExt cx="485" cy="462"/>
          </a:xfrm>
          <a:solidFill>
            <a:schemeClr val="accent5"/>
          </a:solidFill>
        </p:grpSpPr>
        <p:sp>
          <p:nvSpPr>
            <p:cNvPr id="6187"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8"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89"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0"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1"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2"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3"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4"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5"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6"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97"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07"/>
          <p:cNvGrpSpPr/>
          <p:nvPr/>
        </p:nvGrpSpPr>
        <p:grpSpPr>
          <a:xfrm>
            <a:off x="5825547" y="3981424"/>
            <a:ext cx="517898" cy="520676"/>
            <a:chOff x="7839075" y="1611313"/>
            <a:chExt cx="896938" cy="901700"/>
          </a:xfrm>
          <a:solidFill>
            <a:schemeClr val="accent6"/>
          </a:solidFill>
        </p:grpSpPr>
        <p:sp>
          <p:nvSpPr>
            <p:cNvPr id="109"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2" presetClass="entr" presetSubtype="2" accel="50000" decel="5000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6155"/>
                                        </p:tgtEl>
                                        <p:attrNameLst>
                                          <p:attrName>style.visibility</p:attrName>
                                        </p:attrNameLst>
                                      </p:cBhvr>
                                      <p:to>
                                        <p:strVal val="visible"/>
                                      </p:to>
                                    </p:set>
                                    <p:anim calcmode="lin" valueType="num">
                                      <p:cBhvr>
                                        <p:cTn id="27" dur="500" fill="hold"/>
                                        <p:tgtEl>
                                          <p:spTgt spid="6155"/>
                                        </p:tgtEl>
                                        <p:attrNameLst>
                                          <p:attrName>ppt_w</p:attrName>
                                        </p:attrNameLst>
                                      </p:cBhvr>
                                      <p:tavLst>
                                        <p:tav tm="0">
                                          <p:val>
                                            <p:fltVal val="0"/>
                                          </p:val>
                                        </p:tav>
                                        <p:tav tm="100000">
                                          <p:val>
                                            <p:strVal val="#ppt_w"/>
                                          </p:val>
                                        </p:tav>
                                      </p:tavLst>
                                    </p:anim>
                                    <p:anim calcmode="lin" valueType="num">
                                      <p:cBhvr>
                                        <p:cTn id="28" dur="500" fill="hold"/>
                                        <p:tgtEl>
                                          <p:spTgt spid="6155"/>
                                        </p:tgtEl>
                                        <p:attrNameLst>
                                          <p:attrName>ppt_h</p:attrName>
                                        </p:attrNameLst>
                                      </p:cBhvr>
                                      <p:tavLst>
                                        <p:tav tm="0">
                                          <p:val>
                                            <p:fltVal val="0"/>
                                          </p:val>
                                        </p:tav>
                                        <p:tav tm="100000">
                                          <p:val>
                                            <p:strVal val="#ppt_h"/>
                                          </p:val>
                                        </p:tav>
                                      </p:tavLst>
                                    </p:anim>
                                    <p:animEffect transition="in" filter="fade">
                                      <p:cBhvr>
                                        <p:cTn id="29" dur="500"/>
                                        <p:tgtEl>
                                          <p:spTgt spid="6155"/>
                                        </p:tgtEl>
                                      </p:cBhvr>
                                    </p:animEffect>
                                  </p:childTnLst>
                                </p:cTn>
                              </p:par>
                              <p:par>
                                <p:cTn id="30" presetID="2" presetClass="entr" presetSubtype="2" accel="50000" decel="5000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par>
                                <p:cTn id="45" presetID="2" presetClass="entr" presetSubtype="2" accel="50000" decel="5000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1+#ppt_w/2"/>
                                          </p:val>
                                        </p:tav>
                                        <p:tav tm="100000">
                                          <p:val>
                                            <p:strVal val="#ppt_x"/>
                                          </p:val>
                                        </p:tav>
                                      </p:tavLst>
                                    </p:anim>
                                    <p:anim calcmode="lin" valueType="num">
                                      <p:cBhvr additive="base">
                                        <p:cTn id="48" dur="500" fill="hold"/>
                                        <p:tgtEl>
                                          <p:spTgt spid="8"/>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ppt_x"/>
                                          </p:val>
                                        </p:tav>
                                        <p:tav tm="100000">
                                          <p:val>
                                            <p:strVal val="#ppt_x"/>
                                          </p:val>
                                        </p:tav>
                                      </p:tavLst>
                                    </p:anim>
                                    <p:anim calcmode="lin" valueType="num">
                                      <p:cBhvr additive="base">
                                        <p:cTn id="53" dur="500" fill="hold"/>
                                        <p:tgtEl>
                                          <p:spTgt spid="56"/>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2" presetClass="entr" presetSubtype="2" accel="50000" decel="5000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1+#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500" fill="hold"/>
                                        <p:tgtEl>
                                          <p:spTgt spid="57"/>
                                        </p:tgtEl>
                                        <p:attrNameLst>
                                          <p:attrName>ppt_x</p:attrName>
                                        </p:attrNameLst>
                                      </p:cBhvr>
                                      <p:tavLst>
                                        <p:tav tm="0">
                                          <p:val>
                                            <p:strVal val="#ppt_x"/>
                                          </p:val>
                                        </p:tav>
                                        <p:tav tm="100000">
                                          <p:val>
                                            <p:strVal val="#ppt_x"/>
                                          </p:val>
                                        </p:tav>
                                      </p:tavLst>
                                    </p:anim>
                                    <p:anim calcmode="lin" valueType="num">
                                      <p:cBhvr additive="base">
                                        <p:cTn id="68" dur="500" fill="hold"/>
                                        <p:tgtEl>
                                          <p:spTgt spid="57"/>
                                        </p:tgtEl>
                                        <p:attrNameLst>
                                          <p:attrName>ppt_y</p:attrName>
                                        </p:attrNameLst>
                                      </p:cBhvr>
                                      <p:tavLst>
                                        <p:tav tm="0">
                                          <p:val>
                                            <p:strVal val="1+#ppt_h/2"/>
                                          </p:val>
                                        </p:tav>
                                        <p:tav tm="100000">
                                          <p:val>
                                            <p:strVal val="#ppt_y"/>
                                          </p:val>
                                        </p:tav>
                                      </p:tavLst>
                                    </p:anim>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par>
                                <p:cTn id="75" presetID="2" presetClass="entr" presetSubtype="2" accel="50000" decel="50000"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500" fill="hold"/>
                                        <p:tgtEl>
                                          <p:spTgt spid="11"/>
                                        </p:tgtEl>
                                        <p:attrNameLst>
                                          <p:attrName>ppt_x</p:attrName>
                                        </p:attrNameLst>
                                      </p:cBhvr>
                                      <p:tavLst>
                                        <p:tav tm="0">
                                          <p:val>
                                            <p:strVal val="1+#ppt_w/2"/>
                                          </p:val>
                                        </p:tav>
                                        <p:tav tm="100000">
                                          <p:val>
                                            <p:strVal val="#ppt_x"/>
                                          </p:val>
                                        </p:tav>
                                      </p:tavLst>
                                    </p:anim>
                                    <p:anim calcmode="lin" valueType="num">
                                      <p:cBhvr additive="base">
                                        <p:cTn id="78" dur="500" fill="hold"/>
                                        <p:tgtEl>
                                          <p:spTgt spid="11"/>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fill="hold"/>
                                        <p:tgtEl>
                                          <p:spTgt spid="58"/>
                                        </p:tgtEl>
                                        <p:attrNameLst>
                                          <p:attrName>ppt_x</p:attrName>
                                        </p:attrNameLst>
                                      </p:cBhvr>
                                      <p:tavLst>
                                        <p:tav tm="0">
                                          <p:val>
                                            <p:strVal val="#ppt_x"/>
                                          </p:val>
                                        </p:tav>
                                        <p:tav tm="100000">
                                          <p:val>
                                            <p:strVal val="#ppt_x"/>
                                          </p:val>
                                        </p:tav>
                                      </p:tavLst>
                                    </p:anim>
                                    <p:anim calcmode="lin" valueType="num">
                                      <p:cBhvr additive="base">
                                        <p:cTn id="83" dur="500" fill="hold"/>
                                        <p:tgtEl>
                                          <p:spTgt spid="58"/>
                                        </p:tgtEl>
                                        <p:attrNameLst>
                                          <p:attrName>ppt_y</p:attrName>
                                        </p:attrNameLst>
                                      </p:cBhvr>
                                      <p:tavLst>
                                        <p:tav tm="0">
                                          <p:val>
                                            <p:strVal val="1+#ppt_h/2"/>
                                          </p:val>
                                        </p:tav>
                                        <p:tav tm="100000">
                                          <p:val>
                                            <p:strVal val="#ppt_y"/>
                                          </p:val>
                                        </p:tav>
                                      </p:tavLst>
                                    </p:anim>
                                  </p:childTnLst>
                                </p:cTn>
                              </p:par>
                            </p:childTnLst>
                          </p:cTn>
                        </p:par>
                        <p:par>
                          <p:cTn id="84" fill="hold">
                            <p:stCondLst>
                              <p:cond delay="5500"/>
                            </p:stCondLst>
                            <p:childTnLst>
                              <p:par>
                                <p:cTn id="85" presetID="53" presetClass="entr" presetSubtype="16" fill="hold" nodeType="after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p:cTn id="87" dur="500" fill="hold"/>
                                        <p:tgtEl>
                                          <p:spTgt spid="15"/>
                                        </p:tgtEl>
                                        <p:attrNameLst>
                                          <p:attrName>ppt_w</p:attrName>
                                        </p:attrNameLst>
                                      </p:cBhvr>
                                      <p:tavLst>
                                        <p:tav tm="0">
                                          <p:val>
                                            <p:fltVal val="0"/>
                                          </p:val>
                                        </p:tav>
                                        <p:tav tm="100000">
                                          <p:val>
                                            <p:strVal val="#ppt_w"/>
                                          </p:val>
                                        </p:tav>
                                      </p:tavLst>
                                    </p:anim>
                                    <p:anim calcmode="lin" valueType="num">
                                      <p:cBhvr>
                                        <p:cTn id="88" dur="500" fill="hold"/>
                                        <p:tgtEl>
                                          <p:spTgt spid="15"/>
                                        </p:tgtEl>
                                        <p:attrNameLst>
                                          <p:attrName>ppt_h</p:attrName>
                                        </p:attrNameLst>
                                      </p:cBhvr>
                                      <p:tavLst>
                                        <p:tav tm="0">
                                          <p:val>
                                            <p:fltVal val="0"/>
                                          </p:val>
                                        </p:tav>
                                        <p:tav tm="100000">
                                          <p:val>
                                            <p:strVal val="#ppt_h"/>
                                          </p:val>
                                        </p:tav>
                                      </p:tavLst>
                                    </p:anim>
                                    <p:animEffect transition="in" filter="fade">
                                      <p:cBhvr>
                                        <p:cTn id="89" dur="500"/>
                                        <p:tgtEl>
                                          <p:spTgt spid="15"/>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additive="base">
                                        <p:cTn id="92" dur="500" fill="hold"/>
                                        <p:tgtEl>
                                          <p:spTgt spid="12"/>
                                        </p:tgtEl>
                                        <p:attrNameLst>
                                          <p:attrName>ppt_x</p:attrName>
                                        </p:attrNameLst>
                                      </p:cBhvr>
                                      <p:tavLst>
                                        <p:tav tm="0">
                                          <p:val>
                                            <p:strVal val="1+#ppt_w/2"/>
                                          </p:val>
                                        </p:tav>
                                        <p:tav tm="100000">
                                          <p:val>
                                            <p:strVal val="#ppt_x"/>
                                          </p:val>
                                        </p:tav>
                                      </p:tavLst>
                                    </p:anim>
                                    <p:anim calcmode="lin" valueType="num">
                                      <p:cBhvr additive="base">
                                        <p:cTn id="9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6155" grpId="0" animBg="1"/>
      <p:bldP spid="56" grpId="0"/>
      <p:bldP spid="57" grpId="0"/>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rot="16200000">
            <a:off x="342911" y="1334282"/>
            <a:ext cx="2555625" cy="3198732"/>
            <a:chOff x="6883" y="3066"/>
            <a:chExt cx="5476" cy="6854"/>
          </a:xfrm>
          <a:solidFill>
            <a:srgbClr val="FAB929"/>
          </a:solidFill>
        </p:grpSpPr>
        <p:sp>
          <p:nvSpPr>
            <p:cNvPr id="31" name="矩形 30"/>
            <p:cNvSpPr/>
            <p:nvPr/>
          </p:nvSpPr>
          <p:spPr>
            <a:xfrm>
              <a:off x="6883" y="6752"/>
              <a:ext cx="1097" cy="17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2" name="矩形 31"/>
            <p:cNvSpPr/>
            <p:nvPr/>
          </p:nvSpPr>
          <p:spPr>
            <a:xfrm>
              <a:off x="7983" y="6752"/>
              <a:ext cx="1097" cy="26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3" name="矩形 32"/>
            <p:cNvSpPr/>
            <p:nvPr/>
          </p:nvSpPr>
          <p:spPr>
            <a:xfrm>
              <a:off x="9083" y="6752"/>
              <a:ext cx="1097" cy="31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4" name="矩形 33"/>
            <p:cNvSpPr/>
            <p:nvPr/>
          </p:nvSpPr>
          <p:spPr>
            <a:xfrm>
              <a:off x="10166" y="6752"/>
              <a:ext cx="1097" cy="2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5" name="梯形 34"/>
            <p:cNvSpPr/>
            <p:nvPr/>
          </p:nvSpPr>
          <p:spPr>
            <a:xfrm>
              <a:off x="9085" y="3066"/>
              <a:ext cx="1094" cy="3684"/>
            </a:xfrm>
            <a:prstGeom prst="trapezoid">
              <a:avLst>
                <a:gd name="adj" fmla="val 171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6" name="矩形 35"/>
            <p:cNvSpPr/>
            <p:nvPr/>
          </p:nvSpPr>
          <p:spPr>
            <a:xfrm>
              <a:off x="11263" y="6752"/>
              <a:ext cx="1097" cy="1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7" name="任意多边形 13"/>
            <p:cNvSpPr/>
            <p:nvPr/>
          </p:nvSpPr>
          <p:spPr>
            <a:xfrm>
              <a:off x="7984" y="3066"/>
              <a:ext cx="1277" cy="3686"/>
            </a:xfrm>
            <a:custGeom>
              <a:avLst/>
              <a:gdLst>
                <a:gd name="connsiteX0" fmla="*/ 0 w 1277"/>
                <a:gd name="connsiteY0" fmla="*/ 3686 h 3686"/>
                <a:gd name="connsiteX1" fmla="*/ 605 w 1277"/>
                <a:gd name="connsiteY1" fmla="*/ 8 h 3686"/>
                <a:gd name="connsiteX2" fmla="*/ 1277 w 1277"/>
                <a:gd name="connsiteY2" fmla="*/ 0 h 3686"/>
                <a:gd name="connsiteX3" fmla="*/ 1094 w 1277"/>
                <a:gd name="connsiteY3" fmla="*/ 3686 h 3686"/>
                <a:gd name="connsiteX4" fmla="*/ 0 w 1277"/>
                <a:gd name="connsiteY4" fmla="*/ 3686 h 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 h="3686">
                  <a:moveTo>
                    <a:pt x="0" y="3686"/>
                  </a:moveTo>
                  <a:lnTo>
                    <a:pt x="605" y="8"/>
                  </a:lnTo>
                  <a:lnTo>
                    <a:pt x="1277" y="0"/>
                  </a:lnTo>
                  <a:lnTo>
                    <a:pt x="1094" y="3686"/>
                  </a:lnTo>
                  <a:lnTo>
                    <a:pt x="0" y="368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8" name="任意多边形 15"/>
            <p:cNvSpPr/>
            <p:nvPr/>
          </p:nvSpPr>
          <p:spPr>
            <a:xfrm flipH="1">
              <a:off x="9980" y="3068"/>
              <a:ext cx="1277" cy="3686"/>
            </a:xfrm>
            <a:custGeom>
              <a:avLst/>
              <a:gdLst>
                <a:gd name="connsiteX0" fmla="*/ 0 w 1277"/>
                <a:gd name="connsiteY0" fmla="*/ 3686 h 3686"/>
                <a:gd name="connsiteX1" fmla="*/ 605 w 1277"/>
                <a:gd name="connsiteY1" fmla="*/ 8 h 3686"/>
                <a:gd name="connsiteX2" fmla="*/ 1277 w 1277"/>
                <a:gd name="connsiteY2" fmla="*/ 0 h 3686"/>
                <a:gd name="connsiteX3" fmla="*/ 1094 w 1277"/>
                <a:gd name="connsiteY3" fmla="*/ 3686 h 3686"/>
                <a:gd name="connsiteX4" fmla="*/ 0 w 1277"/>
                <a:gd name="connsiteY4" fmla="*/ 3686 h 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 h="3686">
                  <a:moveTo>
                    <a:pt x="0" y="3686"/>
                  </a:moveTo>
                  <a:lnTo>
                    <a:pt x="605" y="8"/>
                  </a:lnTo>
                  <a:lnTo>
                    <a:pt x="1277" y="0"/>
                  </a:lnTo>
                  <a:lnTo>
                    <a:pt x="1094" y="3686"/>
                  </a:lnTo>
                  <a:lnTo>
                    <a:pt x="0" y="36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9" name="任意多边形 16"/>
            <p:cNvSpPr/>
            <p:nvPr/>
          </p:nvSpPr>
          <p:spPr>
            <a:xfrm>
              <a:off x="6883" y="3077"/>
              <a:ext cx="1707" cy="3673"/>
            </a:xfrm>
            <a:custGeom>
              <a:avLst/>
              <a:gdLst>
                <a:gd name="connsiteX0" fmla="*/ 0 w 1707"/>
                <a:gd name="connsiteY0" fmla="*/ 3673 h 3673"/>
                <a:gd name="connsiteX1" fmla="*/ 1117 w 1707"/>
                <a:gd name="connsiteY1" fmla="*/ 0 h 3673"/>
                <a:gd name="connsiteX2" fmla="*/ 1707 w 1707"/>
                <a:gd name="connsiteY2" fmla="*/ 0 h 3673"/>
                <a:gd name="connsiteX3" fmla="*/ 1094 w 1707"/>
                <a:gd name="connsiteY3" fmla="*/ 3673 h 3673"/>
                <a:gd name="connsiteX4" fmla="*/ 0 w 1707"/>
                <a:gd name="connsiteY4" fmla="*/ 3673 h 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 h="3673">
                  <a:moveTo>
                    <a:pt x="0" y="3673"/>
                  </a:moveTo>
                  <a:lnTo>
                    <a:pt x="1117" y="0"/>
                  </a:lnTo>
                  <a:lnTo>
                    <a:pt x="1707" y="0"/>
                  </a:lnTo>
                  <a:lnTo>
                    <a:pt x="1094" y="3673"/>
                  </a:lnTo>
                  <a:lnTo>
                    <a:pt x="0" y="367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0" name="任意多边形 17"/>
            <p:cNvSpPr/>
            <p:nvPr/>
          </p:nvSpPr>
          <p:spPr>
            <a:xfrm flipH="1">
              <a:off x="10653" y="3081"/>
              <a:ext cx="1707" cy="3673"/>
            </a:xfrm>
            <a:custGeom>
              <a:avLst/>
              <a:gdLst>
                <a:gd name="connsiteX0" fmla="*/ 0 w 1707"/>
                <a:gd name="connsiteY0" fmla="*/ 3673 h 3673"/>
                <a:gd name="connsiteX1" fmla="*/ 1117 w 1707"/>
                <a:gd name="connsiteY1" fmla="*/ 0 h 3673"/>
                <a:gd name="connsiteX2" fmla="*/ 1707 w 1707"/>
                <a:gd name="connsiteY2" fmla="*/ 0 h 3673"/>
                <a:gd name="connsiteX3" fmla="*/ 1094 w 1707"/>
                <a:gd name="connsiteY3" fmla="*/ 3673 h 3673"/>
                <a:gd name="connsiteX4" fmla="*/ 0 w 1707"/>
                <a:gd name="connsiteY4" fmla="*/ 3673 h 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 h="3673">
                  <a:moveTo>
                    <a:pt x="0" y="3673"/>
                  </a:moveTo>
                  <a:lnTo>
                    <a:pt x="1117" y="0"/>
                  </a:lnTo>
                  <a:lnTo>
                    <a:pt x="1707" y="0"/>
                  </a:lnTo>
                  <a:lnTo>
                    <a:pt x="1094" y="3673"/>
                  </a:lnTo>
                  <a:lnTo>
                    <a:pt x="0" y="36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sp>
        <p:nvSpPr>
          <p:cNvPr id="41" name="文本框 20"/>
          <p:cNvSpPr txBox="1"/>
          <p:nvPr/>
        </p:nvSpPr>
        <p:spPr>
          <a:xfrm flipH="1">
            <a:off x="1784068" y="2739503"/>
            <a:ext cx="783582" cy="415498"/>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anose="020B0806030902050204" pitchFamily="34" charset="0"/>
                <a:ea typeface="微软雅黑" panose="020B0503020204020204" pitchFamily="34" charset="-122"/>
              </a:rPr>
              <a:t>单机添加标题</a:t>
            </a:r>
            <a:endParaRPr lang="zh-CN" altLang="en-US" sz="1050" b="1" dirty="0">
              <a:ln w="6350">
                <a:noFill/>
              </a:ln>
              <a:solidFill>
                <a:schemeClr val="bg1"/>
              </a:solidFill>
              <a:latin typeface="Impact" panose="020B0806030902050204" pitchFamily="34" charset="0"/>
              <a:ea typeface="微软雅黑" panose="020B0503020204020204" pitchFamily="34" charset="-122"/>
            </a:endParaRPr>
          </a:p>
        </p:txBody>
      </p:sp>
      <p:sp>
        <p:nvSpPr>
          <p:cNvPr id="48" name="文本框 20"/>
          <p:cNvSpPr txBox="1"/>
          <p:nvPr/>
        </p:nvSpPr>
        <p:spPr>
          <a:xfrm flipH="1">
            <a:off x="1784068" y="2223804"/>
            <a:ext cx="783582" cy="415498"/>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anose="020B0806030902050204" pitchFamily="34" charset="0"/>
                <a:ea typeface="微软雅黑" panose="020B0503020204020204" pitchFamily="34" charset="-122"/>
              </a:rPr>
              <a:t>单机添加标题</a:t>
            </a:r>
            <a:endParaRPr lang="zh-CN" altLang="en-US" sz="1050" b="1" dirty="0">
              <a:ln w="6350">
                <a:noFill/>
              </a:ln>
              <a:solidFill>
                <a:schemeClr val="bg1"/>
              </a:solidFill>
              <a:latin typeface="Impact" panose="020B0806030902050204" pitchFamily="34" charset="0"/>
              <a:ea typeface="微软雅黑" panose="020B0503020204020204" pitchFamily="34" charset="-122"/>
            </a:endParaRPr>
          </a:p>
        </p:txBody>
      </p:sp>
      <p:sp>
        <p:nvSpPr>
          <p:cNvPr id="49" name="文本框 20"/>
          <p:cNvSpPr txBox="1"/>
          <p:nvPr/>
        </p:nvSpPr>
        <p:spPr>
          <a:xfrm flipH="1">
            <a:off x="1784068" y="3769967"/>
            <a:ext cx="783582" cy="415498"/>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anose="020B0806030902050204" pitchFamily="34" charset="0"/>
                <a:ea typeface="微软雅黑" panose="020B0503020204020204" pitchFamily="34" charset="-122"/>
              </a:rPr>
              <a:t>单机添加标题</a:t>
            </a:r>
            <a:endParaRPr lang="zh-CN" altLang="en-US" sz="1050" b="1" dirty="0">
              <a:ln w="6350">
                <a:noFill/>
              </a:ln>
              <a:solidFill>
                <a:schemeClr val="bg1"/>
              </a:solidFill>
              <a:latin typeface="Impact" panose="020B0806030902050204" pitchFamily="34" charset="0"/>
              <a:ea typeface="微软雅黑" panose="020B0503020204020204" pitchFamily="34" charset="-122"/>
            </a:endParaRPr>
          </a:p>
        </p:txBody>
      </p:sp>
      <p:sp>
        <p:nvSpPr>
          <p:cNvPr id="50" name="文本框 20"/>
          <p:cNvSpPr txBox="1"/>
          <p:nvPr/>
        </p:nvSpPr>
        <p:spPr>
          <a:xfrm flipH="1">
            <a:off x="1797135" y="3244001"/>
            <a:ext cx="783582" cy="415498"/>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anose="020B0806030902050204" pitchFamily="34" charset="0"/>
                <a:ea typeface="微软雅黑" panose="020B0503020204020204" pitchFamily="34" charset="-122"/>
              </a:rPr>
              <a:t>单机添加标题</a:t>
            </a:r>
            <a:endParaRPr lang="zh-CN" altLang="en-US" sz="1050" b="1" dirty="0">
              <a:ln w="6350">
                <a:noFill/>
              </a:ln>
              <a:solidFill>
                <a:schemeClr val="bg1"/>
              </a:solidFill>
              <a:latin typeface="Impact" panose="020B0806030902050204" pitchFamily="34" charset="0"/>
              <a:ea typeface="微软雅黑" panose="020B0503020204020204" pitchFamily="34" charset="-122"/>
            </a:endParaRPr>
          </a:p>
        </p:txBody>
      </p:sp>
      <p:sp>
        <p:nvSpPr>
          <p:cNvPr id="51" name="文本框 20"/>
          <p:cNvSpPr txBox="1"/>
          <p:nvPr/>
        </p:nvSpPr>
        <p:spPr>
          <a:xfrm flipH="1">
            <a:off x="1784068" y="1712773"/>
            <a:ext cx="783582" cy="415498"/>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anose="020B0806030902050204" pitchFamily="34" charset="0"/>
                <a:ea typeface="微软雅黑" panose="020B0503020204020204" pitchFamily="34" charset="-122"/>
              </a:rPr>
              <a:t>单机添加标题</a:t>
            </a:r>
            <a:endParaRPr lang="zh-CN" altLang="en-US" sz="1050" b="1" dirty="0">
              <a:ln w="6350">
                <a:noFill/>
              </a:ln>
              <a:solidFill>
                <a:schemeClr val="bg1"/>
              </a:solidFill>
              <a:latin typeface="Impact" panose="020B0806030902050204" pitchFamily="34" charset="0"/>
              <a:ea typeface="微软雅黑" panose="020B0503020204020204" pitchFamily="34" charset="-122"/>
            </a:endParaRPr>
          </a:p>
        </p:txBody>
      </p:sp>
      <p:sp>
        <p:nvSpPr>
          <p:cNvPr id="52" name="矩形 51"/>
          <p:cNvSpPr/>
          <p:nvPr/>
        </p:nvSpPr>
        <p:spPr>
          <a:xfrm>
            <a:off x="2713258" y="1652569"/>
            <a:ext cx="52917" cy="5027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3" name="矩形 52"/>
          <p:cNvSpPr/>
          <p:nvPr/>
        </p:nvSpPr>
        <p:spPr>
          <a:xfrm>
            <a:off x="2903670" y="2173868"/>
            <a:ext cx="52917" cy="5027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4" name="矩形 53"/>
          <p:cNvSpPr/>
          <p:nvPr/>
        </p:nvSpPr>
        <p:spPr>
          <a:xfrm>
            <a:off x="3288694" y="2668099"/>
            <a:ext cx="52917" cy="5027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55" name="矩形 54"/>
          <p:cNvSpPr/>
          <p:nvPr/>
        </p:nvSpPr>
        <p:spPr>
          <a:xfrm>
            <a:off x="3039478" y="3186131"/>
            <a:ext cx="52917" cy="5027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6" name="矩形 55"/>
          <p:cNvSpPr/>
          <p:nvPr/>
        </p:nvSpPr>
        <p:spPr>
          <a:xfrm>
            <a:off x="2623653" y="3694829"/>
            <a:ext cx="52917" cy="5027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7" name="圆角矩形 25"/>
          <p:cNvSpPr/>
          <p:nvPr/>
        </p:nvSpPr>
        <p:spPr>
          <a:xfrm>
            <a:off x="4089077" y="1514894"/>
            <a:ext cx="536233" cy="53623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58" name="圆角矩形 27"/>
          <p:cNvSpPr/>
          <p:nvPr/>
        </p:nvSpPr>
        <p:spPr>
          <a:xfrm>
            <a:off x="6319416" y="1514894"/>
            <a:ext cx="536233" cy="53623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59" name="文本框 58"/>
          <p:cNvSpPr txBox="1"/>
          <p:nvPr/>
        </p:nvSpPr>
        <p:spPr>
          <a:xfrm flipH="1">
            <a:off x="4625310" y="1472891"/>
            <a:ext cx="1622701"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endParaRPr lang="zh-CN" altLang="en-US" sz="900" dirty="0">
              <a:solidFill>
                <a:schemeClr val="bg1">
                  <a:lumMod val="50000"/>
                </a:schemeClr>
              </a:solidFill>
              <a:latin typeface="+mj-ea"/>
              <a:ea typeface="+mj-ea"/>
              <a:sym typeface="宋体" panose="02010600030101010101" pitchFamily="2" charset="-122"/>
            </a:endParaRPr>
          </a:p>
        </p:txBody>
      </p:sp>
      <p:sp>
        <p:nvSpPr>
          <p:cNvPr id="60" name="文本框 59"/>
          <p:cNvSpPr txBox="1"/>
          <p:nvPr/>
        </p:nvSpPr>
        <p:spPr>
          <a:xfrm flipH="1">
            <a:off x="6919586" y="1491559"/>
            <a:ext cx="1622701"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endParaRPr lang="zh-CN" altLang="en-US" sz="900" dirty="0">
              <a:solidFill>
                <a:schemeClr val="bg1">
                  <a:lumMod val="50000"/>
                </a:schemeClr>
              </a:solidFill>
              <a:latin typeface="+mj-ea"/>
              <a:ea typeface="+mj-ea"/>
              <a:sym typeface="宋体" panose="02010600030101010101" pitchFamily="2" charset="-122"/>
            </a:endParaRPr>
          </a:p>
        </p:txBody>
      </p:sp>
      <p:sp>
        <p:nvSpPr>
          <p:cNvPr id="61" name="圆角矩形 32"/>
          <p:cNvSpPr/>
          <p:nvPr/>
        </p:nvSpPr>
        <p:spPr>
          <a:xfrm>
            <a:off x="4104945" y="2620963"/>
            <a:ext cx="536233" cy="53623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62" name="圆角矩形 33"/>
          <p:cNvSpPr/>
          <p:nvPr/>
        </p:nvSpPr>
        <p:spPr>
          <a:xfrm>
            <a:off x="6335283" y="2620963"/>
            <a:ext cx="536233" cy="53623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63" name="文本框 62"/>
          <p:cNvSpPr txBox="1"/>
          <p:nvPr/>
        </p:nvSpPr>
        <p:spPr>
          <a:xfrm flipH="1">
            <a:off x="4641178" y="2578960"/>
            <a:ext cx="1622701"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endParaRPr lang="zh-CN" altLang="en-US" sz="900" dirty="0">
              <a:solidFill>
                <a:schemeClr val="bg1">
                  <a:lumMod val="50000"/>
                </a:schemeClr>
              </a:solidFill>
              <a:latin typeface="+mj-ea"/>
              <a:ea typeface="+mj-ea"/>
              <a:sym typeface="宋体" panose="02010600030101010101" pitchFamily="2" charset="-122"/>
            </a:endParaRPr>
          </a:p>
        </p:txBody>
      </p:sp>
      <p:sp>
        <p:nvSpPr>
          <p:cNvPr id="64" name="文本框 63"/>
          <p:cNvSpPr txBox="1"/>
          <p:nvPr/>
        </p:nvSpPr>
        <p:spPr>
          <a:xfrm flipH="1">
            <a:off x="6935454" y="2597627"/>
            <a:ext cx="1622701"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endParaRPr lang="zh-CN" altLang="en-US" sz="900" dirty="0">
              <a:solidFill>
                <a:schemeClr val="bg1">
                  <a:lumMod val="50000"/>
                </a:schemeClr>
              </a:solidFill>
              <a:latin typeface="+mj-ea"/>
              <a:ea typeface="+mj-ea"/>
              <a:sym typeface="宋体" panose="02010600030101010101" pitchFamily="2" charset="-122"/>
            </a:endParaRPr>
          </a:p>
        </p:txBody>
      </p:sp>
      <p:sp>
        <p:nvSpPr>
          <p:cNvPr id="65" name="圆角矩形 39"/>
          <p:cNvSpPr/>
          <p:nvPr/>
        </p:nvSpPr>
        <p:spPr>
          <a:xfrm>
            <a:off x="4112879" y="3719564"/>
            <a:ext cx="536233" cy="53623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66" name="文本框 65"/>
          <p:cNvSpPr txBox="1"/>
          <p:nvPr/>
        </p:nvSpPr>
        <p:spPr>
          <a:xfrm flipH="1">
            <a:off x="4649112" y="3677561"/>
            <a:ext cx="1622701" cy="646331"/>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endParaRPr lang="zh-CN" altLang="en-US" sz="900" dirty="0">
              <a:solidFill>
                <a:schemeClr val="bg1">
                  <a:lumMod val="50000"/>
                </a:schemeClr>
              </a:solidFill>
              <a:latin typeface="+mj-ea"/>
              <a:ea typeface="+mj-ea"/>
              <a:sym typeface="宋体" panose="02010600030101010101" pitchFamily="2" charset="-122"/>
            </a:endParaRPr>
          </a:p>
        </p:txBody>
      </p:sp>
      <p:sp>
        <p:nvSpPr>
          <p:cNvPr id="68" name="喇叭"/>
          <p:cNvSpPr/>
          <p:nvPr/>
        </p:nvSpPr>
        <p:spPr bwMode="auto">
          <a:xfrm>
            <a:off x="6403421" y="1618967"/>
            <a:ext cx="399958" cy="327620"/>
          </a:xfrm>
          <a:custGeom>
            <a:avLst/>
            <a:gdLst>
              <a:gd name="T0" fmla="*/ 177767244 w 5273"/>
              <a:gd name="T1" fmla="*/ 132846327 h 3486"/>
              <a:gd name="T2" fmla="*/ 243679233 w 5273"/>
              <a:gd name="T3" fmla="*/ 106434205 h 3486"/>
              <a:gd name="T4" fmla="*/ 508241933 w 5273"/>
              <a:gd name="T5" fmla="*/ 0 h 3486"/>
              <a:gd name="T6" fmla="*/ 508241933 w 5273"/>
              <a:gd name="T7" fmla="*/ 212737518 h 3486"/>
              <a:gd name="T8" fmla="*/ 508241933 w 5273"/>
              <a:gd name="T9" fmla="*/ 425475036 h 3486"/>
              <a:gd name="T10" fmla="*/ 243679233 w 5273"/>
              <a:gd name="T11" fmla="*/ 319171723 h 3486"/>
              <a:gd name="T12" fmla="*/ 180638654 w 5273"/>
              <a:gd name="T13" fmla="*/ 293805297 h 3486"/>
              <a:gd name="T14" fmla="*/ 221621623 w 5273"/>
              <a:gd name="T15" fmla="*/ 455809961 h 3486"/>
              <a:gd name="T16" fmla="*/ 96453766 w 5273"/>
              <a:gd name="T17" fmla="*/ 455809961 h 3486"/>
              <a:gd name="T18" fmla="*/ 55209595 w 5273"/>
              <a:gd name="T19" fmla="*/ 292759240 h 3486"/>
              <a:gd name="T20" fmla="*/ 0 w 5273"/>
              <a:gd name="T21" fmla="*/ 292759240 h 3486"/>
              <a:gd name="T22" fmla="*/ 0 w 5273"/>
              <a:gd name="T23" fmla="*/ 132846327 h 3486"/>
              <a:gd name="T24" fmla="*/ 177767244 w 5273"/>
              <a:gd name="T25" fmla="*/ 132846327 h 3486"/>
              <a:gd name="T26" fmla="*/ 177767244 w 5273"/>
              <a:gd name="T27" fmla="*/ 132846327 h 3486"/>
              <a:gd name="T28" fmla="*/ 571934974 w 5273"/>
              <a:gd name="T29" fmla="*/ 294459037 h 3486"/>
              <a:gd name="T30" fmla="*/ 670868890 w 5273"/>
              <a:gd name="T31" fmla="*/ 328585873 h 3486"/>
              <a:gd name="T32" fmla="*/ 656381063 w 5273"/>
              <a:gd name="T33" fmla="*/ 370427424 h 3486"/>
              <a:gd name="T34" fmla="*/ 557577929 w 5273"/>
              <a:gd name="T35" fmla="*/ 336169695 h 3486"/>
              <a:gd name="T36" fmla="*/ 571934974 w 5273"/>
              <a:gd name="T37" fmla="*/ 294459037 h 3486"/>
              <a:gd name="T38" fmla="*/ 571934974 w 5273"/>
              <a:gd name="T39" fmla="*/ 294459037 h 3486"/>
              <a:gd name="T40" fmla="*/ 560971380 w 5273"/>
              <a:gd name="T41" fmla="*/ 91005138 h 3486"/>
              <a:gd name="T42" fmla="*/ 659774514 w 5273"/>
              <a:gd name="T43" fmla="*/ 56485985 h 3486"/>
              <a:gd name="T44" fmla="*/ 674262340 w 5273"/>
              <a:gd name="T45" fmla="*/ 98196643 h 3486"/>
              <a:gd name="T46" fmla="*/ 575720046 w 5273"/>
              <a:gd name="T47" fmla="*/ 132846327 h 3486"/>
              <a:gd name="T48" fmla="*/ 560971380 w 5273"/>
              <a:gd name="T49" fmla="*/ 91005138 h 3486"/>
              <a:gd name="T50" fmla="*/ 560971380 w 5273"/>
              <a:gd name="T51" fmla="*/ 91005138 h 3486"/>
              <a:gd name="T52" fmla="*/ 583681812 w 5273"/>
              <a:gd name="T53" fmla="*/ 192731907 h 3486"/>
              <a:gd name="T54" fmla="*/ 688227764 w 5273"/>
              <a:gd name="T55" fmla="*/ 192731907 h 3486"/>
              <a:gd name="T56" fmla="*/ 688227764 w 5273"/>
              <a:gd name="T57" fmla="*/ 236926995 h 3486"/>
              <a:gd name="T58" fmla="*/ 583681812 w 5273"/>
              <a:gd name="T59" fmla="*/ 236926995 h 3486"/>
              <a:gd name="T60" fmla="*/ 583681812 w 5273"/>
              <a:gd name="T61" fmla="*/ 192731907 h 34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273" h="3486">
                <a:moveTo>
                  <a:pt x="1362" y="1016"/>
                </a:moveTo>
                <a:lnTo>
                  <a:pt x="1867" y="814"/>
                </a:lnTo>
                <a:lnTo>
                  <a:pt x="3894" y="0"/>
                </a:lnTo>
                <a:lnTo>
                  <a:pt x="3894" y="1627"/>
                </a:lnTo>
                <a:lnTo>
                  <a:pt x="3894" y="3254"/>
                </a:lnTo>
                <a:lnTo>
                  <a:pt x="1867" y="2441"/>
                </a:lnTo>
                <a:lnTo>
                  <a:pt x="1384" y="2247"/>
                </a:lnTo>
                <a:lnTo>
                  <a:pt x="1698" y="3486"/>
                </a:lnTo>
                <a:lnTo>
                  <a:pt x="739" y="3486"/>
                </a:lnTo>
                <a:lnTo>
                  <a:pt x="423" y="2239"/>
                </a:lnTo>
                <a:lnTo>
                  <a:pt x="0" y="2239"/>
                </a:lnTo>
                <a:lnTo>
                  <a:pt x="0" y="1016"/>
                </a:lnTo>
                <a:lnTo>
                  <a:pt x="1362" y="1016"/>
                </a:lnTo>
                <a:close/>
                <a:moveTo>
                  <a:pt x="4382" y="2252"/>
                </a:moveTo>
                <a:lnTo>
                  <a:pt x="5140" y="2513"/>
                </a:lnTo>
                <a:lnTo>
                  <a:pt x="5029" y="2833"/>
                </a:lnTo>
                <a:lnTo>
                  <a:pt x="4272" y="2571"/>
                </a:lnTo>
                <a:lnTo>
                  <a:pt x="4382" y="2252"/>
                </a:lnTo>
                <a:close/>
                <a:moveTo>
                  <a:pt x="4298" y="696"/>
                </a:moveTo>
                <a:lnTo>
                  <a:pt x="5055" y="432"/>
                </a:lnTo>
                <a:lnTo>
                  <a:pt x="5166" y="751"/>
                </a:lnTo>
                <a:lnTo>
                  <a:pt x="4411" y="1016"/>
                </a:lnTo>
                <a:lnTo>
                  <a:pt x="4298" y="696"/>
                </a:lnTo>
                <a:close/>
                <a:moveTo>
                  <a:pt x="4472" y="1474"/>
                </a:moveTo>
                <a:lnTo>
                  <a:pt x="5273" y="1474"/>
                </a:lnTo>
                <a:lnTo>
                  <a:pt x="5273" y="1812"/>
                </a:lnTo>
                <a:lnTo>
                  <a:pt x="4472" y="1812"/>
                </a:lnTo>
                <a:lnTo>
                  <a:pt x="4472" y="147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69" name="锁链"/>
          <p:cNvSpPr/>
          <p:nvPr/>
        </p:nvSpPr>
        <p:spPr bwMode="auto">
          <a:xfrm>
            <a:off x="6451024" y="2730636"/>
            <a:ext cx="352355" cy="352355"/>
          </a:xfrm>
          <a:custGeom>
            <a:avLst/>
            <a:gdLst>
              <a:gd name="T0" fmla="*/ 1198544 w 12129383"/>
              <a:gd name="T1" fmla="*/ 554640 h 12131849"/>
              <a:gd name="T2" fmla="*/ 1210242 w 12129383"/>
              <a:gd name="T3" fmla="*/ 566340 h 12131849"/>
              <a:gd name="T4" fmla="*/ 1234193 w 12129383"/>
              <a:gd name="T5" fmla="*/ 589740 h 12131849"/>
              <a:gd name="T6" fmla="*/ 1234193 w 12129383"/>
              <a:gd name="T7" fmla="*/ 1058292 h 12131849"/>
              <a:gd name="T8" fmla="*/ 589176 w 12129383"/>
              <a:gd name="T9" fmla="*/ 1703455 h 12131849"/>
              <a:gd name="T10" fmla="*/ 120732 w 12129383"/>
              <a:gd name="T11" fmla="*/ 1703455 h 12131849"/>
              <a:gd name="T12" fmla="*/ 97337 w 12129383"/>
              <a:gd name="T13" fmla="*/ 1680056 h 12131849"/>
              <a:gd name="T14" fmla="*/ 97337 w 12129383"/>
              <a:gd name="T15" fmla="*/ 1210947 h 12131849"/>
              <a:gd name="T16" fmla="*/ 379741 w 12129383"/>
              <a:gd name="T17" fmla="*/ 928479 h 12131849"/>
              <a:gd name="T18" fmla="*/ 472761 w 12129383"/>
              <a:gd name="T19" fmla="*/ 1186990 h 12131849"/>
              <a:gd name="T20" fmla="*/ 272795 w 12129383"/>
              <a:gd name="T21" fmla="*/ 1387002 h 12131849"/>
              <a:gd name="T22" fmla="*/ 272795 w 12129383"/>
              <a:gd name="T23" fmla="*/ 1504001 h 12131849"/>
              <a:gd name="T24" fmla="*/ 296747 w 12129383"/>
              <a:gd name="T25" fmla="*/ 1527400 h 12131849"/>
              <a:gd name="T26" fmla="*/ 413718 w 12129383"/>
              <a:gd name="T27" fmla="*/ 1527400 h 12131849"/>
              <a:gd name="T28" fmla="*/ 655461 w 12129383"/>
              <a:gd name="T29" fmla="*/ 1285603 h 12131849"/>
              <a:gd name="T30" fmla="*/ 882163 w 12129383"/>
              <a:gd name="T31" fmla="*/ 1058292 h 12131849"/>
              <a:gd name="T32" fmla="*/ 987995 w 12129383"/>
              <a:gd name="T33" fmla="*/ 952993 h 12131849"/>
              <a:gd name="T34" fmla="*/ 1058178 w 12129383"/>
              <a:gd name="T35" fmla="*/ 882794 h 12131849"/>
              <a:gd name="T36" fmla="*/ 1058178 w 12129383"/>
              <a:gd name="T37" fmla="*/ 765238 h 12131849"/>
              <a:gd name="T38" fmla="*/ 1034784 w 12129383"/>
              <a:gd name="T39" fmla="*/ 741838 h 12131849"/>
              <a:gd name="T40" fmla="*/ 1021972 w 12129383"/>
              <a:gd name="T41" fmla="*/ 731253 h 12131849"/>
              <a:gd name="T42" fmla="*/ 1198544 w 12129383"/>
              <a:gd name="T43" fmla="*/ 554640 h 12131849"/>
              <a:gd name="T44" fmla="*/ 1445077 w 12129383"/>
              <a:gd name="T45" fmla="*/ 0 h 12131849"/>
              <a:gd name="T46" fmla="*/ 1679856 w 12129383"/>
              <a:gd name="T47" fmla="*/ 97342 h 12131849"/>
              <a:gd name="T48" fmla="*/ 1702694 w 12129383"/>
              <a:gd name="T49" fmla="*/ 120737 h 12131849"/>
              <a:gd name="T50" fmla="*/ 1702694 w 12129383"/>
              <a:gd name="T51" fmla="*/ 589759 h 12131849"/>
              <a:gd name="T52" fmla="*/ 1417505 w 12129383"/>
              <a:gd name="T53" fmla="*/ 874960 h 12131849"/>
              <a:gd name="T54" fmla="*/ 1338410 w 12129383"/>
              <a:gd name="T55" fmla="*/ 602571 h 12131849"/>
              <a:gd name="T56" fmla="*/ 1527236 w 12129383"/>
              <a:gd name="T57" fmla="*/ 413737 h 12131849"/>
              <a:gd name="T58" fmla="*/ 1527236 w 12129383"/>
              <a:gd name="T59" fmla="*/ 296759 h 12131849"/>
              <a:gd name="T60" fmla="*/ 1503841 w 12129383"/>
              <a:gd name="T61" fmla="*/ 273364 h 12131849"/>
              <a:gd name="T62" fmla="*/ 1386313 w 12129383"/>
              <a:gd name="T63" fmla="*/ 273364 h 12131849"/>
              <a:gd name="T64" fmla="*/ 1144571 w 12129383"/>
              <a:gd name="T65" fmla="*/ 515117 h 12131849"/>
              <a:gd name="T66" fmla="*/ 917868 w 12129383"/>
              <a:gd name="T67" fmla="*/ 741829 h 12131849"/>
              <a:gd name="T68" fmla="*/ 765247 w 12129383"/>
              <a:gd name="T69" fmla="*/ 894456 h 12131849"/>
              <a:gd name="T70" fmla="*/ 741853 w 12129383"/>
              <a:gd name="T71" fmla="*/ 917852 h 12131849"/>
              <a:gd name="T72" fmla="*/ 741853 w 12129383"/>
              <a:gd name="T73" fmla="*/ 1034829 h 12131849"/>
              <a:gd name="T74" fmla="*/ 765247 w 12129383"/>
              <a:gd name="T75" fmla="*/ 1058224 h 12131849"/>
              <a:gd name="T76" fmla="*/ 778059 w 12129383"/>
              <a:gd name="T77" fmla="*/ 1068808 h 12131849"/>
              <a:gd name="T78" fmla="*/ 601487 w 12129383"/>
              <a:gd name="T79" fmla="*/ 1245387 h 12131849"/>
              <a:gd name="T80" fmla="*/ 589233 w 12129383"/>
              <a:gd name="T81" fmla="*/ 1234247 h 12131849"/>
              <a:gd name="T82" fmla="*/ 565838 w 12129383"/>
              <a:gd name="T83" fmla="*/ 1210851 h 12131849"/>
              <a:gd name="T84" fmla="*/ 565838 w 12129383"/>
              <a:gd name="T85" fmla="*/ 741829 h 12131849"/>
              <a:gd name="T86" fmla="*/ 1210298 w 12129383"/>
              <a:gd name="T87" fmla="*/ 97342 h 12131849"/>
              <a:gd name="T88" fmla="*/ 1445077 w 12129383"/>
              <a:gd name="T89" fmla="*/ 0 h 121318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129383" h="12131849">
                <a:moveTo>
                  <a:pt x="8076308" y="3737406"/>
                </a:moveTo>
                <a:cubicBezTo>
                  <a:pt x="8102581" y="3763686"/>
                  <a:pt x="8132608" y="3786211"/>
                  <a:pt x="8155128" y="3816245"/>
                </a:cubicBezTo>
                <a:cubicBezTo>
                  <a:pt x="8155128" y="3816245"/>
                  <a:pt x="8155128" y="3816245"/>
                  <a:pt x="8316523" y="3973922"/>
                </a:cubicBezTo>
                <a:cubicBezTo>
                  <a:pt x="9187304" y="4844902"/>
                  <a:pt x="9187304" y="6260244"/>
                  <a:pt x="8316523" y="7131224"/>
                </a:cubicBezTo>
                <a:cubicBezTo>
                  <a:pt x="8316523" y="7131224"/>
                  <a:pt x="8316523" y="7131224"/>
                  <a:pt x="3970124" y="11478614"/>
                </a:cubicBezTo>
                <a:cubicBezTo>
                  <a:pt x="3099343" y="12349594"/>
                  <a:pt x="1684323" y="12349594"/>
                  <a:pt x="813542" y="11478614"/>
                </a:cubicBezTo>
                <a:cubicBezTo>
                  <a:pt x="813542" y="11478614"/>
                  <a:pt x="813542" y="11478614"/>
                  <a:pt x="655901" y="11320937"/>
                </a:cubicBezTo>
                <a:cubicBezTo>
                  <a:pt x="-218634" y="10446203"/>
                  <a:pt x="-218634" y="9030860"/>
                  <a:pt x="655901" y="8159881"/>
                </a:cubicBezTo>
                <a:cubicBezTo>
                  <a:pt x="655901" y="8159881"/>
                  <a:pt x="655901" y="8159881"/>
                  <a:pt x="2558858" y="6256490"/>
                </a:cubicBezTo>
                <a:cubicBezTo>
                  <a:pt x="2521324" y="6868428"/>
                  <a:pt x="2731513" y="7502892"/>
                  <a:pt x="3185670" y="7998450"/>
                </a:cubicBezTo>
                <a:cubicBezTo>
                  <a:pt x="3185670" y="7998450"/>
                  <a:pt x="3185670" y="7998450"/>
                  <a:pt x="1838211" y="9346216"/>
                </a:cubicBezTo>
                <a:cubicBezTo>
                  <a:pt x="1620516" y="9563960"/>
                  <a:pt x="1620516" y="9916858"/>
                  <a:pt x="1838211" y="10134602"/>
                </a:cubicBezTo>
                <a:cubicBezTo>
                  <a:pt x="1838211" y="10134602"/>
                  <a:pt x="1838211" y="10134602"/>
                  <a:pt x="1999606" y="10292280"/>
                </a:cubicBezTo>
                <a:cubicBezTo>
                  <a:pt x="2213548" y="10510024"/>
                  <a:pt x="2570118" y="10510024"/>
                  <a:pt x="2787813" y="10292280"/>
                </a:cubicBezTo>
                <a:cubicBezTo>
                  <a:pt x="2787813" y="10292280"/>
                  <a:pt x="2787813" y="10292280"/>
                  <a:pt x="4416775" y="8662947"/>
                </a:cubicBezTo>
                <a:cubicBezTo>
                  <a:pt x="4416775" y="8662947"/>
                  <a:pt x="4416775" y="8662947"/>
                  <a:pt x="5944395" y="7131224"/>
                </a:cubicBezTo>
                <a:cubicBezTo>
                  <a:pt x="5944395" y="7131224"/>
                  <a:pt x="5944395" y="7131224"/>
                  <a:pt x="6657535" y="6421676"/>
                </a:cubicBezTo>
                <a:cubicBezTo>
                  <a:pt x="6657535" y="6421676"/>
                  <a:pt x="6657535" y="6421676"/>
                  <a:pt x="7130459" y="5948644"/>
                </a:cubicBezTo>
                <a:cubicBezTo>
                  <a:pt x="7348154" y="5730899"/>
                  <a:pt x="7348154" y="5374248"/>
                  <a:pt x="7130459" y="5156503"/>
                </a:cubicBezTo>
                <a:cubicBezTo>
                  <a:pt x="7130459" y="5156503"/>
                  <a:pt x="7130459" y="5156503"/>
                  <a:pt x="6972818" y="4998825"/>
                </a:cubicBezTo>
                <a:cubicBezTo>
                  <a:pt x="6946544" y="4972546"/>
                  <a:pt x="6916517" y="4950020"/>
                  <a:pt x="6886490" y="4927495"/>
                </a:cubicBezTo>
                <a:cubicBezTo>
                  <a:pt x="6886490" y="4927495"/>
                  <a:pt x="6886490" y="4927495"/>
                  <a:pt x="8076308" y="3737406"/>
                </a:cubicBezTo>
                <a:close/>
                <a:moveTo>
                  <a:pt x="9737550" y="0"/>
                </a:moveTo>
                <a:cubicBezTo>
                  <a:pt x="10309939" y="0"/>
                  <a:pt x="10882327" y="218643"/>
                  <a:pt x="11319594" y="655929"/>
                </a:cubicBezTo>
                <a:cubicBezTo>
                  <a:pt x="11319594" y="655929"/>
                  <a:pt x="11319594" y="655929"/>
                  <a:pt x="11473482" y="813577"/>
                </a:cubicBezTo>
                <a:cubicBezTo>
                  <a:pt x="12348017" y="1684397"/>
                  <a:pt x="12348017" y="3099478"/>
                  <a:pt x="11473482" y="3974050"/>
                </a:cubicBezTo>
                <a:cubicBezTo>
                  <a:pt x="11473482" y="3974050"/>
                  <a:pt x="11473482" y="3974050"/>
                  <a:pt x="9551759" y="5895858"/>
                </a:cubicBezTo>
                <a:cubicBezTo>
                  <a:pt x="9641840" y="5265265"/>
                  <a:pt x="9461678" y="4593383"/>
                  <a:pt x="9018781" y="4060382"/>
                </a:cubicBezTo>
                <a:cubicBezTo>
                  <a:pt x="9018781" y="4060382"/>
                  <a:pt x="9018781" y="4060382"/>
                  <a:pt x="10291172" y="2787935"/>
                </a:cubicBezTo>
                <a:cubicBezTo>
                  <a:pt x="10508867" y="2570230"/>
                  <a:pt x="10508867" y="2217398"/>
                  <a:pt x="10291172" y="1999693"/>
                </a:cubicBezTo>
                <a:cubicBezTo>
                  <a:pt x="10291172" y="1999693"/>
                  <a:pt x="10291172" y="1999693"/>
                  <a:pt x="10133530" y="1842045"/>
                </a:cubicBezTo>
                <a:cubicBezTo>
                  <a:pt x="9915835" y="1624340"/>
                  <a:pt x="9559265" y="1624340"/>
                  <a:pt x="9341570" y="1842045"/>
                </a:cubicBezTo>
                <a:cubicBezTo>
                  <a:pt x="9341570" y="1842045"/>
                  <a:pt x="9341570" y="1842045"/>
                  <a:pt x="7712609" y="3471077"/>
                </a:cubicBezTo>
                <a:cubicBezTo>
                  <a:pt x="7712609" y="3471077"/>
                  <a:pt x="7712609" y="3471077"/>
                  <a:pt x="6184988" y="4998764"/>
                </a:cubicBezTo>
                <a:cubicBezTo>
                  <a:pt x="6184988" y="4998764"/>
                  <a:pt x="6184988" y="4998764"/>
                  <a:pt x="5156566" y="6027232"/>
                </a:cubicBezTo>
                <a:cubicBezTo>
                  <a:pt x="5156566" y="6027232"/>
                  <a:pt x="5156566" y="6027232"/>
                  <a:pt x="4998924" y="6184880"/>
                </a:cubicBezTo>
                <a:cubicBezTo>
                  <a:pt x="4781229" y="6402585"/>
                  <a:pt x="4781229" y="6755417"/>
                  <a:pt x="4998924" y="6973122"/>
                </a:cubicBezTo>
                <a:cubicBezTo>
                  <a:pt x="4998924" y="6973122"/>
                  <a:pt x="4998924" y="6973122"/>
                  <a:pt x="5156566" y="7130770"/>
                </a:cubicBezTo>
                <a:cubicBezTo>
                  <a:pt x="5182839" y="7160798"/>
                  <a:pt x="5212866" y="7183319"/>
                  <a:pt x="5242893" y="7202087"/>
                </a:cubicBezTo>
                <a:cubicBezTo>
                  <a:pt x="5242893" y="7202087"/>
                  <a:pt x="5242893" y="7202087"/>
                  <a:pt x="4053076" y="8391956"/>
                </a:cubicBezTo>
                <a:cubicBezTo>
                  <a:pt x="4026802" y="8369435"/>
                  <a:pt x="3996775" y="8343160"/>
                  <a:pt x="3970502" y="8316885"/>
                </a:cubicBezTo>
                <a:cubicBezTo>
                  <a:pt x="3970502" y="8316885"/>
                  <a:pt x="3970502" y="8316885"/>
                  <a:pt x="3812861" y="8159237"/>
                </a:cubicBezTo>
                <a:cubicBezTo>
                  <a:pt x="2942079" y="7284665"/>
                  <a:pt x="2942079" y="5873337"/>
                  <a:pt x="3812861" y="4998764"/>
                </a:cubicBezTo>
                <a:cubicBezTo>
                  <a:pt x="3812861" y="4998764"/>
                  <a:pt x="3812861" y="4998764"/>
                  <a:pt x="8155506" y="655929"/>
                </a:cubicBezTo>
                <a:cubicBezTo>
                  <a:pt x="8592773" y="218643"/>
                  <a:pt x="9165162" y="0"/>
                  <a:pt x="973755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70" name="购物车"/>
          <p:cNvSpPr/>
          <p:nvPr/>
        </p:nvSpPr>
        <p:spPr bwMode="auto">
          <a:xfrm>
            <a:off x="4161415" y="2694700"/>
            <a:ext cx="388291" cy="388291"/>
          </a:xfrm>
          <a:custGeom>
            <a:avLst/>
            <a:gdLst>
              <a:gd name="T0" fmla="*/ 545634 w 2775"/>
              <a:gd name="T1" fmla="*/ 950811 h 2403"/>
              <a:gd name="T2" fmla="*/ 560556 w 2775"/>
              <a:gd name="T3" fmla="*/ 1020953 h 2403"/>
              <a:gd name="T4" fmla="*/ 1734220 w 2775"/>
              <a:gd name="T5" fmla="*/ 1130062 h 2403"/>
              <a:gd name="T6" fmla="*/ 480106 w 2775"/>
              <a:gd name="T7" fmla="*/ 880669 h 2403"/>
              <a:gd name="T8" fmla="*/ 184257 w 2775"/>
              <a:gd name="T9" fmla="*/ 138335 h 2403"/>
              <a:gd name="T10" fmla="*/ 97968 w 2775"/>
              <a:gd name="T11" fmla="*/ 0 h 2403"/>
              <a:gd name="T12" fmla="*/ 302337 w 2775"/>
              <a:gd name="T13" fmla="*/ 64946 h 2403"/>
              <a:gd name="T14" fmla="*/ 1719947 w 2775"/>
              <a:gd name="T15" fmla="*/ 250043 h 2403"/>
              <a:gd name="T16" fmla="*/ 1727084 w 2775"/>
              <a:gd name="T17" fmla="*/ 348111 h 2403"/>
              <a:gd name="T18" fmla="*/ 1726435 w 2775"/>
              <a:gd name="T19" fmla="*/ 316288 h 2403"/>
              <a:gd name="T20" fmla="*/ 1727084 w 2775"/>
              <a:gd name="T21" fmla="*/ 366946 h 2403"/>
              <a:gd name="T22" fmla="*/ 1799748 w 2775"/>
              <a:gd name="T23" fmla="*/ 348111 h 2403"/>
              <a:gd name="T24" fmla="*/ 1800397 w 2775"/>
              <a:gd name="T25" fmla="*/ 817672 h 2403"/>
              <a:gd name="T26" fmla="*/ 685773 w 2775"/>
              <a:gd name="T27" fmla="*/ 876123 h 2403"/>
              <a:gd name="T28" fmla="*/ 558610 w 2775"/>
              <a:gd name="T29" fmla="*/ 879370 h 2403"/>
              <a:gd name="T30" fmla="*/ 648792 w 2775"/>
              <a:gd name="T31" fmla="*/ 654007 h 2403"/>
              <a:gd name="T32" fmla="*/ 585859 w 2775"/>
              <a:gd name="T33" fmla="*/ 276021 h 2403"/>
              <a:gd name="T34" fmla="*/ 600781 w 2775"/>
              <a:gd name="T35" fmla="*/ 366946 h 2403"/>
              <a:gd name="T36" fmla="*/ 424310 w 2775"/>
              <a:gd name="T37" fmla="*/ 421500 h 2403"/>
              <a:gd name="T38" fmla="*/ 609864 w 2775"/>
              <a:gd name="T39" fmla="*/ 421500 h 2403"/>
              <a:gd name="T40" fmla="*/ 479457 w 2775"/>
              <a:gd name="T41" fmla="*/ 595556 h 2403"/>
              <a:gd name="T42" fmla="*/ 868083 w 2775"/>
              <a:gd name="T43" fmla="*/ 285763 h 2403"/>
              <a:gd name="T44" fmla="*/ 872625 w 2775"/>
              <a:gd name="T45" fmla="*/ 366946 h 2403"/>
              <a:gd name="T46" fmla="*/ 666309 w 2775"/>
              <a:gd name="T47" fmla="*/ 421500 h 2403"/>
              <a:gd name="T48" fmla="*/ 875220 w 2775"/>
              <a:gd name="T49" fmla="*/ 421500 h 2403"/>
              <a:gd name="T50" fmla="*/ 695505 w 2775"/>
              <a:gd name="T51" fmla="*/ 595556 h 2403"/>
              <a:gd name="T52" fmla="*/ 888196 w 2775"/>
              <a:gd name="T53" fmla="*/ 654007 h 2403"/>
              <a:gd name="T54" fmla="*/ 890791 w 2775"/>
              <a:gd name="T55" fmla="*/ 710510 h 2403"/>
              <a:gd name="T56" fmla="*/ 724052 w 2775"/>
              <a:gd name="T57" fmla="*/ 765715 h 2403"/>
              <a:gd name="T58" fmla="*/ 894035 w 2775"/>
              <a:gd name="T59" fmla="*/ 765715 h 2403"/>
              <a:gd name="T60" fmla="*/ 929070 w 2775"/>
              <a:gd name="T61" fmla="*/ 366946 h 2403"/>
              <a:gd name="T62" fmla="*/ 1163284 w 2775"/>
              <a:gd name="T63" fmla="*/ 421500 h 2403"/>
              <a:gd name="T64" fmla="*/ 1166527 w 2775"/>
              <a:gd name="T65" fmla="*/ 481251 h 2403"/>
              <a:gd name="T66" fmla="*/ 938153 w 2775"/>
              <a:gd name="T67" fmla="*/ 535805 h 2403"/>
              <a:gd name="T68" fmla="*/ 1168474 w 2775"/>
              <a:gd name="T69" fmla="*/ 535805 h 2403"/>
              <a:gd name="T70" fmla="*/ 947236 w 2775"/>
              <a:gd name="T71" fmla="*/ 710510 h 2403"/>
              <a:gd name="T72" fmla="*/ 1178855 w 2775"/>
              <a:gd name="T73" fmla="*/ 765715 h 2403"/>
              <a:gd name="T74" fmla="*/ 1183396 w 2775"/>
              <a:gd name="T75" fmla="*/ 863783 h 2403"/>
              <a:gd name="T76" fmla="*/ 1214538 w 2775"/>
              <a:gd name="T77" fmla="*/ 298103 h 2403"/>
              <a:gd name="T78" fmla="*/ 1468864 w 2775"/>
              <a:gd name="T79" fmla="*/ 307195 h 2403"/>
              <a:gd name="T80" fmla="*/ 1222324 w 2775"/>
              <a:gd name="T81" fmla="*/ 481251 h 2403"/>
              <a:gd name="T82" fmla="*/ 1468864 w 2775"/>
              <a:gd name="T83" fmla="*/ 535805 h 2403"/>
              <a:gd name="T84" fmla="*/ 1468864 w 2775"/>
              <a:gd name="T85" fmla="*/ 595556 h 2403"/>
              <a:gd name="T86" fmla="*/ 1230758 w 2775"/>
              <a:gd name="T87" fmla="*/ 654007 h 2403"/>
              <a:gd name="T88" fmla="*/ 1468864 w 2775"/>
              <a:gd name="T89" fmla="*/ 654007 h 2403"/>
              <a:gd name="T90" fmla="*/ 1239841 w 2775"/>
              <a:gd name="T91" fmla="*/ 862484 h 2403"/>
              <a:gd name="T92" fmla="*/ 1727084 w 2775"/>
              <a:gd name="T93" fmla="*/ 421500 h 2403"/>
              <a:gd name="T94" fmla="*/ 1727084 w 2775"/>
              <a:gd name="T95" fmla="*/ 481251 h 2403"/>
              <a:gd name="T96" fmla="*/ 1525309 w 2775"/>
              <a:gd name="T97" fmla="*/ 535805 h 2403"/>
              <a:gd name="T98" fmla="*/ 1727084 w 2775"/>
              <a:gd name="T99" fmla="*/ 535805 h 2403"/>
              <a:gd name="T100" fmla="*/ 1525309 w 2775"/>
              <a:gd name="T101" fmla="*/ 710510 h 2403"/>
              <a:gd name="T102" fmla="*/ 1727084 w 2775"/>
              <a:gd name="T103" fmla="*/ 765715 h 2403"/>
              <a:gd name="T104" fmla="*/ 1726435 w 2775"/>
              <a:gd name="T105" fmla="*/ 850145 h 2403"/>
              <a:gd name="T106" fmla="*/ 1727084 w 2775"/>
              <a:gd name="T107" fmla="*/ 765715 h 2403"/>
              <a:gd name="T108" fmla="*/ 771413 w 2775"/>
              <a:gd name="T109" fmla="*/ 1560655 h 2403"/>
              <a:gd name="T110" fmla="*/ 771413 w 2775"/>
              <a:gd name="T111" fmla="*/ 1459989 h 2403"/>
              <a:gd name="T112" fmla="*/ 687070 w 2775"/>
              <a:gd name="T113" fmla="*/ 1375559 h 2403"/>
              <a:gd name="T114" fmla="*/ 1724488 w 2775"/>
              <a:gd name="T115" fmla="*/ 1375559 h 2403"/>
              <a:gd name="T116" fmla="*/ 1539583 w 2775"/>
              <a:gd name="T117" fmla="*/ 1190462 h 2403"/>
              <a:gd name="T118" fmla="*/ 1539583 w 2775"/>
              <a:gd name="T119" fmla="*/ 1291129 h 24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775" h="2403">
                <a:moveTo>
                  <a:pt x="2651" y="1410"/>
                </a:moveTo>
                <a:cubicBezTo>
                  <a:pt x="2651" y="1412"/>
                  <a:pt x="2651" y="1412"/>
                  <a:pt x="2651" y="1412"/>
                </a:cubicBezTo>
                <a:cubicBezTo>
                  <a:pt x="841" y="1464"/>
                  <a:pt x="841" y="1464"/>
                  <a:pt x="841" y="1464"/>
                </a:cubicBezTo>
                <a:cubicBezTo>
                  <a:pt x="840" y="1465"/>
                  <a:pt x="839" y="1465"/>
                  <a:pt x="837" y="1466"/>
                </a:cubicBezTo>
                <a:cubicBezTo>
                  <a:pt x="754" y="1460"/>
                  <a:pt x="748" y="1577"/>
                  <a:pt x="850" y="1574"/>
                </a:cubicBezTo>
                <a:cubicBezTo>
                  <a:pt x="855" y="1573"/>
                  <a:pt x="859" y="1572"/>
                  <a:pt x="864" y="1572"/>
                </a:cubicBezTo>
                <a:cubicBezTo>
                  <a:pt x="2673" y="1572"/>
                  <a:pt x="2673" y="1572"/>
                  <a:pt x="2673" y="1572"/>
                </a:cubicBezTo>
                <a:cubicBezTo>
                  <a:pt x="2711" y="1572"/>
                  <a:pt x="2742" y="1598"/>
                  <a:pt x="2742" y="1635"/>
                </a:cubicBezTo>
                <a:cubicBezTo>
                  <a:pt x="2742" y="1673"/>
                  <a:pt x="2711" y="1740"/>
                  <a:pt x="2673" y="1740"/>
                </a:cubicBezTo>
                <a:cubicBezTo>
                  <a:pt x="864" y="1740"/>
                  <a:pt x="864" y="1740"/>
                  <a:pt x="864" y="1740"/>
                </a:cubicBezTo>
                <a:cubicBezTo>
                  <a:pt x="859" y="1740"/>
                  <a:pt x="855" y="1739"/>
                  <a:pt x="850" y="1738"/>
                </a:cubicBezTo>
                <a:cubicBezTo>
                  <a:pt x="563" y="1735"/>
                  <a:pt x="592" y="1356"/>
                  <a:pt x="740" y="1356"/>
                </a:cubicBezTo>
                <a:cubicBezTo>
                  <a:pt x="743" y="1353"/>
                  <a:pt x="748" y="1354"/>
                  <a:pt x="754" y="1357"/>
                </a:cubicBezTo>
                <a:cubicBezTo>
                  <a:pt x="407" y="213"/>
                  <a:pt x="407" y="213"/>
                  <a:pt x="407" y="213"/>
                </a:cubicBezTo>
                <a:cubicBezTo>
                  <a:pt x="284" y="213"/>
                  <a:pt x="284" y="213"/>
                  <a:pt x="284" y="213"/>
                </a:cubicBezTo>
                <a:cubicBezTo>
                  <a:pt x="259" y="261"/>
                  <a:pt x="209" y="301"/>
                  <a:pt x="151" y="301"/>
                </a:cubicBezTo>
                <a:cubicBezTo>
                  <a:pt x="67" y="301"/>
                  <a:pt x="0" y="234"/>
                  <a:pt x="0" y="150"/>
                </a:cubicBezTo>
                <a:cubicBezTo>
                  <a:pt x="0" y="67"/>
                  <a:pt x="67" y="0"/>
                  <a:pt x="151" y="0"/>
                </a:cubicBezTo>
                <a:cubicBezTo>
                  <a:pt x="212" y="0"/>
                  <a:pt x="264" y="46"/>
                  <a:pt x="288" y="99"/>
                </a:cubicBezTo>
                <a:cubicBezTo>
                  <a:pt x="466" y="99"/>
                  <a:pt x="466" y="99"/>
                  <a:pt x="466" y="99"/>
                </a:cubicBezTo>
                <a:cubicBezTo>
                  <a:pt x="466" y="100"/>
                  <a:pt x="466" y="100"/>
                  <a:pt x="466" y="100"/>
                </a:cubicBezTo>
                <a:cubicBezTo>
                  <a:pt x="486" y="100"/>
                  <a:pt x="486" y="100"/>
                  <a:pt x="486" y="100"/>
                </a:cubicBezTo>
                <a:cubicBezTo>
                  <a:pt x="558" y="304"/>
                  <a:pt x="558" y="304"/>
                  <a:pt x="558" y="304"/>
                </a:cubicBezTo>
                <a:cubicBezTo>
                  <a:pt x="2651" y="385"/>
                  <a:pt x="2651" y="385"/>
                  <a:pt x="2651" y="385"/>
                </a:cubicBezTo>
                <a:cubicBezTo>
                  <a:pt x="2651" y="385"/>
                  <a:pt x="2651" y="385"/>
                  <a:pt x="2651" y="385"/>
                </a:cubicBezTo>
                <a:cubicBezTo>
                  <a:pt x="2657" y="385"/>
                  <a:pt x="2774" y="390"/>
                  <a:pt x="2774" y="536"/>
                </a:cubicBezTo>
                <a:cubicBezTo>
                  <a:pt x="2662" y="536"/>
                  <a:pt x="2662" y="536"/>
                  <a:pt x="2662" y="536"/>
                </a:cubicBezTo>
                <a:cubicBezTo>
                  <a:pt x="2662" y="537"/>
                  <a:pt x="2662" y="537"/>
                  <a:pt x="2662" y="537"/>
                </a:cubicBezTo>
                <a:cubicBezTo>
                  <a:pt x="2661" y="489"/>
                  <a:pt x="2661" y="489"/>
                  <a:pt x="2661" y="489"/>
                </a:cubicBezTo>
                <a:cubicBezTo>
                  <a:pt x="2661" y="487"/>
                  <a:pt x="2661" y="487"/>
                  <a:pt x="2661" y="487"/>
                </a:cubicBezTo>
                <a:cubicBezTo>
                  <a:pt x="2351" y="476"/>
                  <a:pt x="2351" y="476"/>
                  <a:pt x="2351" y="476"/>
                </a:cubicBezTo>
                <a:cubicBezTo>
                  <a:pt x="2351" y="565"/>
                  <a:pt x="2351" y="565"/>
                  <a:pt x="2351" y="565"/>
                </a:cubicBezTo>
                <a:cubicBezTo>
                  <a:pt x="2662" y="565"/>
                  <a:pt x="2662" y="565"/>
                  <a:pt x="2662" y="565"/>
                </a:cubicBezTo>
                <a:cubicBezTo>
                  <a:pt x="2662" y="537"/>
                  <a:pt x="2662" y="537"/>
                  <a:pt x="2662" y="537"/>
                </a:cubicBezTo>
                <a:cubicBezTo>
                  <a:pt x="2662" y="537"/>
                  <a:pt x="2766" y="537"/>
                  <a:pt x="2774" y="537"/>
                </a:cubicBezTo>
                <a:cubicBezTo>
                  <a:pt x="2774" y="536"/>
                  <a:pt x="2774" y="536"/>
                  <a:pt x="2774" y="536"/>
                </a:cubicBezTo>
                <a:cubicBezTo>
                  <a:pt x="2774" y="536"/>
                  <a:pt x="2774" y="536"/>
                  <a:pt x="2774" y="536"/>
                </a:cubicBezTo>
                <a:cubicBezTo>
                  <a:pt x="2774" y="1259"/>
                  <a:pt x="2774" y="1259"/>
                  <a:pt x="2774" y="1259"/>
                </a:cubicBezTo>
                <a:cubicBezTo>
                  <a:pt x="2775" y="1259"/>
                  <a:pt x="2775" y="1259"/>
                  <a:pt x="2775" y="1259"/>
                </a:cubicBezTo>
                <a:cubicBezTo>
                  <a:pt x="2775" y="1406"/>
                  <a:pt x="2657" y="1410"/>
                  <a:pt x="2651" y="1410"/>
                </a:cubicBezTo>
                <a:close/>
                <a:moveTo>
                  <a:pt x="861" y="1354"/>
                </a:moveTo>
                <a:cubicBezTo>
                  <a:pt x="1057" y="1349"/>
                  <a:pt x="1057" y="1349"/>
                  <a:pt x="1057" y="1349"/>
                </a:cubicBezTo>
                <a:cubicBezTo>
                  <a:pt x="1029" y="1179"/>
                  <a:pt x="1029" y="1179"/>
                  <a:pt x="1029" y="1179"/>
                </a:cubicBezTo>
                <a:cubicBezTo>
                  <a:pt x="812" y="1179"/>
                  <a:pt x="812" y="1179"/>
                  <a:pt x="812" y="1179"/>
                </a:cubicBezTo>
                <a:lnTo>
                  <a:pt x="861" y="1354"/>
                </a:lnTo>
                <a:close/>
                <a:moveTo>
                  <a:pt x="795" y="1094"/>
                </a:moveTo>
                <a:cubicBezTo>
                  <a:pt x="1015" y="1094"/>
                  <a:pt x="1015" y="1094"/>
                  <a:pt x="1015" y="1094"/>
                </a:cubicBezTo>
                <a:cubicBezTo>
                  <a:pt x="1000" y="1007"/>
                  <a:pt x="1000" y="1007"/>
                  <a:pt x="1000" y="1007"/>
                </a:cubicBezTo>
                <a:cubicBezTo>
                  <a:pt x="756" y="1007"/>
                  <a:pt x="756" y="1007"/>
                  <a:pt x="756" y="1007"/>
                </a:cubicBezTo>
                <a:lnTo>
                  <a:pt x="795" y="1094"/>
                </a:lnTo>
                <a:close/>
                <a:moveTo>
                  <a:pt x="903" y="425"/>
                </a:moveTo>
                <a:cubicBezTo>
                  <a:pt x="589" y="414"/>
                  <a:pt x="589" y="414"/>
                  <a:pt x="589" y="414"/>
                </a:cubicBezTo>
                <a:cubicBezTo>
                  <a:pt x="638" y="565"/>
                  <a:pt x="638" y="565"/>
                  <a:pt x="638" y="565"/>
                </a:cubicBezTo>
                <a:cubicBezTo>
                  <a:pt x="926" y="565"/>
                  <a:pt x="926" y="565"/>
                  <a:pt x="926" y="565"/>
                </a:cubicBezTo>
                <a:lnTo>
                  <a:pt x="903" y="425"/>
                </a:lnTo>
                <a:close/>
                <a:moveTo>
                  <a:pt x="940" y="649"/>
                </a:moveTo>
                <a:cubicBezTo>
                  <a:pt x="654" y="649"/>
                  <a:pt x="654" y="649"/>
                  <a:pt x="654" y="649"/>
                </a:cubicBezTo>
                <a:cubicBezTo>
                  <a:pt x="690" y="741"/>
                  <a:pt x="690" y="741"/>
                  <a:pt x="690" y="741"/>
                </a:cubicBezTo>
                <a:cubicBezTo>
                  <a:pt x="956" y="741"/>
                  <a:pt x="956" y="741"/>
                  <a:pt x="956" y="741"/>
                </a:cubicBezTo>
                <a:lnTo>
                  <a:pt x="940" y="649"/>
                </a:lnTo>
                <a:close/>
                <a:moveTo>
                  <a:pt x="970" y="825"/>
                </a:moveTo>
                <a:cubicBezTo>
                  <a:pt x="707" y="825"/>
                  <a:pt x="707" y="825"/>
                  <a:pt x="707" y="825"/>
                </a:cubicBezTo>
                <a:cubicBezTo>
                  <a:pt x="739" y="917"/>
                  <a:pt x="739" y="917"/>
                  <a:pt x="739" y="917"/>
                </a:cubicBezTo>
                <a:cubicBezTo>
                  <a:pt x="985" y="917"/>
                  <a:pt x="985" y="917"/>
                  <a:pt x="985" y="917"/>
                </a:cubicBezTo>
                <a:lnTo>
                  <a:pt x="970" y="825"/>
                </a:lnTo>
                <a:close/>
                <a:moveTo>
                  <a:pt x="1338" y="440"/>
                </a:moveTo>
                <a:cubicBezTo>
                  <a:pt x="990" y="428"/>
                  <a:pt x="990" y="428"/>
                  <a:pt x="990" y="428"/>
                </a:cubicBezTo>
                <a:cubicBezTo>
                  <a:pt x="1013" y="565"/>
                  <a:pt x="1013" y="565"/>
                  <a:pt x="1013" y="565"/>
                </a:cubicBezTo>
                <a:cubicBezTo>
                  <a:pt x="1345" y="565"/>
                  <a:pt x="1345" y="565"/>
                  <a:pt x="1345" y="565"/>
                </a:cubicBezTo>
                <a:lnTo>
                  <a:pt x="1338" y="440"/>
                </a:lnTo>
                <a:close/>
                <a:moveTo>
                  <a:pt x="1349" y="649"/>
                </a:moveTo>
                <a:cubicBezTo>
                  <a:pt x="1027" y="649"/>
                  <a:pt x="1027" y="649"/>
                  <a:pt x="1027" y="649"/>
                </a:cubicBezTo>
                <a:cubicBezTo>
                  <a:pt x="1043" y="741"/>
                  <a:pt x="1043" y="741"/>
                  <a:pt x="1043" y="741"/>
                </a:cubicBezTo>
                <a:cubicBezTo>
                  <a:pt x="1354" y="741"/>
                  <a:pt x="1354" y="741"/>
                  <a:pt x="1354" y="741"/>
                </a:cubicBezTo>
                <a:lnTo>
                  <a:pt x="1349" y="649"/>
                </a:lnTo>
                <a:close/>
                <a:moveTo>
                  <a:pt x="1359" y="825"/>
                </a:moveTo>
                <a:cubicBezTo>
                  <a:pt x="1057" y="825"/>
                  <a:pt x="1057" y="825"/>
                  <a:pt x="1057" y="825"/>
                </a:cubicBezTo>
                <a:cubicBezTo>
                  <a:pt x="1072" y="917"/>
                  <a:pt x="1072" y="917"/>
                  <a:pt x="1072" y="917"/>
                </a:cubicBezTo>
                <a:cubicBezTo>
                  <a:pt x="1364" y="917"/>
                  <a:pt x="1364" y="917"/>
                  <a:pt x="1364" y="917"/>
                </a:cubicBezTo>
                <a:lnTo>
                  <a:pt x="1359" y="825"/>
                </a:lnTo>
                <a:close/>
                <a:moveTo>
                  <a:pt x="1369" y="1007"/>
                </a:moveTo>
                <a:cubicBezTo>
                  <a:pt x="1087" y="1007"/>
                  <a:pt x="1087" y="1007"/>
                  <a:pt x="1087" y="1007"/>
                </a:cubicBezTo>
                <a:cubicBezTo>
                  <a:pt x="1102" y="1094"/>
                  <a:pt x="1102" y="1094"/>
                  <a:pt x="1102" y="1094"/>
                </a:cubicBezTo>
                <a:cubicBezTo>
                  <a:pt x="1373" y="1094"/>
                  <a:pt x="1373" y="1094"/>
                  <a:pt x="1373" y="1094"/>
                </a:cubicBezTo>
                <a:lnTo>
                  <a:pt x="1369" y="1007"/>
                </a:lnTo>
                <a:close/>
                <a:moveTo>
                  <a:pt x="1378" y="1179"/>
                </a:moveTo>
                <a:cubicBezTo>
                  <a:pt x="1116" y="1179"/>
                  <a:pt x="1116" y="1179"/>
                  <a:pt x="1116" y="1179"/>
                </a:cubicBezTo>
                <a:cubicBezTo>
                  <a:pt x="1144" y="1347"/>
                  <a:pt x="1144" y="1347"/>
                  <a:pt x="1144" y="1347"/>
                </a:cubicBezTo>
                <a:cubicBezTo>
                  <a:pt x="1386" y="1341"/>
                  <a:pt x="1386" y="1341"/>
                  <a:pt x="1386" y="1341"/>
                </a:cubicBezTo>
                <a:lnTo>
                  <a:pt x="1378" y="1179"/>
                </a:lnTo>
                <a:close/>
                <a:moveTo>
                  <a:pt x="1785" y="456"/>
                </a:moveTo>
                <a:cubicBezTo>
                  <a:pt x="1426" y="443"/>
                  <a:pt x="1426" y="443"/>
                  <a:pt x="1426" y="443"/>
                </a:cubicBezTo>
                <a:cubicBezTo>
                  <a:pt x="1432" y="565"/>
                  <a:pt x="1432" y="565"/>
                  <a:pt x="1432" y="565"/>
                </a:cubicBezTo>
                <a:cubicBezTo>
                  <a:pt x="1790" y="565"/>
                  <a:pt x="1790" y="565"/>
                  <a:pt x="1790" y="565"/>
                </a:cubicBezTo>
                <a:lnTo>
                  <a:pt x="1785" y="456"/>
                </a:lnTo>
                <a:close/>
                <a:moveTo>
                  <a:pt x="1793" y="649"/>
                </a:moveTo>
                <a:cubicBezTo>
                  <a:pt x="1437" y="649"/>
                  <a:pt x="1437" y="649"/>
                  <a:pt x="1437" y="649"/>
                </a:cubicBezTo>
                <a:cubicBezTo>
                  <a:pt x="1441" y="741"/>
                  <a:pt x="1441" y="741"/>
                  <a:pt x="1441" y="741"/>
                </a:cubicBezTo>
                <a:cubicBezTo>
                  <a:pt x="1798" y="741"/>
                  <a:pt x="1798" y="741"/>
                  <a:pt x="1798" y="741"/>
                </a:cubicBezTo>
                <a:lnTo>
                  <a:pt x="1793" y="649"/>
                </a:lnTo>
                <a:close/>
                <a:moveTo>
                  <a:pt x="1801" y="825"/>
                </a:moveTo>
                <a:cubicBezTo>
                  <a:pt x="1446" y="825"/>
                  <a:pt x="1446" y="825"/>
                  <a:pt x="1446" y="825"/>
                </a:cubicBezTo>
                <a:cubicBezTo>
                  <a:pt x="1451" y="917"/>
                  <a:pt x="1451" y="917"/>
                  <a:pt x="1451" y="917"/>
                </a:cubicBezTo>
                <a:cubicBezTo>
                  <a:pt x="1805" y="917"/>
                  <a:pt x="1805" y="917"/>
                  <a:pt x="1805" y="917"/>
                </a:cubicBezTo>
                <a:lnTo>
                  <a:pt x="1801" y="825"/>
                </a:lnTo>
                <a:close/>
                <a:moveTo>
                  <a:pt x="1810" y="1007"/>
                </a:moveTo>
                <a:cubicBezTo>
                  <a:pt x="1455" y="1007"/>
                  <a:pt x="1455" y="1007"/>
                  <a:pt x="1455" y="1007"/>
                </a:cubicBezTo>
                <a:cubicBezTo>
                  <a:pt x="1460" y="1094"/>
                  <a:pt x="1460" y="1094"/>
                  <a:pt x="1460" y="1094"/>
                </a:cubicBezTo>
                <a:cubicBezTo>
                  <a:pt x="1814" y="1094"/>
                  <a:pt x="1814" y="1094"/>
                  <a:pt x="1814" y="1094"/>
                </a:cubicBezTo>
                <a:lnTo>
                  <a:pt x="1810" y="1007"/>
                </a:lnTo>
                <a:close/>
                <a:moveTo>
                  <a:pt x="1817" y="1179"/>
                </a:moveTo>
                <a:cubicBezTo>
                  <a:pt x="1465" y="1179"/>
                  <a:pt x="1465" y="1179"/>
                  <a:pt x="1465" y="1179"/>
                </a:cubicBezTo>
                <a:cubicBezTo>
                  <a:pt x="1473" y="1339"/>
                  <a:pt x="1473" y="1339"/>
                  <a:pt x="1473" y="1339"/>
                </a:cubicBezTo>
                <a:cubicBezTo>
                  <a:pt x="1824" y="1330"/>
                  <a:pt x="1824" y="1330"/>
                  <a:pt x="1824" y="1330"/>
                </a:cubicBezTo>
                <a:lnTo>
                  <a:pt x="1817" y="1179"/>
                </a:lnTo>
                <a:close/>
                <a:moveTo>
                  <a:pt x="2264" y="473"/>
                </a:moveTo>
                <a:cubicBezTo>
                  <a:pt x="1872" y="459"/>
                  <a:pt x="1872" y="459"/>
                  <a:pt x="1872" y="459"/>
                </a:cubicBezTo>
                <a:cubicBezTo>
                  <a:pt x="1877" y="565"/>
                  <a:pt x="1877" y="565"/>
                  <a:pt x="1877" y="565"/>
                </a:cubicBezTo>
                <a:cubicBezTo>
                  <a:pt x="2264" y="565"/>
                  <a:pt x="2264" y="565"/>
                  <a:pt x="2264" y="565"/>
                </a:cubicBezTo>
                <a:lnTo>
                  <a:pt x="2264" y="473"/>
                </a:lnTo>
                <a:close/>
                <a:moveTo>
                  <a:pt x="2264" y="649"/>
                </a:moveTo>
                <a:cubicBezTo>
                  <a:pt x="1880" y="649"/>
                  <a:pt x="1880" y="649"/>
                  <a:pt x="1880" y="649"/>
                </a:cubicBezTo>
                <a:cubicBezTo>
                  <a:pt x="1884" y="741"/>
                  <a:pt x="1884" y="741"/>
                  <a:pt x="1884" y="741"/>
                </a:cubicBezTo>
                <a:cubicBezTo>
                  <a:pt x="2264" y="741"/>
                  <a:pt x="2264" y="741"/>
                  <a:pt x="2264" y="741"/>
                </a:cubicBezTo>
                <a:lnTo>
                  <a:pt x="2264" y="649"/>
                </a:lnTo>
                <a:close/>
                <a:moveTo>
                  <a:pt x="2264" y="825"/>
                </a:moveTo>
                <a:cubicBezTo>
                  <a:pt x="1888" y="825"/>
                  <a:pt x="1888" y="825"/>
                  <a:pt x="1888" y="825"/>
                </a:cubicBezTo>
                <a:cubicBezTo>
                  <a:pt x="1893" y="917"/>
                  <a:pt x="1893" y="917"/>
                  <a:pt x="1893" y="917"/>
                </a:cubicBezTo>
                <a:cubicBezTo>
                  <a:pt x="2264" y="917"/>
                  <a:pt x="2264" y="917"/>
                  <a:pt x="2264" y="917"/>
                </a:cubicBezTo>
                <a:lnTo>
                  <a:pt x="2264" y="825"/>
                </a:lnTo>
                <a:close/>
                <a:moveTo>
                  <a:pt x="2264" y="1007"/>
                </a:moveTo>
                <a:cubicBezTo>
                  <a:pt x="1897" y="1007"/>
                  <a:pt x="1897" y="1007"/>
                  <a:pt x="1897" y="1007"/>
                </a:cubicBezTo>
                <a:cubicBezTo>
                  <a:pt x="1901" y="1094"/>
                  <a:pt x="1901" y="1094"/>
                  <a:pt x="1901" y="1094"/>
                </a:cubicBezTo>
                <a:cubicBezTo>
                  <a:pt x="2264" y="1094"/>
                  <a:pt x="2264" y="1094"/>
                  <a:pt x="2264" y="1094"/>
                </a:cubicBezTo>
                <a:lnTo>
                  <a:pt x="2264" y="1007"/>
                </a:lnTo>
                <a:close/>
                <a:moveTo>
                  <a:pt x="2264" y="1179"/>
                </a:moveTo>
                <a:cubicBezTo>
                  <a:pt x="1904" y="1179"/>
                  <a:pt x="1904" y="1179"/>
                  <a:pt x="1904" y="1179"/>
                </a:cubicBezTo>
                <a:cubicBezTo>
                  <a:pt x="1911" y="1328"/>
                  <a:pt x="1911" y="1328"/>
                  <a:pt x="1911" y="1328"/>
                </a:cubicBezTo>
                <a:cubicBezTo>
                  <a:pt x="2264" y="1319"/>
                  <a:pt x="2264" y="1319"/>
                  <a:pt x="2264" y="1319"/>
                </a:cubicBezTo>
                <a:lnTo>
                  <a:pt x="2264" y="1179"/>
                </a:lnTo>
                <a:close/>
                <a:moveTo>
                  <a:pt x="2662" y="649"/>
                </a:moveTo>
                <a:cubicBezTo>
                  <a:pt x="2351" y="649"/>
                  <a:pt x="2351" y="649"/>
                  <a:pt x="2351" y="649"/>
                </a:cubicBezTo>
                <a:cubicBezTo>
                  <a:pt x="2351" y="741"/>
                  <a:pt x="2351" y="741"/>
                  <a:pt x="2351" y="741"/>
                </a:cubicBezTo>
                <a:cubicBezTo>
                  <a:pt x="2662" y="741"/>
                  <a:pt x="2662" y="741"/>
                  <a:pt x="2662" y="741"/>
                </a:cubicBezTo>
                <a:lnTo>
                  <a:pt x="2662" y="649"/>
                </a:lnTo>
                <a:close/>
                <a:moveTo>
                  <a:pt x="2662" y="825"/>
                </a:moveTo>
                <a:cubicBezTo>
                  <a:pt x="2351" y="825"/>
                  <a:pt x="2351" y="825"/>
                  <a:pt x="2351" y="825"/>
                </a:cubicBezTo>
                <a:cubicBezTo>
                  <a:pt x="2351" y="917"/>
                  <a:pt x="2351" y="917"/>
                  <a:pt x="2351" y="917"/>
                </a:cubicBezTo>
                <a:cubicBezTo>
                  <a:pt x="2662" y="917"/>
                  <a:pt x="2662" y="917"/>
                  <a:pt x="2662" y="917"/>
                </a:cubicBezTo>
                <a:lnTo>
                  <a:pt x="2662" y="825"/>
                </a:lnTo>
                <a:close/>
                <a:moveTo>
                  <a:pt x="2662" y="1007"/>
                </a:moveTo>
                <a:cubicBezTo>
                  <a:pt x="2351" y="1007"/>
                  <a:pt x="2351" y="1007"/>
                  <a:pt x="2351" y="1007"/>
                </a:cubicBezTo>
                <a:cubicBezTo>
                  <a:pt x="2351" y="1094"/>
                  <a:pt x="2351" y="1094"/>
                  <a:pt x="2351" y="1094"/>
                </a:cubicBezTo>
                <a:cubicBezTo>
                  <a:pt x="2662" y="1094"/>
                  <a:pt x="2662" y="1094"/>
                  <a:pt x="2662" y="1094"/>
                </a:cubicBezTo>
                <a:lnTo>
                  <a:pt x="2662" y="1007"/>
                </a:lnTo>
                <a:close/>
                <a:moveTo>
                  <a:pt x="2662" y="1179"/>
                </a:moveTo>
                <a:cubicBezTo>
                  <a:pt x="2351" y="1179"/>
                  <a:pt x="2351" y="1179"/>
                  <a:pt x="2351" y="1179"/>
                </a:cubicBezTo>
                <a:cubicBezTo>
                  <a:pt x="2351" y="1317"/>
                  <a:pt x="2351" y="1317"/>
                  <a:pt x="2351" y="1317"/>
                </a:cubicBezTo>
                <a:cubicBezTo>
                  <a:pt x="2661" y="1309"/>
                  <a:pt x="2661" y="1309"/>
                  <a:pt x="2661" y="1309"/>
                </a:cubicBezTo>
                <a:cubicBezTo>
                  <a:pt x="2661" y="1305"/>
                  <a:pt x="2661" y="1305"/>
                  <a:pt x="2661" y="1305"/>
                </a:cubicBezTo>
                <a:cubicBezTo>
                  <a:pt x="2662" y="1259"/>
                  <a:pt x="2662" y="1259"/>
                  <a:pt x="2662" y="1259"/>
                </a:cubicBezTo>
                <a:lnTo>
                  <a:pt x="2662" y="1179"/>
                </a:lnTo>
                <a:close/>
                <a:moveTo>
                  <a:pt x="1189" y="1833"/>
                </a:moveTo>
                <a:cubicBezTo>
                  <a:pt x="1347" y="1833"/>
                  <a:pt x="1474" y="1960"/>
                  <a:pt x="1474" y="2118"/>
                </a:cubicBezTo>
                <a:cubicBezTo>
                  <a:pt x="1474" y="2275"/>
                  <a:pt x="1347" y="2403"/>
                  <a:pt x="1189" y="2403"/>
                </a:cubicBezTo>
                <a:cubicBezTo>
                  <a:pt x="1032" y="2403"/>
                  <a:pt x="904" y="2275"/>
                  <a:pt x="904" y="2118"/>
                </a:cubicBezTo>
                <a:cubicBezTo>
                  <a:pt x="904" y="1960"/>
                  <a:pt x="1032" y="1833"/>
                  <a:pt x="1189" y="1833"/>
                </a:cubicBezTo>
                <a:close/>
                <a:moveTo>
                  <a:pt x="1189" y="2248"/>
                </a:moveTo>
                <a:cubicBezTo>
                  <a:pt x="1261" y="2248"/>
                  <a:pt x="1320" y="2190"/>
                  <a:pt x="1320" y="2118"/>
                </a:cubicBezTo>
                <a:cubicBezTo>
                  <a:pt x="1320" y="2046"/>
                  <a:pt x="1261" y="1988"/>
                  <a:pt x="1189" y="1988"/>
                </a:cubicBezTo>
                <a:cubicBezTo>
                  <a:pt x="1117" y="1988"/>
                  <a:pt x="1059" y="2046"/>
                  <a:pt x="1059" y="2118"/>
                </a:cubicBezTo>
                <a:cubicBezTo>
                  <a:pt x="1059" y="2190"/>
                  <a:pt x="1117" y="2248"/>
                  <a:pt x="1189" y="2248"/>
                </a:cubicBezTo>
                <a:close/>
                <a:moveTo>
                  <a:pt x="2373" y="1833"/>
                </a:moveTo>
                <a:cubicBezTo>
                  <a:pt x="2531" y="1833"/>
                  <a:pt x="2658" y="1960"/>
                  <a:pt x="2658" y="2118"/>
                </a:cubicBezTo>
                <a:cubicBezTo>
                  <a:pt x="2658" y="2275"/>
                  <a:pt x="2531" y="2403"/>
                  <a:pt x="2373" y="2403"/>
                </a:cubicBezTo>
                <a:cubicBezTo>
                  <a:pt x="2216" y="2403"/>
                  <a:pt x="2088" y="2275"/>
                  <a:pt x="2088" y="2118"/>
                </a:cubicBezTo>
                <a:cubicBezTo>
                  <a:pt x="2088" y="1960"/>
                  <a:pt x="2216" y="1833"/>
                  <a:pt x="2373" y="1833"/>
                </a:cubicBezTo>
                <a:close/>
                <a:moveTo>
                  <a:pt x="2373" y="2248"/>
                </a:moveTo>
                <a:cubicBezTo>
                  <a:pt x="2445" y="2248"/>
                  <a:pt x="2504" y="2190"/>
                  <a:pt x="2504" y="2118"/>
                </a:cubicBezTo>
                <a:cubicBezTo>
                  <a:pt x="2504" y="2046"/>
                  <a:pt x="2445" y="1988"/>
                  <a:pt x="2373" y="1988"/>
                </a:cubicBezTo>
                <a:cubicBezTo>
                  <a:pt x="2301" y="1988"/>
                  <a:pt x="2243" y="2046"/>
                  <a:pt x="2243" y="2118"/>
                </a:cubicBezTo>
                <a:cubicBezTo>
                  <a:pt x="2243" y="2190"/>
                  <a:pt x="2301" y="2248"/>
                  <a:pt x="2373" y="2248"/>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71" name="齿轮"/>
          <p:cNvSpPr/>
          <p:nvPr/>
        </p:nvSpPr>
        <p:spPr bwMode="auto">
          <a:xfrm>
            <a:off x="4194550" y="3801236"/>
            <a:ext cx="372890" cy="372890"/>
          </a:xfrm>
          <a:custGeom>
            <a:avLst/>
            <a:gdLst>
              <a:gd name="T0" fmla="*/ 1678526 w 2768"/>
              <a:gd name="T1" fmla="*/ 720029 h 2768"/>
              <a:gd name="T2" fmla="*/ 1532963 w 2768"/>
              <a:gd name="T3" fmla="*/ 720029 h 2768"/>
              <a:gd name="T4" fmla="*/ 1472528 w 2768"/>
              <a:gd name="T5" fmla="*/ 574982 h 2768"/>
              <a:gd name="T6" fmla="*/ 1577152 w 2768"/>
              <a:gd name="T7" fmla="*/ 469612 h 2768"/>
              <a:gd name="T8" fmla="*/ 1577152 w 2768"/>
              <a:gd name="T9" fmla="*/ 299199 h 2768"/>
              <a:gd name="T10" fmla="*/ 1492023 w 2768"/>
              <a:gd name="T11" fmla="*/ 213992 h 2768"/>
              <a:gd name="T12" fmla="*/ 1321766 w 2768"/>
              <a:gd name="T13" fmla="*/ 213992 h 2768"/>
              <a:gd name="T14" fmla="*/ 1215193 w 2768"/>
              <a:gd name="T15" fmla="*/ 320663 h 2768"/>
              <a:gd name="T16" fmla="*/ 1079378 w 2768"/>
              <a:gd name="T17" fmla="*/ 265376 h 2768"/>
              <a:gd name="T18" fmla="*/ 1079378 w 2768"/>
              <a:gd name="T19" fmla="*/ 119680 h 2768"/>
              <a:gd name="T20" fmla="*/ 959158 w 2768"/>
              <a:gd name="T21" fmla="*/ 0 h 2768"/>
              <a:gd name="T22" fmla="*/ 839588 w 2768"/>
              <a:gd name="T23" fmla="*/ 0 h 2768"/>
              <a:gd name="T24" fmla="*/ 719368 w 2768"/>
              <a:gd name="T25" fmla="*/ 119680 h 2768"/>
              <a:gd name="T26" fmla="*/ 719368 w 2768"/>
              <a:gd name="T27" fmla="*/ 265376 h 2768"/>
              <a:gd name="T28" fmla="*/ 579004 w 2768"/>
              <a:gd name="T29" fmla="*/ 323265 h 2768"/>
              <a:gd name="T30" fmla="*/ 469182 w 2768"/>
              <a:gd name="T31" fmla="*/ 213992 h 2768"/>
              <a:gd name="T32" fmla="*/ 298925 w 2768"/>
              <a:gd name="T33" fmla="*/ 213992 h 2768"/>
              <a:gd name="T34" fmla="*/ 213796 w 2768"/>
              <a:gd name="T35" fmla="*/ 299199 h 2768"/>
              <a:gd name="T36" fmla="*/ 213796 w 2768"/>
              <a:gd name="T37" fmla="*/ 469612 h 2768"/>
              <a:gd name="T38" fmla="*/ 322968 w 2768"/>
              <a:gd name="T39" fmla="*/ 579535 h 2768"/>
              <a:gd name="T40" fmla="*/ 265133 w 2768"/>
              <a:gd name="T41" fmla="*/ 720029 h 2768"/>
              <a:gd name="T42" fmla="*/ 119570 w 2768"/>
              <a:gd name="T43" fmla="*/ 720029 h 2768"/>
              <a:gd name="T44" fmla="*/ 0 w 2768"/>
              <a:gd name="T45" fmla="*/ 839708 h 2768"/>
              <a:gd name="T46" fmla="*/ 0 w 2768"/>
              <a:gd name="T47" fmla="*/ 960038 h 2768"/>
              <a:gd name="T48" fmla="*/ 119570 w 2768"/>
              <a:gd name="T49" fmla="*/ 1080368 h 2768"/>
              <a:gd name="T50" fmla="*/ 265133 w 2768"/>
              <a:gd name="T51" fmla="*/ 1080368 h 2768"/>
              <a:gd name="T52" fmla="*/ 320369 w 2768"/>
              <a:gd name="T53" fmla="*/ 1216309 h 2768"/>
              <a:gd name="T54" fmla="*/ 213796 w 2768"/>
              <a:gd name="T55" fmla="*/ 1322980 h 2768"/>
              <a:gd name="T56" fmla="*/ 213796 w 2768"/>
              <a:gd name="T57" fmla="*/ 1493393 h 2768"/>
              <a:gd name="T58" fmla="*/ 298925 w 2768"/>
              <a:gd name="T59" fmla="*/ 1578600 h 2768"/>
              <a:gd name="T60" fmla="*/ 469182 w 2768"/>
              <a:gd name="T61" fmla="*/ 1578600 h 2768"/>
              <a:gd name="T62" fmla="*/ 573805 w 2768"/>
              <a:gd name="T63" fmla="*/ 1473880 h 2768"/>
              <a:gd name="T64" fmla="*/ 719368 w 2768"/>
              <a:gd name="T65" fmla="*/ 1534370 h 2768"/>
              <a:gd name="T66" fmla="*/ 719368 w 2768"/>
              <a:gd name="T67" fmla="*/ 1680067 h 2768"/>
              <a:gd name="T68" fmla="*/ 839588 w 2768"/>
              <a:gd name="T69" fmla="*/ 1800397 h 2768"/>
              <a:gd name="T70" fmla="*/ 959158 w 2768"/>
              <a:gd name="T71" fmla="*/ 1800397 h 2768"/>
              <a:gd name="T72" fmla="*/ 1079378 w 2768"/>
              <a:gd name="T73" fmla="*/ 1680067 h 2768"/>
              <a:gd name="T74" fmla="*/ 1079378 w 2768"/>
              <a:gd name="T75" fmla="*/ 1534370 h 2768"/>
              <a:gd name="T76" fmla="*/ 1219742 w 2768"/>
              <a:gd name="T77" fmla="*/ 1476482 h 2768"/>
              <a:gd name="T78" fmla="*/ 1321766 w 2768"/>
              <a:gd name="T79" fmla="*/ 1578600 h 2768"/>
              <a:gd name="T80" fmla="*/ 1492023 w 2768"/>
              <a:gd name="T81" fmla="*/ 1578600 h 2768"/>
              <a:gd name="T82" fmla="*/ 1577152 w 2768"/>
              <a:gd name="T83" fmla="*/ 1493393 h 2768"/>
              <a:gd name="T84" fmla="*/ 1577152 w 2768"/>
              <a:gd name="T85" fmla="*/ 1322980 h 2768"/>
              <a:gd name="T86" fmla="*/ 1475128 w 2768"/>
              <a:gd name="T87" fmla="*/ 1220862 h 2768"/>
              <a:gd name="T88" fmla="*/ 1532963 w 2768"/>
              <a:gd name="T89" fmla="*/ 1080368 h 2768"/>
              <a:gd name="T90" fmla="*/ 1678526 w 2768"/>
              <a:gd name="T91" fmla="*/ 1080368 h 2768"/>
              <a:gd name="T92" fmla="*/ 1798746 w 2768"/>
              <a:gd name="T93" fmla="*/ 960038 h 2768"/>
              <a:gd name="T94" fmla="*/ 1798746 w 2768"/>
              <a:gd name="T95" fmla="*/ 839708 h 2768"/>
              <a:gd name="T96" fmla="*/ 1678526 w 2768"/>
              <a:gd name="T97" fmla="*/ 720029 h 2768"/>
              <a:gd name="T98" fmla="*/ 899373 w 2768"/>
              <a:gd name="T99" fmla="*/ 1259888 h 2768"/>
              <a:gd name="T100" fmla="*/ 539364 w 2768"/>
              <a:gd name="T101" fmla="*/ 900199 h 2768"/>
              <a:gd name="T102" fmla="*/ 899373 w 2768"/>
              <a:gd name="T103" fmla="*/ 539859 h 2768"/>
              <a:gd name="T104" fmla="*/ 1258732 w 2768"/>
              <a:gd name="T105" fmla="*/ 900199 h 2768"/>
              <a:gd name="T106" fmla="*/ 899373 w 2768"/>
              <a:gd name="T107" fmla="*/ 1259888 h 2768"/>
              <a:gd name="T108" fmla="*/ 899373 w 2768"/>
              <a:gd name="T109" fmla="*/ 720029 h 2768"/>
              <a:gd name="T110" fmla="*/ 719368 w 2768"/>
              <a:gd name="T111" fmla="*/ 900199 h 2768"/>
              <a:gd name="T112" fmla="*/ 899373 w 2768"/>
              <a:gd name="T113" fmla="*/ 1080368 h 2768"/>
              <a:gd name="T114" fmla="*/ 1079378 w 2768"/>
              <a:gd name="T115" fmla="*/ 900199 h 2768"/>
              <a:gd name="T116" fmla="*/ 899373 w 2768"/>
              <a:gd name="T117" fmla="*/ 720029 h 276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68" h="2768">
                <a:moveTo>
                  <a:pt x="2583" y="1107"/>
                </a:moveTo>
                <a:cubicBezTo>
                  <a:pt x="2359" y="1107"/>
                  <a:pt x="2359" y="1107"/>
                  <a:pt x="2359" y="1107"/>
                </a:cubicBezTo>
                <a:cubicBezTo>
                  <a:pt x="2337" y="1028"/>
                  <a:pt x="2306" y="953"/>
                  <a:pt x="2266" y="884"/>
                </a:cubicBezTo>
                <a:cubicBezTo>
                  <a:pt x="2427" y="722"/>
                  <a:pt x="2427" y="722"/>
                  <a:pt x="2427" y="722"/>
                </a:cubicBezTo>
                <a:cubicBezTo>
                  <a:pt x="2500" y="650"/>
                  <a:pt x="2500" y="532"/>
                  <a:pt x="2427" y="460"/>
                </a:cubicBezTo>
                <a:cubicBezTo>
                  <a:pt x="2296" y="329"/>
                  <a:pt x="2296" y="329"/>
                  <a:pt x="2296" y="329"/>
                </a:cubicBezTo>
                <a:cubicBezTo>
                  <a:pt x="2224" y="256"/>
                  <a:pt x="2106" y="256"/>
                  <a:pt x="2034" y="329"/>
                </a:cubicBezTo>
                <a:cubicBezTo>
                  <a:pt x="1870" y="493"/>
                  <a:pt x="1870" y="493"/>
                  <a:pt x="1870" y="493"/>
                </a:cubicBezTo>
                <a:cubicBezTo>
                  <a:pt x="1804" y="457"/>
                  <a:pt x="1734" y="429"/>
                  <a:pt x="1661" y="408"/>
                </a:cubicBezTo>
                <a:cubicBezTo>
                  <a:pt x="1661" y="184"/>
                  <a:pt x="1661" y="184"/>
                  <a:pt x="1661" y="184"/>
                </a:cubicBezTo>
                <a:cubicBezTo>
                  <a:pt x="1661" y="83"/>
                  <a:pt x="1578" y="0"/>
                  <a:pt x="1476" y="0"/>
                </a:cubicBezTo>
                <a:cubicBezTo>
                  <a:pt x="1292" y="0"/>
                  <a:pt x="1292" y="0"/>
                  <a:pt x="1292" y="0"/>
                </a:cubicBezTo>
                <a:cubicBezTo>
                  <a:pt x="1190" y="0"/>
                  <a:pt x="1107" y="83"/>
                  <a:pt x="1107" y="184"/>
                </a:cubicBezTo>
                <a:cubicBezTo>
                  <a:pt x="1107" y="408"/>
                  <a:pt x="1107" y="408"/>
                  <a:pt x="1107" y="408"/>
                </a:cubicBezTo>
                <a:cubicBezTo>
                  <a:pt x="1031" y="430"/>
                  <a:pt x="958" y="459"/>
                  <a:pt x="891" y="497"/>
                </a:cubicBezTo>
                <a:cubicBezTo>
                  <a:pt x="722" y="329"/>
                  <a:pt x="722" y="329"/>
                  <a:pt x="722" y="329"/>
                </a:cubicBezTo>
                <a:cubicBezTo>
                  <a:pt x="650" y="256"/>
                  <a:pt x="532" y="256"/>
                  <a:pt x="460" y="329"/>
                </a:cubicBezTo>
                <a:cubicBezTo>
                  <a:pt x="329" y="460"/>
                  <a:pt x="329" y="460"/>
                  <a:pt x="329" y="460"/>
                </a:cubicBezTo>
                <a:cubicBezTo>
                  <a:pt x="256" y="532"/>
                  <a:pt x="256" y="650"/>
                  <a:pt x="329" y="722"/>
                </a:cubicBezTo>
                <a:cubicBezTo>
                  <a:pt x="497" y="891"/>
                  <a:pt x="497" y="891"/>
                  <a:pt x="497" y="891"/>
                </a:cubicBezTo>
                <a:cubicBezTo>
                  <a:pt x="460" y="958"/>
                  <a:pt x="430" y="1031"/>
                  <a:pt x="408" y="1107"/>
                </a:cubicBezTo>
                <a:cubicBezTo>
                  <a:pt x="184" y="1107"/>
                  <a:pt x="184" y="1107"/>
                  <a:pt x="184" y="1107"/>
                </a:cubicBezTo>
                <a:cubicBezTo>
                  <a:pt x="83" y="1107"/>
                  <a:pt x="0" y="1190"/>
                  <a:pt x="0" y="1291"/>
                </a:cubicBezTo>
                <a:cubicBezTo>
                  <a:pt x="0" y="1476"/>
                  <a:pt x="0" y="1476"/>
                  <a:pt x="0" y="1476"/>
                </a:cubicBezTo>
                <a:cubicBezTo>
                  <a:pt x="0" y="1578"/>
                  <a:pt x="83" y="1661"/>
                  <a:pt x="184" y="1661"/>
                </a:cubicBezTo>
                <a:cubicBezTo>
                  <a:pt x="408" y="1661"/>
                  <a:pt x="408" y="1661"/>
                  <a:pt x="408" y="1661"/>
                </a:cubicBezTo>
                <a:cubicBezTo>
                  <a:pt x="429" y="1734"/>
                  <a:pt x="457" y="1804"/>
                  <a:pt x="493" y="1870"/>
                </a:cubicBezTo>
                <a:cubicBezTo>
                  <a:pt x="329" y="2034"/>
                  <a:pt x="329" y="2034"/>
                  <a:pt x="329" y="2034"/>
                </a:cubicBezTo>
                <a:cubicBezTo>
                  <a:pt x="256" y="2106"/>
                  <a:pt x="256" y="2224"/>
                  <a:pt x="329" y="2296"/>
                </a:cubicBezTo>
                <a:cubicBezTo>
                  <a:pt x="460" y="2427"/>
                  <a:pt x="460" y="2427"/>
                  <a:pt x="460" y="2427"/>
                </a:cubicBezTo>
                <a:cubicBezTo>
                  <a:pt x="532" y="2500"/>
                  <a:pt x="650" y="2500"/>
                  <a:pt x="722" y="2427"/>
                </a:cubicBezTo>
                <a:cubicBezTo>
                  <a:pt x="883" y="2266"/>
                  <a:pt x="883" y="2266"/>
                  <a:pt x="883" y="2266"/>
                </a:cubicBezTo>
                <a:cubicBezTo>
                  <a:pt x="953" y="2306"/>
                  <a:pt x="1028" y="2337"/>
                  <a:pt x="1107" y="2359"/>
                </a:cubicBezTo>
                <a:cubicBezTo>
                  <a:pt x="1107" y="2583"/>
                  <a:pt x="1107" y="2583"/>
                  <a:pt x="1107" y="2583"/>
                </a:cubicBezTo>
                <a:cubicBezTo>
                  <a:pt x="1107" y="2685"/>
                  <a:pt x="1190" y="2768"/>
                  <a:pt x="1292" y="2768"/>
                </a:cubicBezTo>
                <a:cubicBezTo>
                  <a:pt x="1476" y="2768"/>
                  <a:pt x="1476" y="2768"/>
                  <a:pt x="1476" y="2768"/>
                </a:cubicBezTo>
                <a:cubicBezTo>
                  <a:pt x="1578" y="2768"/>
                  <a:pt x="1661" y="2685"/>
                  <a:pt x="1661" y="2583"/>
                </a:cubicBezTo>
                <a:cubicBezTo>
                  <a:pt x="1661" y="2359"/>
                  <a:pt x="1661" y="2359"/>
                  <a:pt x="1661" y="2359"/>
                </a:cubicBezTo>
                <a:cubicBezTo>
                  <a:pt x="1737" y="2338"/>
                  <a:pt x="1809" y="2308"/>
                  <a:pt x="1877" y="2270"/>
                </a:cubicBezTo>
                <a:cubicBezTo>
                  <a:pt x="2034" y="2427"/>
                  <a:pt x="2034" y="2427"/>
                  <a:pt x="2034" y="2427"/>
                </a:cubicBezTo>
                <a:cubicBezTo>
                  <a:pt x="2106" y="2500"/>
                  <a:pt x="2224" y="2500"/>
                  <a:pt x="2296" y="2427"/>
                </a:cubicBezTo>
                <a:cubicBezTo>
                  <a:pt x="2427" y="2296"/>
                  <a:pt x="2427" y="2296"/>
                  <a:pt x="2427" y="2296"/>
                </a:cubicBezTo>
                <a:cubicBezTo>
                  <a:pt x="2500" y="2224"/>
                  <a:pt x="2500" y="2106"/>
                  <a:pt x="2427" y="2034"/>
                </a:cubicBezTo>
                <a:cubicBezTo>
                  <a:pt x="2270" y="1877"/>
                  <a:pt x="2270" y="1877"/>
                  <a:pt x="2270" y="1877"/>
                </a:cubicBezTo>
                <a:cubicBezTo>
                  <a:pt x="2308" y="1809"/>
                  <a:pt x="2338" y="1737"/>
                  <a:pt x="2359" y="1661"/>
                </a:cubicBezTo>
                <a:cubicBezTo>
                  <a:pt x="2583" y="1661"/>
                  <a:pt x="2583" y="1661"/>
                  <a:pt x="2583" y="1661"/>
                </a:cubicBezTo>
                <a:cubicBezTo>
                  <a:pt x="2685" y="1661"/>
                  <a:pt x="2768" y="1578"/>
                  <a:pt x="2768" y="1476"/>
                </a:cubicBezTo>
                <a:cubicBezTo>
                  <a:pt x="2768" y="1291"/>
                  <a:pt x="2768" y="1291"/>
                  <a:pt x="2768" y="1291"/>
                </a:cubicBezTo>
                <a:cubicBezTo>
                  <a:pt x="2768" y="1190"/>
                  <a:pt x="2685" y="1107"/>
                  <a:pt x="2583" y="1107"/>
                </a:cubicBezTo>
                <a:close/>
                <a:moveTo>
                  <a:pt x="1384" y="1937"/>
                </a:moveTo>
                <a:cubicBezTo>
                  <a:pt x="1078" y="1937"/>
                  <a:pt x="830" y="1690"/>
                  <a:pt x="830" y="1384"/>
                </a:cubicBezTo>
                <a:cubicBezTo>
                  <a:pt x="830" y="1078"/>
                  <a:pt x="1078" y="830"/>
                  <a:pt x="1384" y="830"/>
                </a:cubicBezTo>
                <a:cubicBezTo>
                  <a:pt x="1689" y="830"/>
                  <a:pt x="1937" y="1078"/>
                  <a:pt x="1937" y="1384"/>
                </a:cubicBezTo>
                <a:cubicBezTo>
                  <a:pt x="1937" y="1690"/>
                  <a:pt x="1689" y="1937"/>
                  <a:pt x="1384" y="1937"/>
                </a:cubicBezTo>
                <a:close/>
                <a:moveTo>
                  <a:pt x="1384" y="1107"/>
                </a:moveTo>
                <a:cubicBezTo>
                  <a:pt x="1231" y="1107"/>
                  <a:pt x="1107" y="1231"/>
                  <a:pt x="1107" y="1384"/>
                </a:cubicBezTo>
                <a:cubicBezTo>
                  <a:pt x="1107" y="1537"/>
                  <a:pt x="1231" y="1661"/>
                  <a:pt x="1384" y="1661"/>
                </a:cubicBezTo>
                <a:cubicBezTo>
                  <a:pt x="1537" y="1661"/>
                  <a:pt x="1661" y="1537"/>
                  <a:pt x="1661" y="1384"/>
                </a:cubicBezTo>
                <a:cubicBezTo>
                  <a:pt x="1661" y="1231"/>
                  <a:pt x="1537" y="1107"/>
                  <a:pt x="1384" y="1107"/>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72" name="灯泡"/>
          <p:cNvSpPr/>
          <p:nvPr/>
        </p:nvSpPr>
        <p:spPr bwMode="auto">
          <a:xfrm>
            <a:off x="4117545" y="1586765"/>
            <a:ext cx="476250" cy="396875"/>
          </a:xfrm>
          <a:custGeom>
            <a:avLst/>
            <a:gdLst>
              <a:gd name="T0" fmla="*/ 852289 w 12766676"/>
              <a:gd name="T1" fmla="*/ 1146683 h 10934699"/>
              <a:gd name="T2" fmla="*/ 948108 w 12766676"/>
              <a:gd name="T3" fmla="*/ 1146683 h 10934699"/>
              <a:gd name="T4" fmla="*/ 948108 w 12766676"/>
              <a:gd name="T5" fmla="*/ 1542045 h 10934699"/>
              <a:gd name="T6" fmla="*/ 852289 w 12766676"/>
              <a:gd name="T7" fmla="*/ 1542045 h 10934699"/>
              <a:gd name="T8" fmla="*/ 1193698 w 12766676"/>
              <a:gd name="T9" fmla="*/ 1055119 h 10934699"/>
              <a:gd name="T10" fmla="*/ 1391603 w 12766676"/>
              <a:gd name="T11" fmla="*/ 1397646 h 10934699"/>
              <a:gd name="T12" fmla="*/ 1308545 w 12766676"/>
              <a:gd name="T13" fmla="*/ 1445108 h 10934699"/>
              <a:gd name="T14" fmla="*/ 1110640 w 12766676"/>
              <a:gd name="T15" fmla="*/ 1102804 h 10934699"/>
              <a:gd name="T16" fmla="*/ 606028 w 12766676"/>
              <a:gd name="T17" fmla="*/ 1055119 h 10934699"/>
              <a:gd name="T18" fmla="*/ 689309 w 12766676"/>
              <a:gd name="T19" fmla="*/ 1102804 h 10934699"/>
              <a:gd name="T20" fmla="*/ 491180 w 12766676"/>
              <a:gd name="T21" fmla="*/ 1445108 h 10934699"/>
              <a:gd name="T22" fmla="*/ 408123 w 12766676"/>
              <a:gd name="T23" fmla="*/ 1397646 h 10934699"/>
              <a:gd name="T24" fmla="*/ 1360932 w 12766676"/>
              <a:gd name="T25" fmla="*/ 852289 h 10934699"/>
              <a:gd name="T26" fmla="*/ 1703459 w 12766676"/>
              <a:gd name="T27" fmla="*/ 1050194 h 10934699"/>
              <a:gd name="T28" fmla="*/ 1655774 w 12766676"/>
              <a:gd name="T29" fmla="*/ 1133475 h 10934699"/>
              <a:gd name="T30" fmla="*/ 1312799 w 12766676"/>
              <a:gd name="T31" fmla="*/ 936018 h 10934699"/>
              <a:gd name="T32" fmla="*/ 438794 w 12766676"/>
              <a:gd name="T33" fmla="*/ 852289 h 10934699"/>
              <a:gd name="T34" fmla="*/ 486927 w 12766676"/>
              <a:gd name="T35" fmla="*/ 935346 h 10934699"/>
              <a:gd name="T36" fmla="*/ 144623 w 12766676"/>
              <a:gd name="T37" fmla="*/ 1133475 h 10934699"/>
              <a:gd name="T38" fmla="*/ 96266 w 12766676"/>
              <a:gd name="T39" fmla="*/ 1050194 h 10934699"/>
              <a:gd name="T40" fmla="*/ 1404363 w 12766676"/>
              <a:gd name="T41" fmla="*/ 593938 h 10934699"/>
              <a:gd name="T42" fmla="*/ 1800397 w 12766676"/>
              <a:gd name="T43" fmla="*/ 593938 h 10934699"/>
              <a:gd name="T44" fmla="*/ 1800397 w 12766676"/>
              <a:gd name="T45" fmla="*/ 689756 h 10934699"/>
              <a:gd name="T46" fmla="*/ 1404363 w 12766676"/>
              <a:gd name="T47" fmla="*/ 689756 h 10934699"/>
              <a:gd name="T48" fmla="*/ 0 w 12766676"/>
              <a:gd name="T49" fmla="*/ 593938 h 10934699"/>
              <a:gd name="T50" fmla="*/ 395362 w 12766676"/>
              <a:gd name="T51" fmla="*/ 593938 h 10934699"/>
              <a:gd name="T52" fmla="*/ 395362 w 12766676"/>
              <a:gd name="T53" fmla="*/ 689756 h 10934699"/>
              <a:gd name="T54" fmla="*/ 0 w 12766676"/>
              <a:gd name="T55" fmla="*/ 689756 h 10934699"/>
              <a:gd name="T56" fmla="*/ 899934 w 12766676"/>
              <a:gd name="T57" fmla="*/ 167297 h 10934699"/>
              <a:gd name="T58" fmla="*/ 813106 w 12766676"/>
              <a:gd name="T59" fmla="*/ 175767 h 10934699"/>
              <a:gd name="T60" fmla="*/ 813106 w 12766676"/>
              <a:gd name="T61" fmla="*/ 274769 h 10934699"/>
              <a:gd name="T62" fmla="*/ 743750 w 12766676"/>
              <a:gd name="T63" fmla="*/ 401830 h 10934699"/>
              <a:gd name="T64" fmla="*/ 612978 w 12766676"/>
              <a:gd name="T65" fmla="*/ 642716 h 10934699"/>
              <a:gd name="T66" fmla="*/ 899934 w 12766676"/>
              <a:gd name="T67" fmla="*/ 929661 h 10934699"/>
              <a:gd name="T68" fmla="*/ 1186890 w 12766676"/>
              <a:gd name="T69" fmla="*/ 642716 h 10934699"/>
              <a:gd name="T70" fmla="*/ 1056648 w 12766676"/>
              <a:gd name="T71" fmla="*/ 401830 h 10934699"/>
              <a:gd name="T72" fmla="*/ 987291 w 12766676"/>
              <a:gd name="T73" fmla="*/ 274769 h 10934699"/>
              <a:gd name="T74" fmla="*/ 987291 w 12766676"/>
              <a:gd name="T75" fmla="*/ 175767 h 10934699"/>
              <a:gd name="T76" fmla="*/ 899934 w 12766676"/>
              <a:gd name="T77" fmla="*/ 167297 h 10934699"/>
              <a:gd name="T78" fmla="*/ 899934 w 12766676"/>
              <a:gd name="T79" fmla="*/ 0 h 10934699"/>
              <a:gd name="T80" fmla="*/ 1083120 w 12766676"/>
              <a:gd name="T81" fmla="*/ 26471 h 10934699"/>
              <a:gd name="T82" fmla="*/ 1083120 w 12766676"/>
              <a:gd name="T83" fmla="*/ 274769 h 10934699"/>
              <a:gd name="T84" fmla="*/ 1104826 w 12766676"/>
              <a:gd name="T85" fmla="*/ 319240 h 10934699"/>
              <a:gd name="T86" fmla="*/ 1283247 w 12766676"/>
              <a:gd name="T87" fmla="*/ 642716 h 10934699"/>
              <a:gd name="T88" fmla="*/ 899934 w 12766676"/>
              <a:gd name="T89" fmla="*/ 1026015 h 10934699"/>
              <a:gd name="T90" fmla="*/ 517150 w 12766676"/>
              <a:gd name="T91" fmla="*/ 642716 h 10934699"/>
              <a:gd name="T92" fmla="*/ 695041 w 12766676"/>
              <a:gd name="T93" fmla="*/ 319240 h 10934699"/>
              <a:gd name="T94" fmla="*/ 717278 w 12766676"/>
              <a:gd name="T95" fmla="*/ 274769 h 10934699"/>
              <a:gd name="T96" fmla="*/ 717278 w 12766676"/>
              <a:gd name="T97" fmla="*/ 26471 h 10934699"/>
              <a:gd name="T98" fmla="*/ 899934 w 12766676"/>
              <a:gd name="T99" fmla="*/ 0 h 109346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66676" h="10934699">
                <a:moveTo>
                  <a:pt x="6043613" y="8131174"/>
                </a:moveTo>
                <a:lnTo>
                  <a:pt x="6723063" y="8131174"/>
                </a:lnTo>
                <a:lnTo>
                  <a:pt x="6723063" y="10934699"/>
                </a:lnTo>
                <a:lnTo>
                  <a:pt x="6043613" y="10934699"/>
                </a:lnTo>
                <a:lnTo>
                  <a:pt x="6043613" y="8131174"/>
                </a:lnTo>
                <a:close/>
                <a:moveTo>
                  <a:pt x="8464551" y="7481887"/>
                </a:moveTo>
                <a:lnTo>
                  <a:pt x="9867901" y="9910762"/>
                </a:lnTo>
                <a:lnTo>
                  <a:pt x="9278939" y="10247312"/>
                </a:lnTo>
                <a:lnTo>
                  <a:pt x="7875588" y="7820025"/>
                </a:lnTo>
                <a:lnTo>
                  <a:pt x="8464551" y="7481887"/>
                </a:lnTo>
                <a:close/>
                <a:moveTo>
                  <a:pt x="4297364" y="7481887"/>
                </a:moveTo>
                <a:lnTo>
                  <a:pt x="4887914" y="7820025"/>
                </a:lnTo>
                <a:lnTo>
                  <a:pt x="3482976" y="10247312"/>
                </a:lnTo>
                <a:lnTo>
                  <a:pt x="2894013" y="9910762"/>
                </a:lnTo>
                <a:lnTo>
                  <a:pt x="4297364" y="7481887"/>
                </a:lnTo>
                <a:close/>
                <a:moveTo>
                  <a:pt x="9650413" y="6043612"/>
                </a:moveTo>
                <a:lnTo>
                  <a:pt x="12079288" y="7446962"/>
                </a:lnTo>
                <a:lnTo>
                  <a:pt x="11741151" y="8037512"/>
                </a:lnTo>
                <a:lnTo>
                  <a:pt x="9309100" y="6637337"/>
                </a:lnTo>
                <a:lnTo>
                  <a:pt x="9650413" y="6043612"/>
                </a:lnTo>
                <a:close/>
                <a:moveTo>
                  <a:pt x="3111501" y="6043612"/>
                </a:moveTo>
                <a:lnTo>
                  <a:pt x="3452813" y="6632575"/>
                </a:lnTo>
                <a:lnTo>
                  <a:pt x="1025525" y="8037512"/>
                </a:lnTo>
                <a:lnTo>
                  <a:pt x="682625" y="7446962"/>
                </a:lnTo>
                <a:lnTo>
                  <a:pt x="3111501" y="6043612"/>
                </a:lnTo>
                <a:close/>
                <a:moveTo>
                  <a:pt x="9958388" y="4211638"/>
                </a:moveTo>
                <a:lnTo>
                  <a:pt x="12766676" y="4211638"/>
                </a:lnTo>
                <a:lnTo>
                  <a:pt x="12766676" y="4891088"/>
                </a:lnTo>
                <a:lnTo>
                  <a:pt x="9958388" y="4891088"/>
                </a:lnTo>
                <a:lnTo>
                  <a:pt x="9958388" y="4211638"/>
                </a:lnTo>
                <a:close/>
                <a:moveTo>
                  <a:pt x="0" y="4211637"/>
                </a:moveTo>
                <a:lnTo>
                  <a:pt x="2803525" y="4211637"/>
                </a:lnTo>
                <a:lnTo>
                  <a:pt x="2803525" y="4891087"/>
                </a:lnTo>
                <a:lnTo>
                  <a:pt x="0" y="4891087"/>
                </a:lnTo>
                <a:lnTo>
                  <a:pt x="0" y="4211637"/>
                </a:lnTo>
                <a:close/>
                <a:moveTo>
                  <a:pt x="6381460" y="1186307"/>
                </a:moveTo>
                <a:cubicBezTo>
                  <a:pt x="6171222" y="1186307"/>
                  <a:pt x="5964738" y="1208832"/>
                  <a:pt x="5765762" y="1246373"/>
                </a:cubicBezTo>
                <a:cubicBezTo>
                  <a:pt x="5765762" y="1246373"/>
                  <a:pt x="5765762" y="1832018"/>
                  <a:pt x="5765762" y="1948396"/>
                </a:cubicBezTo>
                <a:cubicBezTo>
                  <a:pt x="5765762" y="2481483"/>
                  <a:pt x="5457912" y="2744273"/>
                  <a:pt x="5273953" y="2849389"/>
                </a:cubicBezTo>
                <a:cubicBezTo>
                  <a:pt x="4703304" y="3187261"/>
                  <a:pt x="4346649" y="3840480"/>
                  <a:pt x="4346649" y="4557520"/>
                </a:cubicBezTo>
                <a:cubicBezTo>
                  <a:pt x="4346649" y="5680005"/>
                  <a:pt x="5262690" y="6592260"/>
                  <a:pt x="6381460" y="6592260"/>
                </a:cubicBezTo>
                <a:cubicBezTo>
                  <a:pt x="7503986" y="6592260"/>
                  <a:pt x="8416274" y="5680005"/>
                  <a:pt x="8416274" y="4557520"/>
                </a:cubicBezTo>
                <a:cubicBezTo>
                  <a:pt x="8416274" y="3840480"/>
                  <a:pt x="8063372" y="3187261"/>
                  <a:pt x="7492724" y="2849389"/>
                </a:cubicBezTo>
                <a:cubicBezTo>
                  <a:pt x="7308765" y="2744273"/>
                  <a:pt x="7000915" y="2481483"/>
                  <a:pt x="7000915" y="1948396"/>
                </a:cubicBezTo>
                <a:cubicBezTo>
                  <a:pt x="7000915" y="1749427"/>
                  <a:pt x="7000915" y="1246373"/>
                  <a:pt x="7000915" y="1246373"/>
                </a:cubicBezTo>
                <a:cubicBezTo>
                  <a:pt x="6798184" y="1208832"/>
                  <a:pt x="6595454" y="1186307"/>
                  <a:pt x="6381460" y="1186307"/>
                </a:cubicBezTo>
                <a:close/>
                <a:moveTo>
                  <a:pt x="6381460" y="0"/>
                </a:moveTo>
                <a:cubicBezTo>
                  <a:pt x="6835727" y="0"/>
                  <a:pt x="7271222" y="63821"/>
                  <a:pt x="7680437" y="187707"/>
                </a:cubicBezTo>
                <a:cubicBezTo>
                  <a:pt x="7680437" y="187707"/>
                  <a:pt x="7680437" y="1696869"/>
                  <a:pt x="7680437" y="1948396"/>
                </a:cubicBezTo>
                <a:cubicBezTo>
                  <a:pt x="7680437" y="2079791"/>
                  <a:pt x="7714225" y="2192415"/>
                  <a:pt x="7834362" y="2263744"/>
                </a:cubicBezTo>
                <a:cubicBezTo>
                  <a:pt x="8611495" y="2717994"/>
                  <a:pt x="9099550" y="3592707"/>
                  <a:pt x="9099550" y="4557520"/>
                </a:cubicBezTo>
                <a:cubicBezTo>
                  <a:pt x="9099550" y="6055418"/>
                  <a:pt x="7879413" y="7275512"/>
                  <a:pt x="6381460" y="7275512"/>
                </a:cubicBezTo>
                <a:cubicBezTo>
                  <a:pt x="4883509" y="7275512"/>
                  <a:pt x="3667126" y="6055418"/>
                  <a:pt x="3667126" y="4557520"/>
                </a:cubicBezTo>
                <a:cubicBezTo>
                  <a:pt x="3667126" y="3592707"/>
                  <a:pt x="4155181" y="2717994"/>
                  <a:pt x="4928560" y="2263744"/>
                </a:cubicBezTo>
                <a:cubicBezTo>
                  <a:pt x="5052451" y="2192415"/>
                  <a:pt x="5086240" y="2079791"/>
                  <a:pt x="5086240" y="1948396"/>
                </a:cubicBezTo>
                <a:cubicBezTo>
                  <a:pt x="5086240" y="1621787"/>
                  <a:pt x="5086240" y="187707"/>
                  <a:pt x="5086240" y="187707"/>
                </a:cubicBezTo>
                <a:cubicBezTo>
                  <a:pt x="5499209" y="63821"/>
                  <a:pt x="5934704" y="0"/>
                  <a:pt x="6381460" y="0"/>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Tree>
  </p:cSld>
  <p:clrMapOvr>
    <a:masterClrMapping/>
  </p:clrMapOvr>
  <p:transition spd="med" advClick="0" advTm="1442">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5224467" y="2546841"/>
            <a:ext cx="3104830" cy="1"/>
          </a:xfrm>
          <a:prstGeom prst="line">
            <a:avLst/>
          </a:prstGeom>
          <a:ln w="19050">
            <a:solidFill>
              <a:schemeClr val="bg1">
                <a:lumMod val="75000"/>
              </a:schemeClr>
            </a:solidFill>
            <a:prstDash val="solid"/>
            <a:tailEnd type="stealth" w="lg" len="lg"/>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flipV="1">
            <a:off x="5224467" y="2538728"/>
            <a:ext cx="1" cy="1215000"/>
          </a:xfrm>
          <a:prstGeom prst="line">
            <a:avLst/>
          </a:prstGeom>
          <a:ln w="19050">
            <a:solidFill>
              <a:schemeClr val="bg1">
                <a:lumMod val="75000"/>
              </a:schemeClr>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 name="Group 7"/>
          <p:cNvGrpSpPr>
            <a:grpSpLocks noChangeAspect="1"/>
          </p:cNvGrpSpPr>
          <p:nvPr/>
        </p:nvGrpSpPr>
        <p:grpSpPr>
          <a:xfrm>
            <a:off x="883832" y="2198679"/>
            <a:ext cx="483145" cy="1084217"/>
            <a:chOff x="2284413" y="412750"/>
            <a:chExt cx="2824162" cy="6337301"/>
          </a:xfrm>
        </p:grpSpPr>
        <p:grpSp>
          <p:nvGrpSpPr>
            <p:cNvPr id="3" name="Group 8"/>
            <p:cNvGrpSpPr/>
            <p:nvPr/>
          </p:nvGrpSpPr>
          <p:grpSpPr>
            <a:xfrm>
              <a:off x="2971800" y="4267201"/>
              <a:ext cx="1501776" cy="2482850"/>
              <a:chOff x="6661150" y="2820988"/>
              <a:chExt cx="1501776" cy="2482850"/>
            </a:xfrm>
          </p:grpSpPr>
          <p:sp>
            <p:nvSpPr>
              <p:cNvPr id="32" name="Freeform 133"/>
              <p:cNvSpPr/>
              <p:nvPr/>
            </p:nvSpPr>
            <p:spPr bwMode="auto">
              <a:xfrm>
                <a:off x="6661150" y="2820988"/>
                <a:ext cx="1501776" cy="2482850"/>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34"/>
              <p:cNvSpPr/>
              <p:nvPr/>
            </p:nvSpPr>
            <p:spPr bwMode="auto">
              <a:xfrm>
                <a:off x="6794500" y="2892426"/>
                <a:ext cx="1223963" cy="1563688"/>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35"/>
              <p:cNvSpPr/>
              <p:nvPr/>
            </p:nvSpPr>
            <p:spPr bwMode="auto">
              <a:xfrm>
                <a:off x="6994525" y="2979738"/>
                <a:ext cx="801688" cy="1130300"/>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9"/>
            <p:cNvGrpSpPr/>
            <p:nvPr/>
          </p:nvGrpSpPr>
          <p:grpSpPr>
            <a:xfrm>
              <a:off x="2284413" y="412750"/>
              <a:ext cx="2824162" cy="4770438"/>
              <a:chOff x="2284413" y="412750"/>
              <a:chExt cx="2824162" cy="4770438"/>
            </a:xfrm>
          </p:grpSpPr>
          <p:sp>
            <p:nvSpPr>
              <p:cNvPr id="11" name="Freeform 102"/>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03"/>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04"/>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chemeClr val="tx2"/>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5"/>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06"/>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07"/>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chemeClr val="tx2"/>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08"/>
              <p:cNvSpPr/>
              <p:nvPr/>
            </p:nvSpPr>
            <p:spPr bwMode="auto">
              <a:xfrm>
                <a:off x="2597150" y="412750"/>
                <a:ext cx="2244724" cy="4105275"/>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09"/>
              <p:cNvSpPr/>
              <p:nvPr/>
            </p:nvSpPr>
            <p:spPr bwMode="auto">
              <a:xfrm>
                <a:off x="2728913" y="2792413"/>
                <a:ext cx="1987550" cy="647700"/>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chemeClr val="tx2"/>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10"/>
              <p:cNvSpPr/>
              <p:nvPr/>
            </p:nvSpPr>
            <p:spPr bwMode="auto">
              <a:xfrm>
                <a:off x="2668588" y="1962150"/>
                <a:ext cx="2100262" cy="530225"/>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chemeClr val="tx2"/>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11"/>
              <p:cNvSpPr>
                <a:spLocks noChangeArrowheads="1"/>
              </p:cNvSpPr>
              <p:nvPr/>
            </p:nvSpPr>
            <p:spPr bwMode="auto">
              <a:xfrm>
                <a:off x="3587750" y="2214563"/>
                <a:ext cx="255587" cy="255588"/>
              </a:xfrm>
              <a:prstGeom prst="ellipse">
                <a:avLst/>
              </a:pr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Oval 112"/>
              <p:cNvSpPr>
                <a:spLocks noChangeArrowheads="1"/>
              </p:cNvSpPr>
              <p:nvPr/>
            </p:nvSpPr>
            <p:spPr bwMode="auto">
              <a:xfrm>
                <a:off x="3587750" y="2214563"/>
                <a:ext cx="255587" cy="255588"/>
              </a:xfrm>
              <a:prstGeom prst="ellipse">
                <a:avLst/>
              </a:pr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Oval 113"/>
              <p:cNvSpPr>
                <a:spLocks noChangeArrowheads="1"/>
              </p:cNvSpPr>
              <p:nvPr/>
            </p:nvSpPr>
            <p:spPr bwMode="auto">
              <a:xfrm>
                <a:off x="3587750" y="2214563"/>
                <a:ext cx="255587" cy="255588"/>
              </a:xfrm>
              <a:prstGeom prst="ellipse">
                <a:avLst/>
              </a:prstGeom>
              <a:solidFill>
                <a:srgbClr val="BFBFBF"/>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114"/>
              <p:cNvSpPr>
                <a:spLocks noChangeArrowheads="1"/>
              </p:cNvSpPr>
              <p:nvPr/>
            </p:nvSpPr>
            <p:spPr bwMode="auto">
              <a:xfrm>
                <a:off x="3602038" y="2635250"/>
                <a:ext cx="207962" cy="203200"/>
              </a:xfrm>
              <a:prstGeom prst="ellipse">
                <a:avLst/>
              </a:pr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115"/>
              <p:cNvSpPr>
                <a:spLocks noChangeArrowheads="1"/>
              </p:cNvSpPr>
              <p:nvPr/>
            </p:nvSpPr>
            <p:spPr bwMode="auto">
              <a:xfrm>
                <a:off x="3602038" y="2635250"/>
                <a:ext cx="207962" cy="203200"/>
              </a:xfrm>
              <a:prstGeom prst="ellipse">
                <a:avLst/>
              </a:pr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116"/>
              <p:cNvSpPr>
                <a:spLocks noChangeArrowheads="1"/>
              </p:cNvSpPr>
              <p:nvPr/>
            </p:nvSpPr>
            <p:spPr bwMode="auto">
              <a:xfrm>
                <a:off x="3602038" y="2635250"/>
                <a:ext cx="207962" cy="203200"/>
              </a:xfrm>
              <a:prstGeom prst="ellipse">
                <a:avLst/>
              </a:prstGeom>
              <a:solidFill>
                <a:srgbClr val="BFBFBF"/>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Oval 117"/>
              <p:cNvSpPr>
                <a:spLocks noChangeArrowheads="1"/>
              </p:cNvSpPr>
              <p:nvPr/>
            </p:nvSpPr>
            <p:spPr bwMode="auto">
              <a:xfrm>
                <a:off x="3602038" y="2987675"/>
                <a:ext cx="207962" cy="203200"/>
              </a:xfrm>
              <a:prstGeom prst="ellipse">
                <a:avLst/>
              </a:pr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Oval 118"/>
              <p:cNvSpPr>
                <a:spLocks noChangeArrowheads="1"/>
              </p:cNvSpPr>
              <p:nvPr/>
            </p:nvSpPr>
            <p:spPr bwMode="auto">
              <a:xfrm>
                <a:off x="3602038" y="2987675"/>
                <a:ext cx="207962" cy="203200"/>
              </a:xfrm>
              <a:prstGeom prst="ellipse">
                <a:avLst/>
              </a:prstGeom>
              <a:solidFill>
                <a:srgbClr val="B3B3B3"/>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Oval 119"/>
              <p:cNvSpPr>
                <a:spLocks noChangeArrowheads="1"/>
              </p:cNvSpPr>
              <p:nvPr/>
            </p:nvSpPr>
            <p:spPr bwMode="auto">
              <a:xfrm>
                <a:off x="3602038" y="2987675"/>
                <a:ext cx="207962" cy="203200"/>
              </a:xfrm>
              <a:prstGeom prst="ellipse">
                <a:avLst/>
              </a:prstGeom>
              <a:solidFill>
                <a:srgbClr val="BFBFBF"/>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20"/>
              <p:cNvSpPr/>
              <p:nvPr/>
            </p:nvSpPr>
            <p:spPr bwMode="auto">
              <a:xfrm>
                <a:off x="3568700" y="3319463"/>
                <a:ext cx="293687" cy="1863725"/>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chemeClr val="tx2"/>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Oval 121"/>
              <p:cNvSpPr>
                <a:spLocks noChangeArrowheads="1"/>
              </p:cNvSpPr>
              <p:nvPr/>
            </p:nvSpPr>
            <p:spPr bwMode="auto">
              <a:xfrm>
                <a:off x="3360738" y="1187450"/>
                <a:ext cx="735012" cy="733425"/>
              </a:xfrm>
              <a:prstGeom prst="ellipse">
                <a:avLst/>
              </a:prstGeom>
              <a:solidFill>
                <a:srgbClr val="FFFFFF"/>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2"/>
              <p:cNvSpPr>
                <a:spLocks noEditPoints="1"/>
              </p:cNvSpPr>
              <p:nvPr/>
            </p:nvSpPr>
            <p:spPr bwMode="auto">
              <a:xfrm>
                <a:off x="3319463" y="1157288"/>
                <a:ext cx="790575" cy="790575"/>
              </a:xfrm>
              <a:custGeom>
                <a:avLst/>
                <a:gdLst>
                  <a:gd name="T0" fmla="*/ 105 w 210"/>
                  <a:gd name="T1" fmla="*/ 0 h 210"/>
                  <a:gd name="T2" fmla="*/ 0 w 210"/>
                  <a:gd name="T3" fmla="*/ 105 h 210"/>
                  <a:gd name="T4" fmla="*/ 105 w 210"/>
                  <a:gd name="T5" fmla="*/ 210 h 210"/>
                  <a:gd name="T6" fmla="*/ 210 w 210"/>
                  <a:gd name="T7" fmla="*/ 105 h 210"/>
                  <a:gd name="T8" fmla="*/ 105 w 210"/>
                  <a:gd name="T9" fmla="*/ 0 h 210"/>
                  <a:gd name="T10" fmla="*/ 105 w 210"/>
                  <a:gd name="T11" fmla="*/ 193 h 210"/>
                  <a:gd name="T12" fmla="*/ 17 w 210"/>
                  <a:gd name="T13" fmla="*/ 105 h 210"/>
                  <a:gd name="T14" fmla="*/ 105 w 210"/>
                  <a:gd name="T15" fmla="*/ 18 h 210"/>
                  <a:gd name="T16" fmla="*/ 192 w 210"/>
                  <a:gd name="T17" fmla="*/ 105 h 210"/>
                  <a:gd name="T18" fmla="*/ 105 w 210"/>
                  <a:gd name="T19" fmla="*/ 19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10">
                    <a:moveTo>
                      <a:pt x="105" y="0"/>
                    </a:moveTo>
                    <a:cubicBezTo>
                      <a:pt x="47" y="0"/>
                      <a:pt x="0" y="47"/>
                      <a:pt x="0" y="105"/>
                    </a:cubicBezTo>
                    <a:cubicBezTo>
                      <a:pt x="0" y="163"/>
                      <a:pt x="47" y="210"/>
                      <a:pt x="105" y="210"/>
                    </a:cubicBezTo>
                    <a:cubicBezTo>
                      <a:pt x="163" y="210"/>
                      <a:pt x="210" y="163"/>
                      <a:pt x="210" y="105"/>
                    </a:cubicBezTo>
                    <a:cubicBezTo>
                      <a:pt x="210" y="47"/>
                      <a:pt x="163" y="0"/>
                      <a:pt x="105" y="0"/>
                    </a:cubicBezTo>
                    <a:close/>
                    <a:moveTo>
                      <a:pt x="105" y="193"/>
                    </a:moveTo>
                    <a:cubicBezTo>
                      <a:pt x="56" y="193"/>
                      <a:pt x="17" y="154"/>
                      <a:pt x="17" y="105"/>
                    </a:cubicBezTo>
                    <a:cubicBezTo>
                      <a:pt x="17" y="57"/>
                      <a:pt x="56" y="18"/>
                      <a:pt x="105" y="18"/>
                    </a:cubicBezTo>
                    <a:cubicBezTo>
                      <a:pt x="153" y="18"/>
                      <a:pt x="192" y="57"/>
                      <a:pt x="192" y="105"/>
                    </a:cubicBezTo>
                    <a:cubicBezTo>
                      <a:pt x="192" y="154"/>
                      <a:pt x="153" y="193"/>
                      <a:pt x="105" y="193"/>
                    </a:cubicBezTo>
                    <a:close/>
                  </a:path>
                </a:pathLst>
              </a:custGeom>
              <a:solidFill>
                <a:schemeClr val="tx2"/>
              </a:solidFill>
              <a:ln>
                <a:noFill/>
              </a:ln>
            </p:spPr>
            <p:txBody>
              <a:bodyPr vert="horz" wrap="square" lIns="96435" tIns="48218" rIns="96435" bIns="48218" numCol="1" anchor="t" anchorCtr="0" compatLnSpc="1"/>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cxnSp>
        <p:nvCxnSpPr>
          <p:cNvPr id="35" name="Straight Connector 34"/>
          <p:cNvCxnSpPr/>
          <p:nvPr/>
        </p:nvCxnSpPr>
        <p:spPr>
          <a:xfrm>
            <a:off x="1108641" y="1317809"/>
            <a:ext cx="2429867" cy="1"/>
          </a:xfrm>
          <a:prstGeom prst="line">
            <a:avLst/>
          </a:prstGeom>
          <a:ln w="19050">
            <a:solidFill>
              <a:schemeClr val="bg1">
                <a:lumMod val="75000"/>
              </a:schemeClr>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2124325" y="1180545"/>
            <a:ext cx="289676" cy="289692"/>
          </a:xfrm>
          <a:prstGeom prst="ellipse">
            <a:avLst/>
          </a:prstGeom>
          <a:solidFill>
            <a:schemeClr val="bg1"/>
          </a:solidFill>
          <a:ln w="1270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2134670" y="1211584"/>
            <a:ext cx="272380" cy="250323"/>
          </a:xfrm>
          <a:prstGeom prst="rect">
            <a:avLst/>
          </a:prstGeom>
          <a:noFill/>
        </p:spPr>
        <p:txBody>
          <a:bodyPr wrap="none" lIns="65023" tIns="32511" rIns="65023" bIns="32511" rtlCol="0">
            <a:spAutoFit/>
          </a:bodyPr>
          <a:lstStyle/>
          <a:p>
            <a:pPr algn="ctr">
              <a:lnSpc>
                <a:spcPct val="120000"/>
              </a:lnSpc>
            </a:pPr>
            <a:r>
              <a:rPr lang="id-ID"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endParaRPr lang="id-ID"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1"/>
          <p:cNvSpPr>
            <a:spLocks noChangeAspect="1" noEditPoints="1"/>
          </p:cNvSpPr>
          <p:nvPr/>
        </p:nvSpPr>
        <p:spPr bwMode="auto">
          <a:xfrm>
            <a:off x="1702009" y="1589082"/>
            <a:ext cx="351918" cy="351000"/>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accent1"/>
          </a:solidFill>
          <a:ln>
            <a:noFill/>
          </a:ln>
        </p:spPr>
        <p:txBody>
          <a:bodyPr vert="horz" wrap="square" lIns="68575" tIns="34288" rIns="68575" bIns="34288" numCol="1" anchor="t" anchorCtr="0" compatLnSpc="1"/>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Content Placeholder 2"/>
          <p:cNvSpPr txBox="1"/>
          <p:nvPr/>
        </p:nvSpPr>
        <p:spPr>
          <a:xfrm>
            <a:off x="2050472" y="1542646"/>
            <a:ext cx="1168099" cy="803145"/>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copy</a:t>
            </a:r>
            <a:endPar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spcBef>
                <a:spcPts val="0"/>
              </a:spcBef>
              <a:spcAft>
                <a:spcPts val="0"/>
              </a:spcAft>
            </a:pP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0" name="Straight Connector 39"/>
          <p:cNvCxnSpPr/>
          <p:nvPr/>
        </p:nvCxnSpPr>
        <p:spPr>
          <a:xfrm flipH="1" flipV="1">
            <a:off x="3538507" y="1314840"/>
            <a:ext cx="1" cy="2430000"/>
          </a:xfrm>
          <a:prstGeom prst="line">
            <a:avLst/>
          </a:prstGeom>
          <a:ln w="19050">
            <a:solidFill>
              <a:schemeClr val="bg1">
                <a:lumMod val="75000"/>
              </a:schemeClr>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3402410" y="2394840"/>
            <a:ext cx="289676" cy="289692"/>
          </a:xfrm>
          <a:prstGeom prst="ellipse">
            <a:avLst/>
          </a:prstGeom>
          <a:solidFill>
            <a:schemeClr val="bg1"/>
          </a:solidFill>
          <a:ln w="127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3412755" y="2425879"/>
            <a:ext cx="272380" cy="250323"/>
          </a:xfrm>
          <a:prstGeom prst="rect">
            <a:avLst/>
          </a:prstGeom>
          <a:noFill/>
        </p:spPr>
        <p:txBody>
          <a:bodyPr wrap="none" lIns="65023" tIns="32511" rIns="65023" bIns="32511" rtlCol="0">
            <a:spAutoFit/>
          </a:bodyPr>
          <a:lstStyle/>
          <a:p>
            <a:pPr algn="ctr">
              <a:lnSpc>
                <a:spcPct val="120000"/>
              </a:lnSpc>
            </a:pPr>
            <a:r>
              <a:rPr lang="id-ID"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endParaRPr lang="id-ID"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Content Placeholder 2"/>
          <p:cNvSpPr txBox="1"/>
          <p:nvPr/>
        </p:nvSpPr>
        <p:spPr>
          <a:xfrm>
            <a:off x="3778055" y="2320008"/>
            <a:ext cx="1168099" cy="803145"/>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copy</a:t>
            </a:r>
            <a:endPar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spcBef>
                <a:spcPts val="0"/>
              </a:spcBef>
              <a:spcAft>
                <a:spcPts val="0"/>
              </a:spcAft>
            </a:pP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spcBef>
                <a:spcPts val="0"/>
              </a:spcBef>
              <a:spcAft>
                <a:spcPts val="0"/>
              </a:spcAft>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6"/>
          <p:cNvSpPr>
            <a:spLocks noChangeAspect="1" noEditPoints="1"/>
          </p:cNvSpPr>
          <p:nvPr/>
        </p:nvSpPr>
        <p:spPr bwMode="auto">
          <a:xfrm>
            <a:off x="3839662" y="1971957"/>
            <a:ext cx="384186" cy="337500"/>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2"/>
          </a:solidFill>
          <a:ln>
            <a:noFill/>
          </a:ln>
        </p:spPr>
        <p:txBody>
          <a:bodyPr vert="horz" wrap="square" lIns="68575" tIns="34288" rIns="68575" bIns="34288" numCol="1" anchor="t" anchorCtr="0" compatLnSpc="1"/>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5" name="Straight Connector 44"/>
          <p:cNvCxnSpPr/>
          <p:nvPr/>
        </p:nvCxnSpPr>
        <p:spPr>
          <a:xfrm>
            <a:off x="3557798" y="3744839"/>
            <a:ext cx="1619911" cy="1"/>
          </a:xfrm>
          <a:prstGeom prst="line">
            <a:avLst/>
          </a:prstGeom>
          <a:ln w="1905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5082663" y="3589487"/>
            <a:ext cx="289676" cy="289692"/>
          </a:xfrm>
          <a:prstGeom prst="ellipse">
            <a:avLst/>
          </a:prstGeom>
          <a:solidFill>
            <a:schemeClr val="bg1"/>
          </a:solidFill>
          <a:ln w="12700">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5093009" y="3620525"/>
            <a:ext cx="272380" cy="250323"/>
          </a:xfrm>
          <a:prstGeom prst="rect">
            <a:avLst/>
          </a:prstGeom>
          <a:noFill/>
        </p:spPr>
        <p:txBody>
          <a:bodyPr wrap="none" lIns="65023" tIns="32511" rIns="65023" bIns="32511" rtlCol="0">
            <a:spAutoFit/>
          </a:bodyPr>
          <a:lstStyle/>
          <a:p>
            <a:pPr algn="ctr">
              <a:lnSpc>
                <a:spcPct val="120000"/>
              </a:lnSpc>
            </a:pPr>
            <a:r>
              <a:rPr lang="id-ID"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03</a:t>
            </a:r>
            <a:endParaRPr lang="id-ID"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36"/>
          <p:cNvSpPr>
            <a:spLocks noChangeAspect="1" noEditPoints="1"/>
          </p:cNvSpPr>
          <p:nvPr/>
        </p:nvSpPr>
        <p:spPr bwMode="auto">
          <a:xfrm>
            <a:off x="5482550" y="3617118"/>
            <a:ext cx="433610" cy="243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accent3"/>
          </a:solidFill>
          <a:ln>
            <a:noFill/>
          </a:ln>
        </p:spPr>
        <p:txBody>
          <a:bodyPr vert="horz" wrap="square" lIns="68575" tIns="34288" rIns="68575" bIns="34288" numCol="1" anchor="t" anchorCtr="0" compatLnSpc="1"/>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Content Placeholder 2"/>
          <p:cNvSpPr txBox="1"/>
          <p:nvPr/>
        </p:nvSpPr>
        <p:spPr>
          <a:xfrm>
            <a:off x="5394109" y="3923082"/>
            <a:ext cx="1186035" cy="839510"/>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copy</a:t>
            </a:r>
            <a:endPar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spcBef>
                <a:spcPts val="0"/>
              </a:spcBef>
              <a:spcAft>
                <a:spcPts val="0"/>
              </a:spcAft>
            </a:pP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Oval 49"/>
          <p:cNvSpPr/>
          <p:nvPr/>
        </p:nvSpPr>
        <p:spPr>
          <a:xfrm>
            <a:off x="5081928" y="2419243"/>
            <a:ext cx="289676" cy="289692"/>
          </a:xfrm>
          <a:prstGeom prst="ellipse">
            <a:avLst/>
          </a:prstGeom>
          <a:solidFill>
            <a:schemeClr val="bg1"/>
          </a:solidFill>
          <a:ln w="12700">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5092273" y="2450282"/>
            <a:ext cx="272380" cy="250323"/>
          </a:xfrm>
          <a:prstGeom prst="rect">
            <a:avLst/>
          </a:prstGeom>
          <a:noFill/>
        </p:spPr>
        <p:txBody>
          <a:bodyPr wrap="none" lIns="65023" tIns="32511" rIns="65023" bIns="32511" rtlCol="0">
            <a:spAutoFit/>
          </a:bodyPr>
          <a:lstStyle/>
          <a:p>
            <a:pPr algn="ctr">
              <a:lnSpc>
                <a:spcPct val="120000"/>
              </a:lnSpc>
            </a:pPr>
            <a:r>
              <a:rPr lang="id-ID"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04</a:t>
            </a:r>
            <a:endParaRPr lang="id-ID"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51"/>
          <p:cNvSpPr/>
          <p:nvPr/>
        </p:nvSpPr>
        <p:spPr>
          <a:xfrm>
            <a:off x="6749332" y="2391488"/>
            <a:ext cx="289676" cy="289692"/>
          </a:xfrm>
          <a:prstGeom prst="ellipse">
            <a:avLst/>
          </a:prstGeom>
          <a:solidFill>
            <a:schemeClr val="bg1"/>
          </a:solidFill>
          <a:ln w="127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just">
              <a:lnSpc>
                <a:spcPct val="120000"/>
              </a:lnSpc>
            </a:pP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6759678" y="2422528"/>
            <a:ext cx="272380" cy="250323"/>
          </a:xfrm>
          <a:prstGeom prst="rect">
            <a:avLst/>
          </a:prstGeom>
          <a:noFill/>
        </p:spPr>
        <p:txBody>
          <a:bodyPr wrap="none" lIns="65023" tIns="32511" rIns="65023" bIns="32511" rtlCol="0">
            <a:spAutoFit/>
          </a:bodyPr>
          <a:lstStyle/>
          <a:p>
            <a:pPr algn="ctr">
              <a:lnSpc>
                <a:spcPct val="120000"/>
              </a:lnSpc>
            </a:pPr>
            <a:r>
              <a:rPr lang="id-ID" sz="1000" b="1"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05</a:t>
            </a:r>
            <a:endParaRPr lang="id-ID" sz="1000" b="1"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16"/>
          <p:cNvSpPr>
            <a:spLocks noChangeAspect="1" noEditPoints="1"/>
          </p:cNvSpPr>
          <p:nvPr/>
        </p:nvSpPr>
        <p:spPr bwMode="auto">
          <a:xfrm>
            <a:off x="5212545" y="901635"/>
            <a:ext cx="318117" cy="368632"/>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accent4"/>
          </a:solidFill>
          <a:ln>
            <a:noFill/>
          </a:ln>
        </p:spPr>
        <p:txBody>
          <a:bodyPr vert="horz" wrap="square" lIns="68575" tIns="34288" rIns="68575" bIns="34288" numCol="1" anchor="t" anchorCtr="0" compatLnSpc="1"/>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1"/>
          <p:cNvSpPr>
            <a:spLocks noChangeAspect="1" noEditPoints="1"/>
          </p:cNvSpPr>
          <p:nvPr/>
        </p:nvSpPr>
        <p:spPr bwMode="auto">
          <a:xfrm rot="2743804">
            <a:off x="6206788" y="2706054"/>
            <a:ext cx="407791" cy="417760"/>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chemeClr val="accent5"/>
          </a:solidFill>
          <a:ln>
            <a:noFill/>
          </a:ln>
        </p:spPr>
        <p:txBody>
          <a:bodyPr vert="horz" wrap="square" lIns="68575" tIns="34288" rIns="68575" bIns="34288" numCol="1" anchor="t" anchorCtr="0" compatLnSpc="1"/>
          <a:lstStyle/>
          <a:p>
            <a:pPr algn="just">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p:nvPr/>
        </p:nvSpPr>
        <p:spPr>
          <a:xfrm>
            <a:off x="5150592" y="1314840"/>
            <a:ext cx="1179600" cy="834161"/>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copy</a:t>
            </a:r>
            <a:endPar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spcBef>
                <a:spcPts val="0"/>
              </a:spcBef>
              <a:spcAft>
                <a:spcPts val="0"/>
              </a:spcAft>
            </a:pP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spcBef>
                <a:spcPts val="0"/>
              </a:spcBef>
              <a:spcAft>
                <a:spcPts val="0"/>
              </a:spcAft>
            </a:pP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Content Placeholder 2"/>
          <p:cNvSpPr txBox="1"/>
          <p:nvPr/>
        </p:nvSpPr>
        <p:spPr>
          <a:xfrm>
            <a:off x="6702574" y="2740788"/>
            <a:ext cx="1158885" cy="834161"/>
          </a:xfrm>
          <a:prstGeom prst="rect">
            <a:avLst/>
          </a:prstGeom>
        </p:spPr>
        <p:txBody>
          <a:bodyPr vert="horz" lIns="68575" tIns="34288" rIns="68575"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a:t>
            </a:r>
            <a:r>
              <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copy</a:t>
            </a:r>
            <a:endParaRPr lang="en-US" altLang="zh-CN"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spcBef>
                <a:spcPts val="0"/>
              </a:spcBef>
              <a:spcAft>
                <a:spcPts val="0"/>
              </a:spcAft>
            </a:pPr>
            <a:r>
              <a:rPr lang="zh-CN" altLang="en-US" sz="6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8" name="Straight Connector 57"/>
          <p:cNvCxnSpPr/>
          <p:nvPr/>
        </p:nvCxnSpPr>
        <p:spPr>
          <a:xfrm flipH="1" flipV="1">
            <a:off x="1119419" y="1322847"/>
            <a:ext cx="1" cy="729000"/>
          </a:xfrm>
          <a:prstGeom prst="line">
            <a:avLst/>
          </a:prstGeom>
          <a:ln w="19050">
            <a:solidFill>
              <a:schemeClr val="bg1">
                <a:lumMod val="75000"/>
              </a:schemeClr>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4"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wipe(down)">
                                      <p:cBhvr>
                                        <p:cTn id="12" dur="1000"/>
                                        <p:tgtEl>
                                          <p:spTgt spid="58"/>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1000"/>
                                        <p:tgtEl>
                                          <p:spTgt spid="3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3500"/>
                            </p:stCondLst>
                            <p:childTnLst>
                              <p:par>
                                <p:cTn id="27" presetID="53" presetClass="entr" presetSubtype="16"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750" fill="hold"/>
                                        <p:tgtEl>
                                          <p:spTgt spid="38"/>
                                        </p:tgtEl>
                                        <p:attrNameLst>
                                          <p:attrName>ppt_w</p:attrName>
                                        </p:attrNameLst>
                                      </p:cBhvr>
                                      <p:tavLst>
                                        <p:tav tm="0">
                                          <p:val>
                                            <p:fltVal val="0"/>
                                          </p:val>
                                        </p:tav>
                                        <p:tav tm="100000">
                                          <p:val>
                                            <p:strVal val="#ppt_w"/>
                                          </p:val>
                                        </p:tav>
                                      </p:tavLst>
                                    </p:anim>
                                    <p:anim calcmode="lin" valueType="num">
                                      <p:cBhvr>
                                        <p:cTn id="30" dur="750" fill="hold"/>
                                        <p:tgtEl>
                                          <p:spTgt spid="38"/>
                                        </p:tgtEl>
                                        <p:attrNameLst>
                                          <p:attrName>ppt_h</p:attrName>
                                        </p:attrNameLst>
                                      </p:cBhvr>
                                      <p:tavLst>
                                        <p:tav tm="0">
                                          <p:val>
                                            <p:fltVal val="0"/>
                                          </p:val>
                                        </p:tav>
                                        <p:tav tm="100000">
                                          <p:val>
                                            <p:strVal val="#ppt_h"/>
                                          </p:val>
                                        </p:tav>
                                      </p:tavLst>
                                    </p:anim>
                                    <p:animEffect transition="in" filter="fade">
                                      <p:cBhvr>
                                        <p:cTn id="31" dur="750"/>
                                        <p:tgtEl>
                                          <p:spTgt spid="3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left)">
                                      <p:cBhvr>
                                        <p:cTn id="34" dur="750"/>
                                        <p:tgtEl>
                                          <p:spTgt spid="39"/>
                                        </p:tgtEl>
                                      </p:cBhvr>
                                    </p:animEffect>
                                  </p:childTnLst>
                                </p:cTn>
                              </p:par>
                            </p:childTnLst>
                          </p:cTn>
                        </p:par>
                        <p:par>
                          <p:cTn id="35" fill="hold">
                            <p:stCondLst>
                              <p:cond delay="4500"/>
                            </p:stCondLst>
                            <p:childTnLst>
                              <p:par>
                                <p:cTn id="36" presetID="22" presetClass="entr" presetSubtype="1"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up)">
                                      <p:cBhvr>
                                        <p:cTn id="38" dur="1000"/>
                                        <p:tgtEl>
                                          <p:spTgt spid="4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childTnLst>
                          </p:cTn>
                        </p:par>
                        <p:par>
                          <p:cTn id="42" fill="hold">
                            <p:stCondLst>
                              <p:cond delay="5500"/>
                            </p:stCondLst>
                            <p:childTnLst>
                              <p:par>
                                <p:cTn id="43" presetID="53" presetClass="entr" presetSubtype="16"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750"/>
                                        <p:tgtEl>
                                          <p:spTgt spid="43"/>
                                        </p:tgtEl>
                                      </p:cBhvr>
                                    </p:animEffect>
                                  </p:childTnLst>
                                </p:cTn>
                              </p:par>
                            </p:childTnLst>
                          </p:cTn>
                        </p:par>
                        <p:par>
                          <p:cTn id="51" fill="hold">
                            <p:stCondLst>
                              <p:cond delay="6000"/>
                            </p:stCondLst>
                            <p:childTnLst>
                              <p:par>
                                <p:cTn id="52" presetID="53" presetClass="entr" presetSubtype="16"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750" fill="hold"/>
                                        <p:tgtEl>
                                          <p:spTgt spid="44"/>
                                        </p:tgtEl>
                                        <p:attrNameLst>
                                          <p:attrName>ppt_w</p:attrName>
                                        </p:attrNameLst>
                                      </p:cBhvr>
                                      <p:tavLst>
                                        <p:tav tm="0">
                                          <p:val>
                                            <p:fltVal val="0"/>
                                          </p:val>
                                        </p:tav>
                                        <p:tav tm="100000">
                                          <p:val>
                                            <p:strVal val="#ppt_w"/>
                                          </p:val>
                                        </p:tav>
                                      </p:tavLst>
                                    </p:anim>
                                    <p:anim calcmode="lin" valueType="num">
                                      <p:cBhvr>
                                        <p:cTn id="55" dur="750" fill="hold"/>
                                        <p:tgtEl>
                                          <p:spTgt spid="44"/>
                                        </p:tgtEl>
                                        <p:attrNameLst>
                                          <p:attrName>ppt_h</p:attrName>
                                        </p:attrNameLst>
                                      </p:cBhvr>
                                      <p:tavLst>
                                        <p:tav tm="0">
                                          <p:val>
                                            <p:fltVal val="0"/>
                                          </p:val>
                                        </p:tav>
                                        <p:tav tm="100000">
                                          <p:val>
                                            <p:strVal val="#ppt_h"/>
                                          </p:val>
                                        </p:tav>
                                      </p:tavLst>
                                    </p:anim>
                                    <p:animEffect transition="in" filter="fade">
                                      <p:cBhvr>
                                        <p:cTn id="56" dur="750"/>
                                        <p:tgtEl>
                                          <p:spTgt spid="44"/>
                                        </p:tgtEl>
                                      </p:cBhvr>
                                    </p:animEffect>
                                  </p:childTnLst>
                                </p:cTn>
                              </p:par>
                            </p:childTnLst>
                          </p:cTn>
                        </p:par>
                        <p:par>
                          <p:cTn id="57" fill="hold">
                            <p:stCondLst>
                              <p:cond delay="7000"/>
                            </p:stCondLst>
                            <p:childTnLst>
                              <p:par>
                                <p:cTn id="58" presetID="22" presetClass="entr" presetSubtype="8"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left)">
                                      <p:cBhvr>
                                        <p:cTn id="60" dur="1000"/>
                                        <p:tgtEl>
                                          <p:spTgt spid="4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childTnLst>
                          </p:cTn>
                        </p:par>
                        <p:par>
                          <p:cTn id="64" fill="hold">
                            <p:stCondLst>
                              <p:cond delay="8000"/>
                            </p:stCondLst>
                            <p:childTnLst>
                              <p:par>
                                <p:cTn id="65" presetID="53" presetClass="entr" presetSubtype="16" fill="hold" grpId="0" nodeType="afterEffect">
                                  <p:stCondLst>
                                    <p:cond delay="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childTnLst>
                          </p:cTn>
                        </p:par>
                        <p:par>
                          <p:cTn id="70" fill="hold">
                            <p:stCondLst>
                              <p:cond delay="8500"/>
                            </p:stCondLst>
                            <p:childTnLst>
                              <p:par>
                                <p:cTn id="71" presetID="53" presetClass="entr" presetSubtype="16"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p:cTn id="73" dur="750" fill="hold"/>
                                        <p:tgtEl>
                                          <p:spTgt spid="48"/>
                                        </p:tgtEl>
                                        <p:attrNameLst>
                                          <p:attrName>ppt_w</p:attrName>
                                        </p:attrNameLst>
                                      </p:cBhvr>
                                      <p:tavLst>
                                        <p:tav tm="0">
                                          <p:val>
                                            <p:fltVal val="0"/>
                                          </p:val>
                                        </p:tav>
                                        <p:tav tm="100000">
                                          <p:val>
                                            <p:strVal val="#ppt_w"/>
                                          </p:val>
                                        </p:tav>
                                      </p:tavLst>
                                    </p:anim>
                                    <p:anim calcmode="lin" valueType="num">
                                      <p:cBhvr>
                                        <p:cTn id="74" dur="750" fill="hold"/>
                                        <p:tgtEl>
                                          <p:spTgt spid="48"/>
                                        </p:tgtEl>
                                        <p:attrNameLst>
                                          <p:attrName>ppt_h</p:attrName>
                                        </p:attrNameLst>
                                      </p:cBhvr>
                                      <p:tavLst>
                                        <p:tav tm="0">
                                          <p:val>
                                            <p:fltVal val="0"/>
                                          </p:val>
                                        </p:tav>
                                        <p:tav tm="100000">
                                          <p:val>
                                            <p:strVal val="#ppt_h"/>
                                          </p:val>
                                        </p:tav>
                                      </p:tavLst>
                                    </p:anim>
                                    <p:animEffect transition="in" filter="fade">
                                      <p:cBhvr>
                                        <p:cTn id="75" dur="750"/>
                                        <p:tgtEl>
                                          <p:spTgt spid="48"/>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left)">
                                      <p:cBhvr>
                                        <p:cTn id="78" dur="750"/>
                                        <p:tgtEl>
                                          <p:spTgt spid="49"/>
                                        </p:tgtEl>
                                      </p:cBhvr>
                                    </p:animEffect>
                                  </p:childTnLst>
                                </p:cTn>
                              </p:par>
                            </p:childTnLst>
                          </p:cTn>
                        </p:par>
                        <p:par>
                          <p:cTn id="79" fill="hold">
                            <p:stCondLst>
                              <p:cond delay="9500"/>
                            </p:stCondLst>
                            <p:childTnLst>
                              <p:par>
                                <p:cTn id="80" presetID="22" presetClass="entr" presetSubtype="4"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down)">
                                      <p:cBhvr>
                                        <p:cTn id="82" dur="1000"/>
                                        <p:tgtEl>
                                          <p:spTgt spid="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fade">
                                      <p:cBhvr>
                                        <p:cTn id="85" dur="500"/>
                                        <p:tgtEl>
                                          <p:spTgt spid="50"/>
                                        </p:tgtEl>
                                      </p:cBhvr>
                                    </p:animEffect>
                                  </p:childTnLst>
                                </p:cTn>
                              </p:par>
                            </p:childTnLst>
                          </p:cTn>
                        </p:par>
                        <p:par>
                          <p:cTn id="86" fill="hold">
                            <p:stCondLst>
                              <p:cond delay="10500"/>
                            </p:stCondLst>
                            <p:childTnLst>
                              <p:par>
                                <p:cTn id="87" presetID="53" presetClass="entr" presetSubtype="16" fill="hold" grpId="0" nodeType="after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p:cTn id="89" dur="500" fill="hold"/>
                                        <p:tgtEl>
                                          <p:spTgt spid="51"/>
                                        </p:tgtEl>
                                        <p:attrNameLst>
                                          <p:attrName>ppt_w</p:attrName>
                                        </p:attrNameLst>
                                      </p:cBhvr>
                                      <p:tavLst>
                                        <p:tav tm="0">
                                          <p:val>
                                            <p:fltVal val="0"/>
                                          </p:val>
                                        </p:tav>
                                        <p:tav tm="100000">
                                          <p:val>
                                            <p:strVal val="#ppt_w"/>
                                          </p:val>
                                        </p:tav>
                                      </p:tavLst>
                                    </p:anim>
                                    <p:anim calcmode="lin" valueType="num">
                                      <p:cBhvr>
                                        <p:cTn id="90" dur="500" fill="hold"/>
                                        <p:tgtEl>
                                          <p:spTgt spid="51"/>
                                        </p:tgtEl>
                                        <p:attrNameLst>
                                          <p:attrName>ppt_h</p:attrName>
                                        </p:attrNameLst>
                                      </p:cBhvr>
                                      <p:tavLst>
                                        <p:tav tm="0">
                                          <p:val>
                                            <p:fltVal val="0"/>
                                          </p:val>
                                        </p:tav>
                                        <p:tav tm="100000">
                                          <p:val>
                                            <p:strVal val="#ppt_h"/>
                                          </p:val>
                                        </p:tav>
                                      </p:tavLst>
                                    </p:anim>
                                    <p:animEffect transition="in" filter="fade">
                                      <p:cBhvr>
                                        <p:cTn id="91" dur="500"/>
                                        <p:tgtEl>
                                          <p:spTgt spid="51"/>
                                        </p:tgtEl>
                                      </p:cBhvr>
                                    </p:animEffect>
                                  </p:childTnLst>
                                </p:cTn>
                              </p:par>
                            </p:childTnLst>
                          </p:cTn>
                        </p:par>
                        <p:par>
                          <p:cTn id="92" fill="hold">
                            <p:stCondLst>
                              <p:cond delay="11000"/>
                            </p:stCondLst>
                            <p:childTnLst>
                              <p:par>
                                <p:cTn id="93" presetID="53" presetClass="entr" presetSubtype="16" fill="hold" grpId="0" nodeType="afterEffect">
                                  <p:stCondLst>
                                    <p:cond delay="0"/>
                                  </p:stCondLst>
                                  <p:childTnLst>
                                    <p:set>
                                      <p:cBhvr>
                                        <p:cTn id="94" dur="1" fill="hold">
                                          <p:stCondLst>
                                            <p:cond delay="0"/>
                                          </p:stCondLst>
                                        </p:cTn>
                                        <p:tgtEl>
                                          <p:spTgt spid="54"/>
                                        </p:tgtEl>
                                        <p:attrNameLst>
                                          <p:attrName>style.visibility</p:attrName>
                                        </p:attrNameLst>
                                      </p:cBhvr>
                                      <p:to>
                                        <p:strVal val="visible"/>
                                      </p:to>
                                    </p:set>
                                    <p:anim calcmode="lin" valueType="num">
                                      <p:cBhvr>
                                        <p:cTn id="95" dur="750" fill="hold"/>
                                        <p:tgtEl>
                                          <p:spTgt spid="54"/>
                                        </p:tgtEl>
                                        <p:attrNameLst>
                                          <p:attrName>ppt_w</p:attrName>
                                        </p:attrNameLst>
                                      </p:cBhvr>
                                      <p:tavLst>
                                        <p:tav tm="0">
                                          <p:val>
                                            <p:fltVal val="0"/>
                                          </p:val>
                                        </p:tav>
                                        <p:tav tm="100000">
                                          <p:val>
                                            <p:strVal val="#ppt_w"/>
                                          </p:val>
                                        </p:tav>
                                      </p:tavLst>
                                    </p:anim>
                                    <p:anim calcmode="lin" valueType="num">
                                      <p:cBhvr>
                                        <p:cTn id="96" dur="750" fill="hold"/>
                                        <p:tgtEl>
                                          <p:spTgt spid="54"/>
                                        </p:tgtEl>
                                        <p:attrNameLst>
                                          <p:attrName>ppt_h</p:attrName>
                                        </p:attrNameLst>
                                      </p:cBhvr>
                                      <p:tavLst>
                                        <p:tav tm="0">
                                          <p:val>
                                            <p:fltVal val="0"/>
                                          </p:val>
                                        </p:tav>
                                        <p:tav tm="100000">
                                          <p:val>
                                            <p:strVal val="#ppt_h"/>
                                          </p:val>
                                        </p:tav>
                                      </p:tavLst>
                                    </p:anim>
                                    <p:animEffect transition="in" filter="fade">
                                      <p:cBhvr>
                                        <p:cTn id="97" dur="750"/>
                                        <p:tgtEl>
                                          <p:spTgt spid="54"/>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wipe(left)">
                                      <p:cBhvr>
                                        <p:cTn id="100" dur="750"/>
                                        <p:tgtEl>
                                          <p:spTgt spid="56"/>
                                        </p:tgtEl>
                                      </p:cBhvr>
                                    </p:animEffect>
                                  </p:childTnLst>
                                </p:cTn>
                              </p:par>
                            </p:childTnLst>
                          </p:cTn>
                        </p:par>
                        <p:par>
                          <p:cTn id="101" fill="hold">
                            <p:stCondLst>
                              <p:cond delay="12000"/>
                            </p:stCondLst>
                            <p:childTnLst>
                              <p:par>
                                <p:cTn id="102" presetID="22" presetClass="entr" presetSubtype="8" fill="hold" nodeType="afterEffect">
                                  <p:stCondLst>
                                    <p:cond delay="0"/>
                                  </p:stCondLst>
                                  <p:childTnLst>
                                    <p:set>
                                      <p:cBhvr>
                                        <p:cTn id="103" dur="1" fill="hold">
                                          <p:stCondLst>
                                            <p:cond delay="0"/>
                                          </p:stCondLst>
                                        </p:cTn>
                                        <p:tgtEl>
                                          <p:spTgt spid="6"/>
                                        </p:tgtEl>
                                        <p:attrNameLst>
                                          <p:attrName>style.visibility</p:attrName>
                                        </p:attrNameLst>
                                      </p:cBhvr>
                                      <p:to>
                                        <p:strVal val="visible"/>
                                      </p:to>
                                    </p:set>
                                    <p:animEffect transition="in" filter="wipe(left)">
                                      <p:cBhvr>
                                        <p:cTn id="104" dur="1000"/>
                                        <p:tgtEl>
                                          <p:spTgt spid="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fade">
                                      <p:cBhvr>
                                        <p:cTn id="107" dur="500"/>
                                        <p:tgtEl>
                                          <p:spTgt spid="52"/>
                                        </p:tgtEl>
                                      </p:cBhvr>
                                    </p:animEffect>
                                  </p:childTnLst>
                                </p:cTn>
                              </p:par>
                            </p:childTnLst>
                          </p:cTn>
                        </p:par>
                        <p:par>
                          <p:cTn id="108" fill="hold">
                            <p:stCondLst>
                              <p:cond delay="13000"/>
                            </p:stCondLst>
                            <p:childTnLst>
                              <p:par>
                                <p:cTn id="109" presetID="53" presetClass="entr" presetSubtype="16" fill="hold" grpId="0" nodeType="afterEffect">
                                  <p:stCondLst>
                                    <p:cond delay="0"/>
                                  </p:stCondLst>
                                  <p:childTnLst>
                                    <p:set>
                                      <p:cBhvr>
                                        <p:cTn id="110" dur="1" fill="hold">
                                          <p:stCondLst>
                                            <p:cond delay="0"/>
                                          </p:stCondLst>
                                        </p:cTn>
                                        <p:tgtEl>
                                          <p:spTgt spid="53"/>
                                        </p:tgtEl>
                                        <p:attrNameLst>
                                          <p:attrName>style.visibility</p:attrName>
                                        </p:attrNameLst>
                                      </p:cBhvr>
                                      <p:to>
                                        <p:strVal val="visible"/>
                                      </p:to>
                                    </p:set>
                                    <p:anim calcmode="lin" valueType="num">
                                      <p:cBhvr>
                                        <p:cTn id="111" dur="500" fill="hold"/>
                                        <p:tgtEl>
                                          <p:spTgt spid="53"/>
                                        </p:tgtEl>
                                        <p:attrNameLst>
                                          <p:attrName>ppt_w</p:attrName>
                                        </p:attrNameLst>
                                      </p:cBhvr>
                                      <p:tavLst>
                                        <p:tav tm="0">
                                          <p:val>
                                            <p:fltVal val="0"/>
                                          </p:val>
                                        </p:tav>
                                        <p:tav tm="100000">
                                          <p:val>
                                            <p:strVal val="#ppt_w"/>
                                          </p:val>
                                        </p:tav>
                                      </p:tavLst>
                                    </p:anim>
                                    <p:anim calcmode="lin" valueType="num">
                                      <p:cBhvr>
                                        <p:cTn id="112" dur="500" fill="hold"/>
                                        <p:tgtEl>
                                          <p:spTgt spid="53"/>
                                        </p:tgtEl>
                                        <p:attrNameLst>
                                          <p:attrName>ppt_h</p:attrName>
                                        </p:attrNameLst>
                                      </p:cBhvr>
                                      <p:tavLst>
                                        <p:tav tm="0">
                                          <p:val>
                                            <p:fltVal val="0"/>
                                          </p:val>
                                        </p:tav>
                                        <p:tav tm="100000">
                                          <p:val>
                                            <p:strVal val="#ppt_h"/>
                                          </p:val>
                                        </p:tav>
                                      </p:tavLst>
                                    </p:anim>
                                    <p:animEffect transition="in" filter="fade">
                                      <p:cBhvr>
                                        <p:cTn id="113" dur="500"/>
                                        <p:tgtEl>
                                          <p:spTgt spid="53"/>
                                        </p:tgtEl>
                                      </p:cBhvr>
                                    </p:animEffect>
                                  </p:childTnLst>
                                </p:cTn>
                              </p:par>
                            </p:childTnLst>
                          </p:cTn>
                        </p:par>
                        <p:par>
                          <p:cTn id="114" fill="hold">
                            <p:stCondLst>
                              <p:cond delay="13500"/>
                            </p:stCondLst>
                            <p:childTnLst>
                              <p:par>
                                <p:cTn id="115" presetID="53" presetClass="entr" presetSubtype="16"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p:cTn id="117" dur="750" fill="hold"/>
                                        <p:tgtEl>
                                          <p:spTgt spid="55"/>
                                        </p:tgtEl>
                                        <p:attrNameLst>
                                          <p:attrName>ppt_w</p:attrName>
                                        </p:attrNameLst>
                                      </p:cBhvr>
                                      <p:tavLst>
                                        <p:tav tm="0">
                                          <p:val>
                                            <p:fltVal val="0"/>
                                          </p:val>
                                        </p:tav>
                                        <p:tav tm="100000">
                                          <p:val>
                                            <p:strVal val="#ppt_w"/>
                                          </p:val>
                                        </p:tav>
                                      </p:tavLst>
                                    </p:anim>
                                    <p:anim calcmode="lin" valueType="num">
                                      <p:cBhvr>
                                        <p:cTn id="118" dur="750" fill="hold"/>
                                        <p:tgtEl>
                                          <p:spTgt spid="55"/>
                                        </p:tgtEl>
                                        <p:attrNameLst>
                                          <p:attrName>ppt_h</p:attrName>
                                        </p:attrNameLst>
                                      </p:cBhvr>
                                      <p:tavLst>
                                        <p:tav tm="0">
                                          <p:val>
                                            <p:fltVal val="0"/>
                                          </p:val>
                                        </p:tav>
                                        <p:tav tm="100000">
                                          <p:val>
                                            <p:strVal val="#ppt_h"/>
                                          </p:val>
                                        </p:tav>
                                      </p:tavLst>
                                    </p:anim>
                                    <p:animEffect transition="in" filter="fade">
                                      <p:cBhvr>
                                        <p:cTn id="119" dur="750"/>
                                        <p:tgtEl>
                                          <p:spTgt spid="55"/>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57"/>
                                        </p:tgtEl>
                                        <p:attrNameLst>
                                          <p:attrName>style.visibility</p:attrName>
                                        </p:attrNameLst>
                                      </p:cBhvr>
                                      <p:to>
                                        <p:strVal val="visible"/>
                                      </p:to>
                                    </p:set>
                                    <p:animEffect transition="in" filter="wipe(left)">
                                      <p:cBhvr>
                                        <p:cTn id="122" dur="7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animBg="1"/>
      <p:bldP spid="39" grpId="0"/>
      <p:bldP spid="41" grpId="0" animBg="1"/>
      <p:bldP spid="42" grpId="0"/>
      <p:bldP spid="43" grpId="0"/>
      <p:bldP spid="44" grpId="0" animBg="1"/>
      <p:bldP spid="46" grpId="0" animBg="1"/>
      <p:bldP spid="47" grpId="0"/>
      <p:bldP spid="48" grpId="0" animBg="1"/>
      <p:bldP spid="49" grpId="0"/>
      <p:bldP spid="50" grpId="0" animBg="1"/>
      <p:bldP spid="51" grpId="0"/>
      <p:bldP spid="52" grpId="0" animBg="1"/>
      <p:bldP spid="53" grpId="0"/>
      <p:bldP spid="54" grpId="0" animBg="1"/>
      <p:bldP spid="55" grpId="0" animBg="1"/>
      <p:bldP spid="56" grpId="0"/>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221600"/>
            <a:ext cx="9144000" cy="1194563"/>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grpSp>
        <p:nvGrpSpPr>
          <p:cNvPr id="2" name="组合 4"/>
          <p:cNvGrpSpPr/>
          <p:nvPr/>
        </p:nvGrpSpPr>
        <p:grpSpPr>
          <a:xfrm>
            <a:off x="847775" y="1085771"/>
            <a:ext cx="7448450" cy="2389550"/>
            <a:chOff x="1199456" y="1916832"/>
            <a:chExt cx="9931267" cy="3186067"/>
          </a:xfrm>
        </p:grpSpPr>
        <p:grpSp>
          <p:nvGrpSpPr>
            <p:cNvPr id="3" name="组合 7"/>
            <p:cNvGrpSpPr/>
            <p:nvPr/>
          </p:nvGrpSpPr>
          <p:grpSpPr>
            <a:xfrm>
              <a:off x="1199456" y="1916832"/>
              <a:ext cx="2154403" cy="3186067"/>
              <a:chOff x="1911376" y="1916832"/>
              <a:chExt cx="2154403" cy="3186067"/>
            </a:xfrm>
          </p:grpSpPr>
          <p:sp>
            <p:nvSpPr>
              <p:cNvPr id="24" name="矩形 23"/>
              <p:cNvSpPr/>
              <p:nvPr/>
            </p:nvSpPr>
            <p:spPr>
              <a:xfrm>
                <a:off x="2051538" y="2097937"/>
                <a:ext cx="1916724" cy="1592750"/>
              </a:xfrm>
              <a:prstGeom prst="rect">
                <a:avLst/>
              </a:prstGeom>
              <a:solidFill>
                <a:schemeClr val="accent1">
                  <a:alpha val="70000"/>
                </a:schemeClr>
              </a:solidFill>
              <a:ln w="25400" cap="flat">
                <a:noFill/>
                <a:miter lim="4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anchor="ctr"/>
              <a:lstStyle/>
              <a:p>
                <a:pPr algn="ctr"/>
                <a:endParaRPr>
                  <a:solidFill>
                    <a:schemeClr val="bg1">
                      <a:lumMod val="50000"/>
                    </a:schemeClr>
                  </a:solidFill>
                  <a:latin typeface="+mj-ea"/>
                  <a:ea typeface="+mj-ea"/>
                </a:endParaRPr>
              </a:p>
            </p:txBody>
          </p:sp>
          <p:sp>
            <p:nvSpPr>
              <p:cNvPr id="25" name="矩形 24"/>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3765">
                  <a:defRPr/>
                </a:pPr>
                <a:r>
                  <a:rPr lang="zh-CN" altLang="en-US" sz="1600" b="1" dirty="0">
                    <a:solidFill>
                      <a:schemeClr val="bg1"/>
                    </a:solidFill>
                    <a:latin typeface="+mj-ea"/>
                    <a:ea typeface="+mj-ea"/>
                  </a:rPr>
                  <a:t>标题文本预设</a:t>
                </a:r>
                <a:endParaRPr lang="zh-CN" altLang="en-US" sz="1600" b="1" dirty="0">
                  <a:solidFill>
                    <a:schemeClr val="bg1"/>
                  </a:solidFill>
                  <a:latin typeface="+mj-ea"/>
                  <a:ea typeface="+mj-ea"/>
                </a:endParaRPr>
              </a:p>
            </p:txBody>
          </p:sp>
          <p:sp>
            <p:nvSpPr>
              <p:cNvPr id="26" name="矩形 25"/>
              <p:cNvSpPr/>
              <p:nvPr/>
            </p:nvSpPr>
            <p:spPr>
              <a:xfrm>
                <a:off x="2664996" y="1916832"/>
                <a:ext cx="647164" cy="6465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anose="020B0604020202020204" pitchFamily="34" charset="0"/>
                  </a:rPr>
                  <a:t>1</a:t>
                </a:r>
                <a:endParaRPr sz="2400" kern="0" dirty="0">
                  <a:solidFill>
                    <a:schemeClr val="bg1">
                      <a:lumMod val="50000"/>
                    </a:schemeClr>
                  </a:solidFill>
                  <a:latin typeface="+mj-ea"/>
                  <a:ea typeface="+mj-ea"/>
                  <a:cs typeface="Arial" panose="020B0604020202020204" pitchFamily="34" charset="0"/>
                </a:endParaRPr>
              </a:p>
            </p:txBody>
          </p:sp>
          <p:sp>
            <p:nvSpPr>
              <p:cNvPr id="27" name="矩形 26"/>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nvGrpSpPr>
            <p:cNvPr id="5" name="组合 8"/>
            <p:cNvGrpSpPr/>
            <p:nvPr/>
          </p:nvGrpSpPr>
          <p:grpSpPr>
            <a:xfrm>
              <a:off x="3791744" y="1916832"/>
              <a:ext cx="2154403" cy="3186067"/>
              <a:chOff x="1911376" y="1916832"/>
              <a:chExt cx="2154403" cy="3186067"/>
            </a:xfrm>
          </p:grpSpPr>
          <p:sp>
            <p:nvSpPr>
              <p:cNvPr id="20" name="矩形 19"/>
              <p:cNvSpPr/>
              <p:nvPr/>
            </p:nvSpPr>
            <p:spPr>
              <a:xfrm>
                <a:off x="2051538" y="2097937"/>
                <a:ext cx="1916724" cy="1592750"/>
              </a:xfrm>
              <a:prstGeom prst="rect">
                <a:avLst/>
              </a:prstGeom>
              <a:solidFill>
                <a:schemeClr val="accent2">
                  <a:alpha val="70000"/>
                </a:schemeClr>
              </a:solidFill>
              <a:ln w="25400" cap="flat">
                <a:noFill/>
                <a:miter lim="4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anchor="ctr"/>
              <a:lstStyle/>
              <a:p>
                <a:pPr algn="ctr"/>
                <a:endParaRPr>
                  <a:solidFill>
                    <a:schemeClr val="bg1">
                      <a:lumMod val="50000"/>
                    </a:schemeClr>
                  </a:solidFill>
                  <a:latin typeface="+mj-ea"/>
                  <a:ea typeface="+mj-ea"/>
                </a:endParaRPr>
              </a:p>
            </p:txBody>
          </p:sp>
          <p:sp>
            <p:nvSpPr>
              <p:cNvPr id="21" name="矩形 20"/>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3765">
                  <a:defRPr/>
                </a:pPr>
                <a:r>
                  <a:rPr lang="zh-CN" altLang="en-US" sz="1600" b="1" dirty="0">
                    <a:solidFill>
                      <a:schemeClr val="bg1"/>
                    </a:solidFill>
                    <a:latin typeface="+mj-ea"/>
                    <a:ea typeface="+mj-ea"/>
                  </a:rPr>
                  <a:t>标题文本预设</a:t>
                </a:r>
                <a:endParaRPr lang="zh-CN" altLang="en-US" sz="1600" b="1" dirty="0">
                  <a:solidFill>
                    <a:schemeClr val="bg1"/>
                  </a:solidFill>
                  <a:latin typeface="+mj-ea"/>
                  <a:ea typeface="+mj-ea"/>
                </a:endParaRPr>
              </a:p>
            </p:txBody>
          </p:sp>
          <p:sp>
            <p:nvSpPr>
              <p:cNvPr id="22" name="矩形 21"/>
              <p:cNvSpPr/>
              <p:nvPr/>
            </p:nvSpPr>
            <p:spPr>
              <a:xfrm>
                <a:off x="2664996" y="1916832"/>
                <a:ext cx="647164" cy="6465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anose="020B0604020202020204" pitchFamily="34" charset="0"/>
                  </a:rPr>
                  <a:t>2</a:t>
                </a:r>
                <a:endParaRPr sz="2400" kern="0" dirty="0">
                  <a:solidFill>
                    <a:schemeClr val="bg1">
                      <a:lumMod val="50000"/>
                    </a:schemeClr>
                  </a:solidFill>
                  <a:latin typeface="+mj-ea"/>
                  <a:ea typeface="+mj-ea"/>
                  <a:cs typeface="Arial" panose="020B0604020202020204" pitchFamily="34" charset="0"/>
                </a:endParaRPr>
              </a:p>
            </p:txBody>
          </p:sp>
          <p:sp>
            <p:nvSpPr>
              <p:cNvPr id="23" name="矩形 22"/>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nvGrpSpPr>
            <p:cNvPr id="8" name="组合 9"/>
            <p:cNvGrpSpPr/>
            <p:nvPr/>
          </p:nvGrpSpPr>
          <p:grpSpPr>
            <a:xfrm>
              <a:off x="6384032" y="1916832"/>
              <a:ext cx="2154403" cy="3186067"/>
              <a:chOff x="1911376" y="1916832"/>
              <a:chExt cx="2154403" cy="3186067"/>
            </a:xfrm>
          </p:grpSpPr>
          <p:sp>
            <p:nvSpPr>
              <p:cNvPr id="16" name="矩形 15"/>
              <p:cNvSpPr/>
              <p:nvPr/>
            </p:nvSpPr>
            <p:spPr>
              <a:xfrm>
                <a:off x="2051538" y="2097937"/>
                <a:ext cx="1916724" cy="1592750"/>
              </a:xfrm>
              <a:prstGeom prst="rect">
                <a:avLst/>
              </a:prstGeom>
              <a:solidFill>
                <a:schemeClr val="accent3">
                  <a:alpha val="70000"/>
                </a:schemeClr>
              </a:solidFill>
              <a:ln w="25400" cap="flat">
                <a:noFill/>
                <a:miter lim="4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anchor="ctr"/>
              <a:lstStyle/>
              <a:p>
                <a:pPr algn="ctr"/>
                <a:endParaRPr>
                  <a:solidFill>
                    <a:schemeClr val="bg1">
                      <a:lumMod val="50000"/>
                    </a:schemeClr>
                  </a:solidFill>
                  <a:latin typeface="+mj-ea"/>
                  <a:ea typeface="+mj-ea"/>
                </a:endParaRPr>
              </a:p>
            </p:txBody>
          </p:sp>
          <p:sp>
            <p:nvSpPr>
              <p:cNvPr id="17" name="矩形 16"/>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3765">
                  <a:defRPr/>
                </a:pPr>
                <a:r>
                  <a:rPr lang="zh-CN" altLang="en-US" sz="1600" b="1" dirty="0">
                    <a:solidFill>
                      <a:schemeClr val="bg1"/>
                    </a:solidFill>
                    <a:latin typeface="+mj-ea"/>
                    <a:ea typeface="+mj-ea"/>
                  </a:rPr>
                  <a:t>标题文本预设</a:t>
                </a:r>
                <a:endParaRPr lang="zh-CN" altLang="en-US" sz="1600" b="1" dirty="0">
                  <a:solidFill>
                    <a:schemeClr val="bg1"/>
                  </a:solidFill>
                  <a:latin typeface="+mj-ea"/>
                  <a:ea typeface="+mj-ea"/>
                </a:endParaRPr>
              </a:p>
            </p:txBody>
          </p:sp>
          <p:sp>
            <p:nvSpPr>
              <p:cNvPr id="18" name="矩形 17"/>
              <p:cNvSpPr/>
              <p:nvPr/>
            </p:nvSpPr>
            <p:spPr>
              <a:xfrm>
                <a:off x="2664996" y="1916832"/>
                <a:ext cx="647164" cy="6465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anose="020B0604020202020204" pitchFamily="34" charset="0"/>
                  </a:rPr>
                  <a:t>3</a:t>
                </a:r>
                <a:endParaRPr sz="2400" kern="0" dirty="0">
                  <a:solidFill>
                    <a:schemeClr val="bg1">
                      <a:lumMod val="50000"/>
                    </a:schemeClr>
                  </a:solidFill>
                  <a:latin typeface="+mj-ea"/>
                  <a:ea typeface="+mj-ea"/>
                  <a:cs typeface="Arial" panose="020B0604020202020204" pitchFamily="34" charset="0"/>
                </a:endParaRPr>
              </a:p>
            </p:txBody>
          </p:sp>
          <p:sp>
            <p:nvSpPr>
              <p:cNvPr id="19" name="矩形 18"/>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nvGrpSpPr>
            <p:cNvPr id="9" name="组合 10"/>
            <p:cNvGrpSpPr/>
            <p:nvPr/>
          </p:nvGrpSpPr>
          <p:grpSpPr>
            <a:xfrm>
              <a:off x="8976320" y="1916832"/>
              <a:ext cx="2154403" cy="3186067"/>
              <a:chOff x="1911376" y="1916832"/>
              <a:chExt cx="2154403" cy="3186067"/>
            </a:xfrm>
          </p:grpSpPr>
          <p:sp>
            <p:nvSpPr>
              <p:cNvPr id="12" name="矩形 11"/>
              <p:cNvSpPr/>
              <p:nvPr/>
            </p:nvSpPr>
            <p:spPr>
              <a:xfrm>
                <a:off x="2051538" y="2097937"/>
                <a:ext cx="1916724" cy="1592750"/>
              </a:xfrm>
              <a:prstGeom prst="rect">
                <a:avLst/>
              </a:prstGeom>
              <a:solidFill>
                <a:schemeClr val="accent4">
                  <a:alpha val="70000"/>
                </a:schemeClr>
              </a:solidFill>
              <a:ln w="25400" cap="flat">
                <a:noFill/>
                <a:miter lim="4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anchor="ctr"/>
              <a:lstStyle/>
              <a:p>
                <a:pPr algn="ctr"/>
                <a:endParaRPr>
                  <a:solidFill>
                    <a:schemeClr val="bg1">
                      <a:lumMod val="50000"/>
                    </a:schemeClr>
                  </a:solidFill>
                  <a:latin typeface="+mj-ea"/>
                  <a:ea typeface="+mj-ea"/>
                </a:endParaRPr>
              </a:p>
            </p:txBody>
          </p:sp>
          <p:sp>
            <p:nvSpPr>
              <p:cNvPr id="13" name="矩形 12"/>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3765">
                  <a:defRPr/>
                </a:pPr>
                <a:r>
                  <a:rPr lang="zh-CN" altLang="en-US" sz="1600" b="1" dirty="0">
                    <a:solidFill>
                      <a:schemeClr val="bg1"/>
                    </a:solidFill>
                    <a:latin typeface="+mj-ea"/>
                    <a:ea typeface="+mj-ea"/>
                  </a:rPr>
                  <a:t>标题文本预设</a:t>
                </a:r>
                <a:endParaRPr lang="zh-CN" altLang="en-US" sz="1600" b="1" dirty="0">
                  <a:solidFill>
                    <a:schemeClr val="bg1"/>
                  </a:solidFill>
                  <a:latin typeface="+mj-ea"/>
                  <a:ea typeface="+mj-ea"/>
                </a:endParaRPr>
              </a:p>
            </p:txBody>
          </p:sp>
          <p:sp>
            <p:nvSpPr>
              <p:cNvPr id="14" name="矩形 13"/>
              <p:cNvSpPr/>
              <p:nvPr/>
            </p:nvSpPr>
            <p:spPr>
              <a:xfrm>
                <a:off x="2664996" y="1916832"/>
                <a:ext cx="647164" cy="64652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anose="020B0604020202020204" pitchFamily="34" charset="0"/>
                  </a:rPr>
                  <a:t>4</a:t>
                </a:r>
                <a:endParaRPr sz="2400" kern="0" dirty="0">
                  <a:solidFill>
                    <a:schemeClr val="bg1">
                      <a:lumMod val="50000"/>
                    </a:schemeClr>
                  </a:solidFill>
                  <a:latin typeface="+mj-ea"/>
                  <a:ea typeface="+mj-ea"/>
                  <a:cs typeface="Arial" panose="020B0604020202020204" pitchFamily="34" charset="0"/>
                </a:endParaRPr>
              </a:p>
            </p:txBody>
          </p:sp>
          <p:sp>
            <p:nvSpPr>
              <p:cNvPr id="15" name="矩形 14"/>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sp>
        <p:nvSpPr>
          <p:cNvPr id="6" name="文本框 45"/>
          <p:cNvSpPr txBox="1"/>
          <p:nvPr/>
        </p:nvSpPr>
        <p:spPr>
          <a:xfrm>
            <a:off x="1547665" y="3903921"/>
            <a:ext cx="6048671" cy="531036"/>
          </a:xfrm>
          <a:prstGeom prst="rect">
            <a:avLst/>
          </a:prstGeom>
        </p:spPr>
        <p:txBody>
          <a:bodyPr wrap="square">
            <a:normAutofit fontScale="70000" lnSpcReduction="20000"/>
          </a:bodyPr>
          <a:lstStyle>
            <a:defPPr>
              <a:defRPr lang="zh-CN"/>
            </a:defPPr>
            <a:lvl1pPr algn="ctr" fontAlgn="base">
              <a:lnSpc>
                <a:spcPct val="150000"/>
              </a:lnSpc>
              <a:defRPr sz="1000"/>
            </a:lvl1pPr>
          </a:lstStyle>
          <a:p>
            <a:r>
              <a:rPr lang="en-US" altLang="zh-CN" dirty="0">
                <a:solidFill>
                  <a:schemeClr val="bg1">
                    <a:lumMod val="50000"/>
                  </a:schemeClr>
                </a:solidFill>
                <a:latin typeface="+mj-ea"/>
                <a:ea typeface="+mj-ea"/>
              </a:rPr>
              <a:t>1.</a:t>
            </a:r>
            <a:r>
              <a:rPr lang="zh-CN" altLang="en-US" dirty="0">
                <a:solidFill>
                  <a:schemeClr val="bg1">
                    <a:lumMod val="50000"/>
                  </a:schemeClr>
                </a:solidFill>
                <a:latin typeface="+mj-ea"/>
                <a:ea typeface="+mj-ea"/>
              </a:rPr>
              <a:t>单击要填充的形状；</a:t>
            </a:r>
            <a:r>
              <a:rPr lang="en-US" altLang="zh-CN" dirty="0">
                <a:solidFill>
                  <a:schemeClr val="bg1">
                    <a:lumMod val="50000"/>
                  </a:schemeClr>
                </a:solidFill>
                <a:latin typeface="+mj-ea"/>
                <a:ea typeface="+mj-ea"/>
              </a:rPr>
              <a:t>2.</a:t>
            </a:r>
            <a:r>
              <a:rPr lang="zh-CN" altLang="en-US" dirty="0">
                <a:solidFill>
                  <a:schemeClr val="bg1">
                    <a:lumMod val="50000"/>
                  </a:schemeClr>
                </a:solidFill>
                <a:latin typeface="+mj-ea"/>
                <a:ea typeface="+mj-ea"/>
              </a:rPr>
              <a:t>在“格式”选项卡上的“形状样式”组中，单击“形状填充”旁边的箭头，然后单击「图片或纹理填充」。 </a:t>
            </a:r>
            <a:r>
              <a:rPr lang="en-US" altLang="zh-CN" dirty="0">
                <a:solidFill>
                  <a:schemeClr val="bg1">
                    <a:lumMod val="50000"/>
                  </a:schemeClr>
                </a:solidFill>
                <a:latin typeface="+mj-ea"/>
                <a:ea typeface="+mj-ea"/>
              </a:rPr>
              <a:t>3.</a:t>
            </a:r>
            <a:r>
              <a:rPr lang="zh-CN" altLang="en-US" dirty="0">
                <a:solidFill>
                  <a:schemeClr val="bg1">
                    <a:lumMod val="50000"/>
                  </a:schemeClr>
                </a:solidFill>
                <a:latin typeface="+mj-ea"/>
                <a:ea typeface="+mj-ea"/>
              </a:rPr>
              <a:t>找到包含需要使用的图片的文件夹，单击该图片，然后单击“插入”。</a:t>
            </a:r>
            <a:r>
              <a:rPr lang="en-US" altLang="zh-CN" dirty="0">
                <a:solidFill>
                  <a:schemeClr val="bg1">
                    <a:lumMod val="50000"/>
                  </a:schemeClr>
                </a:solidFill>
                <a:latin typeface="+mj-ea"/>
                <a:ea typeface="+mj-ea"/>
              </a:rPr>
              <a:t>4.</a:t>
            </a:r>
            <a:r>
              <a:rPr lang="zh-CN" altLang="en-US" dirty="0">
                <a:solidFill>
                  <a:schemeClr val="bg1">
                    <a:lumMod val="50000"/>
                  </a:schemeClr>
                </a:solidFill>
                <a:latin typeface="+mj-ea"/>
                <a:ea typeface="+mj-ea"/>
              </a:rPr>
              <a:t>使用图片工具“裁剪”下拉菜单中的「填充」可对图片进行调整</a:t>
            </a:r>
            <a:r>
              <a:rPr lang="en-US" altLang="zh-CN" dirty="0">
                <a:solidFill>
                  <a:schemeClr val="bg1">
                    <a:lumMod val="50000"/>
                  </a:schemeClr>
                </a:solidFill>
                <a:latin typeface="+mj-ea"/>
                <a:ea typeface="+mj-ea"/>
              </a:rPr>
              <a:t>——</a:t>
            </a:r>
            <a:r>
              <a:rPr lang="zh-CN" altLang="en-US" dirty="0">
                <a:solidFill>
                  <a:schemeClr val="bg1">
                    <a:lumMod val="50000"/>
                  </a:schemeClr>
                </a:solidFill>
                <a:latin typeface="+mj-ea"/>
                <a:ea typeface="+mj-ea"/>
              </a:rPr>
              <a:t>本图示由</a:t>
            </a:r>
            <a:r>
              <a:rPr lang="en-US" altLang="zh-CN" dirty="0" err="1">
                <a:solidFill>
                  <a:schemeClr val="bg1">
                    <a:lumMod val="50000"/>
                  </a:schemeClr>
                </a:solidFill>
                <a:latin typeface="+mj-ea"/>
                <a:ea typeface="+mj-ea"/>
              </a:rPr>
              <a:t>iSlide</a:t>
            </a:r>
            <a:r>
              <a:rPr lang="en-US" altLang="zh-CN" dirty="0">
                <a:solidFill>
                  <a:schemeClr val="bg1">
                    <a:lumMod val="50000"/>
                  </a:schemeClr>
                </a:solidFill>
                <a:latin typeface="+mj-ea"/>
                <a:ea typeface="+mj-ea"/>
              </a:rPr>
              <a:t> </a:t>
            </a:r>
            <a:r>
              <a:rPr lang="zh-CN" altLang="en-US" dirty="0">
                <a:solidFill>
                  <a:schemeClr val="bg1">
                    <a:lumMod val="50000"/>
                  </a:schemeClr>
                </a:solidFill>
                <a:latin typeface="+mj-ea"/>
                <a:ea typeface="+mj-ea"/>
              </a:rPr>
              <a:t>设计提供 </a:t>
            </a:r>
            <a:r>
              <a:rPr lang="en-US" altLang="zh-CN" dirty="0">
                <a:solidFill>
                  <a:schemeClr val="bg1">
                    <a:lumMod val="50000"/>
                  </a:schemeClr>
                </a:solidFill>
                <a:latin typeface="+mj-ea"/>
                <a:ea typeface="+mj-ea"/>
              </a:rPr>
              <a:t>www.islide.cc</a:t>
            </a:r>
            <a:endParaRPr lang="zh-CN" altLang="en-US" dirty="0">
              <a:solidFill>
                <a:schemeClr val="bg1">
                  <a:lumMod val="50000"/>
                </a:schemeClr>
              </a:solidFill>
              <a:latin typeface="+mj-ea"/>
              <a:ea typeface="+mj-ea"/>
            </a:endParaRPr>
          </a:p>
        </p:txBody>
      </p:sp>
      <p:sp>
        <p:nvSpPr>
          <p:cNvPr id="7" name="文本框 46"/>
          <p:cNvSpPr txBox="1"/>
          <p:nvPr/>
        </p:nvSpPr>
        <p:spPr>
          <a:xfrm>
            <a:off x="1547665" y="3543858"/>
            <a:ext cx="6048671" cy="324632"/>
          </a:xfrm>
          <a:prstGeom prst="rect">
            <a:avLst/>
          </a:prstGeom>
        </p:spPr>
        <p:txBody>
          <a:bodyPr anchor="ctr">
            <a:normAutofit fontScale="92500" lnSpcReduction="20000"/>
          </a:bodyPr>
          <a:lstStyle/>
          <a:p>
            <a:pPr algn="ctr"/>
            <a:r>
              <a:rPr lang="zh-CN" altLang="en-US" sz="2000" b="1" dirty="0">
                <a:solidFill>
                  <a:schemeClr val="bg1">
                    <a:lumMod val="50000"/>
                  </a:schemeClr>
                </a:solidFill>
                <a:latin typeface="+mj-ea"/>
                <a:ea typeface="+mj-ea"/>
              </a:rPr>
              <a:t>请在形状中填充图片</a:t>
            </a:r>
            <a:endParaRPr lang="zh-CN" altLang="en-US" sz="2000" b="1" dirty="0">
              <a:solidFill>
                <a:schemeClr val="bg1">
                  <a:lumMod val="50000"/>
                </a:schemeClr>
              </a:solidFill>
              <a:latin typeface="+mj-ea"/>
              <a:ea typeface="+mj-ea"/>
            </a:endParaRPr>
          </a:p>
        </p:txBody>
      </p:sp>
    </p:spTree>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76" name="TextBox 75"/>
          <p:cNvSpPr txBox="1"/>
          <p:nvPr/>
        </p:nvSpPr>
        <p:spPr>
          <a:xfrm>
            <a:off x="2098223" y="2291269"/>
            <a:ext cx="5262979" cy="769441"/>
          </a:xfrm>
          <a:prstGeom prst="rect">
            <a:avLst/>
          </a:prstGeom>
          <a:noFill/>
        </p:spPr>
        <p:txBody>
          <a:bodyPr wrap="none" rtlCol="0">
            <a:spAutoFit/>
          </a:bodyPr>
          <a:lstStyle/>
          <a:p>
            <a:r>
              <a:rPr lang="zh-CN" altLang="en-US" sz="4400" b="1" dirty="0">
                <a:solidFill>
                  <a:schemeClr val="tx1">
                    <a:lumMod val="65000"/>
                    <a:lumOff val="35000"/>
                  </a:schemeClr>
                </a:solidFill>
                <a:latin typeface="微软雅黑" panose="020B0503020204020204" pitchFamily="34" charset="-122"/>
                <a:ea typeface="微软雅黑" panose="020B0503020204020204" pitchFamily="34" charset="-122"/>
              </a:rPr>
              <a:t>演讲完毕，谢谢观看</a:t>
            </a:r>
            <a:endParaRPr lang="zh-CN" altLang="en-US" sz="4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3089747" y="3069415"/>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8" name="TextBox 77"/>
          <p:cNvSpPr txBox="1"/>
          <p:nvPr/>
        </p:nvSpPr>
        <p:spPr>
          <a:xfrm>
            <a:off x="2160906" y="3446879"/>
            <a:ext cx="4752528" cy="276999"/>
          </a:xfrm>
          <a:prstGeom prst="rect">
            <a:avLst/>
          </a:prstGeom>
          <a:noFill/>
        </p:spPr>
        <p:txBody>
          <a:bodyPr wrap="square" rtlCol="0">
            <a:spAutoFit/>
          </a:bodyPr>
          <a:lstStyle/>
          <a:p>
            <a:pPr algn="ctr"/>
            <a:endParaRPr lang="zh-CN" altLang="en-US" sz="1200" dirty="0">
              <a:solidFill>
                <a:schemeClr val="tx1">
                  <a:lumMod val="65000"/>
                  <a:lumOff val="35000"/>
                </a:schemeClr>
              </a:solidFill>
            </a:endParaRPr>
          </a:p>
        </p:txBody>
      </p:sp>
      <p:sp>
        <p:nvSpPr>
          <p:cNvPr id="79" name="TextBox 78"/>
          <p:cNvSpPr txBox="1"/>
          <p:nvPr/>
        </p:nvSpPr>
        <p:spPr>
          <a:xfrm>
            <a:off x="3466375" y="1299413"/>
            <a:ext cx="2745452" cy="1200329"/>
          </a:xfrm>
          <a:prstGeom prst="rect">
            <a:avLst/>
          </a:prstGeom>
          <a:noFill/>
        </p:spPr>
        <p:txBody>
          <a:bodyPr wrap="square" rtlCol="0">
            <a:spAutoFit/>
          </a:bodyPr>
          <a:lstStyle/>
          <a:p>
            <a:r>
              <a:rPr lang="en-US" altLang="zh-CN" sz="7200" spc="-300" dirty="0">
                <a:solidFill>
                  <a:schemeClr val="tx1">
                    <a:lumMod val="65000"/>
                    <a:lumOff val="35000"/>
                  </a:schemeClr>
                </a:solidFill>
                <a:latin typeface="Broadway" panose="04040905080B02020502" pitchFamily="82" charset="0"/>
              </a:rPr>
              <a:t>2017</a:t>
            </a:r>
            <a:endParaRPr lang="zh-CN" altLang="en-US" sz="7200" spc="-300" dirty="0">
              <a:solidFill>
                <a:schemeClr val="tx1">
                  <a:lumMod val="65000"/>
                  <a:lumOff val="35000"/>
                </a:schemeClr>
              </a:solidFill>
              <a:latin typeface="Broadway" panose="04040905080B02020502" pitchFamily="82" charset="0"/>
            </a:endParaRPr>
          </a:p>
        </p:txBody>
      </p:sp>
    </p:spTree>
  </p:cSld>
  <p:clrMapOvr>
    <a:masterClrMapping/>
  </p:clrMapOvr>
  <p:transition spd="med" advClick="0" advTm="2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79"/>
                                        </p:tgtEl>
                                        <p:attrNameLst>
                                          <p:attrName>style.visibility</p:attrName>
                                        </p:attrNameLst>
                                      </p:cBhvr>
                                      <p:to>
                                        <p:strVal val="visible"/>
                                      </p:to>
                                    </p:set>
                                    <p:animEffect transition="in" filter="fade">
                                      <p:cBhvr>
                                        <p:cTn id="13" dur="1000"/>
                                        <p:tgtEl>
                                          <p:spTgt spid="79"/>
                                        </p:tgtEl>
                                      </p:cBhvr>
                                    </p:animEffect>
                                    <p:anim calcmode="lin" valueType="num">
                                      <p:cBhvr>
                                        <p:cTn id="14" dur="1000" fill="hold"/>
                                        <p:tgtEl>
                                          <p:spTgt spid="79"/>
                                        </p:tgtEl>
                                        <p:attrNameLst>
                                          <p:attrName>ppt_w</p:attrName>
                                        </p:attrNameLst>
                                      </p:cBhvr>
                                      <p:tavLst>
                                        <p:tav tm="0" fmla="#ppt_w*sin(2.5*pi*$)">
                                          <p:val>
                                            <p:fltVal val="0"/>
                                          </p:val>
                                        </p:tav>
                                        <p:tav tm="100000">
                                          <p:val>
                                            <p:fltVal val="1"/>
                                          </p:val>
                                        </p:tav>
                                      </p:tavLst>
                                    </p:anim>
                                    <p:anim calcmode="lin" valueType="num">
                                      <p:cBhvr>
                                        <p:cTn id="15" dur="1000" fill="hold"/>
                                        <p:tgtEl>
                                          <p:spTgt spid="79"/>
                                        </p:tgtEl>
                                        <p:attrNameLst>
                                          <p:attrName>ppt_h</p:attrName>
                                        </p:attrNameLst>
                                      </p:cBhvr>
                                      <p:tavLst>
                                        <p:tav tm="0">
                                          <p:val>
                                            <p:strVal val="#ppt_h"/>
                                          </p:val>
                                        </p:tav>
                                        <p:tav tm="100000">
                                          <p:val>
                                            <p:strVal val="#ppt_h"/>
                                          </p:val>
                                        </p:tav>
                                      </p:tavLst>
                                    </p:anim>
                                  </p:childTnLst>
                                </p:cTn>
                              </p:par>
                            </p:childTnLst>
                          </p:cTn>
                        </p:par>
                        <p:par>
                          <p:cTn id="16" fill="hold">
                            <p:stCondLst>
                              <p:cond delay="2299"/>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76"/>
                                        </p:tgtEl>
                                        <p:attrNameLst>
                                          <p:attrName>style.visibility</p:attrName>
                                        </p:attrNameLst>
                                      </p:cBhvr>
                                      <p:to>
                                        <p:strVal val="visible"/>
                                      </p:to>
                                    </p:set>
                                    <p:anim by="(-#ppt_w*2)" calcmode="lin" valueType="num">
                                      <p:cBhvr rctx="PPT">
                                        <p:cTn id="19" dur="500" autoRev="1" fill="hold">
                                          <p:stCondLst>
                                            <p:cond delay="0"/>
                                          </p:stCondLst>
                                        </p:cTn>
                                        <p:tgtEl>
                                          <p:spTgt spid="76"/>
                                        </p:tgtEl>
                                        <p:attrNameLst>
                                          <p:attrName>ppt_w</p:attrName>
                                        </p:attrNameLst>
                                      </p:cBhvr>
                                    </p:anim>
                                    <p:anim by="(#ppt_w*0.50)" calcmode="lin" valueType="num">
                                      <p:cBhvr>
                                        <p:cTn id="20" dur="500" decel="50000" autoRev="1" fill="hold">
                                          <p:stCondLst>
                                            <p:cond delay="0"/>
                                          </p:stCondLst>
                                        </p:cTn>
                                        <p:tgtEl>
                                          <p:spTgt spid="76"/>
                                        </p:tgtEl>
                                        <p:attrNameLst>
                                          <p:attrName>ppt_x</p:attrName>
                                        </p:attrNameLst>
                                      </p:cBhvr>
                                    </p:anim>
                                    <p:anim from="(-#ppt_h/2)" to="(#ppt_y)" calcmode="lin" valueType="num">
                                      <p:cBhvr>
                                        <p:cTn id="21" dur="1000" fill="hold">
                                          <p:stCondLst>
                                            <p:cond delay="0"/>
                                          </p:stCondLst>
                                        </p:cTn>
                                        <p:tgtEl>
                                          <p:spTgt spid="76"/>
                                        </p:tgtEl>
                                        <p:attrNameLst>
                                          <p:attrName>ppt_y</p:attrName>
                                        </p:attrNameLst>
                                      </p:cBhvr>
                                    </p:anim>
                                    <p:animRot by="21600000">
                                      <p:cBhvr>
                                        <p:cTn id="22" dur="1000" fill="hold">
                                          <p:stCondLst>
                                            <p:cond delay="0"/>
                                          </p:stCondLst>
                                        </p:cTn>
                                        <p:tgtEl>
                                          <p:spTgt spid="76"/>
                                        </p:tgtEl>
                                        <p:attrNameLst>
                                          <p:attrName>r</p:attrName>
                                        </p:attrNameLst>
                                      </p:cBhvr>
                                    </p:animRot>
                                  </p:childTnLst>
                                </p:cTn>
                              </p:par>
                            </p:childTnLst>
                          </p:cTn>
                        </p:par>
                        <p:par>
                          <p:cTn id="23" fill="hold">
                            <p:stCondLst>
                              <p:cond delay="4099"/>
                            </p:stCondLst>
                            <p:childTnLst>
                              <p:par>
                                <p:cTn id="24" presetID="40" presetClass="entr" presetSubtype="0" fill="hold" grpId="0" nodeType="afterEffect">
                                  <p:stCondLst>
                                    <p:cond delay="0"/>
                                  </p:stCondLst>
                                  <p:iterate type="lt">
                                    <p:tmPct val="10000"/>
                                  </p:iterate>
                                  <p:childTnLst>
                                    <p:set>
                                      <p:cBhvr>
                                        <p:cTn id="25" dur="1" fill="hold">
                                          <p:stCondLst>
                                            <p:cond delay="0"/>
                                          </p:stCondLst>
                                        </p:cTn>
                                        <p:tgtEl>
                                          <p:spTgt spid="77"/>
                                        </p:tgtEl>
                                        <p:attrNameLst>
                                          <p:attrName>style.visibility</p:attrName>
                                        </p:attrNameLst>
                                      </p:cBhvr>
                                      <p:to>
                                        <p:strVal val="visible"/>
                                      </p:to>
                                    </p:set>
                                    <p:animEffect transition="in" filter="fade">
                                      <p:cBhvr>
                                        <p:cTn id="26" dur="1000"/>
                                        <p:tgtEl>
                                          <p:spTgt spid="77"/>
                                        </p:tgtEl>
                                      </p:cBhvr>
                                    </p:animEffect>
                                    <p:anim calcmode="lin" valueType="num">
                                      <p:cBhvr>
                                        <p:cTn id="27" dur="1000" fill="hold"/>
                                        <p:tgtEl>
                                          <p:spTgt spid="77"/>
                                        </p:tgtEl>
                                        <p:attrNameLst>
                                          <p:attrName>ppt_x</p:attrName>
                                        </p:attrNameLst>
                                      </p:cBhvr>
                                      <p:tavLst>
                                        <p:tav tm="0">
                                          <p:val>
                                            <p:strVal val="#ppt_x-.1"/>
                                          </p:val>
                                        </p:tav>
                                        <p:tav tm="100000">
                                          <p:val>
                                            <p:strVal val="#ppt_x"/>
                                          </p:val>
                                        </p:tav>
                                      </p:tavLst>
                                    </p:anim>
                                    <p:anim calcmode="lin" valueType="num">
                                      <p:cBhvr>
                                        <p:cTn id="28" dur="1000" fill="hold"/>
                                        <p:tgtEl>
                                          <p:spTgt spid="77"/>
                                        </p:tgtEl>
                                        <p:attrNameLst>
                                          <p:attrName>ppt_y</p:attrName>
                                        </p:attrNameLst>
                                      </p:cBhvr>
                                      <p:tavLst>
                                        <p:tav tm="0">
                                          <p:val>
                                            <p:strVal val="#ppt_y"/>
                                          </p:val>
                                        </p:tav>
                                        <p:tav tm="100000">
                                          <p:val>
                                            <p:strVal val="#ppt_y"/>
                                          </p:val>
                                        </p:tav>
                                      </p:tavLst>
                                    </p:anim>
                                  </p:childTnLst>
                                </p:cTn>
                              </p:par>
                            </p:childTnLst>
                          </p:cTn>
                        </p:par>
                        <p:par>
                          <p:cTn id="29" fill="hold">
                            <p:stCondLst>
                              <p:cond delay="6699"/>
                            </p:stCondLst>
                            <p:childTnLst>
                              <p:par>
                                <p:cTn id="30" presetID="42" presetClass="entr" presetSubtype="0" fill="hold" grpId="0" nodeType="afterEffect" nodePh="1">
                                  <p:stCondLst>
                                    <p:cond delay="0"/>
                                  </p:stCondLst>
                                  <p:endCondLst>
                                    <p:cond evt="begin" delay="0">
                                      <p:tn val="30"/>
                                    </p:cond>
                                  </p:endCondLst>
                                  <p:childTnLst>
                                    <p:set>
                                      <p:cBhvr>
                                        <p:cTn id="31" dur="1" fill="hold">
                                          <p:stCondLst>
                                            <p:cond delay="0"/>
                                          </p:stCondLst>
                                        </p:cTn>
                                        <p:tgtEl>
                                          <p:spTgt spid="78"/>
                                        </p:tgtEl>
                                        <p:attrNameLst>
                                          <p:attrName>style.visibility</p:attrName>
                                        </p:attrNameLst>
                                      </p:cBhvr>
                                      <p:to>
                                        <p:strVal val="visible"/>
                                      </p:to>
                                    </p:set>
                                    <p:animEffect transition="in" filter="fade">
                                      <p:cBhvr>
                                        <p:cTn id="32" dur="1000"/>
                                        <p:tgtEl>
                                          <p:spTgt spid="78"/>
                                        </p:tgtEl>
                                      </p:cBhvr>
                                    </p:animEffect>
                                    <p:anim calcmode="lin" valueType="num">
                                      <p:cBhvr>
                                        <p:cTn id="33" dur="1000" fill="hold"/>
                                        <p:tgtEl>
                                          <p:spTgt spid="78"/>
                                        </p:tgtEl>
                                        <p:attrNameLst>
                                          <p:attrName>ppt_x</p:attrName>
                                        </p:attrNameLst>
                                      </p:cBhvr>
                                      <p:tavLst>
                                        <p:tav tm="0">
                                          <p:val>
                                            <p:strVal val="#ppt_x"/>
                                          </p:val>
                                        </p:tav>
                                        <p:tav tm="100000">
                                          <p:val>
                                            <p:strVal val="#ppt_x"/>
                                          </p:val>
                                        </p:tav>
                                      </p:tavLst>
                                    </p:anim>
                                    <p:anim calcmode="lin" valueType="num">
                                      <p:cBhvr>
                                        <p:cTn id="34"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Lst>
  </p:timing>
</p:sld>
</file>

<file path=ppt/tags/tag1.xml><?xml version="1.0" encoding="utf-8"?>
<p:tagLst xmlns:p="http://schemas.openxmlformats.org/presentationml/2006/main">
  <p:tag name="MH" val="20161022203400"/>
  <p:tag name="MH_LIBRARY" val="GRAPHIC"/>
  <p:tag name="MH_TYPE" val="SubTitle"/>
  <p:tag name="MH_ORDER" val="1"/>
</p:tagLst>
</file>

<file path=ppt/tags/tag2.xml><?xml version="1.0" encoding="utf-8"?>
<p:tagLst xmlns:p="http://schemas.openxmlformats.org/presentationml/2006/main">
  <p:tag name="MH" val="20161022203400"/>
  <p:tag name="MH_LIBRARY" val="GRAPHIC"/>
  <p:tag name="MH_TYPE" val="Other"/>
  <p:tag name="MH_ORDER" val="1"/>
</p:tagLst>
</file>

<file path=ppt/tags/tag3.xml><?xml version="1.0" encoding="utf-8"?>
<p:tagLst xmlns:p="http://schemas.openxmlformats.org/presentationml/2006/main">
  <p:tag name="MH" val="20161022203400"/>
  <p:tag name="MH_LIBRARY" val="GRAPHIC"/>
  <p:tag name="MH_TYPE" val="SubTitle"/>
  <p:tag name="MH_ORDER" val="2"/>
</p:tagLst>
</file>

<file path=ppt/tags/tag4.xml><?xml version="1.0" encoding="utf-8"?>
<p:tagLst xmlns:p="http://schemas.openxmlformats.org/presentationml/2006/main">
  <p:tag name="MH" val="20161022203400"/>
  <p:tag name="MH_LIBRARY" val="GRAPHIC"/>
  <p:tag name="MH_TYPE" val="Other"/>
  <p:tag name="MH_ORDER" val="2"/>
</p:tagLst>
</file>

<file path=ppt/tags/tag5.xml><?xml version="1.0" encoding="utf-8"?>
<p:tagLst xmlns:p="http://schemas.openxmlformats.org/presentationml/2006/main">
  <p:tag name="MH" val="20161022203400"/>
  <p:tag name="MH_LIBRARY" val="GRAPHIC"/>
  <p:tag name="MH_TYPE" val="SubTitle"/>
  <p:tag name="MH_ORDER" val="3"/>
</p:tagLst>
</file>

<file path=ppt/tags/tag6.xml><?xml version="1.0" encoding="utf-8"?>
<p:tagLst xmlns:p="http://schemas.openxmlformats.org/presentationml/2006/main">
  <p:tag name="MH" val="20161022203400"/>
  <p:tag name="MH_LIBRARY" val="GRAPHIC"/>
  <p:tag name="MH_TYPE" val="Other"/>
  <p:tag name="MH_ORDER" val="3"/>
</p:tagLst>
</file>

<file path=ppt/tags/tag7.xml><?xml version="1.0" encoding="utf-8"?>
<p:tagLst xmlns:p="http://schemas.openxmlformats.org/presentationml/2006/main">
  <p:tag name="MH" val="20161022203400"/>
  <p:tag name="MH_LIBRARY" val="GRAPHIC"/>
  <p:tag name="MH_TYPE" val="SubTitle"/>
  <p:tag name="MH_ORDER" val="4"/>
</p:tagLst>
</file>

<file path=ppt/tags/tag8.xml><?xml version="1.0" encoding="utf-8"?>
<p:tagLst xmlns:p="http://schemas.openxmlformats.org/presentationml/2006/main">
  <p:tag name="MH" val="20161022203400"/>
  <p:tag name="MH_LIBRARY" val="GRAPHIC"/>
  <p:tag name="MH_TYPE" val="Other"/>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MH_TYPE" val="#NeiR#"/>
  <p:tag name="MH_NUMBER" val="4"/>
  <p:tag name="MH_CATEGORY" val="#BingLLB#"/>
  <p:tag name="MH_LAYOUT" val="SubTitle"/>
  <p:tag name="MH" val="20161022203400"/>
  <p:tag name="MH_LIBRARY" val="GRAPHIC"/>
</p:tagLst>
</file>

<file path=ppt/theme/theme1.xml><?xml version="1.0" encoding="utf-8"?>
<a:theme xmlns:a="http://schemas.openxmlformats.org/drawingml/2006/main" name="Office 主题​​">
  <a:themeElements>
    <a:clrScheme name="自定义 68">
      <a:dk1>
        <a:sysClr val="windowText" lastClr="000000"/>
      </a:dk1>
      <a:lt1>
        <a:sysClr val="window" lastClr="FFFFFF"/>
      </a:lt1>
      <a:dk2>
        <a:srgbClr val="335B74"/>
      </a:dk2>
      <a:lt2>
        <a:srgbClr val="7F7F7F"/>
      </a:lt2>
      <a:accent1>
        <a:srgbClr val="2683C6"/>
      </a:accent1>
      <a:accent2>
        <a:srgbClr val="CE4242"/>
      </a:accent2>
      <a:accent3>
        <a:srgbClr val="2683C6"/>
      </a:accent3>
      <a:accent4>
        <a:srgbClr val="CE4242"/>
      </a:accent4>
      <a:accent5>
        <a:srgbClr val="2683C6"/>
      </a:accent5>
      <a:accent6>
        <a:srgbClr val="1CADE4"/>
      </a:accent6>
      <a:hlink>
        <a:srgbClr val="CE4242"/>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5514</Words>
  <Application>WPS 演示</Application>
  <PresentationFormat>全屏显示(16:9)</PresentationFormat>
  <Paragraphs>439</Paragraphs>
  <Slides>25</Slides>
  <Notes>17</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Arial</vt:lpstr>
      <vt:lpstr>宋体</vt:lpstr>
      <vt:lpstr>Wingdings</vt:lpstr>
      <vt:lpstr>微软雅黑</vt:lpstr>
      <vt:lpstr>Broadway</vt:lpstr>
      <vt:lpstr>Arial Narrow</vt:lpstr>
      <vt:lpstr>Calibri</vt:lpstr>
      <vt:lpstr>Calibri</vt:lpstr>
      <vt:lpstr>Arial Unicode MS</vt:lpstr>
      <vt:lpstr>Source Sans Pro</vt:lpstr>
      <vt:lpstr>Open Sans</vt:lpstr>
      <vt:lpstr>Open Sans</vt:lpstr>
      <vt:lpstr>Open Sans Light</vt:lpstr>
      <vt:lpstr>Impact</vt:lpstr>
      <vt:lpstr>Arial</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拉普耶鲁</cp:lastModifiedBy>
  <cp:revision>408</cp:revision>
  <dcterms:created xsi:type="dcterms:W3CDTF">2014-11-09T01:07:00Z</dcterms:created>
  <dcterms:modified xsi:type="dcterms:W3CDTF">2018-01-22T07:14:06Z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