
<file path=[Content_Types].xml><?xml version="1.0" encoding="utf-8"?>
<Types xmlns="http://schemas.openxmlformats.org/package/2006/content-types">
  <Default Extension="png" ContentType="image/png"/>
  <Default Extension="wma" ContentType="audio/x-ms-wma"/>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handoutMasterIdLst>
    <p:handoutMasterId r:id="rId31"/>
  </p:handoutMasterIdLst>
  <p:sldIdLst>
    <p:sldId id="1015" r:id="rId2"/>
    <p:sldId id="934" r:id="rId3"/>
    <p:sldId id="1000" r:id="rId4"/>
    <p:sldId id="937" r:id="rId5"/>
    <p:sldId id="971" r:id="rId6"/>
    <p:sldId id="981" r:id="rId7"/>
    <p:sldId id="993" r:id="rId8"/>
    <p:sldId id="982" r:id="rId9"/>
    <p:sldId id="983" r:id="rId10"/>
    <p:sldId id="992" r:id="rId11"/>
    <p:sldId id="995" r:id="rId12"/>
    <p:sldId id="1014" r:id="rId13"/>
    <p:sldId id="972" r:id="rId14"/>
    <p:sldId id="973" r:id="rId15"/>
    <p:sldId id="997" r:id="rId16"/>
    <p:sldId id="984" r:id="rId17"/>
    <p:sldId id="974" r:id="rId18"/>
    <p:sldId id="998" r:id="rId19"/>
    <p:sldId id="975" r:id="rId20"/>
    <p:sldId id="979" r:id="rId21"/>
    <p:sldId id="986" r:id="rId22"/>
    <p:sldId id="976" r:id="rId23"/>
    <p:sldId id="977" r:id="rId24"/>
    <p:sldId id="978" r:id="rId25"/>
    <p:sldId id="988" r:id="rId26"/>
    <p:sldId id="1013" r:id="rId27"/>
    <p:sldId id="999" r:id="rId28"/>
    <p:sldId id="1016" r:id="rId29"/>
  </p:sldIdLst>
  <p:sldSz cx="12196763" cy="6858000"/>
  <p:notesSz cx="6858000" cy="9144000"/>
  <p:custDataLst>
    <p:tags r:id="rId32"/>
  </p:custDataLst>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142">
          <p15:clr>
            <a:srgbClr val="A4A3A4"/>
          </p15:clr>
        </p15:guide>
        <p15:guide id="2" pos="384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97A6"/>
    <a:srgbClr val="EAEAEA"/>
    <a:srgbClr val="F8F8F8"/>
    <a:srgbClr val="006BBC"/>
    <a:srgbClr val="DDDDDD"/>
    <a:srgbClr val="0DC2D5"/>
    <a:srgbClr val="17DCF1"/>
    <a:srgbClr val="12D0CB"/>
    <a:srgbClr val="FDE673"/>
    <a:srgbClr val="FDE1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586" autoAdjust="0"/>
    <p:restoredTop sz="49635" autoAdjust="0"/>
  </p:normalViewPr>
  <p:slideViewPr>
    <p:cSldViewPr snapToObjects="1">
      <p:cViewPr varScale="1">
        <p:scale>
          <a:sx n="90" d="100"/>
          <a:sy n="90" d="100"/>
        </p:scale>
        <p:origin x="66" y="78"/>
      </p:cViewPr>
      <p:guideLst>
        <p:guide orient="horz" pos="2142"/>
        <p:guide pos="3841"/>
      </p:guideLst>
    </p:cSldViewPr>
  </p:slideViewPr>
  <p:outlineViewPr>
    <p:cViewPr>
      <p:scale>
        <a:sx n="33" d="100"/>
        <a:sy n="33" d="100"/>
      </p:scale>
      <p:origin x="0" y="0"/>
    </p:cViewPr>
  </p:outlineViewPr>
  <p:notesTextViewPr>
    <p:cViewPr>
      <p:scale>
        <a:sx n="1" d="1"/>
        <a:sy n="1" d="1"/>
      </p:scale>
      <p:origin x="0" y="0"/>
    </p:cViewPr>
  </p:notesTextViewPr>
  <p:sorterViewPr>
    <p:cViewPr>
      <p:scale>
        <a:sx n="60" d="100"/>
        <a:sy n="60" d="100"/>
      </p:scale>
      <p:origin x="0" y="0"/>
    </p:cViewPr>
  </p:sorterViewPr>
  <p:notesViewPr>
    <p:cSldViewPr snapToObjects="1">
      <p:cViewPr varScale="1">
        <p:scale>
          <a:sx n="69" d="100"/>
          <a:sy n="69" d="100"/>
        </p:scale>
        <p:origin x="-283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E610686-844B-4A1B-87C8-BB90DB4BAB84}" type="slidenum">
              <a:rPr lang="zh-CN" altLang="en-US" smtClean="0"/>
              <a:t>‹#›</a:t>
            </a:fld>
            <a:endParaRPr lang="zh-CN" altLang="en-US"/>
          </a:p>
        </p:txBody>
      </p:sp>
    </p:spTree>
    <p:extLst>
      <p:ext uri="{BB962C8B-B14F-4D97-AF65-F5344CB8AC3E}">
        <p14:creationId xmlns:p14="http://schemas.microsoft.com/office/powerpoint/2010/main" val="38065553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fld id="{B9EEDA17-7CE7-49CA-897E-A1888A19DA62}" type="datetimeFigureOut">
              <a:rPr lang="zh-CN" altLang="en-US"/>
              <a:pPr/>
              <a:t>2018/8/27</a:t>
            </a:fld>
            <a:endParaRPr lang="en-US"/>
          </a:p>
        </p:txBody>
      </p:sp>
      <p:sp>
        <p:nvSpPr>
          <p:cNvPr id="3076" name="Rectangle 4"/>
          <p:cNvSpPr>
            <a:spLocks noGrp="1" noRot="1" noChangeAspect="1" noChangeArrowheads="1"/>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fld id="{CE1689F0-D8FB-450F-A36F-553F26501FEE}" type="slidenum">
              <a:rPr lang="zh-CN" altLang="en-US"/>
              <a:pPr/>
              <a:t>‹#›</a:t>
            </a:fld>
            <a:endParaRPr lang="en-US"/>
          </a:p>
        </p:txBody>
      </p:sp>
    </p:spTree>
    <p:extLst>
      <p:ext uri="{BB962C8B-B14F-4D97-AF65-F5344CB8AC3E}">
        <p14:creationId xmlns:p14="http://schemas.microsoft.com/office/powerpoint/2010/main" val="21761610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3362210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575062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575062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575062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35750624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5750624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35750624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3362210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886049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25624" y="908050"/>
            <a:ext cx="10601349" cy="635000"/>
          </a:xfrm>
        </p:spPr>
        <p:txBody>
          <a:bodyPr/>
          <a:lstStyle>
            <a:lvl1pPr>
              <a:defRPr>
                <a:solidFill>
                  <a:schemeClr val="accent1"/>
                </a:solidFill>
              </a:defRPr>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825624" y="1600200"/>
            <a:ext cx="10601349" cy="4525963"/>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64612118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solidFill>
                  <a:srgbClr val="F8F8F8"/>
                </a:solidFill>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solidFill>
                  <a:srgbClr val="F8F8F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388542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78988802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297472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4204940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534120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204799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989314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978274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0894309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146913" y="2886609"/>
            <a:ext cx="1060349" cy="7987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430462" y="2758265"/>
            <a:ext cx="1096814" cy="8389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1040451" y="1447779"/>
            <a:ext cx="3013731" cy="23762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4467436" y="3771071"/>
            <a:ext cx="524127" cy="3956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7376340" y="2904246"/>
            <a:ext cx="401158" cy="3023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5277817" y="2574149"/>
            <a:ext cx="981731" cy="75091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a:extLst>
              <a:ext uri="{28A0092B-C50C-407E-A947-70E740481C1C}">
                <a14:useLocalDpi xmlns:a14="http://schemas.microsoft.com/office/drawing/2010/main"/>
              </a:ext>
            </a:extLst>
          </a:blip>
          <a:srcRect/>
          <a:stretch>
            <a:fillRect/>
          </a:stretch>
        </p:blipFill>
        <p:spPr bwMode="auto">
          <a:xfrm>
            <a:off x="3261942" y="3206628"/>
            <a:ext cx="1477636" cy="112384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a:extLst>
              <a:ext uri="{28A0092B-C50C-407E-A947-70E740481C1C}">
                <a14:useLocalDpi xmlns:a14="http://schemas.microsoft.com/office/drawing/2010/main"/>
              </a:ext>
            </a:extLst>
          </a:blip>
          <a:srcRect/>
          <a:stretch>
            <a:fillRect/>
          </a:stretch>
        </p:blipFill>
        <p:spPr bwMode="auto">
          <a:xfrm>
            <a:off x="5352404" y="3446014"/>
            <a:ext cx="1834444" cy="14363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screen">
            <a:extLst>
              <a:ext uri="{28A0092B-C50C-407E-A947-70E740481C1C}">
                <a14:useLocalDpi xmlns:a14="http://schemas.microsoft.com/office/drawing/2010/main"/>
              </a:ext>
            </a:extLst>
          </a:blip>
          <a:srcRect/>
          <a:stretch>
            <a:fillRect/>
          </a:stretch>
        </p:blipFill>
        <p:spPr bwMode="auto">
          <a:xfrm>
            <a:off x="9886102" y="2725338"/>
            <a:ext cx="1116794" cy="85170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screen">
            <a:extLst>
              <a:ext uri="{28A0092B-C50C-407E-A947-70E740481C1C}">
                <a14:useLocalDpi xmlns:a14="http://schemas.microsoft.com/office/drawing/2010/main"/>
              </a:ext>
            </a:extLst>
          </a:blip>
          <a:srcRect/>
          <a:stretch>
            <a:fillRect/>
          </a:stretch>
        </p:blipFill>
        <p:spPr bwMode="auto">
          <a:xfrm>
            <a:off x="7942800" y="3624920"/>
            <a:ext cx="522112" cy="39309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screen">
            <a:extLst>
              <a:ext uri="{28A0092B-C50C-407E-A947-70E740481C1C}">
                <a14:useLocalDpi xmlns:a14="http://schemas.microsoft.com/office/drawing/2010/main"/>
              </a:ext>
            </a:extLst>
          </a:blip>
          <a:srcRect/>
          <a:stretch>
            <a:fillRect/>
          </a:stretch>
        </p:blipFill>
        <p:spPr bwMode="auto">
          <a:xfrm>
            <a:off x="11254880" y="2365000"/>
            <a:ext cx="522110" cy="39309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a:extLst>
              <a:ext uri="{28A0092B-C50C-407E-A947-70E740481C1C}">
                <a14:useLocalDpi xmlns:a14="http://schemas.microsoft.com/office/drawing/2010/main"/>
              </a:ext>
            </a:extLst>
          </a:blip>
          <a:srcRect/>
          <a:stretch>
            <a:fillRect/>
          </a:stretch>
        </p:blipFill>
        <p:spPr bwMode="auto">
          <a:xfrm>
            <a:off x="2054437" y="2795894"/>
            <a:ext cx="1697365" cy="142874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3983626" y="2785815"/>
            <a:ext cx="437445" cy="3653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a:extLst>
              <a:ext uri="{28A0092B-C50C-407E-A947-70E740481C1C}">
                <a14:useLocalDpi xmlns:a14="http://schemas.microsoft.com/office/drawing/2010/main"/>
              </a:ext>
            </a:extLst>
          </a:blip>
          <a:srcRect/>
          <a:stretch>
            <a:fillRect/>
          </a:stretch>
        </p:blipFill>
        <p:spPr bwMode="auto">
          <a:xfrm>
            <a:off x="8519340" y="3325061"/>
            <a:ext cx="703540" cy="58712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9239008" y="2909285"/>
            <a:ext cx="360841" cy="30238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9744990" y="3446013"/>
            <a:ext cx="282222" cy="236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7560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0"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0"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0"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0"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0"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dirty="0" smtClean="0"/>
              <a:t>单击此处编辑母版标题样式</a:t>
            </a:r>
          </a:p>
        </p:txBody>
      </p:sp>
      <p:sp>
        <p:nvSpPr>
          <p:cNvPr id="1027"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dirty="0" smtClean="0"/>
              <a:t>单击此处编辑母版文本样式</a:t>
            </a:r>
          </a:p>
          <a:p>
            <a:pPr lvl="1"/>
            <a:r>
              <a:rPr lang="zh-CN" dirty="0" smtClean="0"/>
              <a:t>第二级</a:t>
            </a:r>
          </a:p>
        </p:txBody>
      </p:sp>
    </p:spTree>
    <p:extLst>
      <p:ext uri="{BB962C8B-B14F-4D97-AF65-F5344CB8AC3E}">
        <p14:creationId xmlns:p14="http://schemas.microsoft.com/office/powerpoint/2010/main" val="25681296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84" r:id="rId12"/>
  </p:sldLayoutIdLst>
  <p:timing>
    <p:tnLst>
      <p:par>
        <p:cTn id="1" dur="indefinite" restart="never" nodeType="tmRoot"/>
      </p:par>
    </p:tnLst>
  </p:timing>
  <p:txStyles>
    <p:titleStyle>
      <a:lvl1pPr algn="l" rtl="0" fontAlgn="base">
        <a:spcBef>
          <a:spcPct val="0"/>
        </a:spcBef>
        <a:spcAft>
          <a:spcPct val="0"/>
        </a:spcAft>
        <a:defRPr sz="2400">
          <a:solidFill>
            <a:schemeClr val="accent1"/>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p:titleStyle>
    <p:bodyStyle>
      <a:lvl1pPr marL="342900" indent="-342900" algn="l" rtl="0" fontAlgn="base">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ma"/><Relationship Id="rId1" Type="http://schemas.microsoft.com/office/2007/relationships/media" Target="../media/media1.wma"/><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25.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0.jpg"/><Relationship Id="rId4" Type="http://schemas.openxmlformats.org/officeDocument/2006/relationships/image" Target="../media/image29.jp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5">
            <a:lum/>
          </a:blip>
          <a:srcRect/>
          <a:stretch>
            <a:fillRect t="-3000" b="-3000"/>
          </a:stretch>
        </a:blipFill>
        <a:effectLst/>
      </p:bgPr>
    </p:bg>
    <p:spTree>
      <p:nvGrpSpPr>
        <p:cNvPr id="1" name=""/>
        <p:cNvGrpSpPr/>
        <p:nvPr/>
      </p:nvGrpSpPr>
      <p:grpSpPr>
        <a:xfrm>
          <a:off x="0" y="0"/>
          <a:ext cx="0" cy="0"/>
          <a:chOff x="0" y="0"/>
          <a:chExt cx="0" cy="0"/>
        </a:xfrm>
      </p:grpSpPr>
      <p:sp>
        <p:nvSpPr>
          <p:cNvPr id="43" name="Freeform 24"/>
          <p:cNvSpPr>
            <a:spLocks noEditPoints="1"/>
          </p:cNvSpPr>
          <p:nvPr/>
        </p:nvSpPr>
        <p:spPr bwMode="auto">
          <a:xfrm>
            <a:off x="59576149" y="119219663"/>
            <a:ext cx="20054887" cy="15592425"/>
          </a:xfrm>
          <a:custGeom>
            <a:avLst/>
            <a:gdLst>
              <a:gd name="T0" fmla="*/ 1963 w 12633"/>
              <a:gd name="T1" fmla="*/ 0 h 9822"/>
              <a:gd name="T2" fmla="*/ 1963 w 12633"/>
              <a:gd name="T3" fmla="*/ 3996 h 9822"/>
              <a:gd name="T4" fmla="*/ 1951 w 12633"/>
              <a:gd name="T5" fmla="*/ 4367 h 9822"/>
              <a:gd name="T6" fmla="*/ 1926 w 12633"/>
              <a:gd name="T7" fmla="*/ 4701 h 9822"/>
              <a:gd name="T8" fmla="*/ 1877 w 12633"/>
              <a:gd name="T9" fmla="*/ 5022 h 9822"/>
              <a:gd name="T10" fmla="*/ 1828 w 12633"/>
              <a:gd name="T11" fmla="*/ 5332 h 9822"/>
              <a:gd name="T12" fmla="*/ 1741 w 12633"/>
              <a:gd name="T13" fmla="*/ 5604 h 9822"/>
              <a:gd name="T14" fmla="*/ 1655 w 12633"/>
              <a:gd name="T15" fmla="*/ 5864 h 9822"/>
              <a:gd name="T16" fmla="*/ 1605 w 12633"/>
              <a:gd name="T17" fmla="*/ 5987 h 9822"/>
              <a:gd name="T18" fmla="*/ 1544 w 12633"/>
              <a:gd name="T19" fmla="*/ 6099 h 9822"/>
              <a:gd name="T20" fmla="*/ 1482 w 12633"/>
              <a:gd name="T21" fmla="*/ 6210 h 9822"/>
              <a:gd name="T22" fmla="*/ 1420 w 12633"/>
              <a:gd name="T23" fmla="*/ 6309 h 9822"/>
              <a:gd name="T24" fmla="*/ 1284 w 12633"/>
              <a:gd name="T25" fmla="*/ 6507 h 9822"/>
              <a:gd name="T26" fmla="*/ 1136 w 12633"/>
              <a:gd name="T27" fmla="*/ 6692 h 9822"/>
              <a:gd name="T28" fmla="*/ 976 w 12633"/>
              <a:gd name="T29" fmla="*/ 6878 h 9822"/>
              <a:gd name="T30" fmla="*/ 803 w 12633"/>
              <a:gd name="T31" fmla="*/ 7039 h 9822"/>
              <a:gd name="T32" fmla="*/ 617 w 12633"/>
              <a:gd name="T33" fmla="*/ 7200 h 9822"/>
              <a:gd name="T34" fmla="*/ 420 w 12633"/>
              <a:gd name="T35" fmla="*/ 7336 h 9822"/>
              <a:gd name="T36" fmla="*/ 222 w 12633"/>
              <a:gd name="T37" fmla="*/ 7472 h 9822"/>
              <a:gd name="T38" fmla="*/ 0 w 12633"/>
              <a:gd name="T39" fmla="*/ 7595 h 9822"/>
              <a:gd name="T40" fmla="*/ 0 w 12633"/>
              <a:gd name="T41" fmla="*/ 9822 h 9822"/>
              <a:gd name="T42" fmla="*/ 284 w 12633"/>
              <a:gd name="T43" fmla="*/ 9723 h 9822"/>
              <a:gd name="T44" fmla="*/ 543 w 12633"/>
              <a:gd name="T45" fmla="*/ 9624 h 9822"/>
              <a:gd name="T46" fmla="*/ 803 w 12633"/>
              <a:gd name="T47" fmla="*/ 9525 h 9822"/>
              <a:gd name="T48" fmla="*/ 1062 w 12633"/>
              <a:gd name="T49" fmla="*/ 9414 h 9822"/>
              <a:gd name="T50" fmla="*/ 1297 w 12633"/>
              <a:gd name="T51" fmla="*/ 9290 h 9822"/>
              <a:gd name="T52" fmla="*/ 1531 w 12633"/>
              <a:gd name="T53" fmla="*/ 9166 h 9822"/>
              <a:gd name="T54" fmla="*/ 1766 w 12633"/>
              <a:gd name="T55" fmla="*/ 9043 h 9822"/>
              <a:gd name="T56" fmla="*/ 1976 w 12633"/>
              <a:gd name="T57" fmla="*/ 8907 h 9822"/>
              <a:gd name="T58" fmla="*/ 2186 w 12633"/>
              <a:gd name="T59" fmla="*/ 8758 h 9822"/>
              <a:gd name="T60" fmla="*/ 2383 w 12633"/>
              <a:gd name="T61" fmla="*/ 8610 h 9822"/>
              <a:gd name="T62" fmla="*/ 2569 w 12633"/>
              <a:gd name="T63" fmla="*/ 8449 h 9822"/>
              <a:gd name="T64" fmla="*/ 2754 w 12633"/>
              <a:gd name="T65" fmla="*/ 8288 h 9822"/>
              <a:gd name="T66" fmla="*/ 2914 w 12633"/>
              <a:gd name="T67" fmla="*/ 8115 h 9822"/>
              <a:gd name="T68" fmla="*/ 3075 w 12633"/>
              <a:gd name="T69" fmla="*/ 7942 h 9822"/>
              <a:gd name="T70" fmla="*/ 3235 w 12633"/>
              <a:gd name="T71" fmla="*/ 7756 h 9822"/>
              <a:gd name="T72" fmla="*/ 3371 w 12633"/>
              <a:gd name="T73" fmla="*/ 7571 h 9822"/>
              <a:gd name="T74" fmla="*/ 3507 w 12633"/>
              <a:gd name="T75" fmla="*/ 7373 h 9822"/>
              <a:gd name="T76" fmla="*/ 3631 w 12633"/>
              <a:gd name="T77" fmla="*/ 7175 h 9822"/>
              <a:gd name="T78" fmla="*/ 3754 w 12633"/>
              <a:gd name="T79" fmla="*/ 6952 h 9822"/>
              <a:gd name="T80" fmla="*/ 3853 w 12633"/>
              <a:gd name="T81" fmla="*/ 6742 h 9822"/>
              <a:gd name="T82" fmla="*/ 3952 w 12633"/>
              <a:gd name="T83" fmla="*/ 6507 h 9822"/>
              <a:gd name="T84" fmla="*/ 4051 w 12633"/>
              <a:gd name="T85" fmla="*/ 6272 h 9822"/>
              <a:gd name="T86" fmla="*/ 4137 w 12633"/>
              <a:gd name="T87" fmla="*/ 6024 h 9822"/>
              <a:gd name="T88" fmla="*/ 4199 w 12633"/>
              <a:gd name="T89" fmla="*/ 5777 h 9822"/>
              <a:gd name="T90" fmla="*/ 4273 w 12633"/>
              <a:gd name="T91" fmla="*/ 5517 h 9822"/>
              <a:gd name="T92" fmla="*/ 4322 w 12633"/>
              <a:gd name="T93" fmla="*/ 5245 h 9822"/>
              <a:gd name="T94" fmla="*/ 4372 w 12633"/>
              <a:gd name="T95" fmla="*/ 4973 h 9822"/>
              <a:gd name="T96" fmla="*/ 4409 w 12633"/>
              <a:gd name="T97" fmla="*/ 4688 h 9822"/>
              <a:gd name="T98" fmla="*/ 4446 w 12633"/>
              <a:gd name="T99" fmla="*/ 4392 h 9822"/>
              <a:gd name="T100" fmla="*/ 4470 w 12633"/>
              <a:gd name="T101" fmla="*/ 4095 h 9822"/>
              <a:gd name="T102" fmla="*/ 4483 w 12633"/>
              <a:gd name="T103" fmla="*/ 3785 h 9822"/>
              <a:gd name="T104" fmla="*/ 4483 w 12633"/>
              <a:gd name="T105" fmla="*/ 3476 h 9822"/>
              <a:gd name="T106" fmla="*/ 4483 w 12633"/>
              <a:gd name="T107" fmla="*/ 0 h 9822"/>
              <a:gd name="T108" fmla="*/ 1963 w 12633"/>
              <a:gd name="T109" fmla="*/ 0 h 9822"/>
              <a:gd name="T110" fmla="*/ 7681 w 12633"/>
              <a:gd name="T111" fmla="*/ 0 h 9822"/>
              <a:gd name="T112" fmla="*/ 7681 w 12633"/>
              <a:gd name="T113" fmla="*/ 9711 h 9822"/>
              <a:gd name="T114" fmla="*/ 11917 w 12633"/>
              <a:gd name="T115" fmla="*/ 9711 h 9822"/>
              <a:gd name="T116" fmla="*/ 12633 w 12633"/>
              <a:gd name="T117" fmla="*/ 8400 h 9822"/>
              <a:gd name="T118" fmla="*/ 10287 w 12633"/>
              <a:gd name="T119" fmla="*/ 8400 h 9822"/>
              <a:gd name="T120" fmla="*/ 10287 w 12633"/>
              <a:gd name="T121" fmla="*/ 0 h 9822"/>
              <a:gd name="T122" fmla="*/ 7681 w 12633"/>
              <a:gd name="T123" fmla="*/ 0 h 9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633" h="9822">
                <a:moveTo>
                  <a:pt x="1963" y="0"/>
                </a:moveTo>
                <a:lnTo>
                  <a:pt x="1963" y="3996"/>
                </a:lnTo>
                <a:lnTo>
                  <a:pt x="1951" y="4367"/>
                </a:lnTo>
                <a:lnTo>
                  <a:pt x="1926" y="4701"/>
                </a:lnTo>
                <a:lnTo>
                  <a:pt x="1877" y="5022"/>
                </a:lnTo>
                <a:lnTo>
                  <a:pt x="1828" y="5332"/>
                </a:lnTo>
                <a:lnTo>
                  <a:pt x="1741" y="5604"/>
                </a:lnTo>
                <a:lnTo>
                  <a:pt x="1655" y="5864"/>
                </a:lnTo>
                <a:lnTo>
                  <a:pt x="1605" y="5987"/>
                </a:lnTo>
                <a:lnTo>
                  <a:pt x="1544" y="6099"/>
                </a:lnTo>
                <a:lnTo>
                  <a:pt x="1482" y="6210"/>
                </a:lnTo>
                <a:lnTo>
                  <a:pt x="1420" y="6309"/>
                </a:lnTo>
                <a:lnTo>
                  <a:pt x="1284" y="6507"/>
                </a:lnTo>
                <a:lnTo>
                  <a:pt x="1136" y="6692"/>
                </a:lnTo>
                <a:lnTo>
                  <a:pt x="976" y="6878"/>
                </a:lnTo>
                <a:lnTo>
                  <a:pt x="803" y="7039"/>
                </a:lnTo>
                <a:lnTo>
                  <a:pt x="617" y="7200"/>
                </a:lnTo>
                <a:lnTo>
                  <a:pt x="420" y="7336"/>
                </a:lnTo>
                <a:lnTo>
                  <a:pt x="222" y="7472"/>
                </a:lnTo>
                <a:lnTo>
                  <a:pt x="0" y="7595"/>
                </a:lnTo>
                <a:lnTo>
                  <a:pt x="0" y="9822"/>
                </a:lnTo>
                <a:lnTo>
                  <a:pt x="284" y="9723"/>
                </a:lnTo>
                <a:lnTo>
                  <a:pt x="543" y="9624"/>
                </a:lnTo>
                <a:lnTo>
                  <a:pt x="803" y="9525"/>
                </a:lnTo>
                <a:lnTo>
                  <a:pt x="1062" y="9414"/>
                </a:lnTo>
                <a:lnTo>
                  <a:pt x="1297" y="9290"/>
                </a:lnTo>
                <a:lnTo>
                  <a:pt x="1531" y="9166"/>
                </a:lnTo>
                <a:lnTo>
                  <a:pt x="1766" y="9043"/>
                </a:lnTo>
                <a:lnTo>
                  <a:pt x="1976" y="8907"/>
                </a:lnTo>
                <a:lnTo>
                  <a:pt x="2186" y="8758"/>
                </a:lnTo>
                <a:lnTo>
                  <a:pt x="2383" y="8610"/>
                </a:lnTo>
                <a:lnTo>
                  <a:pt x="2569" y="8449"/>
                </a:lnTo>
                <a:lnTo>
                  <a:pt x="2754" y="8288"/>
                </a:lnTo>
                <a:lnTo>
                  <a:pt x="2914" y="8115"/>
                </a:lnTo>
                <a:lnTo>
                  <a:pt x="3075" y="7942"/>
                </a:lnTo>
                <a:lnTo>
                  <a:pt x="3235" y="7756"/>
                </a:lnTo>
                <a:lnTo>
                  <a:pt x="3371" y="7571"/>
                </a:lnTo>
                <a:lnTo>
                  <a:pt x="3507" y="7373"/>
                </a:lnTo>
                <a:lnTo>
                  <a:pt x="3631" y="7175"/>
                </a:lnTo>
                <a:lnTo>
                  <a:pt x="3754" y="6952"/>
                </a:lnTo>
                <a:lnTo>
                  <a:pt x="3853" y="6742"/>
                </a:lnTo>
                <a:lnTo>
                  <a:pt x="3952" y="6507"/>
                </a:lnTo>
                <a:lnTo>
                  <a:pt x="4051" y="6272"/>
                </a:lnTo>
                <a:lnTo>
                  <a:pt x="4137" y="6024"/>
                </a:lnTo>
                <a:lnTo>
                  <a:pt x="4199" y="5777"/>
                </a:lnTo>
                <a:lnTo>
                  <a:pt x="4273" y="5517"/>
                </a:lnTo>
                <a:lnTo>
                  <a:pt x="4322" y="5245"/>
                </a:lnTo>
                <a:lnTo>
                  <a:pt x="4372" y="4973"/>
                </a:lnTo>
                <a:lnTo>
                  <a:pt x="4409" y="4688"/>
                </a:lnTo>
                <a:lnTo>
                  <a:pt x="4446" y="4392"/>
                </a:lnTo>
                <a:lnTo>
                  <a:pt x="4470" y="4095"/>
                </a:lnTo>
                <a:lnTo>
                  <a:pt x="4483" y="3785"/>
                </a:lnTo>
                <a:lnTo>
                  <a:pt x="4483" y="3476"/>
                </a:lnTo>
                <a:lnTo>
                  <a:pt x="4483" y="0"/>
                </a:lnTo>
                <a:lnTo>
                  <a:pt x="1963" y="0"/>
                </a:lnTo>
                <a:close/>
                <a:moveTo>
                  <a:pt x="7681" y="0"/>
                </a:moveTo>
                <a:lnTo>
                  <a:pt x="7681" y="9711"/>
                </a:lnTo>
                <a:lnTo>
                  <a:pt x="11917" y="9711"/>
                </a:lnTo>
                <a:lnTo>
                  <a:pt x="12633" y="8400"/>
                </a:lnTo>
                <a:lnTo>
                  <a:pt x="10287" y="8400"/>
                </a:lnTo>
                <a:lnTo>
                  <a:pt x="10287" y="0"/>
                </a:lnTo>
                <a:lnTo>
                  <a:pt x="7681" y="0"/>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25"/>
          <p:cNvSpPr>
            <a:spLocks noEditPoints="1"/>
          </p:cNvSpPr>
          <p:nvPr/>
        </p:nvSpPr>
        <p:spPr bwMode="auto">
          <a:xfrm>
            <a:off x="81102648" y="119043450"/>
            <a:ext cx="20918487" cy="15690850"/>
          </a:xfrm>
          <a:custGeom>
            <a:avLst/>
            <a:gdLst>
              <a:gd name="T0" fmla="*/ 457 w 13177"/>
              <a:gd name="T1" fmla="*/ 8461 h 9884"/>
              <a:gd name="T2" fmla="*/ 5322 w 13177"/>
              <a:gd name="T3" fmla="*/ 8820 h 9884"/>
              <a:gd name="T4" fmla="*/ 0 w 13177"/>
              <a:gd name="T5" fmla="*/ 9884 h 9884"/>
              <a:gd name="T6" fmla="*/ 13177 w 13177"/>
              <a:gd name="T7" fmla="*/ 8820 h 9884"/>
              <a:gd name="T8" fmla="*/ 7965 w 13177"/>
              <a:gd name="T9" fmla="*/ 8461 h 9884"/>
              <a:gd name="T10" fmla="*/ 12744 w 13177"/>
              <a:gd name="T11" fmla="*/ 7422 h 9884"/>
              <a:gd name="T12" fmla="*/ 7965 w 13177"/>
              <a:gd name="T13" fmla="*/ 7026 h 9884"/>
              <a:gd name="T14" fmla="*/ 10028 w 13177"/>
              <a:gd name="T15" fmla="*/ 6135 h 9884"/>
              <a:gd name="T16" fmla="*/ 7965 w 13177"/>
              <a:gd name="T17" fmla="*/ 5665 h 9884"/>
              <a:gd name="T18" fmla="*/ 10028 w 13177"/>
              <a:gd name="T19" fmla="*/ 7026 h 9884"/>
              <a:gd name="T20" fmla="*/ 12670 w 13177"/>
              <a:gd name="T21" fmla="*/ 3414 h 9884"/>
              <a:gd name="T22" fmla="*/ 765 w 13177"/>
              <a:gd name="T23" fmla="*/ 7026 h 9884"/>
              <a:gd name="T24" fmla="*/ 5322 w 13177"/>
              <a:gd name="T25" fmla="*/ 7422 h 9884"/>
              <a:gd name="T26" fmla="*/ 8694 w 13177"/>
              <a:gd name="T27" fmla="*/ 1670 h 9884"/>
              <a:gd name="T28" fmla="*/ 4643 w 13177"/>
              <a:gd name="T29" fmla="*/ 2066 h 9884"/>
              <a:gd name="T30" fmla="*/ 1852 w 13177"/>
              <a:gd name="T31" fmla="*/ 1670 h 9884"/>
              <a:gd name="T32" fmla="*/ 49 w 13177"/>
              <a:gd name="T33" fmla="*/ 2066 h 9884"/>
              <a:gd name="T34" fmla="*/ 13140 w 13177"/>
              <a:gd name="T35" fmla="*/ 3130 h 9884"/>
              <a:gd name="T36" fmla="*/ 11176 w 13177"/>
              <a:gd name="T37" fmla="*/ 2066 h 9884"/>
              <a:gd name="T38" fmla="*/ 8694 w 13177"/>
              <a:gd name="T39" fmla="*/ 1670 h 9884"/>
              <a:gd name="T40" fmla="*/ 407 w 13177"/>
              <a:gd name="T41" fmla="*/ 1447 h 9884"/>
              <a:gd name="T42" fmla="*/ 12769 w 13177"/>
              <a:gd name="T43" fmla="*/ 396 h 9884"/>
              <a:gd name="T44" fmla="*/ 7916 w 13177"/>
              <a:gd name="T45" fmla="*/ 0 h 9884"/>
              <a:gd name="T46" fmla="*/ 5261 w 13177"/>
              <a:gd name="T47" fmla="*/ 396 h 9884"/>
              <a:gd name="T48" fmla="*/ 10028 w 13177"/>
              <a:gd name="T49" fmla="*/ 4305 h 9884"/>
              <a:gd name="T50" fmla="*/ 7965 w 13177"/>
              <a:gd name="T51" fmla="*/ 4787 h 9884"/>
              <a:gd name="T52" fmla="*/ 10028 w 13177"/>
              <a:gd name="T53" fmla="*/ 4305 h 9884"/>
              <a:gd name="T54" fmla="*/ 5322 w 13177"/>
              <a:gd name="T55" fmla="*/ 4305 h 9884"/>
              <a:gd name="T56" fmla="*/ 3408 w 13177"/>
              <a:gd name="T57" fmla="*/ 4787 h 9884"/>
              <a:gd name="T58" fmla="*/ 3408 w 13177"/>
              <a:gd name="T59" fmla="*/ 5665 h 9884"/>
              <a:gd name="T60" fmla="*/ 5322 w 13177"/>
              <a:gd name="T61" fmla="*/ 6135 h 9884"/>
              <a:gd name="T62" fmla="*/ 3408 w 13177"/>
              <a:gd name="T63" fmla="*/ 5665 h 9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177" h="9884">
                <a:moveTo>
                  <a:pt x="457" y="7422"/>
                </a:moveTo>
                <a:lnTo>
                  <a:pt x="457" y="8461"/>
                </a:lnTo>
                <a:lnTo>
                  <a:pt x="5322" y="8461"/>
                </a:lnTo>
                <a:lnTo>
                  <a:pt x="5322" y="8820"/>
                </a:lnTo>
                <a:lnTo>
                  <a:pt x="0" y="8820"/>
                </a:lnTo>
                <a:lnTo>
                  <a:pt x="0" y="9884"/>
                </a:lnTo>
                <a:lnTo>
                  <a:pt x="13177" y="9884"/>
                </a:lnTo>
                <a:lnTo>
                  <a:pt x="13177" y="8820"/>
                </a:lnTo>
                <a:lnTo>
                  <a:pt x="7965" y="8820"/>
                </a:lnTo>
                <a:lnTo>
                  <a:pt x="7965" y="8461"/>
                </a:lnTo>
                <a:lnTo>
                  <a:pt x="12744" y="8461"/>
                </a:lnTo>
                <a:lnTo>
                  <a:pt x="12744" y="7422"/>
                </a:lnTo>
                <a:lnTo>
                  <a:pt x="7965" y="7422"/>
                </a:lnTo>
                <a:lnTo>
                  <a:pt x="7965" y="7026"/>
                </a:lnTo>
                <a:lnTo>
                  <a:pt x="9472" y="7026"/>
                </a:lnTo>
                <a:lnTo>
                  <a:pt x="10028" y="6135"/>
                </a:lnTo>
                <a:lnTo>
                  <a:pt x="7965" y="6135"/>
                </a:lnTo>
                <a:lnTo>
                  <a:pt x="7965" y="5665"/>
                </a:lnTo>
                <a:lnTo>
                  <a:pt x="10028" y="5665"/>
                </a:lnTo>
                <a:lnTo>
                  <a:pt x="10028" y="7026"/>
                </a:lnTo>
                <a:lnTo>
                  <a:pt x="12670" y="7026"/>
                </a:lnTo>
                <a:lnTo>
                  <a:pt x="12670" y="3414"/>
                </a:lnTo>
                <a:lnTo>
                  <a:pt x="765" y="3414"/>
                </a:lnTo>
                <a:lnTo>
                  <a:pt x="765" y="7026"/>
                </a:lnTo>
                <a:lnTo>
                  <a:pt x="5322" y="7026"/>
                </a:lnTo>
                <a:lnTo>
                  <a:pt x="5322" y="7422"/>
                </a:lnTo>
                <a:lnTo>
                  <a:pt x="457" y="7422"/>
                </a:lnTo>
                <a:close/>
                <a:moveTo>
                  <a:pt x="8694" y="1670"/>
                </a:moveTo>
                <a:lnTo>
                  <a:pt x="8533" y="2066"/>
                </a:lnTo>
                <a:lnTo>
                  <a:pt x="4643" y="2066"/>
                </a:lnTo>
                <a:lnTo>
                  <a:pt x="4495" y="1670"/>
                </a:lnTo>
                <a:lnTo>
                  <a:pt x="1852" y="1670"/>
                </a:lnTo>
                <a:lnTo>
                  <a:pt x="2000" y="2066"/>
                </a:lnTo>
                <a:lnTo>
                  <a:pt x="49" y="2066"/>
                </a:lnTo>
                <a:lnTo>
                  <a:pt x="49" y="3130"/>
                </a:lnTo>
                <a:lnTo>
                  <a:pt x="13140" y="3130"/>
                </a:lnTo>
                <a:lnTo>
                  <a:pt x="13140" y="2066"/>
                </a:lnTo>
                <a:lnTo>
                  <a:pt x="11176" y="2066"/>
                </a:lnTo>
                <a:lnTo>
                  <a:pt x="11337" y="1670"/>
                </a:lnTo>
                <a:lnTo>
                  <a:pt x="8694" y="1670"/>
                </a:lnTo>
                <a:close/>
                <a:moveTo>
                  <a:pt x="407" y="396"/>
                </a:moveTo>
                <a:lnTo>
                  <a:pt x="407" y="1447"/>
                </a:lnTo>
                <a:lnTo>
                  <a:pt x="12769" y="1447"/>
                </a:lnTo>
                <a:lnTo>
                  <a:pt x="12769" y="396"/>
                </a:lnTo>
                <a:lnTo>
                  <a:pt x="7916" y="396"/>
                </a:lnTo>
                <a:lnTo>
                  <a:pt x="7916" y="0"/>
                </a:lnTo>
                <a:lnTo>
                  <a:pt x="5261" y="0"/>
                </a:lnTo>
                <a:lnTo>
                  <a:pt x="5261" y="396"/>
                </a:lnTo>
                <a:lnTo>
                  <a:pt x="407" y="396"/>
                </a:lnTo>
                <a:close/>
                <a:moveTo>
                  <a:pt x="10028" y="4305"/>
                </a:moveTo>
                <a:lnTo>
                  <a:pt x="10028" y="4787"/>
                </a:lnTo>
                <a:lnTo>
                  <a:pt x="7965" y="4787"/>
                </a:lnTo>
                <a:lnTo>
                  <a:pt x="7965" y="4305"/>
                </a:lnTo>
                <a:lnTo>
                  <a:pt x="10028" y="4305"/>
                </a:lnTo>
                <a:close/>
                <a:moveTo>
                  <a:pt x="3408" y="4305"/>
                </a:moveTo>
                <a:lnTo>
                  <a:pt x="5322" y="4305"/>
                </a:lnTo>
                <a:lnTo>
                  <a:pt x="5322" y="4787"/>
                </a:lnTo>
                <a:lnTo>
                  <a:pt x="3408" y="4787"/>
                </a:lnTo>
                <a:lnTo>
                  <a:pt x="3408" y="4305"/>
                </a:lnTo>
                <a:close/>
                <a:moveTo>
                  <a:pt x="3408" y="5665"/>
                </a:moveTo>
                <a:lnTo>
                  <a:pt x="5322" y="5665"/>
                </a:lnTo>
                <a:lnTo>
                  <a:pt x="5322" y="6135"/>
                </a:lnTo>
                <a:lnTo>
                  <a:pt x="3408" y="6135"/>
                </a:lnTo>
                <a:lnTo>
                  <a:pt x="3408" y="5665"/>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26"/>
          <p:cNvSpPr>
            <a:spLocks noEditPoints="1"/>
          </p:cNvSpPr>
          <p:nvPr/>
        </p:nvSpPr>
        <p:spPr bwMode="auto">
          <a:xfrm>
            <a:off x="103079997" y="119083138"/>
            <a:ext cx="20820062" cy="15709900"/>
          </a:xfrm>
          <a:custGeom>
            <a:avLst/>
            <a:gdLst>
              <a:gd name="T0" fmla="*/ 2420 w 13115"/>
              <a:gd name="T1" fmla="*/ 5752 h 9896"/>
              <a:gd name="T2" fmla="*/ 3816 w 13115"/>
              <a:gd name="T3" fmla="*/ 9846 h 9896"/>
              <a:gd name="T4" fmla="*/ 6038 w 13115"/>
              <a:gd name="T5" fmla="*/ 4428 h 9896"/>
              <a:gd name="T6" fmla="*/ 4359 w 13115"/>
              <a:gd name="T7" fmla="*/ 2387 h 9896"/>
              <a:gd name="T8" fmla="*/ 6113 w 13115"/>
              <a:gd name="T9" fmla="*/ 1150 h 9896"/>
              <a:gd name="T10" fmla="*/ 4359 w 13115"/>
              <a:gd name="T11" fmla="*/ 12 h 9896"/>
              <a:gd name="T12" fmla="*/ 1889 w 13115"/>
              <a:gd name="T13" fmla="*/ 1150 h 9896"/>
              <a:gd name="T14" fmla="*/ 0 w 13115"/>
              <a:gd name="T15" fmla="*/ 2387 h 9896"/>
              <a:gd name="T16" fmla="*/ 1889 w 13115"/>
              <a:gd name="T17" fmla="*/ 4428 h 9896"/>
              <a:gd name="T18" fmla="*/ 209 w 13115"/>
              <a:gd name="T19" fmla="*/ 9846 h 9896"/>
              <a:gd name="T20" fmla="*/ 3816 w 13115"/>
              <a:gd name="T21" fmla="*/ 8733 h 9896"/>
              <a:gd name="T22" fmla="*/ 9435 w 13115"/>
              <a:gd name="T23" fmla="*/ 1039 h 9896"/>
              <a:gd name="T24" fmla="*/ 7619 w 13115"/>
              <a:gd name="T25" fmla="*/ 0 h 9896"/>
              <a:gd name="T26" fmla="*/ 6471 w 13115"/>
              <a:gd name="T27" fmla="*/ 2362 h 9896"/>
              <a:gd name="T28" fmla="*/ 8718 w 13115"/>
              <a:gd name="T29" fmla="*/ 3105 h 9896"/>
              <a:gd name="T30" fmla="*/ 10682 w 13115"/>
              <a:gd name="T31" fmla="*/ 2263 h 9896"/>
              <a:gd name="T32" fmla="*/ 10534 w 13115"/>
              <a:gd name="T33" fmla="*/ 3006 h 9896"/>
              <a:gd name="T34" fmla="*/ 10336 w 13115"/>
              <a:gd name="T35" fmla="*/ 3711 h 9896"/>
              <a:gd name="T36" fmla="*/ 10077 w 13115"/>
              <a:gd name="T37" fmla="*/ 4366 h 9896"/>
              <a:gd name="T38" fmla="*/ 9780 w 13115"/>
              <a:gd name="T39" fmla="*/ 4985 h 9896"/>
              <a:gd name="T40" fmla="*/ 9583 w 13115"/>
              <a:gd name="T41" fmla="*/ 4614 h 9896"/>
              <a:gd name="T42" fmla="*/ 9422 w 13115"/>
              <a:gd name="T43" fmla="*/ 4243 h 9896"/>
              <a:gd name="T44" fmla="*/ 9262 w 13115"/>
              <a:gd name="T45" fmla="*/ 3847 h 9896"/>
              <a:gd name="T46" fmla="*/ 9126 w 13115"/>
              <a:gd name="T47" fmla="*/ 3426 h 9896"/>
              <a:gd name="T48" fmla="*/ 7100 w 13115"/>
              <a:gd name="T49" fmla="*/ 3649 h 9896"/>
              <a:gd name="T50" fmla="*/ 7224 w 13115"/>
              <a:gd name="T51" fmla="*/ 4094 h 9896"/>
              <a:gd name="T52" fmla="*/ 7372 w 13115"/>
              <a:gd name="T53" fmla="*/ 4515 h 9896"/>
              <a:gd name="T54" fmla="*/ 7545 w 13115"/>
              <a:gd name="T55" fmla="*/ 4935 h 9896"/>
              <a:gd name="T56" fmla="*/ 7743 w 13115"/>
              <a:gd name="T57" fmla="*/ 5331 h 9896"/>
              <a:gd name="T58" fmla="*/ 7953 w 13115"/>
              <a:gd name="T59" fmla="*/ 5715 h 9896"/>
              <a:gd name="T60" fmla="*/ 8298 w 13115"/>
              <a:gd name="T61" fmla="*/ 6271 h 9896"/>
              <a:gd name="T62" fmla="*/ 8335 w 13115"/>
              <a:gd name="T63" fmla="*/ 6828 h 9896"/>
              <a:gd name="T64" fmla="*/ 7866 w 13115"/>
              <a:gd name="T65" fmla="*/ 7236 h 9896"/>
              <a:gd name="T66" fmla="*/ 7360 w 13115"/>
              <a:gd name="T67" fmla="*/ 7620 h 9896"/>
              <a:gd name="T68" fmla="*/ 6829 w 13115"/>
              <a:gd name="T69" fmla="*/ 7966 h 9896"/>
              <a:gd name="T70" fmla="*/ 6545 w 13115"/>
              <a:gd name="T71" fmla="*/ 9896 h 9896"/>
              <a:gd name="T72" fmla="*/ 7434 w 13115"/>
              <a:gd name="T73" fmla="*/ 9475 h 9896"/>
              <a:gd name="T74" fmla="*/ 8274 w 13115"/>
              <a:gd name="T75" fmla="*/ 9017 h 9896"/>
              <a:gd name="T76" fmla="*/ 9052 w 13115"/>
              <a:gd name="T77" fmla="*/ 8486 h 9896"/>
              <a:gd name="T78" fmla="*/ 9780 w 13115"/>
              <a:gd name="T79" fmla="*/ 7892 h 9896"/>
              <a:gd name="T80" fmla="*/ 10497 w 13115"/>
              <a:gd name="T81" fmla="*/ 8486 h 9896"/>
              <a:gd name="T82" fmla="*/ 11287 w 13115"/>
              <a:gd name="T83" fmla="*/ 9017 h 9896"/>
              <a:gd name="T84" fmla="*/ 12127 w 13115"/>
              <a:gd name="T85" fmla="*/ 9475 h 9896"/>
              <a:gd name="T86" fmla="*/ 13004 w 13115"/>
              <a:gd name="T87" fmla="*/ 9896 h 9896"/>
              <a:gd name="T88" fmla="*/ 12720 w 13115"/>
              <a:gd name="T89" fmla="*/ 7966 h 9896"/>
              <a:gd name="T90" fmla="*/ 12189 w 13115"/>
              <a:gd name="T91" fmla="*/ 7620 h 9896"/>
              <a:gd name="T92" fmla="*/ 11682 w 13115"/>
              <a:gd name="T93" fmla="*/ 7236 h 9896"/>
              <a:gd name="T94" fmla="*/ 11213 w 13115"/>
              <a:gd name="T95" fmla="*/ 6828 h 9896"/>
              <a:gd name="T96" fmla="*/ 11163 w 13115"/>
              <a:gd name="T97" fmla="*/ 6383 h 9896"/>
              <a:gd name="T98" fmla="*/ 11485 w 13115"/>
              <a:gd name="T99" fmla="*/ 5913 h 9896"/>
              <a:gd name="T100" fmla="*/ 11769 w 13115"/>
              <a:gd name="T101" fmla="*/ 5418 h 9896"/>
              <a:gd name="T102" fmla="*/ 12016 w 13115"/>
              <a:gd name="T103" fmla="*/ 4898 h 9896"/>
              <a:gd name="T104" fmla="*/ 12238 w 13115"/>
              <a:gd name="T105" fmla="*/ 4354 h 9896"/>
              <a:gd name="T106" fmla="*/ 12411 w 13115"/>
              <a:gd name="T107" fmla="*/ 3785 h 9896"/>
              <a:gd name="T108" fmla="*/ 12559 w 13115"/>
              <a:gd name="T109" fmla="*/ 3191 h 9896"/>
              <a:gd name="T110" fmla="*/ 12658 w 13115"/>
              <a:gd name="T111" fmla="*/ 2585 h 9896"/>
              <a:gd name="T112" fmla="*/ 13115 w 13115"/>
              <a:gd name="T113" fmla="*/ 2263 h 9896"/>
              <a:gd name="T114" fmla="*/ 9435 w 13115"/>
              <a:gd name="T115" fmla="*/ 1039 h 9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115" h="9896">
                <a:moveTo>
                  <a:pt x="2420" y="8733"/>
                </a:moveTo>
                <a:lnTo>
                  <a:pt x="2420" y="5752"/>
                </a:lnTo>
                <a:lnTo>
                  <a:pt x="3816" y="5752"/>
                </a:lnTo>
                <a:lnTo>
                  <a:pt x="3816" y="9846"/>
                </a:lnTo>
                <a:lnTo>
                  <a:pt x="6038" y="9846"/>
                </a:lnTo>
                <a:lnTo>
                  <a:pt x="6038" y="4428"/>
                </a:lnTo>
                <a:lnTo>
                  <a:pt x="4359" y="4428"/>
                </a:lnTo>
                <a:lnTo>
                  <a:pt x="4359" y="2387"/>
                </a:lnTo>
                <a:lnTo>
                  <a:pt x="6113" y="2387"/>
                </a:lnTo>
                <a:lnTo>
                  <a:pt x="6113" y="1150"/>
                </a:lnTo>
                <a:lnTo>
                  <a:pt x="4359" y="1150"/>
                </a:lnTo>
                <a:lnTo>
                  <a:pt x="4359" y="12"/>
                </a:lnTo>
                <a:lnTo>
                  <a:pt x="1889" y="12"/>
                </a:lnTo>
                <a:lnTo>
                  <a:pt x="1889" y="1150"/>
                </a:lnTo>
                <a:lnTo>
                  <a:pt x="0" y="1150"/>
                </a:lnTo>
                <a:lnTo>
                  <a:pt x="0" y="2387"/>
                </a:lnTo>
                <a:lnTo>
                  <a:pt x="1889" y="2387"/>
                </a:lnTo>
                <a:lnTo>
                  <a:pt x="1889" y="4428"/>
                </a:lnTo>
                <a:lnTo>
                  <a:pt x="209" y="4428"/>
                </a:lnTo>
                <a:lnTo>
                  <a:pt x="209" y="9846"/>
                </a:lnTo>
                <a:lnTo>
                  <a:pt x="3334" y="9846"/>
                </a:lnTo>
                <a:lnTo>
                  <a:pt x="3816" y="8733"/>
                </a:lnTo>
                <a:lnTo>
                  <a:pt x="2420" y="8733"/>
                </a:lnTo>
                <a:close/>
                <a:moveTo>
                  <a:pt x="9435" y="1039"/>
                </a:moveTo>
                <a:lnTo>
                  <a:pt x="9805" y="0"/>
                </a:lnTo>
                <a:lnTo>
                  <a:pt x="7619" y="0"/>
                </a:lnTo>
                <a:lnTo>
                  <a:pt x="6878" y="2362"/>
                </a:lnTo>
                <a:lnTo>
                  <a:pt x="6471" y="2362"/>
                </a:lnTo>
                <a:lnTo>
                  <a:pt x="6693" y="3105"/>
                </a:lnTo>
                <a:lnTo>
                  <a:pt x="8718" y="3105"/>
                </a:lnTo>
                <a:lnTo>
                  <a:pt x="9015" y="2263"/>
                </a:lnTo>
                <a:lnTo>
                  <a:pt x="10682" y="2263"/>
                </a:lnTo>
                <a:lnTo>
                  <a:pt x="10608" y="2634"/>
                </a:lnTo>
                <a:lnTo>
                  <a:pt x="10534" y="3006"/>
                </a:lnTo>
                <a:lnTo>
                  <a:pt x="10435" y="3364"/>
                </a:lnTo>
                <a:lnTo>
                  <a:pt x="10336" y="3711"/>
                </a:lnTo>
                <a:lnTo>
                  <a:pt x="10213" y="4045"/>
                </a:lnTo>
                <a:lnTo>
                  <a:pt x="10077" y="4366"/>
                </a:lnTo>
                <a:lnTo>
                  <a:pt x="9929" y="4676"/>
                </a:lnTo>
                <a:lnTo>
                  <a:pt x="9780" y="4985"/>
                </a:lnTo>
                <a:lnTo>
                  <a:pt x="9682" y="4799"/>
                </a:lnTo>
                <a:lnTo>
                  <a:pt x="9583" y="4614"/>
                </a:lnTo>
                <a:lnTo>
                  <a:pt x="9496" y="4428"/>
                </a:lnTo>
                <a:lnTo>
                  <a:pt x="9422" y="4243"/>
                </a:lnTo>
                <a:lnTo>
                  <a:pt x="9336" y="4045"/>
                </a:lnTo>
                <a:lnTo>
                  <a:pt x="9262" y="3847"/>
                </a:lnTo>
                <a:lnTo>
                  <a:pt x="9188" y="3636"/>
                </a:lnTo>
                <a:lnTo>
                  <a:pt x="9126" y="3426"/>
                </a:lnTo>
                <a:lnTo>
                  <a:pt x="7051" y="3426"/>
                </a:lnTo>
                <a:lnTo>
                  <a:pt x="7100" y="3649"/>
                </a:lnTo>
                <a:lnTo>
                  <a:pt x="7162" y="3871"/>
                </a:lnTo>
                <a:lnTo>
                  <a:pt x="7224" y="4094"/>
                </a:lnTo>
                <a:lnTo>
                  <a:pt x="7298" y="4304"/>
                </a:lnTo>
                <a:lnTo>
                  <a:pt x="7372" y="4515"/>
                </a:lnTo>
                <a:lnTo>
                  <a:pt x="7459" y="4725"/>
                </a:lnTo>
                <a:lnTo>
                  <a:pt x="7545" y="4935"/>
                </a:lnTo>
                <a:lnTo>
                  <a:pt x="7644" y="5133"/>
                </a:lnTo>
                <a:lnTo>
                  <a:pt x="7743" y="5331"/>
                </a:lnTo>
                <a:lnTo>
                  <a:pt x="7841" y="5529"/>
                </a:lnTo>
                <a:lnTo>
                  <a:pt x="7953" y="5715"/>
                </a:lnTo>
                <a:lnTo>
                  <a:pt x="8064" y="5900"/>
                </a:lnTo>
                <a:lnTo>
                  <a:pt x="8298" y="6271"/>
                </a:lnTo>
                <a:lnTo>
                  <a:pt x="8558" y="6618"/>
                </a:lnTo>
                <a:lnTo>
                  <a:pt x="8335" y="6828"/>
                </a:lnTo>
                <a:lnTo>
                  <a:pt x="8101" y="7038"/>
                </a:lnTo>
                <a:lnTo>
                  <a:pt x="7866" y="7236"/>
                </a:lnTo>
                <a:lnTo>
                  <a:pt x="7619" y="7434"/>
                </a:lnTo>
                <a:lnTo>
                  <a:pt x="7360" y="7620"/>
                </a:lnTo>
                <a:lnTo>
                  <a:pt x="7100" y="7793"/>
                </a:lnTo>
                <a:lnTo>
                  <a:pt x="6829" y="7966"/>
                </a:lnTo>
                <a:lnTo>
                  <a:pt x="6545" y="8139"/>
                </a:lnTo>
                <a:lnTo>
                  <a:pt x="6545" y="9896"/>
                </a:lnTo>
                <a:lnTo>
                  <a:pt x="6989" y="9698"/>
                </a:lnTo>
                <a:lnTo>
                  <a:pt x="7434" y="9475"/>
                </a:lnTo>
                <a:lnTo>
                  <a:pt x="7854" y="9252"/>
                </a:lnTo>
                <a:lnTo>
                  <a:pt x="8274" y="9017"/>
                </a:lnTo>
                <a:lnTo>
                  <a:pt x="8669" y="8758"/>
                </a:lnTo>
                <a:lnTo>
                  <a:pt x="9052" y="8486"/>
                </a:lnTo>
                <a:lnTo>
                  <a:pt x="9422" y="8201"/>
                </a:lnTo>
                <a:lnTo>
                  <a:pt x="9780" y="7892"/>
                </a:lnTo>
                <a:lnTo>
                  <a:pt x="10126" y="8201"/>
                </a:lnTo>
                <a:lnTo>
                  <a:pt x="10497" y="8486"/>
                </a:lnTo>
                <a:lnTo>
                  <a:pt x="10892" y="8758"/>
                </a:lnTo>
                <a:lnTo>
                  <a:pt x="11287" y="9017"/>
                </a:lnTo>
                <a:lnTo>
                  <a:pt x="11695" y="9252"/>
                </a:lnTo>
                <a:lnTo>
                  <a:pt x="12127" y="9475"/>
                </a:lnTo>
                <a:lnTo>
                  <a:pt x="12559" y="9698"/>
                </a:lnTo>
                <a:lnTo>
                  <a:pt x="13004" y="9896"/>
                </a:lnTo>
                <a:lnTo>
                  <a:pt x="13004" y="8139"/>
                </a:lnTo>
                <a:lnTo>
                  <a:pt x="12720" y="7966"/>
                </a:lnTo>
                <a:lnTo>
                  <a:pt x="12448" y="7793"/>
                </a:lnTo>
                <a:lnTo>
                  <a:pt x="12189" y="7620"/>
                </a:lnTo>
                <a:lnTo>
                  <a:pt x="11929" y="7434"/>
                </a:lnTo>
                <a:lnTo>
                  <a:pt x="11682" y="7236"/>
                </a:lnTo>
                <a:lnTo>
                  <a:pt x="11435" y="7038"/>
                </a:lnTo>
                <a:lnTo>
                  <a:pt x="11213" y="6828"/>
                </a:lnTo>
                <a:lnTo>
                  <a:pt x="10991" y="6618"/>
                </a:lnTo>
                <a:lnTo>
                  <a:pt x="11163" y="6383"/>
                </a:lnTo>
                <a:lnTo>
                  <a:pt x="11324" y="6148"/>
                </a:lnTo>
                <a:lnTo>
                  <a:pt x="11485" y="5913"/>
                </a:lnTo>
                <a:lnTo>
                  <a:pt x="11633" y="5665"/>
                </a:lnTo>
                <a:lnTo>
                  <a:pt x="11769" y="5418"/>
                </a:lnTo>
                <a:lnTo>
                  <a:pt x="11892" y="5158"/>
                </a:lnTo>
                <a:lnTo>
                  <a:pt x="12016" y="4898"/>
                </a:lnTo>
                <a:lnTo>
                  <a:pt x="12127" y="4626"/>
                </a:lnTo>
                <a:lnTo>
                  <a:pt x="12238" y="4354"/>
                </a:lnTo>
                <a:lnTo>
                  <a:pt x="12324" y="4069"/>
                </a:lnTo>
                <a:lnTo>
                  <a:pt x="12411" y="3785"/>
                </a:lnTo>
                <a:lnTo>
                  <a:pt x="12485" y="3488"/>
                </a:lnTo>
                <a:lnTo>
                  <a:pt x="12559" y="3191"/>
                </a:lnTo>
                <a:lnTo>
                  <a:pt x="12608" y="2894"/>
                </a:lnTo>
                <a:lnTo>
                  <a:pt x="12658" y="2585"/>
                </a:lnTo>
                <a:lnTo>
                  <a:pt x="12695" y="2263"/>
                </a:lnTo>
                <a:lnTo>
                  <a:pt x="13115" y="2263"/>
                </a:lnTo>
                <a:lnTo>
                  <a:pt x="13115" y="1039"/>
                </a:lnTo>
                <a:lnTo>
                  <a:pt x="9435" y="1039"/>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27"/>
          <p:cNvSpPr>
            <a:spLocks noEditPoints="1"/>
          </p:cNvSpPr>
          <p:nvPr/>
        </p:nvSpPr>
        <p:spPr bwMode="auto">
          <a:xfrm>
            <a:off x="125055758" y="119083138"/>
            <a:ext cx="20801012" cy="15651163"/>
          </a:xfrm>
          <a:custGeom>
            <a:avLst/>
            <a:gdLst>
              <a:gd name="T0" fmla="*/ 7583 w 13103"/>
              <a:gd name="T1" fmla="*/ 2944 h 9859"/>
              <a:gd name="T2" fmla="*/ 10448 w 13103"/>
              <a:gd name="T3" fmla="*/ 4403 h 9859"/>
              <a:gd name="T4" fmla="*/ 12585 w 13103"/>
              <a:gd name="T5" fmla="*/ 2041 h 9859"/>
              <a:gd name="T6" fmla="*/ 7583 w 13103"/>
              <a:gd name="T7" fmla="*/ 1657 h 9859"/>
              <a:gd name="T8" fmla="*/ 13103 w 13103"/>
              <a:gd name="T9" fmla="*/ 593 h 9859"/>
              <a:gd name="T10" fmla="*/ 7583 w 13103"/>
              <a:gd name="T11" fmla="*/ 0 h 9859"/>
              <a:gd name="T12" fmla="*/ 5212 w 13103"/>
              <a:gd name="T13" fmla="*/ 593 h 9859"/>
              <a:gd name="T14" fmla="*/ 0 w 13103"/>
              <a:gd name="T15" fmla="*/ 1657 h 9859"/>
              <a:gd name="T16" fmla="*/ 5212 w 13103"/>
              <a:gd name="T17" fmla="*/ 2041 h 9859"/>
              <a:gd name="T18" fmla="*/ 482 w 13103"/>
              <a:gd name="T19" fmla="*/ 4403 h 9859"/>
              <a:gd name="T20" fmla="*/ 5212 w 13103"/>
              <a:gd name="T21" fmla="*/ 4836 h 9859"/>
              <a:gd name="T22" fmla="*/ 482 w 13103"/>
              <a:gd name="T23" fmla="*/ 5789 h 9859"/>
              <a:gd name="T24" fmla="*/ 5212 w 13103"/>
              <a:gd name="T25" fmla="*/ 6185 h 9859"/>
              <a:gd name="T26" fmla="*/ 50 w 13103"/>
              <a:gd name="T27" fmla="*/ 7187 h 9859"/>
              <a:gd name="T28" fmla="*/ 5212 w 13103"/>
              <a:gd name="T29" fmla="*/ 7583 h 9859"/>
              <a:gd name="T30" fmla="*/ 482 w 13103"/>
              <a:gd name="T31" fmla="*/ 8560 h 9859"/>
              <a:gd name="T32" fmla="*/ 5212 w 13103"/>
              <a:gd name="T33" fmla="*/ 8894 h 9859"/>
              <a:gd name="T34" fmla="*/ 4150 w 13103"/>
              <a:gd name="T35" fmla="*/ 9859 h 9859"/>
              <a:gd name="T36" fmla="*/ 7583 w 13103"/>
              <a:gd name="T37" fmla="*/ 8560 h 9859"/>
              <a:gd name="T38" fmla="*/ 10473 w 13103"/>
              <a:gd name="T39" fmla="*/ 7583 h 9859"/>
              <a:gd name="T40" fmla="*/ 7583 w 13103"/>
              <a:gd name="T41" fmla="*/ 7187 h 9859"/>
              <a:gd name="T42" fmla="*/ 10534 w 13103"/>
              <a:gd name="T43" fmla="*/ 8560 h 9859"/>
              <a:gd name="T44" fmla="*/ 12585 w 13103"/>
              <a:gd name="T45" fmla="*/ 7187 h 9859"/>
              <a:gd name="T46" fmla="*/ 13041 w 13103"/>
              <a:gd name="T47" fmla="*/ 6185 h 9859"/>
              <a:gd name="T48" fmla="*/ 12585 w 13103"/>
              <a:gd name="T49" fmla="*/ 4836 h 9859"/>
              <a:gd name="T50" fmla="*/ 7583 w 13103"/>
              <a:gd name="T51" fmla="*/ 4403 h 9859"/>
              <a:gd name="T52" fmla="*/ 10386 w 13103"/>
              <a:gd name="T53" fmla="*/ 3562 h 9859"/>
              <a:gd name="T54" fmla="*/ 2631 w 13103"/>
              <a:gd name="T55" fmla="*/ 2944 h 9859"/>
              <a:gd name="T56" fmla="*/ 5212 w 13103"/>
              <a:gd name="T57" fmla="*/ 3562 h 9859"/>
              <a:gd name="T58" fmla="*/ 2631 w 13103"/>
              <a:gd name="T59" fmla="*/ 2944 h 9859"/>
              <a:gd name="T60" fmla="*/ 7583 w 13103"/>
              <a:gd name="T61" fmla="*/ 6185 h 9859"/>
              <a:gd name="T62" fmla="*/ 10534 w 13103"/>
              <a:gd name="T63" fmla="*/ 5789 h 98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103" h="9859">
                <a:moveTo>
                  <a:pt x="7583" y="3562"/>
                </a:moveTo>
                <a:lnTo>
                  <a:pt x="7583" y="2944"/>
                </a:lnTo>
                <a:lnTo>
                  <a:pt x="10448" y="2944"/>
                </a:lnTo>
                <a:lnTo>
                  <a:pt x="10448" y="4403"/>
                </a:lnTo>
                <a:lnTo>
                  <a:pt x="12585" y="4403"/>
                </a:lnTo>
                <a:lnTo>
                  <a:pt x="12585" y="2041"/>
                </a:lnTo>
                <a:lnTo>
                  <a:pt x="7583" y="2041"/>
                </a:lnTo>
                <a:lnTo>
                  <a:pt x="7583" y="1657"/>
                </a:lnTo>
                <a:lnTo>
                  <a:pt x="13103" y="1657"/>
                </a:lnTo>
                <a:lnTo>
                  <a:pt x="13103" y="593"/>
                </a:lnTo>
                <a:lnTo>
                  <a:pt x="7583" y="593"/>
                </a:lnTo>
                <a:lnTo>
                  <a:pt x="7583" y="0"/>
                </a:lnTo>
                <a:lnTo>
                  <a:pt x="5212" y="0"/>
                </a:lnTo>
                <a:lnTo>
                  <a:pt x="5212" y="593"/>
                </a:lnTo>
                <a:lnTo>
                  <a:pt x="0" y="593"/>
                </a:lnTo>
                <a:lnTo>
                  <a:pt x="0" y="1657"/>
                </a:lnTo>
                <a:lnTo>
                  <a:pt x="5212" y="1657"/>
                </a:lnTo>
                <a:lnTo>
                  <a:pt x="5212" y="2041"/>
                </a:lnTo>
                <a:lnTo>
                  <a:pt x="482" y="2041"/>
                </a:lnTo>
                <a:lnTo>
                  <a:pt x="482" y="4403"/>
                </a:lnTo>
                <a:lnTo>
                  <a:pt x="5212" y="4403"/>
                </a:lnTo>
                <a:lnTo>
                  <a:pt x="5212" y="4836"/>
                </a:lnTo>
                <a:lnTo>
                  <a:pt x="482" y="4836"/>
                </a:lnTo>
                <a:lnTo>
                  <a:pt x="482" y="5789"/>
                </a:lnTo>
                <a:lnTo>
                  <a:pt x="5212" y="5789"/>
                </a:lnTo>
                <a:lnTo>
                  <a:pt x="5212" y="6185"/>
                </a:lnTo>
                <a:lnTo>
                  <a:pt x="50" y="6185"/>
                </a:lnTo>
                <a:lnTo>
                  <a:pt x="50" y="7187"/>
                </a:lnTo>
                <a:lnTo>
                  <a:pt x="5212" y="7187"/>
                </a:lnTo>
                <a:lnTo>
                  <a:pt x="5212" y="7583"/>
                </a:lnTo>
                <a:lnTo>
                  <a:pt x="482" y="7583"/>
                </a:lnTo>
                <a:lnTo>
                  <a:pt x="482" y="8560"/>
                </a:lnTo>
                <a:lnTo>
                  <a:pt x="5212" y="8560"/>
                </a:lnTo>
                <a:lnTo>
                  <a:pt x="5212" y="8894"/>
                </a:lnTo>
                <a:lnTo>
                  <a:pt x="3508" y="8894"/>
                </a:lnTo>
                <a:lnTo>
                  <a:pt x="4150" y="9859"/>
                </a:lnTo>
                <a:lnTo>
                  <a:pt x="7583" y="9859"/>
                </a:lnTo>
                <a:lnTo>
                  <a:pt x="7583" y="8560"/>
                </a:lnTo>
                <a:lnTo>
                  <a:pt x="9880" y="8560"/>
                </a:lnTo>
                <a:lnTo>
                  <a:pt x="10473" y="7583"/>
                </a:lnTo>
                <a:lnTo>
                  <a:pt x="7583" y="7583"/>
                </a:lnTo>
                <a:lnTo>
                  <a:pt x="7583" y="7187"/>
                </a:lnTo>
                <a:lnTo>
                  <a:pt x="10534" y="7187"/>
                </a:lnTo>
                <a:lnTo>
                  <a:pt x="10534" y="8560"/>
                </a:lnTo>
                <a:lnTo>
                  <a:pt x="12585" y="8560"/>
                </a:lnTo>
                <a:lnTo>
                  <a:pt x="12585" y="7187"/>
                </a:lnTo>
                <a:lnTo>
                  <a:pt x="13041" y="7187"/>
                </a:lnTo>
                <a:lnTo>
                  <a:pt x="13041" y="6185"/>
                </a:lnTo>
                <a:lnTo>
                  <a:pt x="12585" y="6185"/>
                </a:lnTo>
                <a:lnTo>
                  <a:pt x="12585" y="4836"/>
                </a:lnTo>
                <a:lnTo>
                  <a:pt x="7583" y="4836"/>
                </a:lnTo>
                <a:lnTo>
                  <a:pt x="7583" y="4403"/>
                </a:lnTo>
                <a:lnTo>
                  <a:pt x="9806" y="4403"/>
                </a:lnTo>
                <a:lnTo>
                  <a:pt x="10386" y="3562"/>
                </a:lnTo>
                <a:lnTo>
                  <a:pt x="7583" y="3562"/>
                </a:lnTo>
                <a:close/>
                <a:moveTo>
                  <a:pt x="2631" y="2944"/>
                </a:moveTo>
                <a:lnTo>
                  <a:pt x="5212" y="2944"/>
                </a:lnTo>
                <a:lnTo>
                  <a:pt x="5212" y="3562"/>
                </a:lnTo>
                <a:lnTo>
                  <a:pt x="2631" y="3562"/>
                </a:lnTo>
                <a:lnTo>
                  <a:pt x="2631" y="2944"/>
                </a:lnTo>
                <a:close/>
                <a:moveTo>
                  <a:pt x="10534" y="6185"/>
                </a:moveTo>
                <a:lnTo>
                  <a:pt x="7583" y="6185"/>
                </a:lnTo>
                <a:lnTo>
                  <a:pt x="7583" y="5789"/>
                </a:lnTo>
                <a:lnTo>
                  <a:pt x="10534" y="5789"/>
                </a:lnTo>
                <a:lnTo>
                  <a:pt x="10534" y="6185"/>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28"/>
          <p:cNvSpPr>
            <a:spLocks noEditPoints="1"/>
          </p:cNvSpPr>
          <p:nvPr/>
        </p:nvSpPr>
        <p:spPr bwMode="auto">
          <a:xfrm>
            <a:off x="147014057" y="119141875"/>
            <a:ext cx="20742274" cy="15630525"/>
          </a:xfrm>
          <a:custGeom>
            <a:avLst/>
            <a:gdLst>
              <a:gd name="T0" fmla="*/ 4544 w 13066"/>
              <a:gd name="T1" fmla="*/ 6840 h 9846"/>
              <a:gd name="T2" fmla="*/ 5952 w 13066"/>
              <a:gd name="T3" fmla="*/ 6939 h 9846"/>
              <a:gd name="T4" fmla="*/ 5866 w 13066"/>
              <a:gd name="T5" fmla="*/ 7125 h 9846"/>
              <a:gd name="T6" fmla="*/ 5767 w 13066"/>
              <a:gd name="T7" fmla="*/ 7298 h 9846"/>
              <a:gd name="T8" fmla="*/ 5644 w 13066"/>
              <a:gd name="T9" fmla="*/ 7447 h 9846"/>
              <a:gd name="T10" fmla="*/ 5495 w 13066"/>
              <a:gd name="T11" fmla="*/ 7595 h 9846"/>
              <a:gd name="T12" fmla="*/ 5335 w 13066"/>
              <a:gd name="T13" fmla="*/ 7731 h 9846"/>
              <a:gd name="T14" fmla="*/ 5137 w 13066"/>
              <a:gd name="T15" fmla="*/ 7842 h 9846"/>
              <a:gd name="T16" fmla="*/ 4903 w 13066"/>
              <a:gd name="T17" fmla="*/ 7954 h 9846"/>
              <a:gd name="T18" fmla="*/ 4779 w 13066"/>
              <a:gd name="T19" fmla="*/ 9846 h 9846"/>
              <a:gd name="T20" fmla="*/ 5471 w 13066"/>
              <a:gd name="T21" fmla="*/ 9673 h 9846"/>
              <a:gd name="T22" fmla="*/ 6076 w 13066"/>
              <a:gd name="T23" fmla="*/ 9451 h 9846"/>
              <a:gd name="T24" fmla="*/ 6619 w 13066"/>
              <a:gd name="T25" fmla="*/ 9178 h 9846"/>
              <a:gd name="T26" fmla="*/ 7088 w 13066"/>
              <a:gd name="T27" fmla="*/ 8832 h 9846"/>
              <a:gd name="T28" fmla="*/ 7484 w 13066"/>
              <a:gd name="T29" fmla="*/ 8436 h 9846"/>
              <a:gd name="T30" fmla="*/ 7805 w 13066"/>
              <a:gd name="T31" fmla="*/ 7966 h 9846"/>
              <a:gd name="T32" fmla="*/ 8052 w 13066"/>
              <a:gd name="T33" fmla="*/ 7434 h 9846"/>
              <a:gd name="T34" fmla="*/ 8225 w 13066"/>
              <a:gd name="T35" fmla="*/ 6840 h 9846"/>
              <a:gd name="T36" fmla="*/ 9830 w 13066"/>
              <a:gd name="T37" fmla="*/ 9834 h 9846"/>
              <a:gd name="T38" fmla="*/ 12053 w 13066"/>
              <a:gd name="T39" fmla="*/ 6840 h 9846"/>
              <a:gd name="T40" fmla="*/ 13066 w 13066"/>
              <a:gd name="T41" fmla="*/ 5653 h 9846"/>
              <a:gd name="T42" fmla="*/ 12053 w 13066"/>
              <a:gd name="T43" fmla="*/ 2894 h 9846"/>
              <a:gd name="T44" fmla="*/ 12979 w 13066"/>
              <a:gd name="T45" fmla="*/ 1694 h 9846"/>
              <a:gd name="T46" fmla="*/ 12053 w 13066"/>
              <a:gd name="T47" fmla="*/ 123 h 9846"/>
              <a:gd name="T48" fmla="*/ 9830 w 13066"/>
              <a:gd name="T49" fmla="*/ 1694 h 9846"/>
              <a:gd name="T50" fmla="*/ 8336 w 13066"/>
              <a:gd name="T51" fmla="*/ 123 h 9846"/>
              <a:gd name="T52" fmla="*/ 6113 w 13066"/>
              <a:gd name="T53" fmla="*/ 1694 h 9846"/>
              <a:gd name="T54" fmla="*/ 4631 w 13066"/>
              <a:gd name="T55" fmla="*/ 2894 h 9846"/>
              <a:gd name="T56" fmla="*/ 6113 w 13066"/>
              <a:gd name="T57" fmla="*/ 5653 h 9846"/>
              <a:gd name="T58" fmla="*/ 3865 w 13066"/>
              <a:gd name="T59" fmla="*/ 9834 h 9846"/>
              <a:gd name="T60" fmla="*/ 3433 w 13066"/>
              <a:gd name="T61" fmla="*/ 8572 h 9846"/>
              <a:gd name="T62" fmla="*/ 0 w 13066"/>
              <a:gd name="T63" fmla="*/ 2684 h 9846"/>
              <a:gd name="T64" fmla="*/ 1037 w 13066"/>
              <a:gd name="T65" fmla="*/ 3995 h 9846"/>
              <a:gd name="T66" fmla="*/ 3865 w 13066"/>
              <a:gd name="T67" fmla="*/ 9834 h 9846"/>
              <a:gd name="T68" fmla="*/ 3532 w 13066"/>
              <a:gd name="T69" fmla="*/ 1224 h 9846"/>
              <a:gd name="T70" fmla="*/ 2581 w 13066"/>
              <a:gd name="T71" fmla="*/ 0 h 9846"/>
              <a:gd name="T72" fmla="*/ 827 w 13066"/>
              <a:gd name="T73" fmla="*/ 2325 h 9846"/>
              <a:gd name="T74" fmla="*/ 8336 w 13066"/>
              <a:gd name="T75" fmla="*/ 2894 h 9846"/>
              <a:gd name="T76" fmla="*/ 9830 w 13066"/>
              <a:gd name="T77" fmla="*/ 5653 h 9846"/>
              <a:gd name="T78" fmla="*/ 8336 w 13066"/>
              <a:gd name="T79" fmla="*/ 2894 h 9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066" h="9846">
                <a:moveTo>
                  <a:pt x="4544" y="5653"/>
                </a:moveTo>
                <a:lnTo>
                  <a:pt x="4544" y="6840"/>
                </a:lnTo>
                <a:lnTo>
                  <a:pt x="5989" y="6840"/>
                </a:lnTo>
                <a:lnTo>
                  <a:pt x="5952" y="6939"/>
                </a:lnTo>
                <a:lnTo>
                  <a:pt x="5915" y="7038"/>
                </a:lnTo>
                <a:lnTo>
                  <a:pt x="5866" y="7125"/>
                </a:lnTo>
                <a:lnTo>
                  <a:pt x="5816" y="7212"/>
                </a:lnTo>
                <a:lnTo>
                  <a:pt x="5767" y="7298"/>
                </a:lnTo>
                <a:lnTo>
                  <a:pt x="5705" y="7372"/>
                </a:lnTo>
                <a:lnTo>
                  <a:pt x="5644" y="7447"/>
                </a:lnTo>
                <a:lnTo>
                  <a:pt x="5569" y="7521"/>
                </a:lnTo>
                <a:lnTo>
                  <a:pt x="5495" y="7595"/>
                </a:lnTo>
                <a:lnTo>
                  <a:pt x="5421" y="7657"/>
                </a:lnTo>
                <a:lnTo>
                  <a:pt x="5335" y="7731"/>
                </a:lnTo>
                <a:lnTo>
                  <a:pt x="5236" y="7793"/>
                </a:lnTo>
                <a:lnTo>
                  <a:pt x="5137" y="7842"/>
                </a:lnTo>
                <a:lnTo>
                  <a:pt x="5026" y="7904"/>
                </a:lnTo>
                <a:lnTo>
                  <a:pt x="4903" y="7954"/>
                </a:lnTo>
                <a:lnTo>
                  <a:pt x="4779" y="8003"/>
                </a:lnTo>
                <a:lnTo>
                  <a:pt x="4779" y="9846"/>
                </a:lnTo>
                <a:lnTo>
                  <a:pt x="5137" y="9772"/>
                </a:lnTo>
                <a:lnTo>
                  <a:pt x="5471" y="9673"/>
                </a:lnTo>
                <a:lnTo>
                  <a:pt x="5779" y="9574"/>
                </a:lnTo>
                <a:lnTo>
                  <a:pt x="6076" y="9451"/>
                </a:lnTo>
                <a:lnTo>
                  <a:pt x="6360" y="9327"/>
                </a:lnTo>
                <a:lnTo>
                  <a:pt x="6619" y="9178"/>
                </a:lnTo>
                <a:lnTo>
                  <a:pt x="6866" y="9005"/>
                </a:lnTo>
                <a:lnTo>
                  <a:pt x="7088" y="8832"/>
                </a:lnTo>
                <a:lnTo>
                  <a:pt x="7298" y="8634"/>
                </a:lnTo>
                <a:lnTo>
                  <a:pt x="7484" y="8436"/>
                </a:lnTo>
                <a:lnTo>
                  <a:pt x="7657" y="8201"/>
                </a:lnTo>
                <a:lnTo>
                  <a:pt x="7805" y="7966"/>
                </a:lnTo>
                <a:lnTo>
                  <a:pt x="7941" y="7706"/>
                </a:lnTo>
                <a:lnTo>
                  <a:pt x="8052" y="7434"/>
                </a:lnTo>
                <a:lnTo>
                  <a:pt x="8151" y="7150"/>
                </a:lnTo>
                <a:lnTo>
                  <a:pt x="8225" y="6840"/>
                </a:lnTo>
                <a:lnTo>
                  <a:pt x="9830" y="6840"/>
                </a:lnTo>
                <a:lnTo>
                  <a:pt x="9830" y="9834"/>
                </a:lnTo>
                <a:lnTo>
                  <a:pt x="12053" y="9834"/>
                </a:lnTo>
                <a:lnTo>
                  <a:pt x="12053" y="6840"/>
                </a:lnTo>
                <a:lnTo>
                  <a:pt x="13066" y="6840"/>
                </a:lnTo>
                <a:lnTo>
                  <a:pt x="13066" y="5653"/>
                </a:lnTo>
                <a:lnTo>
                  <a:pt x="12053" y="5653"/>
                </a:lnTo>
                <a:lnTo>
                  <a:pt x="12053" y="2894"/>
                </a:lnTo>
                <a:lnTo>
                  <a:pt x="12979" y="2894"/>
                </a:lnTo>
                <a:lnTo>
                  <a:pt x="12979" y="1694"/>
                </a:lnTo>
                <a:lnTo>
                  <a:pt x="12053" y="1694"/>
                </a:lnTo>
                <a:lnTo>
                  <a:pt x="12053" y="123"/>
                </a:lnTo>
                <a:lnTo>
                  <a:pt x="9830" y="123"/>
                </a:lnTo>
                <a:lnTo>
                  <a:pt x="9830" y="1694"/>
                </a:lnTo>
                <a:lnTo>
                  <a:pt x="8336" y="1694"/>
                </a:lnTo>
                <a:lnTo>
                  <a:pt x="8336" y="123"/>
                </a:lnTo>
                <a:lnTo>
                  <a:pt x="6113" y="123"/>
                </a:lnTo>
                <a:lnTo>
                  <a:pt x="6113" y="1694"/>
                </a:lnTo>
                <a:lnTo>
                  <a:pt x="4631" y="1694"/>
                </a:lnTo>
                <a:lnTo>
                  <a:pt x="4631" y="2894"/>
                </a:lnTo>
                <a:lnTo>
                  <a:pt x="6113" y="2894"/>
                </a:lnTo>
                <a:lnTo>
                  <a:pt x="6113" y="5653"/>
                </a:lnTo>
                <a:lnTo>
                  <a:pt x="4544" y="5653"/>
                </a:lnTo>
                <a:close/>
                <a:moveTo>
                  <a:pt x="3865" y="9834"/>
                </a:moveTo>
                <a:lnTo>
                  <a:pt x="4260" y="8572"/>
                </a:lnTo>
                <a:lnTo>
                  <a:pt x="3433" y="8572"/>
                </a:lnTo>
                <a:lnTo>
                  <a:pt x="3433" y="2684"/>
                </a:lnTo>
                <a:lnTo>
                  <a:pt x="0" y="2684"/>
                </a:lnTo>
                <a:lnTo>
                  <a:pt x="0" y="3995"/>
                </a:lnTo>
                <a:lnTo>
                  <a:pt x="1037" y="3995"/>
                </a:lnTo>
                <a:lnTo>
                  <a:pt x="1037" y="9834"/>
                </a:lnTo>
                <a:lnTo>
                  <a:pt x="3865" y="9834"/>
                </a:lnTo>
                <a:close/>
                <a:moveTo>
                  <a:pt x="3309" y="2325"/>
                </a:moveTo>
                <a:lnTo>
                  <a:pt x="3532" y="1224"/>
                </a:lnTo>
                <a:lnTo>
                  <a:pt x="2890" y="1224"/>
                </a:lnTo>
                <a:lnTo>
                  <a:pt x="2581" y="0"/>
                </a:lnTo>
                <a:lnTo>
                  <a:pt x="259" y="0"/>
                </a:lnTo>
                <a:lnTo>
                  <a:pt x="827" y="2325"/>
                </a:lnTo>
                <a:lnTo>
                  <a:pt x="3309" y="2325"/>
                </a:lnTo>
                <a:close/>
                <a:moveTo>
                  <a:pt x="8336" y="2894"/>
                </a:moveTo>
                <a:lnTo>
                  <a:pt x="9830" y="2894"/>
                </a:lnTo>
                <a:lnTo>
                  <a:pt x="9830" y="5653"/>
                </a:lnTo>
                <a:lnTo>
                  <a:pt x="8336" y="5653"/>
                </a:lnTo>
                <a:lnTo>
                  <a:pt x="8336" y="2894"/>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29"/>
          <p:cNvSpPr>
            <a:spLocks noEditPoints="1"/>
          </p:cNvSpPr>
          <p:nvPr/>
        </p:nvSpPr>
        <p:spPr bwMode="auto">
          <a:xfrm>
            <a:off x="168970769" y="119102188"/>
            <a:ext cx="20761324" cy="15454313"/>
          </a:xfrm>
          <a:custGeom>
            <a:avLst/>
            <a:gdLst>
              <a:gd name="T0" fmla="*/ 6928 w 13078"/>
              <a:gd name="T1" fmla="*/ 0 h 9735"/>
              <a:gd name="T2" fmla="*/ 6928 w 13078"/>
              <a:gd name="T3" fmla="*/ 1472 h 9735"/>
              <a:gd name="T4" fmla="*/ 3508 w 13078"/>
              <a:gd name="T5" fmla="*/ 1472 h 9735"/>
              <a:gd name="T6" fmla="*/ 3508 w 13078"/>
              <a:gd name="T7" fmla="*/ 2660 h 9735"/>
              <a:gd name="T8" fmla="*/ 6928 w 13078"/>
              <a:gd name="T9" fmla="*/ 2660 h 9735"/>
              <a:gd name="T10" fmla="*/ 6928 w 13078"/>
              <a:gd name="T11" fmla="*/ 8214 h 9735"/>
              <a:gd name="T12" fmla="*/ 9312 w 13078"/>
              <a:gd name="T13" fmla="*/ 8214 h 9735"/>
              <a:gd name="T14" fmla="*/ 9312 w 13078"/>
              <a:gd name="T15" fmla="*/ 2660 h 9735"/>
              <a:gd name="T16" fmla="*/ 12733 w 13078"/>
              <a:gd name="T17" fmla="*/ 2660 h 9735"/>
              <a:gd name="T18" fmla="*/ 12733 w 13078"/>
              <a:gd name="T19" fmla="*/ 1472 h 9735"/>
              <a:gd name="T20" fmla="*/ 9312 w 13078"/>
              <a:gd name="T21" fmla="*/ 1472 h 9735"/>
              <a:gd name="T22" fmla="*/ 9312 w 13078"/>
              <a:gd name="T23" fmla="*/ 0 h 9735"/>
              <a:gd name="T24" fmla="*/ 6928 w 13078"/>
              <a:gd name="T25" fmla="*/ 0 h 9735"/>
              <a:gd name="T26" fmla="*/ 3014 w 13078"/>
              <a:gd name="T27" fmla="*/ 9735 h 9735"/>
              <a:gd name="T28" fmla="*/ 3014 w 13078"/>
              <a:gd name="T29" fmla="*/ 2239 h 9735"/>
              <a:gd name="T30" fmla="*/ 0 w 13078"/>
              <a:gd name="T31" fmla="*/ 2239 h 9735"/>
              <a:gd name="T32" fmla="*/ 0 w 13078"/>
              <a:gd name="T33" fmla="*/ 3501 h 9735"/>
              <a:gd name="T34" fmla="*/ 704 w 13078"/>
              <a:gd name="T35" fmla="*/ 3501 h 9735"/>
              <a:gd name="T36" fmla="*/ 704 w 13078"/>
              <a:gd name="T37" fmla="*/ 8511 h 9735"/>
              <a:gd name="T38" fmla="*/ 0 w 13078"/>
              <a:gd name="T39" fmla="*/ 8511 h 9735"/>
              <a:gd name="T40" fmla="*/ 0 w 13078"/>
              <a:gd name="T41" fmla="*/ 9735 h 9735"/>
              <a:gd name="T42" fmla="*/ 3014 w 13078"/>
              <a:gd name="T43" fmla="*/ 9735 h 9735"/>
              <a:gd name="T44" fmla="*/ 12276 w 13078"/>
              <a:gd name="T45" fmla="*/ 9735 h 9735"/>
              <a:gd name="T46" fmla="*/ 13078 w 13078"/>
              <a:gd name="T47" fmla="*/ 8511 h 9735"/>
              <a:gd name="T48" fmla="*/ 3051 w 13078"/>
              <a:gd name="T49" fmla="*/ 8511 h 9735"/>
              <a:gd name="T50" fmla="*/ 3841 w 13078"/>
              <a:gd name="T51" fmla="*/ 9735 h 9735"/>
              <a:gd name="T52" fmla="*/ 12276 w 13078"/>
              <a:gd name="T53" fmla="*/ 9735 h 9735"/>
              <a:gd name="T54" fmla="*/ 4310 w 13078"/>
              <a:gd name="T55" fmla="*/ 3229 h 9735"/>
              <a:gd name="T56" fmla="*/ 3829 w 13078"/>
              <a:gd name="T57" fmla="*/ 6816 h 9735"/>
              <a:gd name="T58" fmla="*/ 3347 w 13078"/>
              <a:gd name="T59" fmla="*/ 6816 h 9735"/>
              <a:gd name="T60" fmla="*/ 3668 w 13078"/>
              <a:gd name="T61" fmla="*/ 7880 h 9735"/>
              <a:gd name="T62" fmla="*/ 5940 w 13078"/>
              <a:gd name="T63" fmla="*/ 7880 h 9735"/>
              <a:gd name="T64" fmla="*/ 6509 w 13078"/>
              <a:gd name="T65" fmla="*/ 3229 h 9735"/>
              <a:gd name="T66" fmla="*/ 4310 w 13078"/>
              <a:gd name="T67" fmla="*/ 3229 h 9735"/>
              <a:gd name="T68" fmla="*/ 9732 w 13078"/>
              <a:gd name="T69" fmla="*/ 3229 h 9735"/>
              <a:gd name="T70" fmla="*/ 10300 w 13078"/>
              <a:gd name="T71" fmla="*/ 7880 h 9735"/>
              <a:gd name="T72" fmla="*/ 12572 w 13078"/>
              <a:gd name="T73" fmla="*/ 7880 h 9735"/>
              <a:gd name="T74" fmla="*/ 12893 w 13078"/>
              <a:gd name="T75" fmla="*/ 6816 h 9735"/>
              <a:gd name="T76" fmla="*/ 12399 w 13078"/>
              <a:gd name="T77" fmla="*/ 6816 h 9735"/>
              <a:gd name="T78" fmla="*/ 11930 w 13078"/>
              <a:gd name="T79" fmla="*/ 3229 h 9735"/>
              <a:gd name="T80" fmla="*/ 9732 w 13078"/>
              <a:gd name="T81" fmla="*/ 3229 h 9735"/>
              <a:gd name="T82" fmla="*/ 2853 w 13078"/>
              <a:gd name="T83" fmla="*/ 1992 h 9735"/>
              <a:gd name="T84" fmla="*/ 3038 w 13078"/>
              <a:gd name="T85" fmla="*/ 1163 h 9735"/>
              <a:gd name="T86" fmla="*/ 2643 w 13078"/>
              <a:gd name="T87" fmla="*/ 1163 h 9735"/>
              <a:gd name="T88" fmla="*/ 2347 w 13078"/>
              <a:gd name="T89" fmla="*/ 74 h 9735"/>
              <a:gd name="T90" fmla="*/ 99 w 13078"/>
              <a:gd name="T91" fmla="*/ 74 h 9735"/>
              <a:gd name="T92" fmla="*/ 593 w 13078"/>
              <a:gd name="T93" fmla="*/ 1992 h 9735"/>
              <a:gd name="T94" fmla="*/ 2853 w 13078"/>
              <a:gd name="T95" fmla="*/ 1992 h 9735"/>
              <a:gd name="T96" fmla="*/ 9954 w 13078"/>
              <a:gd name="T97" fmla="*/ 235 h 9735"/>
              <a:gd name="T98" fmla="*/ 9954 w 13078"/>
              <a:gd name="T99" fmla="*/ 1262 h 9735"/>
              <a:gd name="T100" fmla="*/ 11794 w 13078"/>
              <a:gd name="T101" fmla="*/ 1262 h 9735"/>
              <a:gd name="T102" fmla="*/ 12177 w 13078"/>
              <a:gd name="T103" fmla="*/ 235 h 9735"/>
              <a:gd name="T104" fmla="*/ 9954 w 13078"/>
              <a:gd name="T105" fmla="*/ 235 h 9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078" h="9735">
                <a:moveTo>
                  <a:pt x="6928" y="0"/>
                </a:moveTo>
                <a:lnTo>
                  <a:pt x="6928" y="1472"/>
                </a:lnTo>
                <a:lnTo>
                  <a:pt x="3508" y="1472"/>
                </a:lnTo>
                <a:lnTo>
                  <a:pt x="3508" y="2660"/>
                </a:lnTo>
                <a:lnTo>
                  <a:pt x="6928" y="2660"/>
                </a:lnTo>
                <a:lnTo>
                  <a:pt x="6928" y="8214"/>
                </a:lnTo>
                <a:lnTo>
                  <a:pt x="9312" y="8214"/>
                </a:lnTo>
                <a:lnTo>
                  <a:pt x="9312" y="2660"/>
                </a:lnTo>
                <a:lnTo>
                  <a:pt x="12733" y="2660"/>
                </a:lnTo>
                <a:lnTo>
                  <a:pt x="12733" y="1472"/>
                </a:lnTo>
                <a:lnTo>
                  <a:pt x="9312" y="1472"/>
                </a:lnTo>
                <a:lnTo>
                  <a:pt x="9312" y="0"/>
                </a:lnTo>
                <a:lnTo>
                  <a:pt x="6928" y="0"/>
                </a:lnTo>
                <a:close/>
                <a:moveTo>
                  <a:pt x="3014" y="9735"/>
                </a:moveTo>
                <a:lnTo>
                  <a:pt x="3014" y="2239"/>
                </a:lnTo>
                <a:lnTo>
                  <a:pt x="0" y="2239"/>
                </a:lnTo>
                <a:lnTo>
                  <a:pt x="0" y="3501"/>
                </a:lnTo>
                <a:lnTo>
                  <a:pt x="704" y="3501"/>
                </a:lnTo>
                <a:lnTo>
                  <a:pt x="704" y="8511"/>
                </a:lnTo>
                <a:lnTo>
                  <a:pt x="0" y="8511"/>
                </a:lnTo>
                <a:lnTo>
                  <a:pt x="0" y="9735"/>
                </a:lnTo>
                <a:lnTo>
                  <a:pt x="3014" y="9735"/>
                </a:lnTo>
                <a:close/>
                <a:moveTo>
                  <a:pt x="12276" y="9735"/>
                </a:moveTo>
                <a:lnTo>
                  <a:pt x="13078" y="8511"/>
                </a:lnTo>
                <a:lnTo>
                  <a:pt x="3051" y="8511"/>
                </a:lnTo>
                <a:lnTo>
                  <a:pt x="3841" y="9735"/>
                </a:lnTo>
                <a:lnTo>
                  <a:pt x="12276" y="9735"/>
                </a:lnTo>
                <a:close/>
                <a:moveTo>
                  <a:pt x="4310" y="3229"/>
                </a:moveTo>
                <a:lnTo>
                  <a:pt x="3829" y="6816"/>
                </a:lnTo>
                <a:lnTo>
                  <a:pt x="3347" y="6816"/>
                </a:lnTo>
                <a:lnTo>
                  <a:pt x="3668" y="7880"/>
                </a:lnTo>
                <a:lnTo>
                  <a:pt x="5940" y="7880"/>
                </a:lnTo>
                <a:lnTo>
                  <a:pt x="6509" y="3229"/>
                </a:lnTo>
                <a:lnTo>
                  <a:pt x="4310" y="3229"/>
                </a:lnTo>
                <a:close/>
                <a:moveTo>
                  <a:pt x="9732" y="3229"/>
                </a:moveTo>
                <a:lnTo>
                  <a:pt x="10300" y="7880"/>
                </a:lnTo>
                <a:lnTo>
                  <a:pt x="12572" y="7880"/>
                </a:lnTo>
                <a:lnTo>
                  <a:pt x="12893" y="6816"/>
                </a:lnTo>
                <a:lnTo>
                  <a:pt x="12399" y="6816"/>
                </a:lnTo>
                <a:lnTo>
                  <a:pt x="11930" y="3229"/>
                </a:lnTo>
                <a:lnTo>
                  <a:pt x="9732" y="3229"/>
                </a:lnTo>
                <a:close/>
                <a:moveTo>
                  <a:pt x="2853" y="1992"/>
                </a:moveTo>
                <a:lnTo>
                  <a:pt x="3038" y="1163"/>
                </a:lnTo>
                <a:lnTo>
                  <a:pt x="2643" y="1163"/>
                </a:lnTo>
                <a:lnTo>
                  <a:pt x="2347" y="74"/>
                </a:lnTo>
                <a:lnTo>
                  <a:pt x="99" y="74"/>
                </a:lnTo>
                <a:lnTo>
                  <a:pt x="593" y="1992"/>
                </a:lnTo>
                <a:lnTo>
                  <a:pt x="2853" y="1992"/>
                </a:lnTo>
                <a:close/>
                <a:moveTo>
                  <a:pt x="9954" y="235"/>
                </a:moveTo>
                <a:lnTo>
                  <a:pt x="9954" y="1262"/>
                </a:lnTo>
                <a:lnTo>
                  <a:pt x="11794" y="1262"/>
                </a:lnTo>
                <a:lnTo>
                  <a:pt x="12177" y="235"/>
                </a:lnTo>
                <a:lnTo>
                  <a:pt x="9954" y="235"/>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30"/>
          <p:cNvSpPr>
            <a:spLocks noEditPoints="1"/>
          </p:cNvSpPr>
          <p:nvPr/>
        </p:nvSpPr>
        <p:spPr bwMode="auto">
          <a:xfrm>
            <a:off x="191065593" y="119141875"/>
            <a:ext cx="20448587" cy="15552738"/>
          </a:xfrm>
          <a:custGeom>
            <a:avLst/>
            <a:gdLst>
              <a:gd name="T0" fmla="*/ 2297 w 12881"/>
              <a:gd name="T1" fmla="*/ 8572 h 9797"/>
              <a:gd name="T2" fmla="*/ 2297 w 12881"/>
              <a:gd name="T3" fmla="*/ 5913 h 9797"/>
              <a:gd name="T4" fmla="*/ 4100 w 12881"/>
              <a:gd name="T5" fmla="*/ 5913 h 9797"/>
              <a:gd name="T6" fmla="*/ 4100 w 12881"/>
              <a:gd name="T7" fmla="*/ 9772 h 9797"/>
              <a:gd name="T8" fmla="*/ 6397 w 12881"/>
              <a:gd name="T9" fmla="*/ 9772 h 9797"/>
              <a:gd name="T10" fmla="*/ 6397 w 12881"/>
              <a:gd name="T11" fmla="*/ 866 h 9797"/>
              <a:gd name="T12" fmla="*/ 2952 w 12881"/>
              <a:gd name="T13" fmla="*/ 866 h 9797"/>
              <a:gd name="T14" fmla="*/ 3322 w 12881"/>
              <a:gd name="T15" fmla="*/ 12 h 9797"/>
              <a:gd name="T16" fmla="*/ 926 w 12881"/>
              <a:gd name="T17" fmla="*/ 12 h 9797"/>
              <a:gd name="T18" fmla="*/ 568 w 12881"/>
              <a:gd name="T19" fmla="*/ 866 h 9797"/>
              <a:gd name="T20" fmla="*/ 0 w 12881"/>
              <a:gd name="T21" fmla="*/ 866 h 9797"/>
              <a:gd name="T22" fmla="*/ 0 w 12881"/>
              <a:gd name="T23" fmla="*/ 9772 h 9797"/>
              <a:gd name="T24" fmla="*/ 3421 w 12881"/>
              <a:gd name="T25" fmla="*/ 9772 h 9797"/>
              <a:gd name="T26" fmla="*/ 4100 w 12881"/>
              <a:gd name="T27" fmla="*/ 8572 h 9797"/>
              <a:gd name="T28" fmla="*/ 2297 w 12881"/>
              <a:gd name="T29" fmla="*/ 8572 h 9797"/>
              <a:gd name="T30" fmla="*/ 8719 w 12881"/>
              <a:gd name="T31" fmla="*/ 3129 h 9797"/>
              <a:gd name="T32" fmla="*/ 9250 w 12881"/>
              <a:gd name="T33" fmla="*/ 2066 h 9797"/>
              <a:gd name="T34" fmla="*/ 10584 w 12881"/>
              <a:gd name="T35" fmla="*/ 2066 h 9797"/>
              <a:gd name="T36" fmla="*/ 10584 w 12881"/>
              <a:gd name="T37" fmla="*/ 8597 h 9797"/>
              <a:gd name="T38" fmla="*/ 8966 w 12881"/>
              <a:gd name="T39" fmla="*/ 8597 h 9797"/>
              <a:gd name="T40" fmla="*/ 9534 w 12881"/>
              <a:gd name="T41" fmla="*/ 9797 h 9797"/>
              <a:gd name="T42" fmla="*/ 12881 w 12881"/>
              <a:gd name="T43" fmla="*/ 9797 h 9797"/>
              <a:gd name="T44" fmla="*/ 12881 w 12881"/>
              <a:gd name="T45" fmla="*/ 680 h 9797"/>
              <a:gd name="T46" fmla="*/ 9942 w 12881"/>
              <a:gd name="T47" fmla="*/ 680 h 9797"/>
              <a:gd name="T48" fmla="*/ 10287 w 12881"/>
              <a:gd name="T49" fmla="*/ 0 h 9797"/>
              <a:gd name="T50" fmla="*/ 7867 w 12881"/>
              <a:gd name="T51" fmla="*/ 0 h 9797"/>
              <a:gd name="T52" fmla="*/ 6854 w 12881"/>
              <a:gd name="T53" fmla="*/ 2016 h 9797"/>
              <a:gd name="T54" fmla="*/ 6410 w 12881"/>
              <a:gd name="T55" fmla="*/ 2016 h 9797"/>
              <a:gd name="T56" fmla="*/ 6644 w 12881"/>
              <a:gd name="T57" fmla="*/ 3129 h 9797"/>
              <a:gd name="T58" fmla="*/ 8719 w 12881"/>
              <a:gd name="T59" fmla="*/ 3129 h 9797"/>
              <a:gd name="T60" fmla="*/ 10028 w 12881"/>
              <a:gd name="T61" fmla="*/ 7818 h 9797"/>
              <a:gd name="T62" fmla="*/ 10374 w 12881"/>
              <a:gd name="T63" fmla="*/ 6729 h 9797"/>
              <a:gd name="T64" fmla="*/ 9905 w 12881"/>
              <a:gd name="T65" fmla="*/ 6729 h 9797"/>
              <a:gd name="T66" fmla="*/ 9015 w 12881"/>
              <a:gd name="T67" fmla="*/ 3748 h 9797"/>
              <a:gd name="T68" fmla="*/ 6904 w 12881"/>
              <a:gd name="T69" fmla="*/ 3748 h 9797"/>
              <a:gd name="T70" fmla="*/ 8102 w 12881"/>
              <a:gd name="T71" fmla="*/ 7818 h 9797"/>
              <a:gd name="T72" fmla="*/ 10028 w 12881"/>
              <a:gd name="T73" fmla="*/ 7818 h 9797"/>
              <a:gd name="T74" fmla="*/ 2297 w 12881"/>
              <a:gd name="T75" fmla="*/ 2053 h 9797"/>
              <a:gd name="T76" fmla="*/ 4100 w 12881"/>
              <a:gd name="T77" fmla="*/ 2053 h 9797"/>
              <a:gd name="T78" fmla="*/ 4100 w 12881"/>
              <a:gd name="T79" fmla="*/ 4725 h 9797"/>
              <a:gd name="T80" fmla="*/ 2297 w 12881"/>
              <a:gd name="T81" fmla="*/ 4725 h 9797"/>
              <a:gd name="T82" fmla="*/ 2297 w 12881"/>
              <a:gd name="T83" fmla="*/ 2053 h 9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81" h="9797">
                <a:moveTo>
                  <a:pt x="2297" y="8572"/>
                </a:moveTo>
                <a:lnTo>
                  <a:pt x="2297" y="5913"/>
                </a:lnTo>
                <a:lnTo>
                  <a:pt x="4100" y="5913"/>
                </a:lnTo>
                <a:lnTo>
                  <a:pt x="4100" y="9772"/>
                </a:lnTo>
                <a:lnTo>
                  <a:pt x="6397" y="9772"/>
                </a:lnTo>
                <a:lnTo>
                  <a:pt x="6397" y="866"/>
                </a:lnTo>
                <a:lnTo>
                  <a:pt x="2952" y="866"/>
                </a:lnTo>
                <a:lnTo>
                  <a:pt x="3322" y="12"/>
                </a:lnTo>
                <a:lnTo>
                  <a:pt x="926" y="12"/>
                </a:lnTo>
                <a:lnTo>
                  <a:pt x="568" y="866"/>
                </a:lnTo>
                <a:lnTo>
                  <a:pt x="0" y="866"/>
                </a:lnTo>
                <a:lnTo>
                  <a:pt x="0" y="9772"/>
                </a:lnTo>
                <a:lnTo>
                  <a:pt x="3421" y="9772"/>
                </a:lnTo>
                <a:lnTo>
                  <a:pt x="4100" y="8572"/>
                </a:lnTo>
                <a:lnTo>
                  <a:pt x="2297" y="8572"/>
                </a:lnTo>
                <a:close/>
                <a:moveTo>
                  <a:pt x="8719" y="3129"/>
                </a:moveTo>
                <a:lnTo>
                  <a:pt x="9250" y="2066"/>
                </a:lnTo>
                <a:lnTo>
                  <a:pt x="10584" y="2066"/>
                </a:lnTo>
                <a:lnTo>
                  <a:pt x="10584" y="8597"/>
                </a:lnTo>
                <a:lnTo>
                  <a:pt x="8966" y="8597"/>
                </a:lnTo>
                <a:lnTo>
                  <a:pt x="9534" y="9797"/>
                </a:lnTo>
                <a:lnTo>
                  <a:pt x="12881" y="9797"/>
                </a:lnTo>
                <a:lnTo>
                  <a:pt x="12881" y="680"/>
                </a:lnTo>
                <a:lnTo>
                  <a:pt x="9942" y="680"/>
                </a:lnTo>
                <a:lnTo>
                  <a:pt x="10287" y="0"/>
                </a:lnTo>
                <a:lnTo>
                  <a:pt x="7867" y="0"/>
                </a:lnTo>
                <a:lnTo>
                  <a:pt x="6854" y="2016"/>
                </a:lnTo>
                <a:lnTo>
                  <a:pt x="6410" y="2016"/>
                </a:lnTo>
                <a:lnTo>
                  <a:pt x="6644" y="3129"/>
                </a:lnTo>
                <a:lnTo>
                  <a:pt x="8719" y="3129"/>
                </a:lnTo>
                <a:close/>
                <a:moveTo>
                  <a:pt x="10028" y="7818"/>
                </a:moveTo>
                <a:lnTo>
                  <a:pt x="10374" y="6729"/>
                </a:lnTo>
                <a:lnTo>
                  <a:pt x="9905" y="6729"/>
                </a:lnTo>
                <a:lnTo>
                  <a:pt x="9015" y="3748"/>
                </a:lnTo>
                <a:lnTo>
                  <a:pt x="6904" y="3748"/>
                </a:lnTo>
                <a:lnTo>
                  <a:pt x="8102" y="7818"/>
                </a:lnTo>
                <a:lnTo>
                  <a:pt x="10028" y="7818"/>
                </a:lnTo>
                <a:close/>
                <a:moveTo>
                  <a:pt x="2297" y="2053"/>
                </a:moveTo>
                <a:lnTo>
                  <a:pt x="4100" y="2053"/>
                </a:lnTo>
                <a:lnTo>
                  <a:pt x="4100" y="4725"/>
                </a:lnTo>
                <a:lnTo>
                  <a:pt x="2297" y="4725"/>
                </a:lnTo>
                <a:lnTo>
                  <a:pt x="2297" y="2053"/>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31"/>
          <p:cNvSpPr>
            <a:spLocks noEditPoints="1"/>
          </p:cNvSpPr>
          <p:nvPr/>
        </p:nvSpPr>
        <p:spPr bwMode="auto">
          <a:xfrm>
            <a:off x="212749255" y="119179975"/>
            <a:ext cx="20937537" cy="15592425"/>
          </a:xfrm>
          <a:custGeom>
            <a:avLst/>
            <a:gdLst>
              <a:gd name="T0" fmla="*/ 13189 w 13189"/>
              <a:gd name="T1" fmla="*/ 2289 h 9822"/>
              <a:gd name="T2" fmla="*/ 10213 w 13189"/>
              <a:gd name="T3" fmla="*/ 0 h 9822"/>
              <a:gd name="T4" fmla="*/ 4952 w 13189"/>
              <a:gd name="T5" fmla="*/ 1052 h 9822"/>
              <a:gd name="T6" fmla="*/ 7928 w 13189"/>
              <a:gd name="T7" fmla="*/ 3625 h 9822"/>
              <a:gd name="T8" fmla="*/ 10423 w 13189"/>
              <a:gd name="T9" fmla="*/ 4812 h 9822"/>
              <a:gd name="T10" fmla="*/ 10040 w 13189"/>
              <a:gd name="T11" fmla="*/ 5419 h 9822"/>
              <a:gd name="T12" fmla="*/ 9497 w 13189"/>
              <a:gd name="T13" fmla="*/ 6037 h 9822"/>
              <a:gd name="T14" fmla="*/ 8879 w 13189"/>
              <a:gd name="T15" fmla="*/ 6284 h 9822"/>
              <a:gd name="T16" fmla="*/ 8360 w 13189"/>
              <a:gd name="T17" fmla="*/ 5814 h 9822"/>
              <a:gd name="T18" fmla="*/ 7941 w 13189"/>
              <a:gd name="T19" fmla="*/ 5320 h 9822"/>
              <a:gd name="T20" fmla="*/ 5742 w 13189"/>
              <a:gd name="T21" fmla="*/ 5468 h 9822"/>
              <a:gd name="T22" fmla="*/ 6360 w 13189"/>
              <a:gd name="T23" fmla="*/ 6371 h 9822"/>
              <a:gd name="T24" fmla="*/ 7175 w 13189"/>
              <a:gd name="T25" fmla="*/ 7200 h 9822"/>
              <a:gd name="T26" fmla="*/ 6965 w 13189"/>
              <a:gd name="T27" fmla="*/ 7695 h 9822"/>
              <a:gd name="T28" fmla="*/ 6125 w 13189"/>
              <a:gd name="T29" fmla="*/ 8004 h 9822"/>
              <a:gd name="T30" fmla="*/ 5211 w 13189"/>
              <a:gd name="T31" fmla="*/ 8239 h 9822"/>
              <a:gd name="T32" fmla="*/ 5755 w 13189"/>
              <a:gd name="T33" fmla="*/ 9699 h 9822"/>
              <a:gd name="T34" fmla="*/ 6545 w 13189"/>
              <a:gd name="T35" fmla="*/ 9525 h 9822"/>
              <a:gd name="T36" fmla="*/ 7298 w 13189"/>
              <a:gd name="T37" fmla="*/ 9315 h 9822"/>
              <a:gd name="T38" fmla="*/ 8015 w 13189"/>
              <a:gd name="T39" fmla="*/ 9068 h 9822"/>
              <a:gd name="T40" fmla="*/ 8706 w 13189"/>
              <a:gd name="T41" fmla="*/ 8771 h 9822"/>
              <a:gd name="T42" fmla="*/ 9361 w 13189"/>
              <a:gd name="T43" fmla="*/ 8660 h 9822"/>
              <a:gd name="T44" fmla="*/ 10040 w 13189"/>
              <a:gd name="T45" fmla="*/ 8969 h 9822"/>
              <a:gd name="T46" fmla="*/ 10756 w 13189"/>
              <a:gd name="T47" fmla="*/ 9241 h 9822"/>
              <a:gd name="T48" fmla="*/ 11510 w 13189"/>
              <a:gd name="T49" fmla="*/ 9464 h 9822"/>
              <a:gd name="T50" fmla="*/ 12300 w 13189"/>
              <a:gd name="T51" fmla="*/ 9649 h 9822"/>
              <a:gd name="T52" fmla="*/ 13127 w 13189"/>
              <a:gd name="T53" fmla="*/ 9785 h 9822"/>
              <a:gd name="T54" fmla="*/ 12498 w 13189"/>
              <a:gd name="T55" fmla="*/ 8091 h 9822"/>
              <a:gd name="T56" fmla="*/ 11596 w 13189"/>
              <a:gd name="T57" fmla="*/ 7806 h 9822"/>
              <a:gd name="T58" fmla="*/ 10769 w 13189"/>
              <a:gd name="T59" fmla="*/ 7447 h 9822"/>
              <a:gd name="T60" fmla="*/ 11448 w 13189"/>
              <a:gd name="T61" fmla="*/ 6804 h 9822"/>
              <a:gd name="T62" fmla="*/ 12028 w 13189"/>
              <a:gd name="T63" fmla="*/ 6124 h 9822"/>
              <a:gd name="T64" fmla="*/ 12485 w 13189"/>
              <a:gd name="T65" fmla="*/ 5394 h 9822"/>
              <a:gd name="T66" fmla="*/ 12843 w 13189"/>
              <a:gd name="T67" fmla="*/ 4652 h 9822"/>
              <a:gd name="T68" fmla="*/ 13078 w 13189"/>
              <a:gd name="T69" fmla="*/ 3885 h 9822"/>
              <a:gd name="T70" fmla="*/ 3569 w 13189"/>
              <a:gd name="T71" fmla="*/ 1114 h 9822"/>
              <a:gd name="T72" fmla="*/ 1161 w 13189"/>
              <a:gd name="T73" fmla="*/ 1114 h 9822"/>
              <a:gd name="T74" fmla="*/ 1161 w 13189"/>
              <a:gd name="T75" fmla="*/ 2351 h 9822"/>
              <a:gd name="T76" fmla="*/ 0 w 13189"/>
              <a:gd name="T77" fmla="*/ 6371 h 9822"/>
              <a:gd name="T78" fmla="*/ 321 w 13189"/>
              <a:gd name="T79" fmla="*/ 8672 h 9822"/>
              <a:gd name="T80" fmla="*/ 3569 w 13189"/>
              <a:gd name="T81" fmla="*/ 5555 h 9822"/>
              <a:gd name="T82" fmla="*/ 3569 w 13189"/>
              <a:gd name="T83" fmla="*/ 4169 h 9822"/>
              <a:gd name="T84" fmla="*/ 4631 w 13189"/>
              <a:gd name="T85" fmla="*/ 1114 h 9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189" h="9822">
                <a:moveTo>
                  <a:pt x="10213" y="3625"/>
                </a:moveTo>
                <a:lnTo>
                  <a:pt x="10213" y="2289"/>
                </a:lnTo>
                <a:lnTo>
                  <a:pt x="13189" y="2289"/>
                </a:lnTo>
                <a:lnTo>
                  <a:pt x="13189" y="1052"/>
                </a:lnTo>
                <a:lnTo>
                  <a:pt x="10213" y="1052"/>
                </a:lnTo>
                <a:lnTo>
                  <a:pt x="10213" y="0"/>
                </a:lnTo>
                <a:lnTo>
                  <a:pt x="7928" y="0"/>
                </a:lnTo>
                <a:lnTo>
                  <a:pt x="7928" y="1052"/>
                </a:lnTo>
                <a:lnTo>
                  <a:pt x="4952" y="1052"/>
                </a:lnTo>
                <a:lnTo>
                  <a:pt x="4952" y="2289"/>
                </a:lnTo>
                <a:lnTo>
                  <a:pt x="7928" y="2289"/>
                </a:lnTo>
                <a:lnTo>
                  <a:pt x="7928" y="3625"/>
                </a:lnTo>
                <a:lnTo>
                  <a:pt x="5261" y="3625"/>
                </a:lnTo>
                <a:lnTo>
                  <a:pt x="5261" y="4812"/>
                </a:lnTo>
                <a:lnTo>
                  <a:pt x="10423" y="4812"/>
                </a:lnTo>
                <a:lnTo>
                  <a:pt x="10312" y="5023"/>
                </a:lnTo>
                <a:lnTo>
                  <a:pt x="10188" y="5221"/>
                </a:lnTo>
                <a:lnTo>
                  <a:pt x="10040" y="5419"/>
                </a:lnTo>
                <a:lnTo>
                  <a:pt x="9867" y="5629"/>
                </a:lnTo>
                <a:lnTo>
                  <a:pt x="9694" y="5827"/>
                </a:lnTo>
                <a:lnTo>
                  <a:pt x="9497" y="6037"/>
                </a:lnTo>
                <a:lnTo>
                  <a:pt x="9299" y="6235"/>
                </a:lnTo>
                <a:lnTo>
                  <a:pt x="9077" y="6433"/>
                </a:lnTo>
                <a:lnTo>
                  <a:pt x="8879" y="6284"/>
                </a:lnTo>
                <a:lnTo>
                  <a:pt x="8694" y="6124"/>
                </a:lnTo>
                <a:lnTo>
                  <a:pt x="8521" y="5975"/>
                </a:lnTo>
                <a:lnTo>
                  <a:pt x="8360" y="5814"/>
                </a:lnTo>
                <a:lnTo>
                  <a:pt x="8212" y="5654"/>
                </a:lnTo>
                <a:lnTo>
                  <a:pt x="8076" y="5493"/>
                </a:lnTo>
                <a:lnTo>
                  <a:pt x="7941" y="5320"/>
                </a:lnTo>
                <a:lnTo>
                  <a:pt x="7829" y="5159"/>
                </a:lnTo>
                <a:lnTo>
                  <a:pt x="5569" y="5159"/>
                </a:lnTo>
                <a:lnTo>
                  <a:pt x="5742" y="5468"/>
                </a:lnTo>
                <a:lnTo>
                  <a:pt x="5928" y="5777"/>
                </a:lnTo>
                <a:lnTo>
                  <a:pt x="6125" y="6074"/>
                </a:lnTo>
                <a:lnTo>
                  <a:pt x="6360" y="6371"/>
                </a:lnTo>
                <a:lnTo>
                  <a:pt x="6619" y="6656"/>
                </a:lnTo>
                <a:lnTo>
                  <a:pt x="6891" y="6928"/>
                </a:lnTo>
                <a:lnTo>
                  <a:pt x="7175" y="7200"/>
                </a:lnTo>
                <a:lnTo>
                  <a:pt x="7484" y="7460"/>
                </a:lnTo>
                <a:lnTo>
                  <a:pt x="7224" y="7583"/>
                </a:lnTo>
                <a:lnTo>
                  <a:pt x="6965" y="7695"/>
                </a:lnTo>
                <a:lnTo>
                  <a:pt x="6693" y="7806"/>
                </a:lnTo>
                <a:lnTo>
                  <a:pt x="6409" y="7905"/>
                </a:lnTo>
                <a:lnTo>
                  <a:pt x="6125" y="8004"/>
                </a:lnTo>
                <a:lnTo>
                  <a:pt x="5829" y="8091"/>
                </a:lnTo>
                <a:lnTo>
                  <a:pt x="5520" y="8165"/>
                </a:lnTo>
                <a:lnTo>
                  <a:pt x="5211" y="8239"/>
                </a:lnTo>
                <a:lnTo>
                  <a:pt x="5211" y="9785"/>
                </a:lnTo>
                <a:lnTo>
                  <a:pt x="5483" y="9748"/>
                </a:lnTo>
                <a:lnTo>
                  <a:pt x="5755" y="9699"/>
                </a:lnTo>
                <a:lnTo>
                  <a:pt x="6026" y="9649"/>
                </a:lnTo>
                <a:lnTo>
                  <a:pt x="6286" y="9587"/>
                </a:lnTo>
                <a:lnTo>
                  <a:pt x="6545" y="9525"/>
                </a:lnTo>
                <a:lnTo>
                  <a:pt x="6804" y="9464"/>
                </a:lnTo>
                <a:lnTo>
                  <a:pt x="7051" y="9389"/>
                </a:lnTo>
                <a:lnTo>
                  <a:pt x="7298" y="9315"/>
                </a:lnTo>
                <a:lnTo>
                  <a:pt x="7545" y="9241"/>
                </a:lnTo>
                <a:lnTo>
                  <a:pt x="7780" y="9154"/>
                </a:lnTo>
                <a:lnTo>
                  <a:pt x="8015" y="9068"/>
                </a:lnTo>
                <a:lnTo>
                  <a:pt x="8249" y="8969"/>
                </a:lnTo>
                <a:lnTo>
                  <a:pt x="8484" y="8870"/>
                </a:lnTo>
                <a:lnTo>
                  <a:pt x="8706" y="8771"/>
                </a:lnTo>
                <a:lnTo>
                  <a:pt x="8929" y="8660"/>
                </a:lnTo>
                <a:lnTo>
                  <a:pt x="9138" y="8548"/>
                </a:lnTo>
                <a:lnTo>
                  <a:pt x="9361" y="8660"/>
                </a:lnTo>
                <a:lnTo>
                  <a:pt x="9583" y="8771"/>
                </a:lnTo>
                <a:lnTo>
                  <a:pt x="9805" y="8870"/>
                </a:lnTo>
                <a:lnTo>
                  <a:pt x="10040" y="8969"/>
                </a:lnTo>
                <a:lnTo>
                  <a:pt x="10275" y="9068"/>
                </a:lnTo>
                <a:lnTo>
                  <a:pt x="10509" y="9154"/>
                </a:lnTo>
                <a:lnTo>
                  <a:pt x="10756" y="9241"/>
                </a:lnTo>
                <a:lnTo>
                  <a:pt x="11003" y="9315"/>
                </a:lnTo>
                <a:lnTo>
                  <a:pt x="11250" y="9389"/>
                </a:lnTo>
                <a:lnTo>
                  <a:pt x="11510" y="9464"/>
                </a:lnTo>
                <a:lnTo>
                  <a:pt x="11769" y="9525"/>
                </a:lnTo>
                <a:lnTo>
                  <a:pt x="12028" y="9587"/>
                </a:lnTo>
                <a:lnTo>
                  <a:pt x="12300" y="9649"/>
                </a:lnTo>
                <a:lnTo>
                  <a:pt x="12572" y="9699"/>
                </a:lnTo>
                <a:lnTo>
                  <a:pt x="12843" y="9748"/>
                </a:lnTo>
                <a:lnTo>
                  <a:pt x="13127" y="9785"/>
                </a:lnTo>
                <a:lnTo>
                  <a:pt x="13127" y="8239"/>
                </a:lnTo>
                <a:lnTo>
                  <a:pt x="12806" y="8165"/>
                </a:lnTo>
                <a:lnTo>
                  <a:pt x="12498" y="8091"/>
                </a:lnTo>
                <a:lnTo>
                  <a:pt x="12189" y="8004"/>
                </a:lnTo>
                <a:lnTo>
                  <a:pt x="11892" y="7905"/>
                </a:lnTo>
                <a:lnTo>
                  <a:pt x="11596" y="7806"/>
                </a:lnTo>
                <a:lnTo>
                  <a:pt x="11312" y="7695"/>
                </a:lnTo>
                <a:lnTo>
                  <a:pt x="11040" y="7571"/>
                </a:lnTo>
                <a:lnTo>
                  <a:pt x="10769" y="7447"/>
                </a:lnTo>
                <a:lnTo>
                  <a:pt x="11003" y="7237"/>
                </a:lnTo>
                <a:lnTo>
                  <a:pt x="11238" y="7027"/>
                </a:lnTo>
                <a:lnTo>
                  <a:pt x="11448" y="6804"/>
                </a:lnTo>
                <a:lnTo>
                  <a:pt x="11645" y="6581"/>
                </a:lnTo>
                <a:lnTo>
                  <a:pt x="11843" y="6359"/>
                </a:lnTo>
                <a:lnTo>
                  <a:pt x="12028" y="6124"/>
                </a:lnTo>
                <a:lnTo>
                  <a:pt x="12189" y="5889"/>
                </a:lnTo>
                <a:lnTo>
                  <a:pt x="12349" y="5641"/>
                </a:lnTo>
                <a:lnTo>
                  <a:pt x="12485" y="5394"/>
                </a:lnTo>
                <a:lnTo>
                  <a:pt x="12621" y="5146"/>
                </a:lnTo>
                <a:lnTo>
                  <a:pt x="12732" y="4899"/>
                </a:lnTo>
                <a:lnTo>
                  <a:pt x="12843" y="4652"/>
                </a:lnTo>
                <a:lnTo>
                  <a:pt x="12930" y="4392"/>
                </a:lnTo>
                <a:lnTo>
                  <a:pt x="13004" y="4144"/>
                </a:lnTo>
                <a:lnTo>
                  <a:pt x="13078" y="3885"/>
                </a:lnTo>
                <a:lnTo>
                  <a:pt x="13127" y="3625"/>
                </a:lnTo>
                <a:lnTo>
                  <a:pt x="10213" y="3625"/>
                </a:lnTo>
                <a:close/>
                <a:moveTo>
                  <a:pt x="3569" y="1114"/>
                </a:moveTo>
                <a:lnTo>
                  <a:pt x="3569" y="0"/>
                </a:lnTo>
                <a:lnTo>
                  <a:pt x="1161" y="0"/>
                </a:lnTo>
                <a:lnTo>
                  <a:pt x="1161" y="1114"/>
                </a:lnTo>
                <a:lnTo>
                  <a:pt x="0" y="1114"/>
                </a:lnTo>
                <a:lnTo>
                  <a:pt x="0" y="2351"/>
                </a:lnTo>
                <a:lnTo>
                  <a:pt x="1161" y="2351"/>
                </a:lnTo>
                <a:lnTo>
                  <a:pt x="1161" y="4713"/>
                </a:lnTo>
                <a:lnTo>
                  <a:pt x="0" y="4973"/>
                </a:lnTo>
                <a:lnTo>
                  <a:pt x="0" y="6371"/>
                </a:lnTo>
                <a:lnTo>
                  <a:pt x="1161" y="6099"/>
                </a:lnTo>
                <a:lnTo>
                  <a:pt x="1161" y="8672"/>
                </a:lnTo>
                <a:lnTo>
                  <a:pt x="321" y="8672"/>
                </a:lnTo>
                <a:lnTo>
                  <a:pt x="840" y="9822"/>
                </a:lnTo>
                <a:lnTo>
                  <a:pt x="3569" y="9822"/>
                </a:lnTo>
                <a:lnTo>
                  <a:pt x="3569" y="5555"/>
                </a:lnTo>
                <a:lnTo>
                  <a:pt x="4631" y="5307"/>
                </a:lnTo>
                <a:lnTo>
                  <a:pt x="4631" y="3922"/>
                </a:lnTo>
                <a:lnTo>
                  <a:pt x="3569" y="4169"/>
                </a:lnTo>
                <a:lnTo>
                  <a:pt x="3569" y="2351"/>
                </a:lnTo>
                <a:lnTo>
                  <a:pt x="4631" y="2351"/>
                </a:lnTo>
                <a:lnTo>
                  <a:pt x="4631" y="1114"/>
                </a:lnTo>
                <a:lnTo>
                  <a:pt x="3569" y="1114"/>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32"/>
          <p:cNvSpPr>
            <a:spLocks noEditPoints="1"/>
          </p:cNvSpPr>
          <p:nvPr/>
        </p:nvSpPr>
        <p:spPr bwMode="auto">
          <a:xfrm>
            <a:off x="234745654" y="119141875"/>
            <a:ext cx="20859749" cy="15670213"/>
          </a:xfrm>
          <a:custGeom>
            <a:avLst/>
            <a:gdLst>
              <a:gd name="T0" fmla="*/ 5545 w 13140"/>
              <a:gd name="T1" fmla="*/ 0 h 9871"/>
              <a:gd name="T2" fmla="*/ 5545 w 13140"/>
              <a:gd name="T3" fmla="*/ 1224 h 9871"/>
              <a:gd name="T4" fmla="*/ 7052 w 13140"/>
              <a:gd name="T5" fmla="*/ 1224 h 9871"/>
              <a:gd name="T6" fmla="*/ 5878 w 13140"/>
              <a:gd name="T7" fmla="*/ 3896 h 9871"/>
              <a:gd name="T8" fmla="*/ 5878 w 13140"/>
              <a:gd name="T9" fmla="*/ 5121 h 9871"/>
              <a:gd name="T10" fmla="*/ 10312 w 13140"/>
              <a:gd name="T11" fmla="*/ 5121 h 9871"/>
              <a:gd name="T12" fmla="*/ 10312 w 13140"/>
              <a:gd name="T13" fmla="*/ 8708 h 9871"/>
              <a:gd name="T14" fmla="*/ 6162 w 13140"/>
              <a:gd name="T15" fmla="*/ 8708 h 9871"/>
              <a:gd name="T16" fmla="*/ 6669 w 13140"/>
              <a:gd name="T17" fmla="*/ 9871 h 9871"/>
              <a:gd name="T18" fmla="*/ 12955 w 13140"/>
              <a:gd name="T19" fmla="*/ 9871 h 9871"/>
              <a:gd name="T20" fmla="*/ 12955 w 13140"/>
              <a:gd name="T21" fmla="*/ 3896 h 9871"/>
              <a:gd name="T22" fmla="*/ 8879 w 13140"/>
              <a:gd name="T23" fmla="*/ 3896 h 9871"/>
              <a:gd name="T24" fmla="*/ 10003 w 13140"/>
              <a:gd name="T25" fmla="*/ 1224 h 9871"/>
              <a:gd name="T26" fmla="*/ 13140 w 13140"/>
              <a:gd name="T27" fmla="*/ 1224 h 9871"/>
              <a:gd name="T28" fmla="*/ 13140 w 13140"/>
              <a:gd name="T29" fmla="*/ 0 h 9871"/>
              <a:gd name="T30" fmla="*/ 5545 w 13140"/>
              <a:gd name="T31" fmla="*/ 0 h 9871"/>
              <a:gd name="T32" fmla="*/ 3890 w 13140"/>
              <a:gd name="T33" fmla="*/ 8535 h 9871"/>
              <a:gd name="T34" fmla="*/ 3890 w 13140"/>
              <a:gd name="T35" fmla="*/ 1459 h 9871"/>
              <a:gd name="T36" fmla="*/ 5137 w 13140"/>
              <a:gd name="T37" fmla="*/ 1459 h 9871"/>
              <a:gd name="T38" fmla="*/ 5137 w 13140"/>
              <a:gd name="T39" fmla="*/ 247 h 9871"/>
              <a:gd name="T40" fmla="*/ 0 w 13140"/>
              <a:gd name="T41" fmla="*/ 247 h 9871"/>
              <a:gd name="T42" fmla="*/ 0 w 13140"/>
              <a:gd name="T43" fmla="*/ 1459 h 9871"/>
              <a:gd name="T44" fmla="*/ 1247 w 13140"/>
              <a:gd name="T45" fmla="*/ 1459 h 9871"/>
              <a:gd name="T46" fmla="*/ 1247 w 13140"/>
              <a:gd name="T47" fmla="*/ 8535 h 9871"/>
              <a:gd name="T48" fmla="*/ 0 w 13140"/>
              <a:gd name="T49" fmla="*/ 8535 h 9871"/>
              <a:gd name="T50" fmla="*/ 0 w 13140"/>
              <a:gd name="T51" fmla="*/ 9760 h 9871"/>
              <a:gd name="T52" fmla="*/ 5137 w 13140"/>
              <a:gd name="T53" fmla="*/ 9760 h 9871"/>
              <a:gd name="T54" fmla="*/ 5137 w 13140"/>
              <a:gd name="T55" fmla="*/ 8535 h 9871"/>
              <a:gd name="T56" fmla="*/ 3890 w 13140"/>
              <a:gd name="T57" fmla="*/ 8535 h 9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140" h="9871">
                <a:moveTo>
                  <a:pt x="5545" y="0"/>
                </a:moveTo>
                <a:lnTo>
                  <a:pt x="5545" y="1224"/>
                </a:lnTo>
                <a:lnTo>
                  <a:pt x="7052" y="1224"/>
                </a:lnTo>
                <a:lnTo>
                  <a:pt x="5878" y="3896"/>
                </a:lnTo>
                <a:lnTo>
                  <a:pt x="5878" y="5121"/>
                </a:lnTo>
                <a:lnTo>
                  <a:pt x="10312" y="5121"/>
                </a:lnTo>
                <a:lnTo>
                  <a:pt x="10312" y="8708"/>
                </a:lnTo>
                <a:lnTo>
                  <a:pt x="6162" y="8708"/>
                </a:lnTo>
                <a:lnTo>
                  <a:pt x="6669" y="9871"/>
                </a:lnTo>
                <a:lnTo>
                  <a:pt x="12955" y="9871"/>
                </a:lnTo>
                <a:lnTo>
                  <a:pt x="12955" y="3896"/>
                </a:lnTo>
                <a:lnTo>
                  <a:pt x="8879" y="3896"/>
                </a:lnTo>
                <a:lnTo>
                  <a:pt x="10003" y="1224"/>
                </a:lnTo>
                <a:lnTo>
                  <a:pt x="13140" y="1224"/>
                </a:lnTo>
                <a:lnTo>
                  <a:pt x="13140" y="0"/>
                </a:lnTo>
                <a:lnTo>
                  <a:pt x="5545" y="0"/>
                </a:lnTo>
                <a:close/>
                <a:moveTo>
                  <a:pt x="3890" y="8535"/>
                </a:moveTo>
                <a:lnTo>
                  <a:pt x="3890" y="1459"/>
                </a:lnTo>
                <a:lnTo>
                  <a:pt x="5137" y="1459"/>
                </a:lnTo>
                <a:lnTo>
                  <a:pt x="5137" y="247"/>
                </a:lnTo>
                <a:lnTo>
                  <a:pt x="0" y="247"/>
                </a:lnTo>
                <a:lnTo>
                  <a:pt x="0" y="1459"/>
                </a:lnTo>
                <a:lnTo>
                  <a:pt x="1247" y="1459"/>
                </a:lnTo>
                <a:lnTo>
                  <a:pt x="1247" y="8535"/>
                </a:lnTo>
                <a:lnTo>
                  <a:pt x="0" y="8535"/>
                </a:lnTo>
                <a:lnTo>
                  <a:pt x="0" y="9760"/>
                </a:lnTo>
                <a:lnTo>
                  <a:pt x="5137" y="9760"/>
                </a:lnTo>
                <a:lnTo>
                  <a:pt x="5137" y="8535"/>
                </a:lnTo>
                <a:lnTo>
                  <a:pt x="3890" y="8535"/>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7"/>
          <p:cNvSpPr>
            <a:spLocks/>
          </p:cNvSpPr>
          <p:nvPr/>
        </p:nvSpPr>
        <p:spPr bwMode="auto">
          <a:xfrm>
            <a:off x="11317416" y="5877272"/>
            <a:ext cx="646572" cy="647279"/>
          </a:xfrm>
          <a:custGeom>
            <a:avLst/>
            <a:gdLst>
              <a:gd name="T0" fmla="*/ 2199 w 2504"/>
              <a:gd name="T1" fmla="*/ 0 h 2504"/>
              <a:gd name="T2" fmla="*/ 2504 w 2504"/>
              <a:gd name="T3" fmla="*/ 0 h 2504"/>
              <a:gd name="T4" fmla="*/ 2504 w 2504"/>
              <a:gd name="T5" fmla="*/ 2504 h 2504"/>
              <a:gd name="T6" fmla="*/ 0 w 2504"/>
              <a:gd name="T7" fmla="*/ 2504 h 2504"/>
              <a:gd name="T8" fmla="*/ 0 w 2504"/>
              <a:gd name="T9" fmla="*/ 2199 h 2504"/>
              <a:gd name="T10" fmla="*/ 1970 w 2504"/>
              <a:gd name="T11" fmla="*/ 2199 h 2504"/>
              <a:gd name="T12" fmla="*/ 87 w 2504"/>
              <a:gd name="T13" fmla="*/ 315 h 2504"/>
              <a:gd name="T14" fmla="*/ 303 w 2504"/>
              <a:gd name="T15" fmla="*/ 99 h 2504"/>
              <a:gd name="T16" fmla="*/ 2199 w 2504"/>
              <a:gd name="T17" fmla="*/ 1996 h 2504"/>
              <a:gd name="T18" fmla="*/ 2199 w 2504"/>
              <a:gd name="T19" fmla="*/ 0 h 2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4" h="2504">
                <a:moveTo>
                  <a:pt x="2199" y="0"/>
                </a:moveTo>
                <a:lnTo>
                  <a:pt x="2504" y="0"/>
                </a:lnTo>
                <a:lnTo>
                  <a:pt x="2504" y="2504"/>
                </a:lnTo>
                <a:lnTo>
                  <a:pt x="0" y="2504"/>
                </a:lnTo>
                <a:lnTo>
                  <a:pt x="0" y="2199"/>
                </a:lnTo>
                <a:lnTo>
                  <a:pt x="1970" y="2199"/>
                </a:lnTo>
                <a:lnTo>
                  <a:pt x="87" y="315"/>
                </a:lnTo>
                <a:lnTo>
                  <a:pt x="303" y="99"/>
                </a:lnTo>
                <a:lnTo>
                  <a:pt x="2199" y="1996"/>
                </a:lnTo>
                <a:lnTo>
                  <a:pt x="2199" y="0"/>
                </a:lnTo>
                <a:close/>
              </a:path>
            </a:pathLst>
          </a:custGeom>
          <a:solidFill>
            <a:schemeClr val="accent1">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Rectangle 6"/>
          <p:cNvSpPr>
            <a:spLocks noChangeArrowheads="1"/>
          </p:cNvSpPr>
          <p:nvPr/>
        </p:nvSpPr>
        <p:spPr bwMode="auto">
          <a:xfrm>
            <a:off x="6408674" y="4211576"/>
            <a:ext cx="2013387" cy="81520"/>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Rectangle 7"/>
          <p:cNvSpPr>
            <a:spLocks noChangeArrowheads="1"/>
          </p:cNvSpPr>
          <p:nvPr/>
        </p:nvSpPr>
        <p:spPr bwMode="auto">
          <a:xfrm>
            <a:off x="7676310" y="4211576"/>
            <a:ext cx="2010896" cy="81520"/>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Rectangle 8"/>
          <p:cNvSpPr>
            <a:spLocks noChangeArrowheads="1"/>
          </p:cNvSpPr>
          <p:nvPr/>
        </p:nvSpPr>
        <p:spPr bwMode="auto">
          <a:xfrm>
            <a:off x="8940530" y="4211576"/>
            <a:ext cx="2013387" cy="81520"/>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Rectangle 9"/>
          <p:cNvSpPr>
            <a:spLocks noChangeArrowheads="1"/>
          </p:cNvSpPr>
          <p:nvPr/>
        </p:nvSpPr>
        <p:spPr bwMode="auto">
          <a:xfrm>
            <a:off x="10208165" y="4211576"/>
            <a:ext cx="2010896" cy="81520"/>
          </a:xfrm>
          <a:prstGeom prst="rect">
            <a:avLst/>
          </a:pr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5" name="组合 14"/>
          <p:cNvGrpSpPr/>
          <p:nvPr/>
        </p:nvGrpSpPr>
        <p:grpSpPr>
          <a:xfrm>
            <a:off x="481757" y="404664"/>
            <a:ext cx="473877" cy="484825"/>
            <a:chOff x="702608" y="-1899592"/>
            <a:chExt cx="1054013" cy="1078364"/>
          </a:xfrm>
        </p:grpSpPr>
        <p:sp>
          <p:nvSpPr>
            <p:cNvPr id="7" name="Oval 5"/>
            <p:cNvSpPr>
              <a:spLocks noChangeArrowheads="1"/>
            </p:cNvSpPr>
            <p:nvPr/>
          </p:nvSpPr>
          <p:spPr bwMode="auto">
            <a:xfrm>
              <a:off x="702608" y="-1899592"/>
              <a:ext cx="1054013" cy="1078364"/>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9"/>
            <p:cNvSpPr>
              <a:spLocks noEditPoints="1"/>
            </p:cNvSpPr>
            <p:nvPr/>
          </p:nvSpPr>
          <p:spPr bwMode="auto">
            <a:xfrm>
              <a:off x="904366" y="-1555211"/>
              <a:ext cx="650496" cy="445260"/>
            </a:xfrm>
            <a:custGeom>
              <a:avLst/>
              <a:gdLst>
                <a:gd name="T0" fmla="*/ 380 w 394"/>
                <a:gd name="T1" fmla="*/ 19 h 263"/>
                <a:gd name="T2" fmla="*/ 380 w 394"/>
                <a:gd name="T3" fmla="*/ 216 h 263"/>
                <a:gd name="T4" fmla="*/ 374 w 394"/>
                <a:gd name="T5" fmla="*/ 216 h 263"/>
                <a:gd name="T6" fmla="*/ 362 w 394"/>
                <a:gd name="T7" fmla="*/ 215 h 263"/>
                <a:gd name="T8" fmla="*/ 199 w 394"/>
                <a:gd name="T9" fmla="*/ 256 h 263"/>
                <a:gd name="T10" fmla="*/ 197 w 394"/>
                <a:gd name="T11" fmla="*/ 257 h 263"/>
                <a:gd name="T12" fmla="*/ 195 w 394"/>
                <a:gd name="T13" fmla="*/ 256 h 263"/>
                <a:gd name="T14" fmla="*/ 33 w 394"/>
                <a:gd name="T15" fmla="*/ 215 h 263"/>
                <a:gd name="T16" fmla="*/ 20 w 394"/>
                <a:gd name="T17" fmla="*/ 216 h 263"/>
                <a:gd name="T18" fmla="*/ 14 w 394"/>
                <a:gd name="T19" fmla="*/ 216 h 263"/>
                <a:gd name="T20" fmla="*/ 14 w 394"/>
                <a:gd name="T21" fmla="*/ 19 h 263"/>
                <a:gd name="T22" fmla="*/ 0 w 394"/>
                <a:gd name="T23" fmla="*/ 19 h 263"/>
                <a:gd name="T24" fmla="*/ 0 w 394"/>
                <a:gd name="T25" fmla="*/ 223 h 263"/>
                <a:gd name="T26" fmla="*/ 197 w 394"/>
                <a:gd name="T27" fmla="*/ 263 h 263"/>
                <a:gd name="T28" fmla="*/ 394 w 394"/>
                <a:gd name="T29" fmla="*/ 223 h 263"/>
                <a:gd name="T30" fmla="*/ 394 w 394"/>
                <a:gd name="T31" fmla="*/ 19 h 263"/>
                <a:gd name="T32" fmla="*/ 380 w 394"/>
                <a:gd name="T33" fmla="*/ 19 h 263"/>
                <a:gd name="T34" fmla="*/ 191 w 394"/>
                <a:gd name="T35" fmla="*/ 223 h 263"/>
                <a:gd name="T36" fmla="*/ 191 w 394"/>
                <a:gd name="T37" fmla="*/ 44 h 263"/>
                <a:gd name="T38" fmla="*/ 54 w 394"/>
                <a:gd name="T39" fmla="*/ 2 h 263"/>
                <a:gd name="T40" fmla="*/ 54 w 394"/>
                <a:gd name="T41" fmla="*/ 188 h 263"/>
                <a:gd name="T42" fmla="*/ 59 w 394"/>
                <a:gd name="T43" fmla="*/ 188 h 263"/>
                <a:gd name="T44" fmla="*/ 191 w 394"/>
                <a:gd name="T45" fmla="*/ 223 h 263"/>
                <a:gd name="T46" fmla="*/ 340 w 394"/>
                <a:gd name="T47" fmla="*/ 188 h 263"/>
                <a:gd name="T48" fmla="*/ 340 w 394"/>
                <a:gd name="T49" fmla="*/ 2 h 263"/>
                <a:gd name="T50" fmla="*/ 204 w 394"/>
                <a:gd name="T51" fmla="*/ 44 h 263"/>
                <a:gd name="T52" fmla="*/ 204 w 394"/>
                <a:gd name="T53" fmla="*/ 223 h 263"/>
                <a:gd name="T54" fmla="*/ 335 w 394"/>
                <a:gd name="T55" fmla="*/ 188 h 263"/>
                <a:gd name="T56" fmla="*/ 340 w 394"/>
                <a:gd name="T57" fmla="*/ 188 h 263"/>
                <a:gd name="T58" fmla="*/ 197 w 394"/>
                <a:gd name="T59" fmla="*/ 252 h 263"/>
                <a:gd name="T60" fmla="*/ 371 w 394"/>
                <a:gd name="T61" fmla="*/ 211 h 263"/>
                <a:gd name="T62" fmla="*/ 371 w 394"/>
                <a:gd name="T63" fmla="*/ 4 h 263"/>
                <a:gd name="T64" fmla="*/ 350 w 394"/>
                <a:gd name="T65" fmla="*/ 4 h 263"/>
                <a:gd name="T66" fmla="*/ 350 w 394"/>
                <a:gd name="T67" fmla="*/ 198 h 263"/>
                <a:gd name="T68" fmla="*/ 344 w 394"/>
                <a:gd name="T69" fmla="*/ 197 h 263"/>
                <a:gd name="T70" fmla="*/ 334 w 394"/>
                <a:gd name="T71" fmla="*/ 197 h 263"/>
                <a:gd name="T72" fmla="*/ 201 w 394"/>
                <a:gd name="T73" fmla="*/ 235 h 263"/>
                <a:gd name="T74" fmla="*/ 197 w 394"/>
                <a:gd name="T75" fmla="*/ 237 h 263"/>
                <a:gd name="T76" fmla="*/ 194 w 394"/>
                <a:gd name="T77" fmla="*/ 235 h 263"/>
                <a:gd name="T78" fmla="*/ 60 w 394"/>
                <a:gd name="T79" fmla="*/ 197 h 263"/>
                <a:gd name="T80" fmla="*/ 50 w 394"/>
                <a:gd name="T81" fmla="*/ 197 h 263"/>
                <a:gd name="T82" fmla="*/ 45 w 394"/>
                <a:gd name="T83" fmla="*/ 198 h 263"/>
                <a:gd name="T84" fmla="*/ 45 w 394"/>
                <a:gd name="T85" fmla="*/ 4 h 263"/>
                <a:gd name="T86" fmla="*/ 24 w 394"/>
                <a:gd name="T87" fmla="*/ 4 h 263"/>
                <a:gd name="T88" fmla="*/ 24 w 394"/>
                <a:gd name="T89" fmla="*/ 211 h 263"/>
                <a:gd name="T90" fmla="*/ 197 w 394"/>
                <a:gd name="T91" fmla="*/ 252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94" h="263">
                  <a:moveTo>
                    <a:pt x="380" y="19"/>
                  </a:moveTo>
                  <a:lnTo>
                    <a:pt x="380" y="216"/>
                  </a:lnTo>
                  <a:lnTo>
                    <a:pt x="374" y="216"/>
                  </a:lnTo>
                  <a:cubicBezTo>
                    <a:pt x="370" y="215"/>
                    <a:pt x="366" y="215"/>
                    <a:pt x="362" y="215"/>
                  </a:cubicBezTo>
                  <a:cubicBezTo>
                    <a:pt x="307" y="215"/>
                    <a:pt x="250" y="230"/>
                    <a:pt x="199" y="256"/>
                  </a:cubicBezTo>
                  <a:lnTo>
                    <a:pt x="197" y="257"/>
                  </a:lnTo>
                  <a:lnTo>
                    <a:pt x="195" y="256"/>
                  </a:lnTo>
                  <a:cubicBezTo>
                    <a:pt x="145" y="230"/>
                    <a:pt x="87" y="215"/>
                    <a:pt x="33" y="215"/>
                  </a:cubicBezTo>
                  <a:cubicBezTo>
                    <a:pt x="28" y="215"/>
                    <a:pt x="24" y="215"/>
                    <a:pt x="20" y="216"/>
                  </a:cubicBezTo>
                  <a:lnTo>
                    <a:pt x="14" y="216"/>
                  </a:lnTo>
                  <a:lnTo>
                    <a:pt x="14" y="19"/>
                  </a:lnTo>
                  <a:cubicBezTo>
                    <a:pt x="10" y="19"/>
                    <a:pt x="5" y="19"/>
                    <a:pt x="0" y="19"/>
                  </a:cubicBezTo>
                  <a:lnTo>
                    <a:pt x="0" y="223"/>
                  </a:lnTo>
                  <a:cubicBezTo>
                    <a:pt x="66" y="222"/>
                    <a:pt x="136" y="236"/>
                    <a:pt x="197" y="263"/>
                  </a:cubicBezTo>
                  <a:cubicBezTo>
                    <a:pt x="259" y="236"/>
                    <a:pt x="328" y="222"/>
                    <a:pt x="394" y="223"/>
                  </a:cubicBezTo>
                  <a:lnTo>
                    <a:pt x="394" y="19"/>
                  </a:lnTo>
                  <a:cubicBezTo>
                    <a:pt x="389" y="19"/>
                    <a:pt x="385" y="19"/>
                    <a:pt x="380" y="19"/>
                  </a:cubicBezTo>
                  <a:close/>
                  <a:moveTo>
                    <a:pt x="191" y="223"/>
                  </a:moveTo>
                  <a:lnTo>
                    <a:pt x="191" y="44"/>
                  </a:lnTo>
                  <a:cubicBezTo>
                    <a:pt x="148" y="16"/>
                    <a:pt x="100" y="0"/>
                    <a:pt x="54" y="2"/>
                  </a:cubicBezTo>
                  <a:lnTo>
                    <a:pt x="54" y="188"/>
                  </a:lnTo>
                  <a:cubicBezTo>
                    <a:pt x="56" y="188"/>
                    <a:pt x="58" y="188"/>
                    <a:pt x="59" y="188"/>
                  </a:cubicBezTo>
                  <a:cubicBezTo>
                    <a:pt x="103" y="188"/>
                    <a:pt x="150" y="200"/>
                    <a:pt x="191" y="223"/>
                  </a:cubicBezTo>
                  <a:close/>
                  <a:moveTo>
                    <a:pt x="340" y="188"/>
                  </a:moveTo>
                  <a:lnTo>
                    <a:pt x="340" y="2"/>
                  </a:lnTo>
                  <a:cubicBezTo>
                    <a:pt x="295" y="0"/>
                    <a:pt x="246" y="16"/>
                    <a:pt x="204" y="44"/>
                  </a:cubicBezTo>
                  <a:lnTo>
                    <a:pt x="204" y="223"/>
                  </a:lnTo>
                  <a:cubicBezTo>
                    <a:pt x="245" y="200"/>
                    <a:pt x="291" y="188"/>
                    <a:pt x="335" y="188"/>
                  </a:cubicBezTo>
                  <a:cubicBezTo>
                    <a:pt x="337" y="188"/>
                    <a:pt x="339" y="188"/>
                    <a:pt x="340" y="188"/>
                  </a:cubicBezTo>
                  <a:close/>
                  <a:moveTo>
                    <a:pt x="197" y="252"/>
                  </a:moveTo>
                  <a:cubicBezTo>
                    <a:pt x="253" y="222"/>
                    <a:pt x="315" y="209"/>
                    <a:pt x="371" y="211"/>
                  </a:cubicBezTo>
                  <a:lnTo>
                    <a:pt x="371" y="4"/>
                  </a:lnTo>
                  <a:cubicBezTo>
                    <a:pt x="364" y="4"/>
                    <a:pt x="357" y="4"/>
                    <a:pt x="350" y="4"/>
                  </a:cubicBezTo>
                  <a:lnTo>
                    <a:pt x="350" y="198"/>
                  </a:lnTo>
                  <a:lnTo>
                    <a:pt x="344" y="197"/>
                  </a:lnTo>
                  <a:cubicBezTo>
                    <a:pt x="341" y="197"/>
                    <a:pt x="337" y="197"/>
                    <a:pt x="334" y="197"/>
                  </a:cubicBezTo>
                  <a:cubicBezTo>
                    <a:pt x="289" y="197"/>
                    <a:pt x="242" y="211"/>
                    <a:pt x="201" y="235"/>
                  </a:cubicBezTo>
                  <a:lnTo>
                    <a:pt x="197" y="237"/>
                  </a:lnTo>
                  <a:lnTo>
                    <a:pt x="194" y="235"/>
                  </a:lnTo>
                  <a:cubicBezTo>
                    <a:pt x="153" y="211"/>
                    <a:pt x="105" y="197"/>
                    <a:pt x="60" y="197"/>
                  </a:cubicBezTo>
                  <a:cubicBezTo>
                    <a:pt x="57" y="197"/>
                    <a:pt x="54" y="197"/>
                    <a:pt x="50" y="197"/>
                  </a:cubicBezTo>
                  <a:lnTo>
                    <a:pt x="45" y="198"/>
                  </a:lnTo>
                  <a:lnTo>
                    <a:pt x="45" y="4"/>
                  </a:lnTo>
                  <a:cubicBezTo>
                    <a:pt x="38" y="4"/>
                    <a:pt x="31" y="4"/>
                    <a:pt x="24" y="4"/>
                  </a:cubicBezTo>
                  <a:lnTo>
                    <a:pt x="24" y="211"/>
                  </a:lnTo>
                  <a:cubicBezTo>
                    <a:pt x="79" y="209"/>
                    <a:pt x="142" y="222"/>
                    <a:pt x="19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6" name="组合 15"/>
          <p:cNvGrpSpPr/>
          <p:nvPr/>
        </p:nvGrpSpPr>
        <p:grpSpPr>
          <a:xfrm>
            <a:off x="1086969" y="404664"/>
            <a:ext cx="472313" cy="484825"/>
            <a:chOff x="2014036" y="-1899592"/>
            <a:chExt cx="1050534" cy="1078364"/>
          </a:xfrm>
        </p:grpSpPr>
        <p:sp>
          <p:nvSpPr>
            <p:cNvPr id="8" name="Oval 6"/>
            <p:cNvSpPr>
              <a:spLocks noChangeArrowheads="1"/>
            </p:cNvSpPr>
            <p:nvPr/>
          </p:nvSpPr>
          <p:spPr bwMode="auto">
            <a:xfrm>
              <a:off x="2014036" y="-1899592"/>
              <a:ext cx="1050534" cy="1078364"/>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10"/>
            <p:cNvSpPr>
              <a:spLocks noEditPoints="1"/>
            </p:cNvSpPr>
            <p:nvPr/>
          </p:nvSpPr>
          <p:spPr bwMode="auto">
            <a:xfrm>
              <a:off x="2313195" y="-1670005"/>
              <a:ext cx="553096" cy="640061"/>
            </a:xfrm>
            <a:custGeom>
              <a:avLst/>
              <a:gdLst>
                <a:gd name="T0" fmla="*/ 214 w 336"/>
                <a:gd name="T1" fmla="*/ 48 h 380"/>
                <a:gd name="T2" fmla="*/ 167 w 336"/>
                <a:gd name="T3" fmla="*/ 95 h 380"/>
                <a:gd name="T4" fmla="*/ 119 w 336"/>
                <a:gd name="T5" fmla="*/ 95 h 380"/>
                <a:gd name="T6" fmla="*/ 72 w 336"/>
                <a:gd name="T7" fmla="*/ 48 h 380"/>
                <a:gd name="T8" fmla="*/ 119 w 336"/>
                <a:gd name="T9" fmla="*/ 0 h 380"/>
                <a:gd name="T10" fmla="*/ 167 w 336"/>
                <a:gd name="T11" fmla="*/ 0 h 380"/>
                <a:gd name="T12" fmla="*/ 214 w 336"/>
                <a:gd name="T13" fmla="*/ 48 h 380"/>
                <a:gd name="T14" fmla="*/ 237 w 336"/>
                <a:gd name="T15" fmla="*/ 48 h 380"/>
                <a:gd name="T16" fmla="*/ 238 w 336"/>
                <a:gd name="T17" fmla="*/ 59 h 380"/>
                <a:gd name="T18" fmla="*/ 179 w 336"/>
                <a:gd name="T19" fmla="*/ 118 h 380"/>
                <a:gd name="T20" fmla="*/ 107 w 336"/>
                <a:gd name="T21" fmla="*/ 118 h 380"/>
                <a:gd name="T22" fmla="*/ 48 w 336"/>
                <a:gd name="T23" fmla="*/ 59 h 380"/>
                <a:gd name="T24" fmla="*/ 49 w 336"/>
                <a:gd name="T25" fmla="*/ 48 h 380"/>
                <a:gd name="T26" fmla="*/ 0 w 336"/>
                <a:gd name="T27" fmla="*/ 106 h 380"/>
                <a:gd name="T28" fmla="*/ 0 w 336"/>
                <a:gd name="T29" fmla="*/ 320 h 380"/>
                <a:gd name="T30" fmla="*/ 60 w 336"/>
                <a:gd name="T31" fmla="*/ 380 h 380"/>
                <a:gd name="T32" fmla="*/ 218 w 336"/>
                <a:gd name="T33" fmla="*/ 380 h 380"/>
                <a:gd name="T34" fmla="*/ 153 w 336"/>
                <a:gd name="T35" fmla="*/ 282 h 380"/>
                <a:gd name="T36" fmla="*/ 260 w 336"/>
                <a:gd name="T37" fmla="*/ 176 h 380"/>
                <a:gd name="T38" fmla="*/ 286 w 336"/>
                <a:gd name="T39" fmla="*/ 179 h 380"/>
                <a:gd name="T40" fmla="*/ 286 w 336"/>
                <a:gd name="T41" fmla="*/ 106 h 380"/>
                <a:gd name="T42" fmla="*/ 237 w 336"/>
                <a:gd name="T43" fmla="*/ 48 h 380"/>
                <a:gd name="T44" fmla="*/ 134 w 336"/>
                <a:gd name="T45" fmla="*/ 238 h 380"/>
                <a:gd name="T46" fmla="*/ 134 w 336"/>
                <a:gd name="T47" fmla="*/ 238 h 380"/>
                <a:gd name="T48" fmla="*/ 60 w 336"/>
                <a:gd name="T49" fmla="*/ 238 h 380"/>
                <a:gd name="T50" fmla="*/ 48 w 336"/>
                <a:gd name="T51" fmla="*/ 226 h 380"/>
                <a:gd name="T52" fmla="*/ 60 w 336"/>
                <a:gd name="T53" fmla="*/ 214 h 380"/>
                <a:gd name="T54" fmla="*/ 134 w 336"/>
                <a:gd name="T55" fmla="*/ 214 h 380"/>
                <a:gd name="T56" fmla="*/ 146 w 336"/>
                <a:gd name="T57" fmla="*/ 226 h 380"/>
                <a:gd name="T58" fmla="*/ 134 w 336"/>
                <a:gd name="T59" fmla="*/ 238 h 380"/>
                <a:gd name="T60" fmla="*/ 158 w 336"/>
                <a:gd name="T61" fmla="*/ 190 h 380"/>
                <a:gd name="T62" fmla="*/ 158 w 336"/>
                <a:gd name="T63" fmla="*/ 190 h 380"/>
                <a:gd name="T64" fmla="*/ 60 w 336"/>
                <a:gd name="T65" fmla="*/ 190 h 380"/>
                <a:gd name="T66" fmla="*/ 48 w 336"/>
                <a:gd name="T67" fmla="*/ 178 h 380"/>
                <a:gd name="T68" fmla="*/ 60 w 336"/>
                <a:gd name="T69" fmla="*/ 167 h 380"/>
                <a:gd name="T70" fmla="*/ 158 w 336"/>
                <a:gd name="T71" fmla="*/ 167 h 380"/>
                <a:gd name="T72" fmla="*/ 170 w 336"/>
                <a:gd name="T73" fmla="*/ 178 h 380"/>
                <a:gd name="T74" fmla="*/ 158 w 336"/>
                <a:gd name="T75" fmla="*/ 190 h 380"/>
                <a:gd name="T76" fmla="*/ 279 w 336"/>
                <a:gd name="T77" fmla="*/ 208 h 380"/>
                <a:gd name="T78" fmla="*/ 260 w 336"/>
                <a:gd name="T79" fmla="*/ 206 h 380"/>
                <a:gd name="T80" fmla="*/ 184 w 336"/>
                <a:gd name="T81" fmla="*/ 281 h 380"/>
                <a:gd name="T82" fmla="*/ 244 w 336"/>
                <a:gd name="T83" fmla="*/ 356 h 380"/>
                <a:gd name="T84" fmla="*/ 260 w 336"/>
                <a:gd name="T85" fmla="*/ 357 h 380"/>
                <a:gd name="T86" fmla="*/ 336 w 336"/>
                <a:gd name="T87" fmla="*/ 281 h 380"/>
                <a:gd name="T88" fmla="*/ 279 w 336"/>
                <a:gd name="T89" fmla="*/ 208 h 380"/>
                <a:gd name="T90" fmla="*/ 303 w 336"/>
                <a:gd name="T91" fmla="*/ 271 h 380"/>
                <a:gd name="T92" fmla="*/ 303 w 336"/>
                <a:gd name="T93" fmla="*/ 271 h 380"/>
                <a:gd name="T94" fmla="*/ 279 w 336"/>
                <a:gd name="T95" fmla="*/ 295 h 380"/>
                <a:gd name="T96" fmla="*/ 260 w 336"/>
                <a:gd name="T97" fmla="*/ 314 h 380"/>
                <a:gd name="T98" fmla="*/ 239 w 336"/>
                <a:gd name="T99" fmla="*/ 314 h 380"/>
                <a:gd name="T100" fmla="*/ 217 w 336"/>
                <a:gd name="T101" fmla="*/ 292 h 380"/>
                <a:gd name="T102" fmla="*/ 217 w 336"/>
                <a:gd name="T103" fmla="*/ 271 h 380"/>
                <a:gd name="T104" fmla="*/ 239 w 336"/>
                <a:gd name="T105" fmla="*/ 271 h 380"/>
                <a:gd name="T106" fmla="*/ 250 w 336"/>
                <a:gd name="T107" fmla="*/ 281 h 380"/>
                <a:gd name="T108" fmla="*/ 279 w 336"/>
                <a:gd name="T109" fmla="*/ 252 h 380"/>
                <a:gd name="T110" fmla="*/ 282 w 336"/>
                <a:gd name="T111" fmla="*/ 249 h 380"/>
                <a:gd name="T112" fmla="*/ 303 w 336"/>
                <a:gd name="T113" fmla="*/ 249 h 380"/>
                <a:gd name="T114" fmla="*/ 303 w 336"/>
                <a:gd name="T115" fmla="*/ 271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6" h="380">
                  <a:moveTo>
                    <a:pt x="214" y="48"/>
                  </a:moveTo>
                  <a:cubicBezTo>
                    <a:pt x="214" y="74"/>
                    <a:pt x="193" y="95"/>
                    <a:pt x="167" y="95"/>
                  </a:cubicBezTo>
                  <a:lnTo>
                    <a:pt x="119" y="95"/>
                  </a:lnTo>
                  <a:cubicBezTo>
                    <a:pt x="93" y="95"/>
                    <a:pt x="72" y="74"/>
                    <a:pt x="72" y="48"/>
                  </a:cubicBezTo>
                  <a:cubicBezTo>
                    <a:pt x="72" y="21"/>
                    <a:pt x="93" y="0"/>
                    <a:pt x="119" y="0"/>
                  </a:cubicBezTo>
                  <a:lnTo>
                    <a:pt x="167" y="0"/>
                  </a:lnTo>
                  <a:cubicBezTo>
                    <a:pt x="193" y="0"/>
                    <a:pt x="214" y="21"/>
                    <a:pt x="214" y="48"/>
                  </a:cubicBezTo>
                  <a:close/>
                  <a:moveTo>
                    <a:pt x="237" y="48"/>
                  </a:moveTo>
                  <a:cubicBezTo>
                    <a:pt x="238" y="51"/>
                    <a:pt x="238" y="55"/>
                    <a:pt x="238" y="59"/>
                  </a:cubicBezTo>
                  <a:cubicBezTo>
                    <a:pt x="238" y="91"/>
                    <a:pt x="211" y="118"/>
                    <a:pt x="179" y="118"/>
                  </a:cubicBezTo>
                  <a:lnTo>
                    <a:pt x="107" y="118"/>
                  </a:lnTo>
                  <a:cubicBezTo>
                    <a:pt x="74" y="118"/>
                    <a:pt x="48" y="91"/>
                    <a:pt x="48" y="59"/>
                  </a:cubicBezTo>
                  <a:cubicBezTo>
                    <a:pt x="48" y="55"/>
                    <a:pt x="48" y="51"/>
                    <a:pt x="49" y="48"/>
                  </a:cubicBezTo>
                  <a:cubicBezTo>
                    <a:pt x="21" y="53"/>
                    <a:pt x="0" y="77"/>
                    <a:pt x="0" y="106"/>
                  </a:cubicBezTo>
                  <a:lnTo>
                    <a:pt x="0" y="320"/>
                  </a:lnTo>
                  <a:cubicBezTo>
                    <a:pt x="0" y="353"/>
                    <a:pt x="27" y="380"/>
                    <a:pt x="60" y="380"/>
                  </a:cubicBezTo>
                  <a:lnTo>
                    <a:pt x="218" y="380"/>
                  </a:lnTo>
                  <a:cubicBezTo>
                    <a:pt x="180" y="363"/>
                    <a:pt x="153" y="326"/>
                    <a:pt x="153" y="282"/>
                  </a:cubicBezTo>
                  <a:cubicBezTo>
                    <a:pt x="153" y="223"/>
                    <a:pt x="201" y="176"/>
                    <a:pt x="260" y="176"/>
                  </a:cubicBezTo>
                  <a:cubicBezTo>
                    <a:pt x="269" y="176"/>
                    <a:pt x="277" y="177"/>
                    <a:pt x="286" y="179"/>
                  </a:cubicBezTo>
                  <a:lnTo>
                    <a:pt x="286" y="106"/>
                  </a:lnTo>
                  <a:cubicBezTo>
                    <a:pt x="286" y="77"/>
                    <a:pt x="265" y="53"/>
                    <a:pt x="237" y="48"/>
                  </a:cubicBezTo>
                  <a:close/>
                  <a:moveTo>
                    <a:pt x="134" y="238"/>
                  </a:moveTo>
                  <a:lnTo>
                    <a:pt x="134" y="238"/>
                  </a:lnTo>
                  <a:lnTo>
                    <a:pt x="60" y="238"/>
                  </a:lnTo>
                  <a:cubicBezTo>
                    <a:pt x="53" y="238"/>
                    <a:pt x="48" y="233"/>
                    <a:pt x="48" y="226"/>
                  </a:cubicBezTo>
                  <a:cubicBezTo>
                    <a:pt x="48" y="219"/>
                    <a:pt x="53" y="214"/>
                    <a:pt x="60" y="214"/>
                  </a:cubicBezTo>
                  <a:lnTo>
                    <a:pt x="134" y="214"/>
                  </a:lnTo>
                  <a:cubicBezTo>
                    <a:pt x="141" y="214"/>
                    <a:pt x="146" y="219"/>
                    <a:pt x="146" y="226"/>
                  </a:cubicBezTo>
                  <a:cubicBezTo>
                    <a:pt x="146" y="233"/>
                    <a:pt x="141" y="238"/>
                    <a:pt x="134" y="238"/>
                  </a:cubicBezTo>
                  <a:close/>
                  <a:moveTo>
                    <a:pt x="158" y="190"/>
                  </a:moveTo>
                  <a:lnTo>
                    <a:pt x="158" y="190"/>
                  </a:lnTo>
                  <a:lnTo>
                    <a:pt x="60" y="190"/>
                  </a:lnTo>
                  <a:cubicBezTo>
                    <a:pt x="53" y="190"/>
                    <a:pt x="48" y="185"/>
                    <a:pt x="48" y="178"/>
                  </a:cubicBezTo>
                  <a:cubicBezTo>
                    <a:pt x="48" y="172"/>
                    <a:pt x="53" y="167"/>
                    <a:pt x="60" y="167"/>
                  </a:cubicBezTo>
                  <a:lnTo>
                    <a:pt x="158" y="167"/>
                  </a:lnTo>
                  <a:cubicBezTo>
                    <a:pt x="164" y="167"/>
                    <a:pt x="170" y="172"/>
                    <a:pt x="170" y="178"/>
                  </a:cubicBezTo>
                  <a:cubicBezTo>
                    <a:pt x="170" y="185"/>
                    <a:pt x="164" y="190"/>
                    <a:pt x="158" y="190"/>
                  </a:cubicBezTo>
                  <a:close/>
                  <a:moveTo>
                    <a:pt x="279" y="208"/>
                  </a:moveTo>
                  <a:cubicBezTo>
                    <a:pt x="273" y="207"/>
                    <a:pt x="267" y="206"/>
                    <a:pt x="260" y="206"/>
                  </a:cubicBezTo>
                  <a:cubicBezTo>
                    <a:pt x="218" y="206"/>
                    <a:pt x="184" y="240"/>
                    <a:pt x="184" y="281"/>
                  </a:cubicBezTo>
                  <a:cubicBezTo>
                    <a:pt x="184" y="318"/>
                    <a:pt x="210" y="348"/>
                    <a:pt x="244" y="356"/>
                  </a:cubicBezTo>
                  <a:cubicBezTo>
                    <a:pt x="249" y="357"/>
                    <a:pt x="255" y="357"/>
                    <a:pt x="260" y="357"/>
                  </a:cubicBezTo>
                  <a:cubicBezTo>
                    <a:pt x="302" y="357"/>
                    <a:pt x="336" y="323"/>
                    <a:pt x="336" y="281"/>
                  </a:cubicBezTo>
                  <a:cubicBezTo>
                    <a:pt x="336" y="246"/>
                    <a:pt x="312" y="216"/>
                    <a:pt x="279" y="208"/>
                  </a:cubicBezTo>
                  <a:close/>
                  <a:moveTo>
                    <a:pt x="303" y="271"/>
                  </a:moveTo>
                  <a:lnTo>
                    <a:pt x="303" y="271"/>
                  </a:lnTo>
                  <a:lnTo>
                    <a:pt x="279" y="295"/>
                  </a:lnTo>
                  <a:lnTo>
                    <a:pt x="260" y="314"/>
                  </a:lnTo>
                  <a:cubicBezTo>
                    <a:pt x="254" y="320"/>
                    <a:pt x="245" y="320"/>
                    <a:pt x="239" y="314"/>
                  </a:cubicBezTo>
                  <a:lnTo>
                    <a:pt x="217" y="292"/>
                  </a:lnTo>
                  <a:cubicBezTo>
                    <a:pt x="211" y="286"/>
                    <a:pt x="211" y="277"/>
                    <a:pt x="217" y="271"/>
                  </a:cubicBezTo>
                  <a:cubicBezTo>
                    <a:pt x="223" y="265"/>
                    <a:pt x="233" y="265"/>
                    <a:pt x="239" y="271"/>
                  </a:cubicBezTo>
                  <a:lnTo>
                    <a:pt x="250" y="281"/>
                  </a:lnTo>
                  <a:lnTo>
                    <a:pt x="279" y="252"/>
                  </a:lnTo>
                  <a:lnTo>
                    <a:pt x="282" y="249"/>
                  </a:lnTo>
                  <a:cubicBezTo>
                    <a:pt x="288" y="243"/>
                    <a:pt x="297" y="243"/>
                    <a:pt x="303" y="249"/>
                  </a:cubicBezTo>
                  <a:cubicBezTo>
                    <a:pt x="309" y="255"/>
                    <a:pt x="309" y="265"/>
                    <a:pt x="303" y="2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7" name="组合 16"/>
          <p:cNvGrpSpPr/>
          <p:nvPr/>
        </p:nvGrpSpPr>
        <p:grpSpPr>
          <a:xfrm>
            <a:off x="1690617" y="404664"/>
            <a:ext cx="472313" cy="484825"/>
            <a:chOff x="3252414" y="-1899592"/>
            <a:chExt cx="1050534" cy="1078364"/>
          </a:xfrm>
        </p:grpSpPr>
        <p:sp>
          <p:nvSpPr>
            <p:cNvPr id="9" name="Oval 7"/>
            <p:cNvSpPr>
              <a:spLocks noChangeArrowheads="1"/>
            </p:cNvSpPr>
            <p:nvPr/>
          </p:nvSpPr>
          <p:spPr bwMode="auto">
            <a:xfrm>
              <a:off x="3252414" y="-1899592"/>
              <a:ext cx="1050534" cy="1078364"/>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11"/>
            <p:cNvSpPr>
              <a:spLocks noEditPoints="1"/>
            </p:cNvSpPr>
            <p:nvPr/>
          </p:nvSpPr>
          <p:spPr bwMode="auto">
            <a:xfrm>
              <a:off x="3450694" y="-1683919"/>
              <a:ext cx="594839" cy="647018"/>
            </a:xfrm>
            <a:custGeom>
              <a:avLst/>
              <a:gdLst>
                <a:gd name="T0" fmla="*/ 136 w 360"/>
                <a:gd name="T1" fmla="*/ 238 h 383"/>
                <a:gd name="T2" fmla="*/ 130 w 360"/>
                <a:gd name="T3" fmla="*/ 217 h 383"/>
                <a:gd name="T4" fmla="*/ 157 w 360"/>
                <a:gd name="T5" fmla="*/ 104 h 383"/>
                <a:gd name="T6" fmla="*/ 187 w 360"/>
                <a:gd name="T7" fmla="*/ 195 h 383"/>
                <a:gd name="T8" fmla="*/ 223 w 360"/>
                <a:gd name="T9" fmla="*/ 90 h 383"/>
                <a:gd name="T10" fmla="*/ 142 w 360"/>
                <a:gd name="T11" fmla="*/ 179 h 383"/>
                <a:gd name="T12" fmla="*/ 136 w 360"/>
                <a:gd name="T13" fmla="*/ 191 h 383"/>
                <a:gd name="T14" fmla="*/ 185 w 360"/>
                <a:gd name="T15" fmla="*/ 220 h 383"/>
                <a:gd name="T16" fmla="*/ 237 w 360"/>
                <a:gd name="T17" fmla="*/ 76 h 383"/>
                <a:gd name="T18" fmla="*/ 240 w 360"/>
                <a:gd name="T19" fmla="*/ 49 h 383"/>
                <a:gd name="T20" fmla="*/ 237 w 360"/>
                <a:gd name="T21" fmla="*/ 76 h 383"/>
                <a:gd name="T22" fmla="*/ 281 w 360"/>
                <a:gd name="T23" fmla="*/ 90 h 383"/>
                <a:gd name="T24" fmla="*/ 253 w 360"/>
                <a:gd name="T25" fmla="*/ 93 h 383"/>
                <a:gd name="T26" fmla="*/ 205 w 360"/>
                <a:gd name="T27" fmla="*/ 64 h 383"/>
                <a:gd name="T28" fmla="*/ 194 w 360"/>
                <a:gd name="T29" fmla="*/ 39 h 383"/>
                <a:gd name="T30" fmla="*/ 205 w 360"/>
                <a:gd name="T31" fmla="*/ 64 h 383"/>
                <a:gd name="T32" fmla="*/ 159 w 360"/>
                <a:gd name="T33" fmla="*/ 48 h 383"/>
                <a:gd name="T34" fmla="*/ 161 w 360"/>
                <a:gd name="T35" fmla="*/ 76 h 383"/>
                <a:gd name="T36" fmla="*/ 264 w 360"/>
                <a:gd name="T37" fmla="*/ 137 h 383"/>
                <a:gd name="T38" fmla="*/ 290 w 360"/>
                <a:gd name="T39" fmla="*/ 125 h 383"/>
                <a:gd name="T40" fmla="*/ 264 w 360"/>
                <a:gd name="T41" fmla="*/ 137 h 383"/>
                <a:gd name="T42" fmla="*/ 132 w 360"/>
                <a:gd name="T43" fmla="*/ 196 h 383"/>
                <a:gd name="T44" fmla="*/ 126 w 360"/>
                <a:gd name="T45" fmla="*/ 208 h 383"/>
                <a:gd name="T46" fmla="*/ 175 w 360"/>
                <a:gd name="T47" fmla="*/ 237 h 383"/>
                <a:gd name="T48" fmla="*/ 131 w 360"/>
                <a:gd name="T49" fmla="*/ 383 h 383"/>
                <a:gd name="T50" fmla="*/ 141 w 360"/>
                <a:gd name="T51" fmla="*/ 22 h 383"/>
                <a:gd name="T52" fmla="*/ 342 w 360"/>
                <a:gd name="T53" fmla="*/ 109 h 383"/>
                <a:gd name="T54" fmla="*/ 345 w 360"/>
                <a:gd name="T55" fmla="*/ 167 h 383"/>
                <a:gd name="T56" fmla="*/ 356 w 360"/>
                <a:gd name="T57" fmla="*/ 240 h 383"/>
                <a:gd name="T58" fmla="*/ 343 w 360"/>
                <a:gd name="T59" fmla="*/ 301 h 383"/>
                <a:gd name="T60" fmla="*/ 269 w 360"/>
                <a:gd name="T61" fmla="*/ 318 h 383"/>
                <a:gd name="T62" fmla="*/ 131 w 360"/>
                <a:gd name="T63" fmla="*/ 383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83">
                  <a:moveTo>
                    <a:pt x="130" y="217"/>
                  </a:moveTo>
                  <a:cubicBezTo>
                    <a:pt x="126" y="224"/>
                    <a:pt x="129" y="234"/>
                    <a:pt x="136" y="238"/>
                  </a:cubicBezTo>
                  <a:cubicBezTo>
                    <a:pt x="143" y="242"/>
                    <a:pt x="151" y="241"/>
                    <a:pt x="156" y="236"/>
                  </a:cubicBezTo>
                  <a:lnTo>
                    <a:pt x="130" y="217"/>
                  </a:lnTo>
                  <a:close/>
                  <a:moveTo>
                    <a:pt x="223" y="90"/>
                  </a:moveTo>
                  <a:cubicBezTo>
                    <a:pt x="199" y="76"/>
                    <a:pt x="170" y="83"/>
                    <a:pt x="157" y="104"/>
                  </a:cubicBezTo>
                  <a:cubicBezTo>
                    <a:pt x="144" y="127"/>
                    <a:pt x="161" y="151"/>
                    <a:pt x="149" y="174"/>
                  </a:cubicBezTo>
                  <a:lnTo>
                    <a:pt x="187" y="195"/>
                  </a:lnTo>
                  <a:cubicBezTo>
                    <a:pt x="201" y="174"/>
                    <a:pt x="231" y="176"/>
                    <a:pt x="243" y="154"/>
                  </a:cubicBezTo>
                  <a:cubicBezTo>
                    <a:pt x="256" y="132"/>
                    <a:pt x="247" y="104"/>
                    <a:pt x="223" y="90"/>
                  </a:cubicBezTo>
                  <a:close/>
                  <a:moveTo>
                    <a:pt x="183" y="209"/>
                  </a:moveTo>
                  <a:lnTo>
                    <a:pt x="142" y="179"/>
                  </a:lnTo>
                  <a:cubicBezTo>
                    <a:pt x="139" y="176"/>
                    <a:pt x="135" y="177"/>
                    <a:pt x="133" y="181"/>
                  </a:cubicBezTo>
                  <a:cubicBezTo>
                    <a:pt x="132" y="184"/>
                    <a:pt x="132" y="188"/>
                    <a:pt x="136" y="191"/>
                  </a:cubicBezTo>
                  <a:lnTo>
                    <a:pt x="176" y="221"/>
                  </a:lnTo>
                  <a:cubicBezTo>
                    <a:pt x="179" y="224"/>
                    <a:pt x="183" y="223"/>
                    <a:pt x="185" y="220"/>
                  </a:cubicBezTo>
                  <a:cubicBezTo>
                    <a:pt x="187" y="216"/>
                    <a:pt x="186" y="212"/>
                    <a:pt x="183" y="209"/>
                  </a:cubicBezTo>
                  <a:close/>
                  <a:moveTo>
                    <a:pt x="237" y="76"/>
                  </a:moveTo>
                  <a:lnTo>
                    <a:pt x="250" y="54"/>
                  </a:lnTo>
                  <a:lnTo>
                    <a:pt x="240" y="49"/>
                  </a:lnTo>
                  <a:lnTo>
                    <a:pt x="227" y="70"/>
                  </a:lnTo>
                  <a:lnTo>
                    <a:pt x="237" y="76"/>
                  </a:lnTo>
                  <a:close/>
                  <a:moveTo>
                    <a:pt x="259" y="103"/>
                  </a:moveTo>
                  <a:lnTo>
                    <a:pt x="281" y="90"/>
                  </a:lnTo>
                  <a:lnTo>
                    <a:pt x="275" y="80"/>
                  </a:lnTo>
                  <a:lnTo>
                    <a:pt x="253" y="93"/>
                  </a:lnTo>
                  <a:lnTo>
                    <a:pt x="259" y="103"/>
                  </a:lnTo>
                  <a:close/>
                  <a:moveTo>
                    <a:pt x="205" y="64"/>
                  </a:moveTo>
                  <a:lnTo>
                    <a:pt x="205" y="39"/>
                  </a:lnTo>
                  <a:lnTo>
                    <a:pt x="194" y="39"/>
                  </a:lnTo>
                  <a:lnTo>
                    <a:pt x="194" y="64"/>
                  </a:lnTo>
                  <a:lnTo>
                    <a:pt x="205" y="64"/>
                  </a:lnTo>
                  <a:close/>
                  <a:moveTo>
                    <a:pt x="172" y="70"/>
                  </a:moveTo>
                  <a:lnTo>
                    <a:pt x="159" y="48"/>
                  </a:lnTo>
                  <a:lnTo>
                    <a:pt x="149" y="54"/>
                  </a:lnTo>
                  <a:lnTo>
                    <a:pt x="161" y="76"/>
                  </a:lnTo>
                  <a:lnTo>
                    <a:pt x="172" y="70"/>
                  </a:lnTo>
                  <a:close/>
                  <a:moveTo>
                    <a:pt x="264" y="137"/>
                  </a:moveTo>
                  <a:lnTo>
                    <a:pt x="290" y="137"/>
                  </a:lnTo>
                  <a:lnTo>
                    <a:pt x="290" y="125"/>
                  </a:lnTo>
                  <a:lnTo>
                    <a:pt x="264" y="125"/>
                  </a:lnTo>
                  <a:lnTo>
                    <a:pt x="264" y="137"/>
                  </a:lnTo>
                  <a:close/>
                  <a:moveTo>
                    <a:pt x="173" y="227"/>
                  </a:moveTo>
                  <a:lnTo>
                    <a:pt x="132" y="196"/>
                  </a:lnTo>
                  <a:cubicBezTo>
                    <a:pt x="129" y="194"/>
                    <a:pt x="125" y="195"/>
                    <a:pt x="123" y="198"/>
                  </a:cubicBezTo>
                  <a:cubicBezTo>
                    <a:pt x="122" y="201"/>
                    <a:pt x="122" y="206"/>
                    <a:pt x="126" y="208"/>
                  </a:cubicBezTo>
                  <a:lnTo>
                    <a:pt x="166" y="239"/>
                  </a:lnTo>
                  <a:cubicBezTo>
                    <a:pt x="169" y="241"/>
                    <a:pt x="173" y="240"/>
                    <a:pt x="175" y="237"/>
                  </a:cubicBezTo>
                  <a:cubicBezTo>
                    <a:pt x="177" y="234"/>
                    <a:pt x="176" y="229"/>
                    <a:pt x="173" y="227"/>
                  </a:cubicBezTo>
                  <a:close/>
                  <a:moveTo>
                    <a:pt x="131" y="383"/>
                  </a:moveTo>
                  <a:cubicBezTo>
                    <a:pt x="136" y="353"/>
                    <a:pt x="136" y="321"/>
                    <a:pt x="127" y="293"/>
                  </a:cubicBezTo>
                  <a:cubicBezTo>
                    <a:pt x="0" y="221"/>
                    <a:pt x="34" y="56"/>
                    <a:pt x="141" y="22"/>
                  </a:cubicBezTo>
                  <a:cubicBezTo>
                    <a:pt x="197" y="0"/>
                    <a:pt x="274" y="13"/>
                    <a:pt x="323" y="63"/>
                  </a:cubicBezTo>
                  <a:cubicBezTo>
                    <a:pt x="360" y="99"/>
                    <a:pt x="342" y="109"/>
                    <a:pt x="342" y="109"/>
                  </a:cubicBezTo>
                  <a:lnTo>
                    <a:pt x="334" y="113"/>
                  </a:lnTo>
                  <a:cubicBezTo>
                    <a:pt x="339" y="131"/>
                    <a:pt x="346" y="162"/>
                    <a:pt x="345" y="167"/>
                  </a:cubicBezTo>
                  <a:cubicBezTo>
                    <a:pt x="344" y="173"/>
                    <a:pt x="337" y="179"/>
                    <a:pt x="337" y="179"/>
                  </a:cubicBezTo>
                  <a:lnTo>
                    <a:pt x="356" y="240"/>
                  </a:lnTo>
                  <a:lnTo>
                    <a:pt x="339" y="246"/>
                  </a:lnTo>
                  <a:cubicBezTo>
                    <a:pt x="343" y="266"/>
                    <a:pt x="345" y="282"/>
                    <a:pt x="343" y="301"/>
                  </a:cubicBezTo>
                  <a:cubicBezTo>
                    <a:pt x="343" y="305"/>
                    <a:pt x="332" y="314"/>
                    <a:pt x="323" y="315"/>
                  </a:cubicBezTo>
                  <a:lnTo>
                    <a:pt x="269" y="318"/>
                  </a:lnTo>
                  <a:lnTo>
                    <a:pt x="272" y="383"/>
                  </a:lnTo>
                  <a:lnTo>
                    <a:pt x="131" y="38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8" name="组合 17"/>
          <p:cNvGrpSpPr/>
          <p:nvPr/>
        </p:nvGrpSpPr>
        <p:grpSpPr>
          <a:xfrm>
            <a:off x="2294266" y="404664"/>
            <a:ext cx="473877" cy="484825"/>
            <a:chOff x="4553407" y="-1899592"/>
            <a:chExt cx="1054013" cy="1078364"/>
          </a:xfrm>
        </p:grpSpPr>
        <p:sp>
          <p:nvSpPr>
            <p:cNvPr id="10" name="Oval 8"/>
            <p:cNvSpPr>
              <a:spLocks noChangeArrowheads="1"/>
            </p:cNvSpPr>
            <p:nvPr/>
          </p:nvSpPr>
          <p:spPr bwMode="auto">
            <a:xfrm>
              <a:off x="4553407" y="-1899592"/>
              <a:ext cx="1054013" cy="1078364"/>
            </a:xfrm>
            <a:prstGeom prst="ellipse">
              <a:avLst/>
            </a:pr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12"/>
            <p:cNvSpPr>
              <a:spLocks noEditPoints="1"/>
            </p:cNvSpPr>
            <p:nvPr/>
          </p:nvSpPr>
          <p:spPr bwMode="auto">
            <a:xfrm>
              <a:off x="4824737" y="-1683919"/>
              <a:ext cx="594839" cy="650497"/>
            </a:xfrm>
            <a:custGeom>
              <a:avLst/>
              <a:gdLst>
                <a:gd name="T0" fmla="*/ 108 w 360"/>
                <a:gd name="T1" fmla="*/ 59 h 384"/>
                <a:gd name="T2" fmla="*/ 236 w 360"/>
                <a:gd name="T3" fmla="*/ 43 h 384"/>
                <a:gd name="T4" fmla="*/ 190 w 360"/>
                <a:gd name="T5" fmla="*/ 26 h 384"/>
                <a:gd name="T6" fmla="*/ 138 w 360"/>
                <a:gd name="T7" fmla="*/ 26 h 384"/>
                <a:gd name="T8" fmla="*/ 92 w 360"/>
                <a:gd name="T9" fmla="*/ 43 h 384"/>
                <a:gd name="T10" fmla="*/ 296 w 360"/>
                <a:gd name="T11" fmla="*/ 332 h 384"/>
                <a:gd name="T12" fmla="*/ 301 w 360"/>
                <a:gd name="T13" fmla="*/ 321 h 384"/>
                <a:gd name="T14" fmla="*/ 280 w 360"/>
                <a:gd name="T15" fmla="*/ 249 h 384"/>
                <a:gd name="T16" fmla="*/ 267 w 360"/>
                <a:gd name="T17" fmla="*/ 249 h 384"/>
                <a:gd name="T18" fmla="*/ 267 w 360"/>
                <a:gd name="T19" fmla="*/ 304 h 384"/>
                <a:gd name="T20" fmla="*/ 268 w 360"/>
                <a:gd name="T21" fmla="*/ 306 h 384"/>
                <a:gd name="T22" fmla="*/ 268 w 360"/>
                <a:gd name="T23" fmla="*/ 307 h 384"/>
                <a:gd name="T24" fmla="*/ 269 w 360"/>
                <a:gd name="T25" fmla="*/ 308 h 384"/>
                <a:gd name="T26" fmla="*/ 343 w 360"/>
                <a:gd name="T27" fmla="*/ 253 h 384"/>
                <a:gd name="T28" fmla="*/ 274 w 360"/>
                <a:gd name="T29" fmla="*/ 217 h 384"/>
                <a:gd name="T30" fmla="*/ 258 w 360"/>
                <a:gd name="T31" fmla="*/ 382 h 384"/>
                <a:gd name="T32" fmla="*/ 356 w 360"/>
                <a:gd name="T33" fmla="*/ 316 h 384"/>
                <a:gd name="T34" fmla="*/ 343 w 360"/>
                <a:gd name="T35" fmla="*/ 313 h 384"/>
                <a:gd name="T36" fmla="*/ 274 w 360"/>
                <a:gd name="T37" fmla="*/ 371 h 384"/>
                <a:gd name="T38" fmla="*/ 205 w 360"/>
                <a:gd name="T39" fmla="*/ 287 h 384"/>
                <a:gd name="T40" fmla="*/ 287 w 360"/>
                <a:gd name="T41" fmla="*/ 231 h 384"/>
                <a:gd name="T42" fmla="*/ 343 w 360"/>
                <a:gd name="T43" fmla="*/ 313 h 384"/>
                <a:gd name="T44" fmla="*/ 121 w 360"/>
                <a:gd name="T45" fmla="*/ 313 h 384"/>
                <a:gd name="T46" fmla="*/ 206 w 360"/>
                <a:gd name="T47" fmla="*/ 228 h 384"/>
                <a:gd name="T48" fmla="*/ 224 w 360"/>
                <a:gd name="T49" fmla="*/ 215 h 384"/>
                <a:gd name="T50" fmla="*/ 311 w 360"/>
                <a:gd name="T51" fmla="*/ 130 h 384"/>
                <a:gd name="T52" fmla="*/ 314 w 360"/>
                <a:gd name="T53" fmla="*/ 210 h 384"/>
                <a:gd name="T54" fmla="*/ 328 w 360"/>
                <a:gd name="T55" fmla="*/ 215 h 384"/>
                <a:gd name="T56" fmla="*/ 328 w 360"/>
                <a:gd name="T57" fmla="*/ 88 h 384"/>
                <a:gd name="T58" fmla="*/ 17 w 360"/>
                <a:gd name="T59" fmla="*/ 71 h 384"/>
                <a:gd name="T60" fmla="*/ 0 w 360"/>
                <a:gd name="T61" fmla="*/ 134 h 384"/>
                <a:gd name="T62" fmla="*/ 0 w 360"/>
                <a:gd name="T63" fmla="*/ 228 h 384"/>
                <a:gd name="T64" fmla="*/ 0 w 360"/>
                <a:gd name="T65" fmla="*/ 319 h 384"/>
                <a:gd name="T66" fmla="*/ 181 w 360"/>
                <a:gd name="T67" fmla="*/ 336 h 384"/>
                <a:gd name="T68" fmla="*/ 14 w 360"/>
                <a:gd name="T69" fmla="*/ 134 h 384"/>
                <a:gd name="T70" fmla="*/ 17 w 360"/>
                <a:gd name="T71" fmla="*/ 130 h 384"/>
                <a:gd name="T72" fmla="*/ 107 w 360"/>
                <a:gd name="T73" fmla="*/ 215 h 384"/>
                <a:gd name="T74" fmla="*/ 14 w 360"/>
                <a:gd name="T75" fmla="*/ 134 h 384"/>
                <a:gd name="T76" fmla="*/ 107 w 360"/>
                <a:gd name="T77" fmla="*/ 228 h 384"/>
                <a:gd name="T78" fmla="*/ 17 w 360"/>
                <a:gd name="T79" fmla="*/ 313 h 384"/>
                <a:gd name="T80" fmla="*/ 14 w 360"/>
                <a:gd name="T81" fmla="*/ 228 h 384"/>
                <a:gd name="T82" fmla="*/ 121 w 360"/>
                <a:gd name="T83" fmla="*/ 215 h 384"/>
                <a:gd name="T84" fmla="*/ 121 w 360"/>
                <a:gd name="T85" fmla="*/ 130 h 384"/>
                <a:gd name="T86" fmla="*/ 210 w 360"/>
                <a:gd name="T87" fmla="*/ 215 h 384"/>
                <a:gd name="T88" fmla="*/ 217 w 360"/>
                <a:gd name="T89" fmla="*/ 88 h 384"/>
                <a:gd name="T90" fmla="*/ 229 w 360"/>
                <a:gd name="T91" fmla="*/ 100 h 384"/>
                <a:gd name="T92" fmla="*/ 205 w 360"/>
                <a:gd name="T93" fmla="*/ 100 h 384"/>
                <a:gd name="T94" fmla="*/ 114 w 360"/>
                <a:gd name="T95" fmla="*/ 88 h 384"/>
                <a:gd name="T96" fmla="*/ 126 w 360"/>
                <a:gd name="T97" fmla="*/ 100 h 384"/>
                <a:gd name="T98" fmla="*/ 103 w 360"/>
                <a:gd name="T99" fmla="*/ 10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0" h="384">
                  <a:moveTo>
                    <a:pt x="92" y="43"/>
                  </a:moveTo>
                  <a:cubicBezTo>
                    <a:pt x="92" y="52"/>
                    <a:pt x="100" y="59"/>
                    <a:pt x="108" y="59"/>
                  </a:cubicBezTo>
                  <a:lnTo>
                    <a:pt x="220" y="59"/>
                  </a:lnTo>
                  <a:cubicBezTo>
                    <a:pt x="229" y="59"/>
                    <a:pt x="236" y="52"/>
                    <a:pt x="236" y="43"/>
                  </a:cubicBezTo>
                  <a:cubicBezTo>
                    <a:pt x="236" y="34"/>
                    <a:pt x="229" y="26"/>
                    <a:pt x="220" y="26"/>
                  </a:cubicBezTo>
                  <a:lnTo>
                    <a:pt x="190" y="26"/>
                  </a:lnTo>
                  <a:cubicBezTo>
                    <a:pt x="190" y="12"/>
                    <a:pt x="179" y="0"/>
                    <a:pt x="164" y="0"/>
                  </a:cubicBezTo>
                  <a:cubicBezTo>
                    <a:pt x="150" y="0"/>
                    <a:pt x="138" y="12"/>
                    <a:pt x="138" y="26"/>
                  </a:cubicBezTo>
                  <a:lnTo>
                    <a:pt x="108" y="26"/>
                  </a:lnTo>
                  <a:cubicBezTo>
                    <a:pt x="100" y="26"/>
                    <a:pt x="92" y="34"/>
                    <a:pt x="92" y="43"/>
                  </a:cubicBezTo>
                  <a:close/>
                  <a:moveTo>
                    <a:pt x="292" y="330"/>
                  </a:moveTo>
                  <a:cubicBezTo>
                    <a:pt x="293" y="332"/>
                    <a:pt x="295" y="332"/>
                    <a:pt x="296" y="332"/>
                  </a:cubicBezTo>
                  <a:cubicBezTo>
                    <a:pt x="298" y="332"/>
                    <a:pt x="300" y="332"/>
                    <a:pt x="301" y="330"/>
                  </a:cubicBezTo>
                  <a:cubicBezTo>
                    <a:pt x="304" y="328"/>
                    <a:pt x="304" y="323"/>
                    <a:pt x="301" y="321"/>
                  </a:cubicBezTo>
                  <a:lnTo>
                    <a:pt x="280" y="300"/>
                  </a:lnTo>
                  <a:lnTo>
                    <a:pt x="280" y="249"/>
                  </a:lnTo>
                  <a:cubicBezTo>
                    <a:pt x="280" y="245"/>
                    <a:pt x="278" y="242"/>
                    <a:pt x="274" y="242"/>
                  </a:cubicBezTo>
                  <a:cubicBezTo>
                    <a:pt x="270" y="242"/>
                    <a:pt x="267" y="245"/>
                    <a:pt x="267" y="249"/>
                  </a:cubicBezTo>
                  <a:lnTo>
                    <a:pt x="267" y="303"/>
                  </a:lnTo>
                  <a:cubicBezTo>
                    <a:pt x="267" y="303"/>
                    <a:pt x="267" y="304"/>
                    <a:pt x="267" y="304"/>
                  </a:cubicBezTo>
                  <a:cubicBezTo>
                    <a:pt x="267" y="305"/>
                    <a:pt x="267" y="305"/>
                    <a:pt x="267" y="305"/>
                  </a:cubicBezTo>
                  <a:cubicBezTo>
                    <a:pt x="267" y="305"/>
                    <a:pt x="268" y="305"/>
                    <a:pt x="268" y="306"/>
                  </a:cubicBezTo>
                  <a:cubicBezTo>
                    <a:pt x="268" y="306"/>
                    <a:pt x="268" y="306"/>
                    <a:pt x="268" y="306"/>
                  </a:cubicBezTo>
                  <a:cubicBezTo>
                    <a:pt x="268" y="306"/>
                    <a:pt x="268" y="307"/>
                    <a:pt x="268" y="307"/>
                  </a:cubicBezTo>
                  <a:cubicBezTo>
                    <a:pt x="268" y="307"/>
                    <a:pt x="269" y="307"/>
                    <a:pt x="269" y="308"/>
                  </a:cubicBezTo>
                  <a:cubicBezTo>
                    <a:pt x="269" y="308"/>
                    <a:pt x="269" y="308"/>
                    <a:pt x="269" y="308"/>
                  </a:cubicBezTo>
                  <a:lnTo>
                    <a:pt x="292" y="330"/>
                  </a:lnTo>
                  <a:close/>
                  <a:moveTo>
                    <a:pt x="343" y="253"/>
                  </a:moveTo>
                  <a:cubicBezTo>
                    <a:pt x="330" y="235"/>
                    <a:pt x="311" y="222"/>
                    <a:pt x="289" y="218"/>
                  </a:cubicBezTo>
                  <a:cubicBezTo>
                    <a:pt x="284" y="217"/>
                    <a:pt x="279" y="217"/>
                    <a:pt x="274" y="217"/>
                  </a:cubicBezTo>
                  <a:cubicBezTo>
                    <a:pt x="234" y="217"/>
                    <a:pt x="199" y="245"/>
                    <a:pt x="192" y="285"/>
                  </a:cubicBezTo>
                  <a:cubicBezTo>
                    <a:pt x="183" y="330"/>
                    <a:pt x="213" y="373"/>
                    <a:pt x="258" y="382"/>
                  </a:cubicBezTo>
                  <a:cubicBezTo>
                    <a:pt x="263" y="383"/>
                    <a:pt x="269" y="384"/>
                    <a:pt x="274" y="384"/>
                  </a:cubicBezTo>
                  <a:cubicBezTo>
                    <a:pt x="314" y="384"/>
                    <a:pt x="348" y="355"/>
                    <a:pt x="356" y="316"/>
                  </a:cubicBezTo>
                  <a:cubicBezTo>
                    <a:pt x="360" y="294"/>
                    <a:pt x="355" y="272"/>
                    <a:pt x="343" y="253"/>
                  </a:cubicBezTo>
                  <a:close/>
                  <a:moveTo>
                    <a:pt x="343" y="313"/>
                  </a:moveTo>
                  <a:lnTo>
                    <a:pt x="343" y="313"/>
                  </a:lnTo>
                  <a:cubicBezTo>
                    <a:pt x="337" y="347"/>
                    <a:pt x="308" y="371"/>
                    <a:pt x="274" y="371"/>
                  </a:cubicBezTo>
                  <a:cubicBezTo>
                    <a:pt x="269" y="371"/>
                    <a:pt x="265" y="370"/>
                    <a:pt x="261" y="369"/>
                  </a:cubicBezTo>
                  <a:cubicBezTo>
                    <a:pt x="222" y="362"/>
                    <a:pt x="197" y="325"/>
                    <a:pt x="205" y="287"/>
                  </a:cubicBezTo>
                  <a:cubicBezTo>
                    <a:pt x="211" y="254"/>
                    <a:pt x="240" y="230"/>
                    <a:pt x="274" y="230"/>
                  </a:cubicBezTo>
                  <a:cubicBezTo>
                    <a:pt x="278" y="230"/>
                    <a:pt x="283" y="230"/>
                    <a:pt x="287" y="231"/>
                  </a:cubicBezTo>
                  <a:cubicBezTo>
                    <a:pt x="306" y="234"/>
                    <a:pt x="322" y="245"/>
                    <a:pt x="332" y="261"/>
                  </a:cubicBezTo>
                  <a:cubicBezTo>
                    <a:pt x="343" y="276"/>
                    <a:pt x="347" y="295"/>
                    <a:pt x="343" y="313"/>
                  </a:cubicBezTo>
                  <a:close/>
                  <a:moveTo>
                    <a:pt x="176" y="313"/>
                  </a:moveTo>
                  <a:lnTo>
                    <a:pt x="121" y="313"/>
                  </a:lnTo>
                  <a:lnTo>
                    <a:pt x="121" y="228"/>
                  </a:lnTo>
                  <a:lnTo>
                    <a:pt x="206" y="228"/>
                  </a:lnTo>
                  <a:cubicBezTo>
                    <a:pt x="211" y="223"/>
                    <a:pt x="217" y="218"/>
                    <a:pt x="224" y="215"/>
                  </a:cubicBezTo>
                  <a:lnTo>
                    <a:pt x="224" y="215"/>
                  </a:lnTo>
                  <a:lnTo>
                    <a:pt x="224" y="130"/>
                  </a:lnTo>
                  <a:lnTo>
                    <a:pt x="311" y="130"/>
                  </a:lnTo>
                  <a:cubicBezTo>
                    <a:pt x="313" y="130"/>
                    <a:pt x="314" y="132"/>
                    <a:pt x="314" y="134"/>
                  </a:cubicBezTo>
                  <a:lnTo>
                    <a:pt x="314" y="210"/>
                  </a:lnTo>
                  <a:cubicBezTo>
                    <a:pt x="319" y="212"/>
                    <a:pt x="324" y="215"/>
                    <a:pt x="328" y="217"/>
                  </a:cubicBezTo>
                  <a:lnTo>
                    <a:pt x="328" y="215"/>
                  </a:lnTo>
                  <a:lnTo>
                    <a:pt x="328" y="134"/>
                  </a:lnTo>
                  <a:lnTo>
                    <a:pt x="328" y="88"/>
                  </a:lnTo>
                  <a:cubicBezTo>
                    <a:pt x="328" y="79"/>
                    <a:pt x="320" y="71"/>
                    <a:pt x="311" y="71"/>
                  </a:cubicBezTo>
                  <a:lnTo>
                    <a:pt x="17" y="71"/>
                  </a:lnTo>
                  <a:cubicBezTo>
                    <a:pt x="8" y="71"/>
                    <a:pt x="0" y="79"/>
                    <a:pt x="0" y="88"/>
                  </a:cubicBezTo>
                  <a:lnTo>
                    <a:pt x="0" y="134"/>
                  </a:lnTo>
                  <a:lnTo>
                    <a:pt x="0" y="215"/>
                  </a:lnTo>
                  <a:lnTo>
                    <a:pt x="0" y="228"/>
                  </a:lnTo>
                  <a:lnTo>
                    <a:pt x="0" y="309"/>
                  </a:lnTo>
                  <a:lnTo>
                    <a:pt x="0" y="319"/>
                  </a:lnTo>
                  <a:cubicBezTo>
                    <a:pt x="0" y="329"/>
                    <a:pt x="8" y="336"/>
                    <a:pt x="17" y="336"/>
                  </a:cubicBezTo>
                  <a:lnTo>
                    <a:pt x="181" y="336"/>
                  </a:lnTo>
                  <a:cubicBezTo>
                    <a:pt x="179" y="329"/>
                    <a:pt x="177" y="321"/>
                    <a:pt x="176" y="313"/>
                  </a:cubicBezTo>
                  <a:close/>
                  <a:moveTo>
                    <a:pt x="14" y="134"/>
                  </a:moveTo>
                  <a:lnTo>
                    <a:pt x="14" y="134"/>
                  </a:lnTo>
                  <a:cubicBezTo>
                    <a:pt x="14" y="132"/>
                    <a:pt x="15" y="130"/>
                    <a:pt x="17" y="130"/>
                  </a:cubicBezTo>
                  <a:lnTo>
                    <a:pt x="107" y="130"/>
                  </a:lnTo>
                  <a:lnTo>
                    <a:pt x="107" y="215"/>
                  </a:lnTo>
                  <a:lnTo>
                    <a:pt x="14" y="215"/>
                  </a:lnTo>
                  <a:lnTo>
                    <a:pt x="14" y="134"/>
                  </a:lnTo>
                  <a:close/>
                  <a:moveTo>
                    <a:pt x="107" y="228"/>
                  </a:moveTo>
                  <a:lnTo>
                    <a:pt x="107" y="228"/>
                  </a:lnTo>
                  <a:lnTo>
                    <a:pt x="107" y="313"/>
                  </a:lnTo>
                  <a:lnTo>
                    <a:pt x="17" y="313"/>
                  </a:lnTo>
                  <a:cubicBezTo>
                    <a:pt x="15" y="313"/>
                    <a:pt x="14" y="311"/>
                    <a:pt x="14" y="309"/>
                  </a:cubicBezTo>
                  <a:lnTo>
                    <a:pt x="14" y="228"/>
                  </a:lnTo>
                  <a:lnTo>
                    <a:pt x="107" y="228"/>
                  </a:lnTo>
                  <a:close/>
                  <a:moveTo>
                    <a:pt x="121" y="215"/>
                  </a:moveTo>
                  <a:lnTo>
                    <a:pt x="121" y="215"/>
                  </a:lnTo>
                  <a:lnTo>
                    <a:pt x="121" y="130"/>
                  </a:lnTo>
                  <a:lnTo>
                    <a:pt x="210" y="130"/>
                  </a:lnTo>
                  <a:lnTo>
                    <a:pt x="210" y="215"/>
                  </a:lnTo>
                  <a:lnTo>
                    <a:pt x="121" y="215"/>
                  </a:lnTo>
                  <a:close/>
                  <a:moveTo>
                    <a:pt x="217" y="88"/>
                  </a:moveTo>
                  <a:lnTo>
                    <a:pt x="217" y="88"/>
                  </a:lnTo>
                  <a:cubicBezTo>
                    <a:pt x="223" y="88"/>
                    <a:pt x="229" y="94"/>
                    <a:pt x="229" y="100"/>
                  </a:cubicBezTo>
                  <a:cubicBezTo>
                    <a:pt x="229" y="106"/>
                    <a:pt x="223" y="111"/>
                    <a:pt x="217" y="111"/>
                  </a:cubicBezTo>
                  <a:cubicBezTo>
                    <a:pt x="211" y="111"/>
                    <a:pt x="205" y="106"/>
                    <a:pt x="205" y="100"/>
                  </a:cubicBezTo>
                  <a:cubicBezTo>
                    <a:pt x="205" y="94"/>
                    <a:pt x="211" y="88"/>
                    <a:pt x="217" y="88"/>
                  </a:cubicBezTo>
                  <a:close/>
                  <a:moveTo>
                    <a:pt x="114" y="88"/>
                  </a:moveTo>
                  <a:lnTo>
                    <a:pt x="114" y="88"/>
                  </a:lnTo>
                  <a:cubicBezTo>
                    <a:pt x="120" y="88"/>
                    <a:pt x="126" y="94"/>
                    <a:pt x="126" y="100"/>
                  </a:cubicBezTo>
                  <a:cubicBezTo>
                    <a:pt x="126" y="106"/>
                    <a:pt x="120" y="111"/>
                    <a:pt x="114" y="111"/>
                  </a:cubicBezTo>
                  <a:cubicBezTo>
                    <a:pt x="108" y="111"/>
                    <a:pt x="103" y="106"/>
                    <a:pt x="103" y="100"/>
                  </a:cubicBezTo>
                  <a:cubicBezTo>
                    <a:pt x="103" y="94"/>
                    <a:pt x="108" y="88"/>
                    <a:pt x="114"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7" name="Rectangle 3"/>
          <p:cNvSpPr txBox="1">
            <a:spLocks noChangeArrowheads="1"/>
          </p:cNvSpPr>
          <p:nvPr/>
        </p:nvSpPr>
        <p:spPr bwMode="auto">
          <a:xfrm>
            <a:off x="6691225" y="2690311"/>
            <a:ext cx="5288530" cy="1008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dist"/>
            <a:r>
              <a:rPr lang="zh-CN" altLang="en-US" sz="2800" dirty="0">
                <a:solidFill>
                  <a:srgbClr val="294A5A"/>
                </a:solidFill>
                <a:latin typeface="方正兰亭粗黑简体" pitchFamily="2" charset="-122"/>
                <a:ea typeface="方正兰亭粗黑简体" pitchFamily="2" charset="-122"/>
              </a:rPr>
              <a:t>市场营销广告案例分析</a:t>
            </a:r>
            <a:r>
              <a:rPr lang="en-US" altLang="zh-CN" sz="2800" dirty="0" err="1">
                <a:solidFill>
                  <a:srgbClr val="294A5A"/>
                </a:solidFill>
                <a:latin typeface="方正兰亭粗黑简体" pitchFamily="2" charset="-122"/>
                <a:ea typeface="方正兰亭粗黑简体" pitchFamily="2" charset="-122"/>
              </a:rPr>
              <a:t>ppt</a:t>
            </a:r>
            <a:r>
              <a:rPr lang="zh-CN" altLang="en-US" sz="2800" dirty="0">
                <a:solidFill>
                  <a:srgbClr val="294A5A"/>
                </a:solidFill>
                <a:latin typeface="方正兰亭粗黑简体" pitchFamily="2" charset="-122"/>
                <a:ea typeface="方正兰亭粗黑简体" pitchFamily="2" charset="-122"/>
              </a:rPr>
              <a:t>模板</a:t>
            </a:r>
            <a:endParaRPr lang="en-US" altLang="zh-CN" sz="2800" dirty="0">
              <a:solidFill>
                <a:srgbClr val="294A5A"/>
              </a:solidFill>
              <a:latin typeface="方正兰亭粗黑简体" pitchFamily="2" charset="-122"/>
              <a:ea typeface="方正兰亭粗黑简体" pitchFamily="2" charset="-122"/>
            </a:endParaRPr>
          </a:p>
        </p:txBody>
      </p:sp>
      <p:sp>
        <p:nvSpPr>
          <p:cNvPr id="69" name="TextBox 68"/>
          <p:cNvSpPr txBox="1"/>
          <p:nvPr/>
        </p:nvSpPr>
        <p:spPr>
          <a:xfrm>
            <a:off x="6527459" y="6256885"/>
            <a:ext cx="2773827" cy="338554"/>
          </a:xfrm>
          <a:prstGeom prst="rect">
            <a:avLst/>
          </a:prstGeom>
          <a:noFill/>
        </p:spPr>
        <p:txBody>
          <a:bodyPr wrap="square" rtlCol="0">
            <a:spAutoFit/>
          </a:bodyPr>
          <a:lstStyle/>
          <a:p>
            <a:r>
              <a:rPr lang="zh-CN" altLang="en-US" sz="1600" b="1" dirty="0" smtClean="0">
                <a:solidFill>
                  <a:schemeClr val="accent1"/>
                </a:solidFill>
                <a:latin typeface="+mj-ea"/>
                <a:ea typeface="+mj-ea"/>
              </a:rPr>
              <a:t>这里输入您的单位</a:t>
            </a:r>
            <a:r>
              <a:rPr lang="en-US" altLang="zh-CN" sz="1600" b="1" dirty="0" smtClean="0">
                <a:solidFill>
                  <a:schemeClr val="accent1"/>
                </a:solidFill>
                <a:latin typeface="+mj-ea"/>
                <a:ea typeface="+mj-ea"/>
              </a:rPr>
              <a:t>/</a:t>
            </a:r>
            <a:r>
              <a:rPr lang="zh-CN" altLang="en-US" sz="1600" b="1" dirty="0" smtClean="0">
                <a:solidFill>
                  <a:schemeClr val="accent1"/>
                </a:solidFill>
                <a:latin typeface="+mj-ea"/>
                <a:ea typeface="+mj-ea"/>
              </a:rPr>
              <a:t>部门名称</a:t>
            </a:r>
            <a:endParaRPr lang="zh-CN" altLang="en-US" sz="1600" b="1" dirty="0">
              <a:solidFill>
                <a:schemeClr val="accent1"/>
              </a:solidFill>
              <a:latin typeface="+mj-ea"/>
              <a:ea typeface="+mj-ea"/>
            </a:endParaRPr>
          </a:p>
        </p:txBody>
      </p:sp>
      <p:sp>
        <p:nvSpPr>
          <p:cNvPr id="70" name="Freeform 9"/>
          <p:cNvSpPr>
            <a:spLocks noEditPoints="1"/>
          </p:cNvSpPr>
          <p:nvPr/>
        </p:nvSpPr>
        <p:spPr bwMode="auto">
          <a:xfrm>
            <a:off x="9263114" y="6253078"/>
            <a:ext cx="373115" cy="374683"/>
          </a:xfrm>
          <a:custGeom>
            <a:avLst/>
            <a:gdLst>
              <a:gd name="T0" fmla="*/ 358 w 490"/>
              <a:gd name="T1" fmla="*/ 250 h 490"/>
              <a:gd name="T2" fmla="*/ 358 w 490"/>
              <a:gd name="T3" fmla="*/ 183 h 490"/>
              <a:gd name="T4" fmla="*/ 328 w 490"/>
              <a:gd name="T5" fmla="*/ 183 h 490"/>
              <a:gd name="T6" fmla="*/ 328 w 490"/>
              <a:gd name="T7" fmla="*/ 250 h 490"/>
              <a:gd name="T8" fmla="*/ 247 w 490"/>
              <a:gd name="T9" fmla="*/ 330 h 490"/>
              <a:gd name="T10" fmla="*/ 246 w 490"/>
              <a:gd name="T11" fmla="*/ 330 h 490"/>
              <a:gd name="T12" fmla="*/ 245 w 490"/>
              <a:gd name="T13" fmla="*/ 330 h 490"/>
              <a:gd name="T14" fmla="*/ 245 w 490"/>
              <a:gd name="T15" fmla="*/ 330 h 490"/>
              <a:gd name="T16" fmla="*/ 243 w 490"/>
              <a:gd name="T17" fmla="*/ 330 h 490"/>
              <a:gd name="T18" fmla="*/ 162 w 490"/>
              <a:gd name="T19" fmla="*/ 250 h 490"/>
              <a:gd name="T20" fmla="*/ 162 w 490"/>
              <a:gd name="T21" fmla="*/ 183 h 490"/>
              <a:gd name="T22" fmla="*/ 132 w 490"/>
              <a:gd name="T23" fmla="*/ 183 h 490"/>
              <a:gd name="T24" fmla="*/ 132 w 490"/>
              <a:gd name="T25" fmla="*/ 250 h 490"/>
              <a:gd name="T26" fmla="*/ 227 w 490"/>
              <a:gd name="T27" fmla="*/ 359 h 490"/>
              <a:gd name="T28" fmla="*/ 227 w 490"/>
              <a:gd name="T29" fmla="*/ 407 h 490"/>
              <a:gd name="T30" fmla="*/ 160 w 490"/>
              <a:gd name="T31" fmla="*/ 426 h 490"/>
              <a:gd name="T32" fmla="*/ 331 w 490"/>
              <a:gd name="T33" fmla="*/ 426 h 490"/>
              <a:gd name="T34" fmla="*/ 263 w 490"/>
              <a:gd name="T35" fmla="*/ 407 h 490"/>
              <a:gd name="T36" fmla="*/ 263 w 490"/>
              <a:gd name="T37" fmla="*/ 360 h 490"/>
              <a:gd name="T38" fmla="*/ 358 w 490"/>
              <a:gd name="T39" fmla="*/ 250 h 490"/>
              <a:gd name="T40" fmla="*/ 244 w 490"/>
              <a:gd name="T41" fmla="*/ 302 h 490"/>
              <a:gd name="T42" fmla="*/ 245 w 490"/>
              <a:gd name="T43" fmla="*/ 302 h 490"/>
              <a:gd name="T44" fmla="*/ 246 w 490"/>
              <a:gd name="T45" fmla="*/ 302 h 490"/>
              <a:gd name="T46" fmla="*/ 300 w 490"/>
              <a:gd name="T47" fmla="*/ 248 h 490"/>
              <a:gd name="T48" fmla="*/ 300 w 490"/>
              <a:gd name="T49" fmla="*/ 118 h 490"/>
              <a:gd name="T50" fmla="*/ 246 w 490"/>
              <a:gd name="T51" fmla="*/ 64 h 490"/>
              <a:gd name="T52" fmla="*/ 245 w 490"/>
              <a:gd name="T53" fmla="*/ 64 h 490"/>
              <a:gd name="T54" fmla="*/ 244 w 490"/>
              <a:gd name="T55" fmla="*/ 64 h 490"/>
              <a:gd name="T56" fmla="*/ 190 w 490"/>
              <a:gd name="T57" fmla="*/ 118 h 490"/>
              <a:gd name="T58" fmla="*/ 190 w 490"/>
              <a:gd name="T59" fmla="*/ 248 h 490"/>
              <a:gd name="T60" fmla="*/ 244 w 490"/>
              <a:gd name="T61" fmla="*/ 302 h 490"/>
              <a:gd name="T62" fmla="*/ 245 w 490"/>
              <a:gd name="T63" fmla="*/ 0 h 490"/>
              <a:gd name="T64" fmla="*/ 490 w 490"/>
              <a:gd name="T65" fmla="*/ 245 h 490"/>
              <a:gd name="T66" fmla="*/ 245 w 490"/>
              <a:gd name="T67" fmla="*/ 490 h 490"/>
              <a:gd name="T68" fmla="*/ 0 w 490"/>
              <a:gd name="T69" fmla="*/ 245 h 490"/>
              <a:gd name="T70" fmla="*/ 245 w 490"/>
              <a:gd name="T71" fmla="*/ 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0" h="490">
                <a:moveTo>
                  <a:pt x="358" y="250"/>
                </a:moveTo>
                <a:lnTo>
                  <a:pt x="358" y="183"/>
                </a:lnTo>
                <a:cubicBezTo>
                  <a:pt x="358" y="165"/>
                  <a:pt x="328" y="164"/>
                  <a:pt x="328" y="183"/>
                </a:cubicBezTo>
                <a:lnTo>
                  <a:pt x="328" y="250"/>
                </a:lnTo>
                <a:cubicBezTo>
                  <a:pt x="328" y="294"/>
                  <a:pt x="292" y="330"/>
                  <a:pt x="247" y="330"/>
                </a:cubicBezTo>
                <a:cubicBezTo>
                  <a:pt x="247" y="330"/>
                  <a:pt x="246" y="330"/>
                  <a:pt x="246" y="330"/>
                </a:cubicBezTo>
                <a:lnTo>
                  <a:pt x="245" y="330"/>
                </a:lnTo>
                <a:lnTo>
                  <a:pt x="245" y="330"/>
                </a:lnTo>
                <a:cubicBezTo>
                  <a:pt x="244" y="330"/>
                  <a:pt x="244" y="330"/>
                  <a:pt x="243" y="330"/>
                </a:cubicBezTo>
                <a:cubicBezTo>
                  <a:pt x="198" y="330"/>
                  <a:pt x="162" y="294"/>
                  <a:pt x="162" y="250"/>
                </a:cubicBezTo>
                <a:lnTo>
                  <a:pt x="162" y="183"/>
                </a:lnTo>
                <a:cubicBezTo>
                  <a:pt x="162" y="165"/>
                  <a:pt x="132" y="164"/>
                  <a:pt x="132" y="183"/>
                </a:cubicBezTo>
                <a:cubicBezTo>
                  <a:pt x="132" y="192"/>
                  <a:pt x="132" y="250"/>
                  <a:pt x="132" y="250"/>
                </a:cubicBezTo>
                <a:cubicBezTo>
                  <a:pt x="132" y="306"/>
                  <a:pt x="173" y="352"/>
                  <a:pt x="227" y="359"/>
                </a:cubicBezTo>
                <a:lnTo>
                  <a:pt x="227" y="407"/>
                </a:lnTo>
                <a:lnTo>
                  <a:pt x="160" y="426"/>
                </a:lnTo>
                <a:lnTo>
                  <a:pt x="331" y="426"/>
                </a:lnTo>
                <a:lnTo>
                  <a:pt x="263" y="407"/>
                </a:lnTo>
                <a:lnTo>
                  <a:pt x="263" y="360"/>
                </a:lnTo>
                <a:cubicBezTo>
                  <a:pt x="317" y="352"/>
                  <a:pt x="358" y="306"/>
                  <a:pt x="358" y="250"/>
                </a:cubicBezTo>
                <a:close/>
                <a:moveTo>
                  <a:pt x="244" y="302"/>
                </a:moveTo>
                <a:cubicBezTo>
                  <a:pt x="244" y="302"/>
                  <a:pt x="245" y="302"/>
                  <a:pt x="245" y="302"/>
                </a:cubicBezTo>
                <a:cubicBezTo>
                  <a:pt x="245" y="302"/>
                  <a:pt x="246" y="302"/>
                  <a:pt x="246" y="302"/>
                </a:cubicBezTo>
                <a:cubicBezTo>
                  <a:pt x="276" y="302"/>
                  <a:pt x="300" y="278"/>
                  <a:pt x="300" y="248"/>
                </a:cubicBezTo>
                <a:lnTo>
                  <a:pt x="300" y="118"/>
                </a:lnTo>
                <a:cubicBezTo>
                  <a:pt x="300" y="88"/>
                  <a:pt x="276" y="64"/>
                  <a:pt x="246" y="64"/>
                </a:cubicBezTo>
                <a:cubicBezTo>
                  <a:pt x="246" y="64"/>
                  <a:pt x="245" y="64"/>
                  <a:pt x="245" y="64"/>
                </a:cubicBezTo>
                <a:cubicBezTo>
                  <a:pt x="245" y="64"/>
                  <a:pt x="244" y="64"/>
                  <a:pt x="244" y="64"/>
                </a:cubicBezTo>
                <a:cubicBezTo>
                  <a:pt x="214" y="64"/>
                  <a:pt x="190" y="88"/>
                  <a:pt x="190" y="118"/>
                </a:cubicBezTo>
                <a:lnTo>
                  <a:pt x="190" y="248"/>
                </a:lnTo>
                <a:cubicBezTo>
                  <a:pt x="190" y="278"/>
                  <a:pt x="214" y="302"/>
                  <a:pt x="244" y="302"/>
                </a:cubicBezTo>
                <a:close/>
                <a:moveTo>
                  <a:pt x="245" y="0"/>
                </a:moveTo>
                <a:cubicBezTo>
                  <a:pt x="381" y="0"/>
                  <a:pt x="490" y="110"/>
                  <a:pt x="490" y="245"/>
                </a:cubicBezTo>
                <a:cubicBezTo>
                  <a:pt x="490" y="381"/>
                  <a:pt x="381" y="490"/>
                  <a:pt x="245" y="490"/>
                </a:cubicBezTo>
                <a:cubicBezTo>
                  <a:pt x="110" y="490"/>
                  <a:pt x="0" y="381"/>
                  <a:pt x="0" y="245"/>
                </a:cubicBezTo>
                <a:cubicBezTo>
                  <a:pt x="0" y="110"/>
                  <a:pt x="110" y="0"/>
                  <a:pt x="245" y="0"/>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71" name="Rectangle 4"/>
          <p:cNvSpPr txBox="1">
            <a:spLocks noChangeArrowheads="1"/>
          </p:cNvSpPr>
          <p:nvPr/>
        </p:nvSpPr>
        <p:spPr bwMode="auto">
          <a:xfrm>
            <a:off x="9672234" y="6256885"/>
            <a:ext cx="1618809" cy="33855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defRPr sz="2400" b="1">
                <a:latin typeface="+mj-ea"/>
                <a:ea typeface="+mj-ea"/>
              </a:defRPr>
            </a:lvl1pPr>
          </a:lstStyle>
          <a:p>
            <a:r>
              <a:rPr lang="zh-CN" altLang="en-US" sz="1600" dirty="0">
                <a:solidFill>
                  <a:schemeClr val="accent1"/>
                </a:solidFill>
              </a:rPr>
              <a:t>汇报人：代用名</a:t>
            </a:r>
            <a:endParaRPr lang="zh-CN" sz="1600" dirty="0">
              <a:solidFill>
                <a:schemeClr val="accent1"/>
              </a:solidFill>
            </a:endParaRPr>
          </a:p>
        </p:txBody>
      </p:sp>
      <p:sp>
        <p:nvSpPr>
          <p:cNvPr id="74" name="Freeform 10"/>
          <p:cNvSpPr>
            <a:spLocks noChangeAspect="1" noEditPoints="1"/>
          </p:cNvSpPr>
          <p:nvPr/>
        </p:nvSpPr>
        <p:spPr bwMode="auto">
          <a:xfrm>
            <a:off x="6154623" y="6253219"/>
            <a:ext cx="372836" cy="374400"/>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p>
            <a:endParaRPr lang="zh-CN" altLang="en-US"/>
          </a:p>
        </p:txBody>
      </p:sp>
      <p:pic>
        <p:nvPicPr>
          <p:cNvPr id="76" name="luv letter.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741451" y="-1251520"/>
            <a:ext cx="609600" cy="609600"/>
          </a:xfrm>
          <a:prstGeom prst="rect">
            <a:avLst/>
          </a:prstGeom>
        </p:spPr>
      </p:pic>
    </p:spTree>
    <p:extLst>
      <p:ext uri="{BB962C8B-B14F-4D97-AF65-F5344CB8AC3E}">
        <p14:creationId xmlns:p14="http://schemas.microsoft.com/office/powerpoint/2010/main" val="3902429800"/>
      </p:ext>
    </p:extLst>
  </p:cSld>
  <p:clrMapOvr>
    <a:masterClrMapping/>
  </p:clrMapOvr>
  <mc:AlternateContent xmlns:mc="http://schemas.openxmlformats.org/markup-compatibility/2006" xmlns:p14="http://schemas.microsoft.com/office/powerpoint/2010/main">
    <mc:Choice Requires="p14">
      <p:transition spd="slow" p14:dur="2000" advTm="9710">
        <p:blinds dir="vert"/>
      </p:transition>
    </mc:Choice>
    <mc:Fallback xmlns="">
      <p:transition spd="slow" advTm="971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6"/>
                                            </p:tgtEl>
                                          </p:cBhvr>
                                        </p:cmd>
                                      </p:childTnLst>
                                    </p:cTn>
                                  </p:par>
                                </p:childTnLst>
                              </p:cTn>
                            </p:par>
                            <p:par>
                              <p:cTn id="7" fill="hold">
                                <p:stCondLst>
                                  <p:cond delay="0"/>
                                </p:stCondLst>
                                <p:childTnLst>
                                  <p:par>
                                    <p:cTn id="8" presetID="31" presetClass="entr" presetSubtype="0" fill="hold" grpId="0" nodeType="afterEffect">
                                      <p:stCondLst>
                                        <p:cond delay="0"/>
                                      </p:stCondLst>
                                      <p:childTnLst>
                                        <p:set>
                                          <p:cBhvr>
                                            <p:cTn id="9" dur="1" fill="hold">
                                              <p:stCondLst>
                                                <p:cond delay="0"/>
                                              </p:stCondLst>
                                            </p:cTn>
                                            <p:tgtEl>
                                              <p:spTgt spid="34"/>
                                            </p:tgtEl>
                                            <p:attrNameLst>
                                              <p:attrName>style.visibility</p:attrName>
                                            </p:attrNameLst>
                                          </p:cBhvr>
                                          <p:to>
                                            <p:strVal val="visible"/>
                                          </p:to>
                                        </p:set>
                                        <p:anim calcmode="lin" valueType="num">
                                          <p:cBhvr>
                                            <p:cTn id="10" dur="500" fill="hold"/>
                                            <p:tgtEl>
                                              <p:spTgt spid="34"/>
                                            </p:tgtEl>
                                            <p:attrNameLst>
                                              <p:attrName>ppt_w</p:attrName>
                                            </p:attrNameLst>
                                          </p:cBhvr>
                                          <p:tavLst>
                                            <p:tav tm="0">
                                              <p:val>
                                                <p:fltVal val="0"/>
                                              </p:val>
                                            </p:tav>
                                            <p:tav tm="100000">
                                              <p:val>
                                                <p:strVal val="#ppt_w"/>
                                              </p:val>
                                            </p:tav>
                                          </p:tavLst>
                                        </p:anim>
                                        <p:anim calcmode="lin" valueType="num">
                                          <p:cBhvr>
                                            <p:cTn id="11" dur="500" fill="hold"/>
                                            <p:tgtEl>
                                              <p:spTgt spid="34"/>
                                            </p:tgtEl>
                                            <p:attrNameLst>
                                              <p:attrName>ppt_h</p:attrName>
                                            </p:attrNameLst>
                                          </p:cBhvr>
                                          <p:tavLst>
                                            <p:tav tm="0">
                                              <p:val>
                                                <p:fltVal val="0"/>
                                              </p:val>
                                            </p:tav>
                                            <p:tav tm="100000">
                                              <p:val>
                                                <p:strVal val="#ppt_h"/>
                                              </p:val>
                                            </p:tav>
                                          </p:tavLst>
                                        </p:anim>
                                        <p:anim calcmode="lin" valueType="num">
                                          <p:cBhvr>
                                            <p:cTn id="12" dur="500" fill="hold"/>
                                            <p:tgtEl>
                                              <p:spTgt spid="34"/>
                                            </p:tgtEl>
                                            <p:attrNameLst>
                                              <p:attrName>style.rotation</p:attrName>
                                            </p:attrNameLst>
                                          </p:cBhvr>
                                          <p:tavLst>
                                            <p:tav tm="0">
                                              <p:val>
                                                <p:fltVal val="90"/>
                                              </p:val>
                                            </p:tav>
                                            <p:tav tm="100000">
                                              <p:val>
                                                <p:fltVal val="0"/>
                                              </p:val>
                                            </p:tav>
                                          </p:tavLst>
                                        </p:anim>
                                        <p:animEffect transition="in" filter="fade">
                                          <p:cBhvr>
                                            <p:cTn id="13" dur="500"/>
                                            <p:tgtEl>
                                              <p:spTgt spid="34"/>
                                            </p:tgtEl>
                                          </p:cBhvr>
                                        </p:animEffect>
                                      </p:childTnLst>
                                    </p:cTn>
                                  </p:par>
                                  <p:par>
                                    <p:cTn id="14" presetID="31" presetClass="entr" presetSubtype="0" fill="hold" grpId="0" nodeType="withEffect">
                                      <p:stCondLst>
                                        <p:cond delay="100"/>
                                      </p:stCondLst>
                                      <p:childTnLst>
                                        <p:set>
                                          <p:cBhvr>
                                            <p:cTn id="15" dur="1" fill="hold">
                                              <p:stCondLst>
                                                <p:cond delay="0"/>
                                              </p:stCondLst>
                                            </p:cTn>
                                            <p:tgtEl>
                                              <p:spTgt spid="35"/>
                                            </p:tgtEl>
                                            <p:attrNameLst>
                                              <p:attrName>style.visibility</p:attrName>
                                            </p:attrNameLst>
                                          </p:cBhvr>
                                          <p:to>
                                            <p:strVal val="visible"/>
                                          </p:to>
                                        </p:set>
                                        <p:anim calcmode="lin" valueType="num">
                                          <p:cBhvr>
                                            <p:cTn id="16" dur="500" fill="hold"/>
                                            <p:tgtEl>
                                              <p:spTgt spid="35"/>
                                            </p:tgtEl>
                                            <p:attrNameLst>
                                              <p:attrName>ppt_w</p:attrName>
                                            </p:attrNameLst>
                                          </p:cBhvr>
                                          <p:tavLst>
                                            <p:tav tm="0">
                                              <p:val>
                                                <p:fltVal val="0"/>
                                              </p:val>
                                            </p:tav>
                                            <p:tav tm="100000">
                                              <p:val>
                                                <p:strVal val="#ppt_w"/>
                                              </p:val>
                                            </p:tav>
                                          </p:tavLst>
                                        </p:anim>
                                        <p:anim calcmode="lin" valueType="num">
                                          <p:cBhvr>
                                            <p:cTn id="17" dur="500" fill="hold"/>
                                            <p:tgtEl>
                                              <p:spTgt spid="35"/>
                                            </p:tgtEl>
                                            <p:attrNameLst>
                                              <p:attrName>ppt_h</p:attrName>
                                            </p:attrNameLst>
                                          </p:cBhvr>
                                          <p:tavLst>
                                            <p:tav tm="0">
                                              <p:val>
                                                <p:fltVal val="0"/>
                                              </p:val>
                                            </p:tav>
                                            <p:tav tm="100000">
                                              <p:val>
                                                <p:strVal val="#ppt_h"/>
                                              </p:val>
                                            </p:tav>
                                          </p:tavLst>
                                        </p:anim>
                                        <p:anim calcmode="lin" valueType="num">
                                          <p:cBhvr>
                                            <p:cTn id="18" dur="500" fill="hold"/>
                                            <p:tgtEl>
                                              <p:spTgt spid="35"/>
                                            </p:tgtEl>
                                            <p:attrNameLst>
                                              <p:attrName>style.rotation</p:attrName>
                                            </p:attrNameLst>
                                          </p:cBhvr>
                                          <p:tavLst>
                                            <p:tav tm="0">
                                              <p:val>
                                                <p:fltVal val="90"/>
                                              </p:val>
                                            </p:tav>
                                            <p:tav tm="100000">
                                              <p:val>
                                                <p:fltVal val="0"/>
                                              </p:val>
                                            </p:tav>
                                          </p:tavLst>
                                        </p:anim>
                                        <p:animEffect transition="in" filter="fade">
                                          <p:cBhvr>
                                            <p:cTn id="19" dur="500"/>
                                            <p:tgtEl>
                                              <p:spTgt spid="35"/>
                                            </p:tgtEl>
                                          </p:cBhvr>
                                        </p:animEffect>
                                      </p:childTnLst>
                                    </p:cTn>
                                  </p:par>
                                  <p:par>
                                    <p:cTn id="20" presetID="31" presetClass="entr" presetSubtype="0" fill="hold" grpId="0" nodeType="withEffect">
                                      <p:stCondLst>
                                        <p:cond delay="200"/>
                                      </p:stCondLst>
                                      <p:childTnLst>
                                        <p:set>
                                          <p:cBhvr>
                                            <p:cTn id="21" dur="1" fill="hold">
                                              <p:stCondLst>
                                                <p:cond delay="0"/>
                                              </p:stCondLst>
                                            </p:cTn>
                                            <p:tgtEl>
                                              <p:spTgt spid="36"/>
                                            </p:tgtEl>
                                            <p:attrNameLst>
                                              <p:attrName>style.visibility</p:attrName>
                                            </p:attrNameLst>
                                          </p:cBhvr>
                                          <p:to>
                                            <p:strVal val="visible"/>
                                          </p:to>
                                        </p:set>
                                        <p:anim calcmode="lin" valueType="num">
                                          <p:cBhvr>
                                            <p:cTn id="22" dur="500" fill="hold"/>
                                            <p:tgtEl>
                                              <p:spTgt spid="36"/>
                                            </p:tgtEl>
                                            <p:attrNameLst>
                                              <p:attrName>ppt_w</p:attrName>
                                            </p:attrNameLst>
                                          </p:cBhvr>
                                          <p:tavLst>
                                            <p:tav tm="0">
                                              <p:val>
                                                <p:fltVal val="0"/>
                                              </p:val>
                                            </p:tav>
                                            <p:tav tm="100000">
                                              <p:val>
                                                <p:strVal val="#ppt_w"/>
                                              </p:val>
                                            </p:tav>
                                          </p:tavLst>
                                        </p:anim>
                                        <p:anim calcmode="lin" valueType="num">
                                          <p:cBhvr>
                                            <p:cTn id="23" dur="500" fill="hold"/>
                                            <p:tgtEl>
                                              <p:spTgt spid="36"/>
                                            </p:tgtEl>
                                            <p:attrNameLst>
                                              <p:attrName>ppt_h</p:attrName>
                                            </p:attrNameLst>
                                          </p:cBhvr>
                                          <p:tavLst>
                                            <p:tav tm="0">
                                              <p:val>
                                                <p:fltVal val="0"/>
                                              </p:val>
                                            </p:tav>
                                            <p:tav tm="100000">
                                              <p:val>
                                                <p:strVal val="#ppt_h"/>
                                              </p:val>
                                            </p:tav>
                                          </p:tavLst>
                                        </p:anim>
                                        <p:anim calcmode="lin" valueType="num">
                                          <p:cBhvr>
                                            <p:cTn id="24" dur="500" fill="hold"/>
                                            <p:tgtEl>
                                              <p:spTgt spid="36"/>
                                            </p:tgtEl>
                                            <p:attrNameLst>
                                              <p:attrName>style.rotation</p:attrName>
                                            </p:attrNameLst>
                                          </p:cBhvr>
                                          <p:tavLst>
                                            <p:tav tm="0">
                                              <p:val>
                                                <p:fltVal val="90"/>
                                              </p:val>
                                            </p:tav>
                                            <p:tav tm="100000">
                                              <p:val>
                                                <p:fltVal val="0"/>
                                              </p:val>
                                            </p:tav>
                                          </p:tavLst>
                                        </p:anim>
                                        <p:animEffect transition="in" filter="fade">
                                          <p:cBhvr>
                                            <p:cTn id="25" dur="500"/>
                                            <p:tgtEl>
                                              <p:spTgt spid="36"/>
                                            </p:tgtEl>
                                          </p:cBhvr>
                                        </p:animEffect>
                                      </p:childTnLst>
                                    </p:cTn>
                                  </p:par>
                                  <p:par>
                                    <p:cTn id="26" presetID="31" presetClass="entr" presetSubtype="0" fill="hold" grpId="0" nodeType="withEffect">
                                      <p:stCondLst>
                                        <p:cond delay="300"/>
                                      </p:stCondLst>
                                      <p:childTnLst>
                                        <p:set>
                                          <p:cBhvr>
                                            <p:cTn id="27" dur="1" fill="hold">
                                              <p:stCondLst>
                                                <p:cond delay="0"/>
                                              </p:stCondLst>
                                            </p:cTn>
                                            <p:tgtEl>
                                              <p:spTgt spid="37"/>
                                            </p:tgtEl>
                                            <p:attrNameLst>
                                              <p:attrName>style.visibility</p:attrName>
                                            </p:attrNameLst>
                                          </p:cBhvr>
                                          <p:to>
                                            <p:strVal val="visible"/>
                                          </p:to>
                                        </p:set>
                                        <p:anim calcmode="lin" valueType="num">
                                          <p:cBhvr>
                                            <p:cTn id="28" dur="500" fill="hold"/>
                                            <p:tgtEl>
                                              <p:spTgt spid="37"/>
                                            </p:tgtEl>
                                            <p:attrNameLst>
                                              <p:attrName>ppt_w</p:attrName>
                                            </p:attrNameLst>
                                          </p:cBhvr>
                                          <p:tavLst>
                                            <p:tav tm="0">
                                              <p:val>
                                                <p:fltVal val="0"/>
                                              </p:val>
                                            </p:tav>
                                            <p:tav tm="100000">
                                              <p:val>
                                                <p:strVal val="#ppt_w"/>
                                              </p:val>
                                            </p:tav>
                                          </p:tavLst>
                                        </p:anim>
                                        <p:anim calcmode="lin" valueType="num">
                                          <p:cBhvr>
                                            <p:cTn id="29" dur="500" fill="hold"/>
                                            <p:tgtEl>
                                              <p:spTgt spid="37"/>
                                            </p:tgtEl>
                                            <p:attrNameLst>
                                              <p:attrName>ppt_h</p:attrName>
                                            </p:attrNameLst>
                                          </p:cBhvr>
                                          <p:tavLst>
                                            <p:tav tm="0">
                                              <p:val>
                                                <p:fltVal val="0"/>
                                              </p:val>
                                            </p:tav>
                                            <p:tav tm="100000">
                                              <p:val>
                                                <p:strVal val="#ppt_h"/>
                                              </p:val>
                                            </p:tav>
                                          </p:tavLst>
                                        </p:anim>
                                        <p:anim calcmode="lin" valueType="num">
                                          <p:cBhvr>
                                            <p:cTn id="30" dur="500" fill="hold"/>
                                            <p:tgtEl>
                                              <p:spTgt spid="37"/>
                                            </p:tgtEl>
                                            <p:attrNameLst>
                                              <p:attrName>style.rotation</p:attrName>
                                            </p:attrNameLst>
                                          </p:cBhvr>
                                          <p:tavLst>
                                            <p:tav tm="0">
                                              <p:val>
                                                <p:fltVal val="90"/>
                                              </p:val>
                                            </p:tav>
                                            <p:tav tm="100000">
                                              <p:val>
                                                <p:fltVal val="0"/>
                                              </p:val>
                                            </p:tav>
                                          </p:tavLst>
                                        </p:anim>
                                        <p:animEffect transition="in" filter="fade">
                                          <p:cBhvr>
                                            <p:cTn id="31" dur="500"/>
                                            <p:tgtEl>
                                              <p:spTgt spid="37"/>
                                            </p:tgtEl>
                                          </p:cBhvr>
                                        </p:animEffect>
                                      </p:childTnLst>
                                    </p:cTn>
                                  </p:par>
                                </p:childTnLst>
                              </p:cTn>
                            </p:par>
                            <p:par>
                              <p:cTn id="32" fill="hold">
                                <p:stCondLst>
                                  <p:cond delay="800"/>
                                </p:stCondLst>
                                <p:childTnLst>
                                  <p:par>
                                    <p:cTn id="33" presetID="2" presetClass="entr" presetSubtype="6"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1+#ppt_w/2"/>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6" fill="hold" nodeType="withEffect">
                                      <p:stCondLst>
                                        <p:cond delay="10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1+#ppt_w/2"/>
                                              </p:val>
                                            </p:tav>
                                            <p:tav tm="100000">
                                              <p:val>
                                                <p:strVal val="#ppt_x"/>
                                              </p:val>
                                            </p:tav>
                                          </p:tavLst>
                                        </p:anim>
                                        <p:anim calcmode="lin" valueType="num">
                                          <p:cBhvr additive="base">
                                            <p:cTn id="40" dur="500" fill="hold"/>
                                            <p:tgtEl>
                                              <p:spTgt spid="16"/>
                                            </p:tgtEl>
                                            <p:attrNameLst>
                                              <p:attrName>ppt_y</p:attrName>
                                            </p:attrNameLst>
                                          </p:cBhvr>
                                          <p:tavLst>
                                            <p:tav tm="0">
                                              <p:val>
                                                <p:strVal val="1+#ppt_h/2"/>
                                              </p:val>
                                            </p:tav>
                                            <p:tav tm="100000">
                                              <p:val>
                                                <p:strVal val="#ppt_y"/>
                                              </p:val>
                                            </p:tav>
                                          </p:tavLst>
                                        </p:anim>
                                      </p:childTnLst>
                                    </p:cTn>
                                  </p:par>
                                  <p:par>
                                    <p:cTn id="41" presetID="2" presetClass="entr" presetSubtype="6" fill="hold" nodeType="withEffect">
                                      <p:stCondLst>
                                        <p:cond delay="20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1+#ppt_w/2"/>
                                              </p:val>
                                            </p:tav>
                                            <p:tav tm="100000">
                                              <p:val>
                                                <p:strVal val="#ppt_x"/>
                                              </p:val>
                                            </p:tav>
                                          </p:tavLst>
                                        </p:anim>
                                        <p:anim calcmode="lin" valueType="num">
                                          <p:cBhvr additive="base">
                                            <p:cTn id="44" dur="500" fill="hold"/>
                                            <p:tgtEl>
                                              <p:spTgt spid="17"/>
                                            </p:tgtEl>
                                            <p:attrNameLst>
                                              <p:attrName>ppt_y</p:attrName>
                                            </p:attrNameLst>
                                          </p:cBhvr>
                                          <p:tavLst>
                                            <p:tav tm="0">
                                              <p:val>
                                                <p:strVal val="1+#ppt_h/2"/>
                                              </p:val>
                                            </p:tav>
                                            <p:tav tm="100000">
                                              <p:val>
                                                <p:strVal val="#ppt_y"/>
                                              </p:val>
                                            </p:tav>
                                          </p:tavLst>
                                        </p:anim>
                                      </p:childTnLst>
                                    </p:cTn>
                                  </p:par>
                                  <p:par>
                                    <p:cTn id="45" presetID="2" presetClass="entr" presetSubtype="6" fill="hold" nodeType="withEffect">
                                      <p:stCondLst>
                                        <p:cond delay="30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fill="hold"/>
                                            <p:tgtEl>
                                              <p:spTgt spid="18"/>
                                            </p:tgtEl>
                                            <p:attrNameLst>
                                              <p:attrName>ppt_x</p:attrName>
                                            </p:attrNameLst>
                                          </p:cBhvr>
                                          <p:tavLst>
                                            <p:tav tm="0">
                                              <p:val>
                                                <p:strVal val="1+#ppt_w/2"/>
                                              </p:val>
                                            </p:tav>
                                            <p:tav tm="100000">
                                              <p:val>
                                                <p:strVal val="#ppt_x"/>
                                              </p:val>
                                            </p:tav>
                                          </p:tavLst>
                                        </p:anim>
                                        <p:anim calcmode="lin" valueType="num">
                                          <p:cBhvr additive="base">
                                            <p:cTn id="48" dur="500" fill="hold"/>
                                            <p:tgtEl>
                                              <p:spTgt spid="18"/>
                                            </p:tgtEl>
                                            <p:attrNameLst>
                                              <p:attrName>ppt_y</p:attrName>
                                            </p:attrNameLst>
                                          </p:cBhvr>
                                          <p:tavLst>
                                            <p:tav tm="0">
                                              <p:val>
                                                <p:strVal val="1+#ppt_h/2"/>
                                              </p:val>
                                            </p:tav>
                                            <p:tav tm="100000">
                                              <p:val>
                                                <p:strVal val="#ppt_y"/>
                                              </p:val>
                                            </p:tav>
                                          </p:tavLst>
                                        </p:anim>
                                      </p:childTnLst>
                                    </p:cTn>
                                  </p:par>
                                </p:childTnLst>
                              </p:cTn>
                            </p:par>
                            <p:par>
                              <p:cTn id="49" fill="hold">
                                <p:stCondLst>
                                  <p:cond delay="1600"/>
                                </p:stCondLst>
                                <p:childTnLst>
                                  <p:par>
                                    <p:cTn id="50" presetID="56" presetClass="entr" presetSubtype="0" fill="hold" grpId="0" nodeType="afterEffect">
                                      <p:stCondLst>
                                        <p:cond delay="0"/>
                                      </p:stCondLst>
                                      <p:iterate type="lt">
                                        <p:tmPct val="10000"/>
                                      </p:iterate>
                                      <p:childTnLst>
                                        <p:set>
                                          <p:cBhvr>
                                            <p:cTn id="51" dur="1" fill="hold">
                                              <p:stCondLst>
                                                <p:cond delay="0"/>
                                              </p:stCondLst>
                                            </p:cTn>
                                            <p:tgtEl>
                                              <p:spTgt spid="67"/>
                                            </p:tgtEl>
                                            <p:attrNameLst>
                                              <p:attrName>style.visibility</p:attrName>
                                            </p:attrNameLst>
                                          </p:cBhvr>
                                          <p:to>
                                            <p:strVal val="visible"/>
                                          </p:to>
                                        </p:set>
                                        <p:anim by="(-#ppt_w*2)" calcmode="lin" valueType="num">
                                          <p:cBhvr rctx="PPT">
                                            <p:cTn id="52" dur="500" autoRev="1" fill="hold">
                                              <p:stCondLst>
                                                <p:cond delay="0"/>
                                              </p:stCondLst>
                                            </p:cTn>
                                            <p:tgtEl>
                                              <p:spTgt spid="67"/>
                                            </p:tgtEl>
                                            <p:attrNameLst>
                                              <p:attrName>ppt_w</p:attrName>
                                            </p:attrNameLst>
                                          </p:cBhvr>
                                        </p:anim>
                                        <p:anim by="(#ppt_w*0.50)" calcmode="lin" valueType="num">
                                          <p:cBhvr>
                                            <p:cTn id="53" dur="500" decel="50000" autoRev="1" fill="hold">
                                              <p:stCondLst>
                                                <p:cond delay="0"/>
                                              </p:stCondLst>
                                            </p:cTn>
                                            <p:tgtEl>
                                              <p:spTgt spid="67"/>
                                            </p:tgtEl>
                                            <p:attrNameLst>
                                              <p:attrName>ppt_x</p:attrName>
                                            </p:attrNameLst>
                                          </p:cBhvr>
                                        </p:anim>
                                        <p:anim from="(-#ppt_h/2)" to="(#ppt_y)" calcmode="lin" valueType="num">
                                          <p:cBhvr>
                                            <p:cTn id="54" dur="1000" fill="hold">
                                              <p:stCondLst>
                                                <p:cond delay="0"/>
                                              </p:stCondLst>
                                            </p:cTn>
                                            <p:tgtEl>
                                              <p:spTgt spid="67"/>
                                            </p:tgtEl>
                                            <p:attrNameLst>
                                              <p:attrName>ppt_y</p:attrName>
                                            </p:attrNameLst>
                                          </p:cBhvr>
                                        </p:anim>
                                        <p:animRot by="21600000">
                                          <p:cBhvr>
                                            <p:cTn id="55" dur="1000" fill="hold">
                                              <p:stCondLst>
                                                <p:cond delay="0"/>
                                              </p:stCondLst>
                                            </p:cTn>
                                            <p:tgtEl>
                                              <p:spTgt spid="67"/>
                                            </p:tgtEl>
                                            <p:attrNameLst>
                                              <p:attrName>r</p:attrName>
                                            </p:attrNameLst>
                                          </p:cBhvr>
                                        </p:animRot>
                                      </p:childTnLst>
                                    </p:cTn>
                                  </p:par>
                                </p:childTnLst>
                              </p:cTn>
                            </p:par>
                            <p:par>
                              <p:cTn id="56" fill="hold">
                                <p:stCondLst>
                                  <p:cond delay="4000"/>
                                </p:stCondLst>
                                <p:childTnLst>
                                  <p:par>
                                    <p:cTn id="57" presetID="2" presetClass="entr" presetSubtype="1" fill="hold" grpId="0" nodeType="afterEffect" p14:presetBounceEnd="66667">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14:bounceEnd="66667">
                                          <p:cBhvr additive="base">
                                            <p:cTn id="59" dur="300" fill="hold"/>
                                            <p:tgtEl>
                                              <p:spTgt spid="74"/>
                                            </p:tgtEl>
                                            <p:attrNameLst>
                                              <p:attrName>ppt_x</p:attrName>
                                            </p:attrNameLst>
                                          </p:cBhvr>
                                          <p:tavLst>
                                            <p:tav tm="0">
                                              <p:val>
                                                <p:strVal val="#ppt_x"/>
                                              </p:val>
                                            </p:tav>
                                            <p:tav tm="100000">
                                              <p:val>
                                                <p:strVal val="#ppt_x"/>
                                              </p:val>
                                            </p:tav>
                                          </p:tavLst>
                                        </p:anim>
                                        <p:anim calcmode="lin" valueType="num" p14:bounceEnd="66667">
                                          <p:cBhvr additive="base">
                                            <p:cTn id="60" dur="300" fill="hold"/>
                                            <p:tgtEl>
                                              <p:spTgt spid="74"/>
                                            </p:tgtEl>
                                            <p:attrNameLst>
                                              <p:attrName>ppt_y</p:attrName>
                                            </p:attrNameLst>
                                          </p:cBhvr>
                                          <p:tavLst>
                                            <p:tav tm="0">
                                              <p:val>
                                                <p:strVal val="0-#ppt_h/2"/>
                                              </p:val>
                                            </p:tav>
                                            <p:tav tm="100000">
                                              <p:val>
                                                <p:strVal val="#ppt_y"/>
                                              </p:val>
                                            </p:tav>
                                          </p:tavLst>
                                        </p:anim>
                                      </p:childTnLst>
                                    </p:cTn>
                                  </p:par>
                                  <p:par>
                                    <p:cTn id="61" presetID="2" presetClass="entr" presetSubtype="1" fill="hold" grpId="0" nodeType="withEffect" p14:presetBounceEnd="66667">
                                      <p:stCondLst>
                                        <p:cond delay="0"/>
                                      </p:stCondLst>
                                      <p:childTnLst>
                                        <p:set>
                                          <p:cBhvr>
                                            <p:cTn id="62" dur="1" fill="hold">
                                              <p:stCondLst>
                                                <p:cond delay="0"/>
                                              </p:stCondLst>
                                            </p:cTn>
                                            <p:tgtEl>
                                              <p:spTgt spid="70"/>
                                            </p:tgtEl>
                                            <p:attrNameLst>
                                              <p:attrName>style.visibility</p:attrName>
                                            </p:attrNameLst>
                                          </p:cBhvr>
                                          <p:to>
                                            <p:strVal val="visible"/>
                                          </p:to>
                                        </p:set>
                                        <p:anim calcmode="lin" valueType="num" p14:bounceEnd="66667">
                                          <p:cBhvr additive="base">
                                            <p:cTn id="63" dur="300" fill="hold"/>
                                            <p:tgtEl>
                                              <p:spTgt spid="70"/>
                                            </p:tgtEl>
                                            <p:attrNameLst>
                                              <p:attrName>ppt_x</p:attrName>
                                            </p:attrNameLst>
                                          </p:cBhvr>
                                          <p:tavLst>
                                            <p:tav tm="0">
                                              <p:val>
                                                <p:strVal val="#ppt_x"/>
                                              </p:val>
                                            </p:tav>
                                            <p:tav tm="100000">
                                              <p:val>
                                                <p:strVal val="#ppt_x"/>
                                              </p:val>
                                            </p:tav>
                                          </p:tavLst>
                                        </p:anim>
                                        <p:anim calcmode="lin" valueType="num" p14:bounceEnd="66667">
                                          <p:cBhvr additive="base">
                                            <p:cTn id="64" dur="300" fill="hold"/>
                                            <p:tgtEl>
                                              <p:spTgt spid="70"/>
                                            </p:tgtEl>
                                            <p:attrNameLst>
                                              <p:attrName>ppt_y</p:attrName>
                                            </p:attrNameLst>
                                          </p:cBhvr>
                                          <p:tavLst>
                                            <p:tav tm="0">
                                              <p:val>
                                                <p:strVal val="0-#ppt_h/2"/>
                                              </p:val>
                                            </p:tav>
                                            <p:tav tm="100000">
                                              <p:val>
                                                <p:strVal val="#ppt_y"/>
                                              </p:val>
                                            </p:tav>
                                          </p:tavLst>
                                        </p:anim>
                                      </p:childTnLst>
                                    </p:cTn>
                                  </p:par>
                                </p:childTnLst>
                              </p:cTn>
                            </p:par>
                            <p:par>
                              <p:cTn id="65" fill="hold">
                                <p:stCondLst>
                                  <p:cond delay="4300"/>
                                </p:stCondLst>
                                <p:childTnLst>
                                  <p:par>
                                    <p:cTn id="66" presetID="22" presetClass="entr" presetSubtype="8" fill="hold" grpId="0" nodeType="afterEffect">
                                      <p:stCondLst>
                                        <p:cond delay="0"/>
                                      </p:stCondLst>
                                      <p:childTnLst>
                                        <p:set>
                                          <p:cBhvr>
                                            <p:cTn id="67" dur="1" fill="hold">
                                              <p:stCondLst>
                                                <p:cond delay="0"/>
                                              </p:stCondLst>
                                            </p:cTn>
                                            <p:tgtEl>
                                              <p:spTgt spid="69"/>
                                            </p:tgtEl>
                                            <p:attrNameLst>
                                              <p:attrName>style.visibility</p:attrName>
                                            </p:attrNameLst>
                                          </p:cBhvr>
                                          <p:to>
                                            <p:strVal val="visible"/>
                                          </p:to>
                                        </p:set>
                                        <p:animEffect transition="in" filter="wipe(left)">
                                          <p:cBhvr>
                                            <p:cTn id="68" dur="500"/>
                                            <p:tgtEl>
                                              <p:spTgt spid="69"/>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71"/>
                                            </p:tgtEl>
                                            <p:attrNameLst>
                                              <p:attrName>style.visibility</p:attrName>
                                            </p:attrNameLst>
                                          </p:cBhvr>
                                          <p:to>
                                            <p:strVal val="visible"/>
                                          </p:to>
                                        </p:set>
                                        <p:animEffect transition="in" filter="wipe(left)">
                                          <p:cBhvr>
                                            <p:cTn id="71" dur="500"/>
                                            <p:tgtEl>
                                              <p:spTgt spid="71"/>
                                            </p:tgtEl>
                                          </p:cBhvr>
                                        </p:animEffect>
                                      </p:childTnLst>
                                    </p:cTn>
                                  </p:par>
                                </p:childTnLst>
                              </p:cTn>
                            </p:par>
                            <p:par>
                              <p:cTn id="72" fill="hold">
                                <p:stCondLst>
                                  <p:cond delay="4800"/>
                                </p:stCondLst>
                                <p:childTnLst>
                                  <p:par>
                                    <p:cTn id="73" presetID="2" presetClass="entr" presetSubtype="9" fill="hold" grpId="0" nodeType="afterEffect" p14:presetBounceEnd="40000">
                                      <p:stCondLst>
                                        <p:cond delay="0"/>
                                      </p:stCondLst>
                                      <p:childTnLst>
                                        <p:set>
                                          <p:cBhvr>
                                            <p:cTn id="74" dur="1" fill="hold">
                                              <p:stCondLst>
                                                <p:cond delay="0"/>
                                              </p:stCondLst>
                                            </p:cTn>
                                            <p:tgtEl>
                                              <p:spTgt spid="32"/>
                                            </p:tgtEl>
                                            <p:attrNameLst>
                                              <p:attrName>style.visibility</p:attrName>
                                            </p:attrNameLst>
                                          </p:cBhvr>
                                          <p:to>
                                            <p:strVal val="visible"/>
                                          </p:to>
                                        </p:set>
                                        <p:anim calcmode="lin" valueType="num" p14:bounceEnd="40000">
                                          <p:cBhvr additive="base">
                                            <p:cTn id="75" dur="500" fill="hold"/>
                                            <p:tgtEl>
                                              <p:spTgt spid="32"/>
                                            </p:tgtEl>
                                            <p:attrNameLst>
                                              <p:attrName>ppt_x</p:attrName>
                                            </p:attrNameLst>
                                          </p:cBhvr>
                                          <p:tavLst>
                                            <p:tav tm="0">
                                              <p:val>
                                                <p:strVal val="0-#ppt_w/2"/>
                                              </p:val>
                                            </p:tav>
                                            <p:tav tm="100000">
                                              <p:val>
                                                <p:strVal val="#ppt_x"/>
                                              </p:val>
                                            </p:tav>
                                          </p:tavLst>
                                        </p:anim>
                                        <p:anim calcmode="lin" valueType="num" p14:bounceEnd="40000">
                                          <p:cBhvr additive="base">
                                            <p:cTn id="76" dur="500" fill="hold"/>
                                            <p:tgtEl>
                                              <p:spTgt spid="3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7" repeatCount="indefinite" fill="remove" display="0">
                      <p:stCondLst>
                        <p:cond delay="indefinite"/>
                      </p:stCondLst>
                      <p:endCondLst>
                        <p:cond evt="onStopAudio" delay="0">
                          <p:tgtEl>
                            <p:sldTgt/>
                          </p:tgtEl>
                        </p:cond>
                      </p:endCondLst>
                    </p:cTn>
                    <p:tgtEl>
                      <p:spTgt spid="76"/>
                    </p:tgtEl>
                  </p:cMediaNode>
                </p:audio>
              </p:childTnLst>
            </p:cTn>
          </p:par>
        </p:tnLst>
        <p:bldLst>
          <p:bldP spid="32" grpId="0" animBg="1"/>
          <p:bldP spid="34" grpId="0" animBg="1"/>
          <p:bldP spid="35" grpId="0" animBg="1"/>
          <p:bldP spid="36" grpId="0" animBg="1"/>
          <p:bldP spid="37" grpId="0" animBg="1"/>
          <p:bldP spid="67" grpId="0"/>
          <p:bldP spid="69" grpId="0"/>
          <p:bldP spid="70" grpId="0" animBg="1"/>
          <p:bldP spid="71" grpId="0"/>
          <p:bldP spid="7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6"/>
                                            </p:tgtEl>
                                          </p:cBhvr>
                                        </p:cmd>
                                      </p:childTnLst>
                                    </p:cTn>
                                  </p:par>
                                </p:childTnLst>
                              </p:cTn>
                            </p:par>
                            <p:par>
                              <p:cTn id="7" fill="hold">
                                <p:stCondLst>
                                  <p:cond delay="0"/>
                                </p:stCondLst>
                                <p:childTnLst>
                                  <p:par>
                                    <p:cTn id="8" presetID="31" presetClass="entr" presetSubtype="0" fill="hold" grpId="0" nodeType="afterEffect">
                                      <p:stCondLst>
                                        <p:cond delay="0"/>
                                      </p:stCondLst>
                                      <p:childTnLst>
                                        <p:set>
                                          <p:cBhvr>
                                            <p:cTn id="9" dur="1" fill="hold">
                                              <p:stCondLst>
                                                <p:cond delay="0"/>
                                              </p:stCondLst>
                                            </p:cTn>
                                            <p:tgtEl>
                                              <p:spTgt spid="34"/>
                                            </p:tgtEl>
                                            <p:attrNameLst>
                                              <p:attrName>style.visibility</p:attrName>
                                            </p:attrNameLst>
                                          </p:cBhvr>
                                          <p:to>
                                            <p:strVal val="visible"/>
                                          </p:to>
                                        </p:set>
                                        <p:anim calcmode="lin" valueType="num">
                                          <p:cBhvr>
                                            <p:cTn id="10" dur="500" fill="hold"/>
                                            <p:tgtEl>
                                              <p:spTgt spid="34"/>
                                            </p:tgtEl>
                                            <p:attrNameLst>
                                              <p:attrName>ppt_w</p:attrName>
                                            </p:attrNameLst>
                                          </p:cBhvr>
                                          <p:tavLst>
                                            <p:tav tm="0">
                                              <p:val>
                                                <p:fltVal val="0"/>
                                              </p:val>
                                            </p:tav>
                                            <p:tav tm="100000">
                                              <p:val>
                                                <p:strVal val="#ppt_w"/>
                                              </p:val>
                                            </p:tav>
                                          </p:tavLst>
                                        </p:anim>
                                        <p:anim calcmode="lin" valueType="num">
                                          <p:cBhvr>
                                            <p:cTn id="11" dur="500" fill="hold"/>
                                            <p:tgtEl>
                                              <p:spTgt spid="34"/>
                                            </p:tgtEl>
                                            <p:attrNameLst>
                                              <p:attrName>ppt_h</p:attrName>
                                            </p:attrNameLst>
                                          </p:cBhvr>
                                          <p:tavLst>
                                            <p:tav tm="0">
                                              <p:val>
                                                <p:fltVal val="0"/>
                                              </p:val>
                                            </p:tav>
                                            <p:tav tm="100000">
                                              <p:val>
                                                <p:strVal val="#ppt_h"/>
                                              </p:val>
                                            </p:tav>
                                          </p:tavLst>
                                        </p:anim>
                                        <p:anim calcmode="lin" valueType="num">
                                          <p:cBhvr>
                                            <p:cTn id="12" dur="500" fill="hold"/>
                                            <p:tgtEl>
                                              <p:spTgt spid="34"/>
                                            </p:tgtEl>
                                            <p:attrNameLst>
                                              <p:attrName>style.rotation</p:attrName>
                                            </p:attrNameLst>
                                          </p:cBhvr>
                                          <p:tavLst>
                                            <p:tav tm="0">
                                              <p:val>
                                                <p:fltVal val="90"/>
                                              </p:val>
                                            </p:tav>
                                            <p:tav tm="100000">
                                              <p:val>
                                                <p:fltVal val="0"/>
                                              </p:val>
                                            </p:tav>
                                          </p:tavLst>
                                        </p:anim>
                                        <p:animEffect transition="in" filter="fade">
                                          <p:cBhvr>
                                            <p:cTn id="13" dur="500"/>
                                            <p:tgtEl>
                                              <p:spTgt spid="34"/>
                                            </p:tgtEl>
                                          </p:cBhvr>
                                        </p:animEffect>
                                      </p:childTnLst>
                                    </p:cTn>
                                  </p:par>
                                  <p:par>
                                    <p:cTn id="14" presetID="31" presetClass="entr" presetSubtype="0" fill="hold" grpId="0" nodeType="withEffect">
                                      <p:stCondLst>
                                        <p:cond delay="100"/>
                                      </p:stCondLst>
                                      <p:childTnLst>
                                        <p:set>
                                          <p:cBhvr>
                                            <p:cTn id="15" dur="1" fill="hold">
                                              <p:stCondLst>
                                                <p:cond delay="0"/>
                                              </p:stCondLst>
                                            </p:cTn>
                                            <p:tgtEl>
                                              <p:spTgt spid="35"/>
                                            </p:tgtEl>
                                            <p:attrNameLst>
                                              <p:attrName>style.visibility</p:attrName>
                                            </p:attrNameLst>
                                          </p:cBhvr>
                                          <p:to>
                                            <p:strVal val="visible"/>
                                          </p:to>
                                        </p:set>
                                        <p:anim calcmode="lin" valueType="num">
                                          <p:cBhvr>
                                            <p:cTn id="16" dur="500" fill="hold"/>
                                            <p:tgtEl>
                                              <p:spTgt spid="35"/>
                                            </p:tgtEl>
                                            <p:attrNameLst>
                                              <p:attrName>ppt_w</p:attrName>
                                            </p:attrNameLst>
                                          </p:cBhvr>
                                          <p:tavLst>
                                            <p:tav tm="0">
                                              <p:val>
                                                <p:fltVal val="0"/>
                                              </p:val>
                                            </p:tav>
                                            <p:tav tm="100000">
                                              <p:val>
                                                <p:strVal val="#ppt_w"/>
                                              </p:val>
                                            </p:tav>
                                          </p:tavLst>
                                        </p:anim>
                                        <p:anim calcmode="lin" valueType="num">
                                          <p:cBhvr>
                                            <p:cTn id="17" dur="500" fill="hold"/>
                                            <p:tgtEl>
                                              <p:spTgt spid="35"/>
                                            </p:tgtEl>
                                            <p:attrNameLst>
                                              <p:attrName>ppt_h</p:attrName>
                                            </p:attrNameLst>
                                          </p:cBhvr>
                                          <p:tavLst>
                                            <p:tav tm="0">
                                              <p:val>
                                                <p:fltVal val="0"/>
                                              </p:val>
                                            </p:tav>
                                            <p:tav tm="100000">
                                              <p:val>
                                                <p:strVal val="#ppt_h"/>
                                              </p:val>
                                            </p:tav>
                                          </p:tavLst>
                                        </p:anim>
                                        <p:anim calcmode="lin" valueType="num">
                                          <p:cBhvr>
                                            <p:cTn id="18" dur="500" fill="hold"/>
                                            <p:tgtEl>
                                              <p:spTgt spid="35"/>
                                            </p:tgtEl>
                                            <p:attrNameLst>
                                              <p:attrName>style.rotation</p:attrName>
                                            </p:attrNameLst>
                                          </p:cBhvr>
                                          <p:tavLst>
                                            <p:tav tm="0">
                                              <p:val>
                                                <p:fltVal val="90"/>
                                              </p:val>
                                            </p:tav>
                                            <p:tav tm="100000">
                                              <p:val>
                                                <p:fltVal val="0"/>
                                              </p:val>
                                            </p:tav>
                                          </p:tavLst>
                                        </p:anim>
                                        <p:animEffect transition="in" filter="fade">
                                          <p:cBhvr>
                                            <p:cTn id="19" dur="500"/>
                                            <p:tgtEl>
                                              <p:spTgt spid="35"/>
                                            </p:tgtEl>
                                          </p:cBhvr>
                                        </p:animEffect>
                                      </p:childTnLst>
                                    </p:cTn>
                                  </p:par>
                                  <p:par>
                                    <p:cTn id="20" presetID="31" presetClass="entr" presetSubtype="0" fill="hold" grpId="0" nodeType="withEffect">
                                      <p:stCondLst>
                                        <p:cond delay="200"/>
                                      </p:stCondLst>
                                      <p:childTnLst>
                                        <p:set>
                                          <p:cBhvr>
                                            <p:cTn id="21" dur="1" fill="hold">
                                              <p:stCondLst>
                                                <p:cond delay="0"/>
                                              </p:stCondLst>
                                            </p:cTn>
                                            <p:tgtEl>
                                              <p:spTgt spid="36"/>
                                            </p:tgtEl>
                                            <p:attrNameLst>
                                              <p:attrName>style.visibility</p:attrName>
                                            </p:attrNameLst>
                                          </p:cBhvr>
                                          <p:to>
                                            <p:strVal val="visible"/>
                                          </p:to>
                                        </p:set>
                                        <p:anim calcmode="lin" valueType="num">
                                          <p:cBhvr>
                                            <p:cTn id="22" dur="500" fill="hold"/>
                                            <p:tgtEl>
                                              <p:spTgt spid="36"/>
                                            </p:tgtEl>
                                            <p:attrNameLst>
                                              <p:attrName>ppt_w</p:attrName>
                                            </p:attrNameLst>
                                          </p:cBhvr>
                                          <p:tavLst>
                                            <p:tav tm="0">
                                              <p:val>
                                                <p:fltVal val="0"/>
                                              </p:val>
                                            </p:tav>
                                            <p:tav tm="100000">
                                              <p:val>
                                                <p:strVal val="#ppt_w"/>
                                              </p:val>
                                            </p:tav>
                                          </p:tavLst>
                                        </p:anim>
                                        <p:anim calcmode="lin" valueType="num">
                                          <p:cBhvr>
                                            <p:cTn id="23" dur="500" fill="hold"/>
                                            <p:tgtEl>
                                              <p:spTgt spid="36"/>
                                            </p:tgtEl>
                                            <p:attrNameLst>
                                              <p:attrName>ppt_h</p:attrName>
                                            </p:attrNameLst>
                                          </p:cBhvr>
                                          <p:tavLst>
                                            <p:tav tm="0">
                                              <p:val>
                                                <p:fltVal val="0"/>
                                              </p:val>
                                            </p:tav>
                                            <p:tav tm="100000">
                                              <p:val>
                                                <p:strVal val="#ppt_h"/>
                                              </p:val>
                                            </p:tav>
                                          </p:tavLst>
                                        </p:anim>
                                        <p:anim calcmode="lin" valueType="num">
                                          <p:cBhvr>
                                            <p:cTn id="24" dur="500" fill="hold"/>
                                            <p:tgtEl>
                                              <p:spTgt spid="36"/>
                                            </p:tgtEl>
                                            <p:attrNameLst>
                                              <p:attrName>style.rotation</p:attrName>
                                            </p:attrNameLst>
                                          </p:cBhvr>
                                          <p:tavLst>
                                            <p:tav tm="0">
                                              <p:val>
                                                <p:fltVal val="90"/>
                                              </p:val>
                                            </p:tav>
                                            <p:tav tm="100000">
                                              <p:val>
                                                <p:fltVal val="0"/>
                                              </p:val>
                                            </p:tav>
                                          </p:tavLst>
                                        </p:anim>
                                        <p:animEffect transition="in" filter="fade">
                                          <p:cBhvr>
                                            <p:cTn id="25" dur="500"/>
                                            <p:tgtEl>
                                              <p:spTgt spid="36"/>
                                            </p:tgtEl>
                                          </p:cBhvr>
                                        </p:animEffect>
                                      </p:childTnLst>
                                    </p:cTn>
                                  </p:par>
                                  <p:par>
                                    <p:cTn id="26" presetID="31" presetClass="entr" presetSubtype="0" fill="hold" grpId="0" nodeType="withEffect">
                                      <p:stCondLst>
                                        <p:cond delay="300"/>
                                      </p:stCondLst>
                                      <p:childTnLst>
                                        <p:set>
                                          <p:cBhvr>
                                            <p:cTn id="27" dur="1" fill="hold">
                                              <p:stCondLst>
                                                <p:cond delay="0"/>
                                              </p:stCondLst>
                                            </p:cTn>
                                            <p:tgtEl>
                                              <p:spTgt spid="37"/>
                                            </p:tgtEl>
                                            <p:attrNameLst>
                                              <p:attrName>style.visibility</p:attrName>
                                            </p:attrNameLst>
                                          </p:cBhvr>
                                          <p:to>
                                            <p:strVal val="visible"/>
                                          </p:to>
                                        </p:set>
                                        <p:anim calcmode="lin" valueType="num">
                                          <p:cBhvr>
                                            <p:cTn id="28" dur="500" fill="hold"/>
                                            <p:tgtEl>
                                              <p:spTgt spid="37"/>
                                            </p:tgtEl>
                                            <p:attrNameLst>
                                              <p:attrName>ppt_w</p:attrName>
                                            </p:attrNameLst>
                                          </p:cBhvr>
                                          <p:tavLst>
                                            <p:tav tm="0">
                                              <p:val>
                                                <p:fltVal val="0"/>
                                              </p:val>
                                            </p:tav>
                                            <p:tav tm="100000">
                                              <p:val>
                                                <p:strVal val="#ppt_w"/>
                                              </p:val>
                                            </p:tav>
                                          </p:tavLst>
                                        </p:anim>
                                        <p:anim calcmode="lin" valueType="num">
                                          <p:cBhvr>
                                            <p:cTn id="29" dur="500" fill="hold"/>
                                            <p:tgtEl>
                                              <p:spTgt spid="37"/>
                                            </p:tgtEl>
                                            <p:attrNameLst>
                                              <p:attrName>ppt_h</p:attrName>
                                            </p:attrNameLst>
                                          </p:cBhvr>
                                          <p:tavLst>
                                            <p:tav tm="0">
                                              <p:val>
                                                <p:fltVal val="0"/>
                                              </p:val>
                                            </p:tav>
                                            <p:tav tm="100000">
                                              <p:val>
                                                <p:strVal val="#ppt_h"/>
                                              </p:val>
                                            </p:tav>
                                          </p:tavLst>
                                        </p:anim>
                                        <p:anim calcmode="lin" valueType="num">
                                          <p:cBhvr>
                                            <p:cTn id="30" dur="500" fill="hold"/>
                                            <p:tgtEl>
                                              <p:spTgt spid="37"/>
                                            </p:tgtEl>
                                            <p:attrNameLst>
                                              <p:attrName>style.rotation</p:attrName>
                                            </p:attrNameLst>
                                          </p:cBhvr>
                                          <p:tavLst>
                                            <p:tav tm="0">
                                              <p:val>
                                                <p:fltVal val="90"/>
                                              </p:val>
                                            </p:tav>
                                            <p:tav tm="100000">
                                              <p:val>
                                                <p:fltVal val="0"/>
                                              </p:val>
                                            </p:tav>
                                          </p:tavLst>
                                        </p:anim>
                                        <p:animEffect transition="in" filter="fade">
                                          <p:cBhvr>
                                            <p:cTn id="31" dur="500"/>
                                            <p:tgtEl>
                                              <p:spTgt spid="37"/>
                                            </p:tgtEl>
                                          </p:cBhvr>
                                        </p:animEffect>
                                      </p:childTnLst>
                                    </p:cTn>
                                  </p:par>
                                </p:childTnLst>
                              </p:cTn>
                            </p:par>
                            <p:par>
                              <p:cTn id="32" fill="hold">
                                <p:stCondLst>
                                  <p:cond delay="800"/>
                                </p:stCondLst>
                                <p:childTnLst>
                                  <p:par>
                                    <p:cTn id="33" presetID="2" presetClass="entr" presetSubtype="6"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1+#ppt_w/2"/>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6" fill="hold" nodeType="withEffect">
                                      <p:stCondLst>
                                        <p:cond delay="10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1+#ppt_w/2"/>
                                              </p:val>
                                            </p:tav>
                                            <p:tav tm="100000">
                                              <p:val>
                                                <p:strVal val="#ppt_x"/>
                                              </p:val>
                                            </p:tav>
                                          </p:tavLst>
                                        </p:anim>
                                        <p:anim calcmode="lin" valueType="num">
                                          <p:cBhvr additive="base">
                                            <p:cTn id="40" dur="500" fill="hold"/>
                                            <p:tgtEl>
                                              <p:spTgt spid="16"/>
                                            </p:tgtEl>
                                            <p:attrNameLst>
                                              <p:attrName>ppt_y</p:attrName>
                                            </p:attrNameLst>
                                          </p:cBhvr>
                                          <p:tavLst>
                                            <p:tav tm="0">
                                              <p:val>
                                                <p:strVal val="1+#ppt_h/2"/>
                                              </p:val>
                                            </p:tav>
                                            <p:tav tm="100000">
                                              <p:val>
                                                <p:strVal val="#ppt_y"/>
                                              </p:val>
                                            </p:tav>
                                          </p:tavLst>
                                        </p:anim>
                                      </p:childTnLst>
                                    </p:cTn>
                                  </p:par>
                                  <p:par>
                                    <p:cTn id="41" presetID="2" presetClass="entr" presetSubtype="6" fill="hold" nodeType="withEffect">
                                      <p:stCondLst>
                                        <p:cond delay="20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1+#ppt_w/2"/>
                                              </p:val>
                                            </p:tav>
                                            <p:tav tm="100000">
                                              <p:val>
                                                <p:strVal val="#ppt_x"/>
                                              </p:val>
                                            </p:tav>
                                          </p:tavLst>
                                        </p:anim>
                                        <p:anim calcmode="lin" valueType="num">
                                          <p:cBhvr additive="base">
                                            <p:cTn id="44" dur="500" fill="hold"/>
                                            <p:tgtEl>
                                              <p:spTgt spid="17"/>
                                            </p:tgtEl>
                                            <p:attrNameLst>
                                              <p:attrName>ppt_y</p:attrName>
                                            </p:attrNameLst>
                                          </p:cBhvr>
                                          <p:tavLst>
                                            <p:tav tm="0">
                                              <p:val>
                                                <p:strVal val="1+#ppt_h/2"/>
                                              </p:val>
                                            </p:tav>
                                            <p:tav tm="100000">
                                              <p:val>
                                                <p:strVal val="#ppt_y"/>
                                              </p:val>
                                            </p:tav>
                                          </p:tavLst>
                                        </p:anim>
                                      </p:childTnLst>
                                    </p:cTn>
                                  </p:par>
                                  <p:par>
                                    <p:cTn id="45" presetID="2" presetClass="entr" presetSubtype="6" fill="hold" nodeType="withEffect">
                                      <p:stCondLst>
                                        <p:cond delay="30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fill="hold"/>
                                            <p:tgtEl>
                                              <p:spTgt spid="18"/>
                                            </p:tgtEl>
                                            <p:attrNameLst>
                                              <p:attrName>ppt_x</p:attrName>
                                            </p:attrNameLst>
                                          </p:cBhvr>
                                          <p:tavLst>
                                            <p:tav tm="0">
                                              <p:val>
                                                <p:strVal val="1+#ppt_w/2"/>
                                              </p:val>
                                            </p:tav>
                                            <p:tav tm="100000">
                                              <p:val>
                                                <p:strVal val="#ppt_x"/>
                                              </p:val>
                                            </p:tav>
                                          </p:tavLst>
                                        </p:anim>
                                        <p:anim calcmode="lin" valueType="num">
                                          <p:cBhvr additive="base">
                                            <p:cTn id="48" dur="500" fill="hold"/>
                                            <p:tgtEl>
                                              <p:spTgt spid="18"/>
                                            </p:tgtEl>
                                            <p:attrNameLst>
                                              <p:attrName>ppt_y</p:attrName>
                                            </p:attrNameLst>
                                          </p:cBhvr>
                                          <p:tavLst>
                                            <p:tav tm="0">
                                              <p:val>
                                                <p:strVal val="1+#ppt_h/2"/>
                                              </p:val>
                                            </p:tav>
                                            <p:tav tm="100000">
                                              <p:val>
                                                <p:strVal val="#ppt_y"/>
                                              </p:val>
                                            </p:tav>
                                          </p:tavLst>
                                        </p:anim>
                                      </p:childTnLst>
                                    </p:cTn>
                                  </p:par>
                                </p:childTnLst>
                              </p:cTn>
                            </p:par>
                            <p:par>
                              <p:cTn id="49" fill="hold">
                                <p:stCondLst>
                                  <p:cond delay="1600"/>
                                </p:stCondLst>
                                <p:childTnLst>
                                  <p:par>
                                    <p:cTn id="50" presetID="56" presetClass="entr" presetSubtype="0" fill="hold" grpId="0" nodeType="afterEffect">
                                      <p:stCondLst>
                                        <p:cond delay="0"/>
                                      </p:stCondLst>
                                      <p:iterate type="lt">
                                        <p:tmPct val="10000"/>
                                      </p:iterate>
                                      <p:childTnLst>
                                        <p:set>
                                          <p:cBhvr>
                                            <p:cTn id="51" dur="1" fill="hold">
                                              <p:stCondLst>
                                                <p:cond delay="0"/>
                                              </p:stCondLst>
                                            </p:cTn>
                                            <p:tgtEl>
                                              <p:spTgt spid="67"/>
                                            </p:tgtEl>
                                            <p:attrNameLst>
                                              <p:attrName>style.visibility</p:attrName>
                                            </p:attrNameLst>
                                          </p:cBhvr>
                                          <p:to>
                                            <p:strVal val="visible"/>
                                          </p:to>
                                        </p:set>
                                        <p:anim by="(-#ppt_w*2)" calcmode="lin" valueType="num">
                                          <p:cBhvr rctx="PPT">
                                            <p:cTn id="52" dur="500" autoRev="1" fill="hold">
                                              <p:stCondLst>
                                                <p:cond delay="0"/>
                                              </p:stCondLst>
                                            </p:cTn>
                                            <p:tgtEl>
                                              <p:spTgt spid="67"/>
                                            </p:tgtEl>
                                            <p:attrNameLst>
                                              <p:attrName>ppt_w</p:attrName>
                                            </p:attrNameLst>
                                          </p:cBhvr>
                                        </p:anim>
                                        <p:anim by="(#ppt_w*0.50)" calcmode="lin" valueType="num">
                                          <p:cBhvr>
                                            <p:cTn id="53" dur="500" decel="50000" autoRev="1" fill="hold">
                                              <p:stCondLst>
                                                <p:cond delay="0"/>
                                              </p:stCondLst>
                                            </p:cTn>
                                            <p:tgtEl>
                                              <p:spTgt spid="67"/>
                                            </p:tgtEl>
                                            <p:attrNameLst>
                                              <p:attrName>ppt_x</p:attrName>
                                            </p:attrNameLst>
                                          </p:cBhvr>
                                        </p:anim>
                                        <p:anim from="(-#ppt_h/2)" to="(#ppt_y)" calcmode="lin" valueType="num">
                                          <p:cBhvr>
                                            <p:cTn id="54" dur="1000" fill="hold">
                                              <p:stCondLst>
                                                <p:cond delay="0"/>
                                              </p:stCondLst>
                                            </p:cTn>
                                            <p:tgtEl>
                                              <p:spTgt spid="67"/>
                                            </p:tgtEl>
                                            <p:attrNameLst>
                                              <p:attrName>ppt_y</p:attrName>
                                            </p:attrNameLst>
                                          </p:cBhvr>
                                        </p:anim>
                                        <p:animRot by="21600000">
                                          <p:cBhvr>
                                            <p:cTn id="55" dur="1000" fill="hold">
                                              <p:stCondLst>
                                                <p:cond delay="0"/>
                                              </p:stCondLst>
                                            </p:cTn>
                                            <p:tgtEl>
                                              <p:spTgt spid="67"/>
                                            </p:tgtEl>
                                            <p:attrNameLst>
                                              <p:attrName>r</p:attrName>
                                            </p:attrNameLst>
                                          </p:cBhvr>
                                        </p:animRot>
                                      </p:childTnLst>
                                    </p:cTn>
                                  </p:par>
                                </p:childTnLst>
                              </p:cTn>
                            </p:par>
                            <p:par>
                              <p:cTn id="56" fill="hold">
                                <p:stCondLst>
                                  <p:cond delay="4000"/>
                                </p:stCondLst>
                                <p:childTnLst>
                                  <p:par>
                                    <p:cTn id="57" presetID="2" presetClass="entr" presetSubtype="1"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additive="base">
                                            <p:cTn id="59" dur="300" fill="hold"/>
                                            <p:tgtEl>
                                              <p:spTgt spid="74"/>
                                            </p:tgtEl>
                                            <p:attrNameLst>
                                              <p:attrName>ppt_x</p:attrName>
                                            </p:attrNameLst>
                                          </p:cBhvr>
                                          <p:tavLst>
                                            <p:tav tm="0">
                                              <p:val>
                                                <p:strVal val="#ppt_x"/>
                                              </p:val>
                                            </p:tav>
                                            <p:tav tm="100000">
                                              <p:val>
                                                <p:strVal val="#ppt_x"/>
                                              </p:val>
                                            </p:tav>
                                          </p:tavLst>
                                        </p:anim>
                                        <p:anim calcmode="lin" valueType="num">
                                          <p:cBhvr additive="base">
                                            <p:cTn id="60" dur="300" fill="hold"/>
                                            <p:tgtEl>
                                              <p:spTgt spid="74"/>
                                            </p:tgtEl>
                                            <p:attrNameLst>
                                              <p:attrName>ppt_y</p:attrName>
                                            </p:attrNameLst>
                                          </p:cBhvr>
                                          <p:tavLst>
                                            <p:tav tm="0">
                                              <p:val>
                                                <p:strVal val="0-#ppt_h/2"/>
                                              </p:val>
                                            </p:tav>
                                            <p:tav tm="100000">
                                              <p:val>
                                                <p:strVal val="#ppt_y"/>
                                              </p:val>
                                            </p:tav>
                                          </p:tavLst>
                                        </p:anim>
                                      </p:childTnLst>
                                    </p:cTn>
                                  </p:par>
                                  <p:par>
                                    <p:cTn id="61" presetID="2" presetClass="entr" presetSubtype="1" fill="hold" grpId="0" nodeType="withEffect">
                                      <p:stCondLst>
                                        <p:cond delay="0"/>
                                      </p:stCondLst>
                                      <p:childTnLst>
                                        <p:set>
                                          <p:cBhvr>
                                            <p:cTn id="62" dur="1" fill="hold">
                                              <p:stCondLst>
                                                <p:cond delay="0"/>
                                              </p:stCondLst>
                                            </p:cTn>
                                            <p:tgtEl>
                                              <p:spTgt spid="70"/>
                                            </p:tgtEl>
                                            <p:attrNameLst>
                                              <p:attrName>style.visibility</p:attrName>
                                            </p:attrNameLst>
                                          </p:cBhvr>
                                          <p:to>
                                            <p:strVal val="visible"/>
                                          </p:to>
                                        </p:set>
                                        <p:anim calcmode="lin" valueType="num">
                                          <p:cBhvr additive="base">
                                            <p:cTn id="63" dur="300" fill="hold"/>
                                            <p:tgtEl>
                                              <p:spTgt spid="70"/>
                                            </p:tgtEl>
                                            <p:attrNameLst>
                                              <p:attrName>ppt_x</p:attrName>
                                            </p:attrNameLst>
                                          </p:cBhvr>
                                          <p:tavLst>
                                            <p:tav tm="0">
                                              <p:val>
                                                <p:strVal val="#ppt_x"/>
                                              </p:val>
                                            </p:tav>
                                            <p:tav tm="100000">
                                              <p:val>
                                                <p:strVal val="#ppt_x"/>
                                              </p:val>
                                            </p:tav>
                                          </p:tavLst>
                                        </p:anim>
                                        <p:anim calcmode="lin" valueType="num">
                                          <p:cBhvr additive="base">
                                            <p:cTn id="64" dur="300" fill="hold"/>
                                            <p:tgtEl>
                                              <p:spTgt spid="70"/>
                                            </p:tgtEl>
                                            <p:attrNameLst>
                                              <p:attrName>ppt_y</p:attrName>
                                            </p:attrNameLst>
                                          </p:cBhvr>
                                          <p:tavLst>
                                            <p:tav tm="0">
                                              <p:val>
                                                <p:strVal val="0-#ppt_h/2"/>
                                              </p:val>
                                            </p:tav>
                                            <p:tav tm="100000">
                                              <p:val>
                                                <p:strVal val="#ppt_y"/>
                                              </p:val>
                                            </p:tav>
                                          </p:tavLst>
                                        </p:anim>
                                      </p:childTnLst>
                                    </p:cTn>
                                  </p:par>
                                </p:childTnLst>
                              </p:cTn>
                            </p:par>
                            <p:par>
                              <p:cTn id="65" fill="hold">
                                <p:stCondLst>
                                  <p:cond delay="4300"/>
                                </p:stCondLst>
                                <p:childTnLst>
                                  <p:par>
                                    <p:cTn id="66" presetID="22" presetClass="entr" presetSubtype="8" fill="hold" grpId="0" nodeType="afterEffect">
                                      <p:stCondLst>
                                        <p:cond delay="0"/>
                                      </p:stCondLst>
                                      <p:childTnLst>
                                        <p:set>
                                          <p:cBhvr>
                                            <p:cTn id="67" dur="1" fill="hold">
                                              <p:stCondLst>
                                                <p:cond delay="0"/>
                                              </p:stCondLst>
                                            </p:cTn>
                                            <p:tgtEl>
                                              <p:spTgt spid="69"/>
                                            </p:tgtEl>
                                            <p:attrNameLst>
                                              <p:attrName>style.visibility</p:attrName>
                                            </p:attrNameLst>
                                          </p:cBhvr>
                                          <p:to>
                                            <p:strVal val="visible"/>
                                          </p:to>
                                        </p:set>
                                        <p:animEffect transition="in" filter="wipe(left)">
                                          <p:cBhvr>
                                            <p:cTn id="68" dur="500"/>
                                            <p:tgtEl>
                                              <p:spTgt spid="69"/>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71"/>
                                            </p:tgtEl>
                                            <p:attrNameLst>
                                              <p:attrName>style.visibility</p:attrName>
                                            </p:attrNameLst>
                                          </p:cBhvr>
                                          <p:to>
                                            <p:strVal val="visible"/>
                                          </p:to>
                                        </p:set>
                                        <p:animEffect transition="in" filter="wipe(left)">
                                          <p:cBhvr>
                                            <p:cTn id="71" dur="500"/>
                                            <p:tgtEl>
                                              <p:spTgt spid="71"/>
                                            </p:tgtEl>
                                          </p:cBhvr>
                                        </p:animEffect>
                                      </p:childTnLst>
                                    </p:cTn>
                                  </p:par>
                                </p:childTnLst>
                              </p:cTn>
                            </p:par>
                            <p:par>
                              <p:cTn id="72" fill="hold">
                                <p:stCondLst>
                                  <p:cond delay="4800"/>
                                </p:stCondLst>
                                <p:childTnLst>
                                  <p:par>
                                    <p:cTn id="73" presetID="2" presetClass="entr" presetSubtype="9" fill="hold" grpId="0" nodeType="afterEffect">
                                      <p:stCondLst>
                                        <p:cond delay="0"/>
                                      </p:stCondLst>
                                      <p:childTnLst>
                                        <p:set>
                                          <p:cBhvr>
                                            <p:cTn id="74" dur="1" fill="hold">
                                              <p:stCondLst>
                                                <p:cond delay="0"/>
                                              </p:stCondLst>
                                            </p:cTn>
                                            <p:tgtEl>
                                              <p:spTgt spid="32"/>
                                            </p:tgtEl>
                                            <p:attrNameLst>
                                              <p:attrName>style.visibility</p:attrName>
                                            </p:attrNameLst>
                                          </p:cBhvr>
                                          <p:to>
                                            <p:strVal val="visible"/>
                                          </p:to>
                                        </p:set>
                                        <p:anim calcmode="lin" valueType="num">
                                          <p:cBhvr additive="base">
                                            <p:cTn id="75" dur="500" fill="hold"/>
                                            <p:tgtEl>
                                              <p:spTgt spid="32"/>
                                            </p:tgtEl>
                                            <p:attrNameLst>
                                              <p:attrName>ppt_x</p:attrName>
                                            </p:attrNameLst>
                                          </p:cBhvr>
                                          <p:tavLst>
                                            <p:tav tm="0">
                                              <p:val>
                                                <p:strVal val="0-#ppt_w/2"/>
                                              </p:val>
                                            </p:tav>
                                            <p:tav tm="100000">
                                              <p:val>
                                                <p:strVal val="#ppt_x"/>
                                              </p:val>
                                            </p:tav>
                                          </p:tavLst>
                                        </p:anim>
                                        <p:anim calcmode="lin" valueType="num">
                                          <p:cBhvr additive="base">
                                            <p:cTn id="76" dur="500" fill="hold"/>
                                            <p:tgtEl>
                                              <p:spTgt spid="3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7" repeatCount="indefinite" fill="remove" display="0">
                      <p:stCondLst>
                        <p:cond delay="indefinite"/>
                      </p:stCondLst>
                      <p:endCondLst>
                        <p:cond evt="onStopAudio" delay="0">
                          <p:tgtEl>
                            <p:sldTgt/>
                          </p:tgtEl>
                        </p:cond>
                      </p:endCondLst>
                    </p:cTn>
                    <p:tgtEl>
                      <p:spTgt spid="76"/>
                    </p:tgtEl>
                  </p:cMediaNode>
                </p:audio>
              </p:childTnLst>
            </p:cTn>
          </p:par>
        </p:tnLst>
        <p:bldLst>
          <p:bldP spid="32" grpId="0" animBg="1"/>
          <p:bldP spid="34" grpId="0" animBg="1"/>
          <p:bldP spid="35" grpId="0" animBg="1"/>
          <p:bldP spid="36" grpId="0" animBg="1"/>
          <p:bldP spid="37" grpId="0" animBg="1"/>
          <p:bldP spid="67" grpId="0"/>
          <p:bldP spid="69" grpId="0"/>
          <p:bldP spid="70" grpId="0" animBg="1"/>
          <p:bldP spid="71" grpId="0"/>
          <p:bldP spid="74" grpId="0" animBg="1"/>
        </p:bldLst>
      </p:timing>
    </mc:Fallback>
  </mc:AlternateContent>
  <p:extLst mod="1"/>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3000" b="-3000"/>
          </a:stretch>
        </a:blipFill>
        <a:effectLst/>
      </p:bgPr>
    </p:bg>
    <p:spTree>
      <p:nvGrpSpPr>
        <p:cNvPr id="1" name=""/>
        <p:cNvGrpSpPr/>
        <p:nvPr/>
      </p:nvGrpSpPr>
      <p:grpSpPr>
        <a:xfrm>
          <a:off x="0" y="0"/>
          <a:ext cx="0" cy="0"/>
          <a:chOff x="0" y="0"/>
          <a:chExt cx="0" cy="0"/>
        </a:xfrm>
      </p:grpSpPr>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3457" y="897397"/>
            <a:ext cx="4078604" cy="5826578"/>
          </a:xfrm>
          <a:prstGeom prst="rect">
            <a:avLst/>
          </a:prstGeom>
        </p:spPr>
      </p:pic>
      <p:sp>
        <p:nvSpPr>
          <p:cNvPr id="65" name="TextBox 64"/>
          <p:cNvSpPr txBox="1"/>
          <p:nvPr/>
        </p:nvSpPr>
        <p:spPr>
          <a:xfrm>
            <a:off x="4069545" y="2539917"/>
            <a:ext cx="7019454" cy="3477875"/>
          </a:xfrm>
          <a:prstGeom prst="rect">
            <a:avLst/>
          </a:prstGeom>
          <a:noFill/>
        </p:spPr>
        <p:txBody>
          <a:bodyPr wrap="square" rtlCol="0">
            <a:spAutoFit/>
          </a:bodyPr>
          <a:lstStyle>
            <a:defPPr>
              <a:defRPr lang="zh-CN"/>
            </a:defPPr>
            <a:lvl1pPr algn="just">
              <a:defRPr sz="2200">
                <a:solidFill>
                  <a:schemeClr val="accent1"/>
                </a:solidFill>
                <a:latin typeface="+mn-ea"/>
                <a:ea typeface="+mn-ea"/>
              </a:defRPr>
            </a:lvl1pPr>
          </a:lstStyle>
          <a:p>
            <a:r>
              <a:rPr lang="zh-CN" altLang="en-US" sz="2000" dirty="0"/>
              <a:t>时光飞驰，我自去年</a:t>
            </a:r>
            <a:r>
              <a:rPr lang="en-US" altLang="zh-CN" sz="2000" dirty="0"/>
              <a:t>XX</a:t>
            </a:r>
            <a:r>
              <a:rPr lang="zh-CN" altLang="en-US" sz="2000" dirty="0"/>
              <a:t>月</a:t>
            </a:r>
            <a:r>
              <a:rPr lang="en-US" altLang="zh-CN" sz="2000" dirty="0"/>
              <a:t>XX</a:t>
            </a:r>
            <a:r>
              <a:rPr lang="zh-CN" altLang="en-US" sz="2000" dirty="0"/>
              <a:t>日来到集团公司，转眼已愉快地度过了</a:t>
            </a:r>
            <a:r>
              <a:rPr lang="zh-CN" altLang="en-US" sz="2000" dirty="0" smtClean="0"/>
              <a:t>快六个月。六个月</a:t>
            </a:r>
            <a:r>
              <a:rPr lang="zh-CN" altLang="en-US" sz="2000" dirty="0"/>
              <a:t>的工作实践，使我收获了很多，也使我体会到了各位领导和同事们的关心，体会到了集团公司大家庭的温暖。我以积极进取的工作热情和踏实勤勉的工作态度，认真履职，大胆负责，较好地完成了领导交办的工作任务。</a:t>
            </a:r>
            <a:endParaRPr lang="en-US" altLang="zh-CN" sz="2000" dirty="0"/>
          </a:p>
          <a:p>
            <a:r>
              <a:rPr lang="zh-CN" altLang="en-US" sz="2000" dirty="0" smtClean="0"/>
              <a:t>入职以来，</a:t>
            </a:r>
            <a:r>
              <a:rPr lang="zh-CN" altLang="en-US" sz="2000" dirty="0"/>
              <a:t>我努力实践着自己的诺言，力争做到更高、更强、更优。下面，我就</a:t>
            </a:r>
            <a:r>
              <a:rPr lang="zh-CN" altLang="en-US" sz="2000" dirty="0" smtClean="0"/>
              <a:t>这六个月</a:t>
            </a:r>
            <a:r>
              <a:rPr lang="zh-CN" altLang="en-US" sz="2000" dirty="0"/>
              <a:t>的工作情况向各位领导与同事作个简要汇报，以接受大家评议。</a:t>
            </a:r>
          </a:p>
          <a:p>
            <a:endParaRPr lang="en-US" altLang="zh-CN" sz="2000" dirty="0"/>
          </a:p>
          <a:p>
            <a:endParaRPr lang="zh-CN" altLang="en-US" sz="2000" dirty="0"/>
          </a:p>
        </p:txBody>
      </p:sp>
      <p:sp>
        <p:nvSpPr>
          <p:cNvPr id="67" name="TextBox 66"/>
          <p:cNvSpPr txBox="1"/>
          <p:nvPr/>
        </p:nvSpPr>
        <p:spPr>
          <a:xfrm>
            <a:off x="4763929" y="1564758"/>
            <a:ext cx="5688632" cy="646331"/>
          </a:xfrm>
          <a:prstGeom prst="rect">
            <a:avLst/>
          </a:prstGeom>
          <a:noFill/>
        </p:spPr>
        <p:txBody>
          <a:bodyPr wrap="square" rtlCol="0">
            <a:spAutoFit/>
          </a:bodyPr>
          <a:lstStyle/>
          <a:p>
            <a:r>
              <a:rPr lang="zh-CN" altLang="en-US" sz="3600" b="1" dirty="0" smtClean="0">
                <a:solidFill>
                  <a:srgbClr val="0A97A6"/>
                </a:solidFill>
                <a:latin typeface="+mn-ea"/>
                <a:ea typeface="+mn-ea"/>
              </a:rPr>
              <a:t>前言</a:t>
            </a:r>
            <a:endParaRPr lang="zh-CN" altLang="en-US" sz="3600" b="1" dirty="0">
              <a:solidFill>
                <a:srgbClr val="0A97A6"/>
              </a:solidFill>
              <a:latin typeface="+mn-ea"/>
              <a:ea typeface="+mn-ea"/>
            </a:endParaRPr>
          </a:p>
        </p:txBody>
      </p:sp>
      <p:sp>
        <p:nvSpPr>
          <p:cNvPr id="68" name="Rectangle 9"/>
          <p:cNvSpPr>
            <a:spLocks noChangeArrowheads="1"/>
          </p:cNvSpPr>
          <p:nvPr/>
        </p:nvSpPr>
        <p:spPr bwMode="auto">
          <a:xfrm>
            <a:off x="-37" y="6732000"/>
            <a:ext cx="12196800" cy="126000"/>
          </a:xfrm>
          <a:prstGeom prst="rect">
            <a:avLst/>
          </a:prstGeom>
          <a:solidFill>
            <a:srgbClr val="0A97A6"/>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69" name="Group 10"/>
          <p:cNvGrpSpPr>
            <a:grpSpLocks/>
          </p:cNvGrpSpPr>
          <p:nvPr/>
        </p:nvGrpSpPr>
        <p:grpSpPr bwMode="auto">
          <a:xfrm>
            <a:off x="4226173" y="1623849"/>
            <a:ext cx="533094" cy="533092"/>
            <a:chOff x="0" y="0"/>
            <a:chExt cx="2494" cy="2494"/>
          </a:xfrm>
          <a:solidFill>
            <a:srgbClr val="0A97A6"/>
          </a:solidFill>
        </p:grpSpPr>
        <p:sp>
          <p:nvSpPr>
            <p:cNvPr id="7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200"/>
            </a:p>
          </p:txBody>
        </p:sp>
        <p:sp>
          <p:nvSpPr>
            <p:cNvPr id="71" name="AutoShape 12"/>
            <p:cNvSpPr>
              <a:spLocks noChangeArrowheads="1"/>
            </p:cNvSpPr>
            <p:nvPr/>
          </p:nvSpPr>
          <p:spPr bwMode="auto">
            <a:xfrm rot="5400000">
              <a:off x="646" y="574"/>
              <a:ext cx="1632" cy="1283"/>
            </a:xfrm>
            <a:prstGeom prst="triangle">
              <a:avLst>
                <a:gd name="adj" fmla="val 50000"/>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200"/>
            </a:p>
          </p:txBody>
        </p:sp>
      </p:grpSp>
      <p:cxnSp>
        <p:nvCxnSpPr>
          <p:cNvPr id="72" name="直接连接符 71"/>
          <p:cNvCxnSpPr/>
          <p:nvPr/>
        </p:nvCxnSpPr>
        <p:spPr bwMode="auto">
          <a:xfrm>
            <a:off x="4232794" y="2343980"/>
            <a:ext cx="6958797" cy="0"/>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258257939"/>
      </p:ext>
    </p:extLst>
  </p:cSld>
  <p:clrMapOvr>
    <a:masterClrMapping/>
  </p:clrMapOvr>
  <p:transition spd="slow" advTm="3607">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anim calcmode="lin" valueType="num">
                                      <p:cBhvr>
                                        <p:cTn id="8" dur="500" fill="hold"/>
                                        <p:tgtEl>
                                          <p:spTgt spid="25"/>
                                        </p:tgtEl>
                                        <p:attrNameLst>
                                          <p:attrName>ppt_x</p:attrName>
                                        </p:attrNameLst>
                                      </p:cBhvr>
                                      <p:tavLst>
                                        <p:tav tm="0">
                                          <p:val>
                                            <p:strVal val="#ppt_x"/>
                                          </p:val>
                                        </p:tav>
                                        <p:tav tm="100000">
                                          <p:val>
                                            <p:strVal val="#ppt_x"/>
                                          </p:val>
                                        </p:tav>
                                      </p:tavLst>
                                    </p:anim>
                                    <p:anim calcmode="lin" valueType="num">
                                      <p:cBhvr>
                                        <p:cTn id="9" dur="5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nodeType="afterEffect">
                                  <p:stCondLst>
                                    <p:cond delay="0"/>
                                  </p:stCondLst>
                                  <p:childTnLst>
                                    <p:set>
                                      <p:cBhvr>
                                        <p:cTn id="12" dur="1" fill="hold">
                                          <p:stCondLst>
                                            <p:cond delay="0"/>
                                          </p:stCondLst>
                                        </p:cTn>
                                        <p:tgtEl>
                                          <p:spTgt spid="69"/>
                                        </p:tgtEl>
                                        <p:attrNameLst>
                                          <p:attrName>style.visibility</p:attrName>
                                        </p:attrNameLst>
                                      </p:cBhvr>
                                      <p:to>
                                        <p:strVal val="visible"/>
                                      </p:to>
                                    </p:set>
                                    <p:anim calcmode="lin" valueType="num">
                                      <p:cBhvr>
                                        <p:cTn id="13" dur="500" fill="hold"/>
                                        <p:tgtEl>
                                          <p:spTgt spid="69"/>
                                        </p:tgtEl>
                                        <p:attrNameLst>
                                          <p:attrName>ppt_w</p:attrName>
                                        </p:attrNameLst>
                                      </p:cBhvr>
                                      <p:tavLst>
                                        <p:tav tm="0">
                                          <p:val>
                                            <p:fltVal val="0"/>
                                          </p:val>
                                        </p:tav>
                                        <p:tav tm="100000">
                                          <p:val>
                                            <p:strVal val="#ppt_w"/>
                                          </p:val>
                                        </p:tav>
                                      </p:tavLst>
                                    </p:anim>
                                    <p:anim calcmode="lin" valueType="num">
                                      <p:cBhvr>
                                        <p:cTn id="14" dur="500" fill="hold"/>
                                        <p:tgtEl>
                                          <p:spTgt spid="69"/>
                                        </p:tgtEl>
                                        <p:attrNameLst>
                                          <p:attrName>ppt_h</p:attrName>
                                        </p:attrNameLst>
                                      </p:cBhvr>
                                      <p:tavLst>
                                        <p:tav tm="0">
                                          <p:val>
                                            <p:fltVal val="0"/>
                                          </p:val>
                                        </p:tav>
                                        <p:tav tm="100000">
                                          <p:val>
                                            <p:strVal val="#ppt_h"/>
                                          </p:val>
                                        </p:tav>
                                      </p:tavLst>
                                    </p:anim>
                                    <p:anim calcmode="lin" valueType="num">
                                      <p:cBhvr>
                                        <p:cTn id="15" dur="500" fill="hold"/>
                                        <p:tgtEl>
                                          <p:spTgt spid="69"/>
                                        </p:tgtEl>
                                        <p:attrNameLst>
                                          <p:attrName>style.rotation</p:attrName>
                                        </p:attrNameLst>
                                      </p:cBhvr>
                                      <p:tavLst>
                                        <p:tav tm="0">
                                          <p:val>
                                            <p:fltVal val="90"/>
                                          </p:val>
                                        </p:tav>
                                        <p:tav tm="100000">
                                          <p:val>
                                            <p:fltVal val="0"/>
                                          </p:val>
                                        </p:tav>
                                      </p:tavLst>
                                    </p:anim>
                                    <p:animEffect transition="in" filter="fade">
                                      <p:cBhvr>
                                        <p:cTn id="16" dur="500"/>
                                        <p:tgtEl>
                                          <p:spTgt spid="69"/>
                                        </p:tgtEl>
                                      </p:cBhvr>
                                    </p:animEffect>
                                  </p:childTnLst>
                                </p:cTn>
                              </p:par>
                              <p:par>
                                <p:cTn id="17" presetID="8" presetClass="emph" presetSubtype="0" fill="hold" nodeType="withEffect">
                                  <p:stCondLst>
                                    <p:cond delay="0"/>
                                  </p:stCondLst>
                                  <p:childTnLst>
                                    <p:animRot by="21600000">
                                      <p:cBhvr>
                                        <p:cTn id="18" dur="500" fill="hold"/>
                                        <p:tgtEl>
                                          <p:spTgt spid="69"/>
                                        </p:tgtEl>
                                        <p:attrNameLst>
                                          <p:attrName>r</p:attrName>
                                        </p:attrNameLst>
                                      </p:cBhvr>
                                    </p:animRot>
                                  </p:childTnLst>
                                </p:cTn>
                              </p:par>
                            </p:childTnLst>
                          </p:cTn>
                        </p:par>
                        <p:par>
                          <p:cTn id="19" fill="hold">
                            <p:stCondLst>
                              <p:cond delay="1000"/>
                            </p:stCondLst>
                            <p:childTnLst>
                              <p:par>
                                <p:cTn id="20" presetID="56" presetClass="entr" presetSubtype="0" fill="hold" grpId="0" nodeType="afterEffect">
                                  <p:stCondLst>
                                    <p:cond delay="0"/>
                                  </p:stCondLst>
                                  <p:iterate type="lt">
                                    <p:tmPct val="10000"/>
                                  </p:iterate>
                                  <p:childTnLst>
                                    <p:set>
                                      <p:cBhvr>
                                        <p:cTn id="21" dur="1" fill="hold">
                                          <p:stCondLst>
                                            <p:cond delay="0"/>
                                          </p:stCondLst>
                                        </p:cTn>
                                        <p:tgtEl>
                                          <p:spTgt spid="67"/>
                                        </p:tgtEl>
                                        <p:attrNameLst>
                                          <p:attrName>style.visibility</p:attrName>
                                        </p:attrNameLst>
                                      </p:cBhvr>
                                      <p:to>
                                        <p:strVal val="visible"/>
                                      </p:to>
                                    </p:set>
                                    <p:anim by="(-#ppt_w*2)" calcmode="lin" valueType="num">
                                      <p:cBhvr rctx="PPT">
                                        <p:cTn id="22" dur="250" autoRev="1" fill="hold">
                                          <p:stCondLst>
                                            <p:cond delay="0"/>
                                          </p:stCondLst>
                                        </p:cTn>
                                        <p:tgtEl>
                                          <p:spTgt spid="67"/>
                                        </p:tgtEl>
                                        <p:attrNameLst>
                                          <p:attrName>ppt_w</p:attrName>
                                        </p:attrNameLst>
                                      </p:cBhvr>
                                    </p:anim>
                                    <p:anim by="(#ppt_w*0.50)" calcmode="lin" valueType="num">
                                      <p:cBhvr>
                                        <p:cTn id="23" dur="250" decel="50000" autoRev="1" fill="hold">
                                          <p:stCondLst>
                                            <p:cond delay="0"/>
                                          </p:stCondLst>
                                        </p:cTn>
                                        <p:tgtEl>
                                          <p:spTgt spid="67"/>
                                        </p:tgtEl>
                                        <p:attrNameLst>
                                          <p:attrName>ppt_x</p:attrName>
                                        </p:attrNameLst>
                                      </p:cBhvr>
                                    </p:anim>
                                    <p:anim from="(-#ppt_h/2)" to="(#ppt_y)" calcmode="lin" valueType="num">
                                      <p:cBhvr>
                                        <p:cTn id="24" dur="500" fill="hold">
                                          <p:stCondLst>
                                            <p:cond delay="0"/>
                                          </p:stCondLst>
                                        </p:cTn>
                                        <p:tgtEl>
                                          <p:spTgt spid="67"/>
                                        </p:tgtEl>
                                        <p:attrNameLst>
                                          <p:attrName>ppt_y</p:attrName>
                                        </p:attrNameLst>
                                      </p:cBhvr>
                                    </p:anim>
                                    <p:animRot by="21600000">
                                      <p:cBhvr>
                                        <p:cTn id="25" dur="500" fill="hold">
                                          <p:stCondLst>
                                            <p:cond delay="0"/>
                                          </p:stCondLst>
                                        </p:cTn>
                                        <p:tgtEl>
                                          <p:spTgt spid="67"/>
                                        </p:tgtEl>
                                        <p:attrNameLst>
                                          <p:attrName>r</p:attrName>
                                        </p:attrNameLst>
                                      </p:cBhvr>
                                    </p:animRot>
                                  </p:childTnLst>
                                </p:cTn>
                              </p:par>
                            </p:childTnLst>
                          </p:cTn>
                        </p:par>
                        <p:par>
                          <p:cTn id="26" fill="hold">
                            <p:stCondLst>
                              <p:cond delay="1550"/>
                            </p:stCondLst>
                            <p:childTnLst>
                              <p:par>
                                <p:cTn id="27" presetID="22" presetClass="entr" presetSubtype="8" fill="hold" nodeType="afterEffect">
                                  <p:stCondLst>
                                    <p:cond delay="0"/>
                                  </p:stCondLst>
                                  <p:childTnLst>
                                    <p:set>
                                      <p:cBhvr>
                                        <p:cTn id="28" dur="1" fill="hold">
                                          <p:stCondLst>
                                            <p:cond delay="0"/>
                                          </p:stCondLst>
                                        </p:cTn>
                                        <p:tgtEl>
                                          <p:spTgt spid="72"/>
                                        </p:tgtEl>
                                        <p:attrNameLst>
                                          <p:attrName>style.visibility</p:attrName>
                                        </p:attrNameLst>
                                      </p:cBhvr>
                                      <p:to>
                                        <p:strVal val="visible"/>
                                      </p:to>
                                    </p:set>
                                    <p:animEffect transition="in" filter="wipe(left)">
                                      <p:cBhvr>
                                        <p:cTn id="29" dur="400"/>
                                        <p:tgtEl>
                                          <p:spTgt spid="72"/>
                                        </p:tgtEl>
                                      </p:cBhvr>
                                    </p:animEffect>
                                  </p:childTnLst>
                                </p:cTn>
                              </p:par>
                            </p:childTnLst>
                          </p:cTn>
                        </p:par>
                        <p:par>
                          <p:cTn id="30" fill="hold">
                            <p:stCondLst>
                              <p:cond delay="1950"/>
                            </p:stCondLst>
                            <p:childTnLst>
                              <p:par>
                                <p:cTn id="31" presetID="22" presetClass="entr" presetSubtype="1" fill="hold" grpId="0" nodeType="afterEffect">
                                  <p:stCondLst>
                                    <p:cond delay="0"/>
                                  </p:stCondLst>
                                  <p:childTnLst>
                                    <p:set>
                                      <p:cBhvr>
                                        <p:cTn id="32" dur="1" fill="hold">
                                          <p:stCondLst>
                                            <p:cond delay="0"/>
                                          </p:stCondLst>
                                        </p:cTn>
                                        <p:tgtEl>
                                          <p:spTgt spid="65"/>
                                        </p:tgtEl>
                                        <p:attrNameLst>
                                          <p:attrName>style.visibility</p:attrName>
                                        </p:attrNameLst>
                                      </p:cBhvr>
                                      <p:to>
                                        <p:strVal val="visible"/>
                                      </p:to>
                                    </p:set>
                                    <p:animEffect transition="in" filter="wipe(up)">
                                      <p:cBhvr>
                                        <p:cTn id="3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3000" b="-3000"/>
          </a:stretch>
        </a:blipFill>
        <a:effectLst/>
      </p:bgPr>
    </p:bg>
    <p:spTree>
      <p:nvGrpSpPr>
        <p:cNvPr id="1" name=""/>
        <p:cNvGrpSpPr/>
        <p:nvPr/>
      </p:nvGrpSpPr>
      <p:grpSpPr>
        <a:xfrm>
          <a:off x="0" y="0"/>
          <a:ext cx="0" cy="0"/>
          <a:chOff x="0" y="0"/>
          <a:chExt cx="0" cy="0"/>
        </a:xfrm>
      </p:grpSpPr>
      <p:sp>
        <p:nvSpPr>
          <p:cNvPr id="26" name="Rectangle 5"/>
          <p:cNvSpPr>
            <a:spLocks noChangeArrowheads="1"/>
          </p:cNvSpPr>
          <p:nvPr/>
        </p:nvSpPr>
        <p:spPr bwMode="auto">
          <a:xfrm>
            <a:off x="0" y="257318"/>
            <a:ext cx="1201837" cy="83343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buFont typeface="Arial" charset="0"/>
              <a:buNone/>
            </a:pPr>
            <a:endParaRPr lang="zh-CN" altLang="en-US"/>
          </a:p>
        </p:txBody>
      </p:sp>
      <p:sp>
        <p:nvSpPr>
          <p:cNvPr id="27" name="Freeform 6"/>
          <p:cNvSpPr>
            <a:spLocks/>
          </p:cNvSpPr>
          <p:nvPr/>
        </p:nvSpPr>
        <p:spPr bwMode="auto">
          <a:xfrm>
            <a:off x="599604" y="339867"/>
            <a:ext cx="530225" cy="668338"/>
          </a:xfrm>
          <a:custGeom>
            <a:avLst/>
            <a:gdLst>
              <a:gd name="T0" fmla="*/ 510720 w 1173"/>
              <a:gd name="T1" fmla="*/ 242556 h 1472"/>
              <a:gd name="T2" fmla="*/ 494464 w 1173"/>
              <a:gd name="T3" fmla="*/ 21309 h 1472"/>
              <a:gd name="T4" fmla="*/ 481820 w 1173"/>
              <a:gd name="T5" fmla="*/ 24482 h 1472"/>
              <a:gd name="T6" fmla="*/ 452920 w 1173"/>
              <a:gd name="T7" fmla="*/ 30830 h 1472"/>
              <a:gd name="T8" fmla="*/ 414988 w 1173"/>
              <a:gd name="T9" fmla="*/ 24482 h 1472"/>
              <a:gd name="T10" fmla="*/ 284035 w 1173"/>
              <a:gd name="T11" fmla="*/ 2267 h 1472"/>
              <a:gd name="T12" fmla="*/ 0 w 1173"/>
              <a:gd name="T13" fmla="*/ 348193 h 1472"/>
              <a:gd name="T14" fmla="*/ 290356 w 1173"/>
              <a:gd name="T15" fmla="*/ 665102 h 1472"/>
              <a:gd name="T16" fmla="*/ 529686 w 1173"/>
              <a:gd name="T17" fmla="*/ 492366 h 1472"/>
              <a:gd name="T18" fmla="*/ 491303 w 1173"/>
              <a:gd name="T19" fmla="*/ 469697 h 1472"/>
              <a:gd name="T20" fmla="*/ 312483 w 1173"/>
              <a:gd name="T21" fmla="*/ 620671 h 1472"/>
              <a:gd name="T22" fmla="*/ 130954 w 1173"/>
              <a:gd name="T23" fmla="*/ 328697 h 1472"/>
              <a:gd name="T24" fmla="*/ 290356 w 1173"/>
              <a:gd name="T25" fmla="*/ 47151 h 1472"/>
              <a:gd name="T26" fmla="*/ 472337 w 1173"/>
              <a:gd name="T27" fmla="*/ 258424 h 1472"/>
              <a:gd name="T28" fmla="*/ 510720 w 1173"/>
              <a:gd name="T29" fmla="*/ 242556 h 14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73" h="1472">
                <a:moveTo>
                  <a:pt x="1131" y="535"/>
                </a:moveTo>
                <a:lnTo>
                  <a:pt x="1095" y="47"/>
                </a:lnTo>
                <a:cubicBezTo>
                  <a:pt x="1090" y="47"/>
                  <a:pt x="1081" y="49"/>
                  <a:pt x="1067" y="54"/>
                </a:cubicBezTo>
                <a:cubicBezTo>
                  <a:pt x="1043" y="64"/>
                  <a:pt x="1022" y="68"/>
                  <a:pt x="1003" y="68"/>
                </a:cubicBezTo>
                <a:cubicBezTo>
                  <a:pt x="975" y="68"/>
                  <a:pt x="947" y="64"/>
                  <a:pt x="919" y="54"/>
                </a:cubicBezTo>
                <a:cubicBezTo>
                  <a:pt x="810" y="17"/>
                  <a:pt x="714" y="0"/>
                  <a:pt x="629" y="5"/>
                </a:cubicBezTo>
                <a:cubicBezTo>
                  <a:pt x="214" y="24"/>
                  <a:pt x="5" y="278"/>
                  <a:pt x="0" y="768"/>
                </a:cubicBezTo>
                <a:cubicBezTo>
                  <a:pt x="5" y="1225"/>
                  <a:pt x="219" y="1458"/>
                  <a:pt x="643" y="1467"/>
                </a:cubicBezTo>
                <a:cubicBezTo>
                  <a:pt x="912" y="1472"/>
                  <a:pt x="1088" y="1345"/>
                  <a:pt x="1173" y="1086"/>
                </a:cubicBezTo>
                <a:lnTo>
                  <a:pt x="1088" y="1036"/>
                </a:lnTo>
                <a:cubicBezTo>
                  <a:pt x="999" y="1258"/>
                  <a:pt x="867" y="1369"/>
                  <a:pt x="692" y="1369"/>
                </a:cubicBezTo>
                <a:cubicBezTo>
                  <a:pt x="424" y="1359"/>
                  <a:pt x="290" y="1145"/>
                  <a:pt x="290" y="725"/>
                </a:cubicBezTo>
                <a:cubicBezTo>
                  <a:pt x="290" y="316"/>
                  <a:pt x="408" y="108"/>
                  <a:pt x="643" y="104"/>
                </a:cubicBezTo>
                <a:cubicBezTo>
                  <a:pt x="827" y="94"/>
                  <a:pt x="961" y="250"/>
                  <a:pt x="1046" y="570"/>
                </a:cubicBezTo>
                <a:lnTo>
                  <a:pt x="1131" y="5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 name="Freeform 7"/>
          <p:cNvSpPr>
            <a:spLocks noEditPoints="1"/>
          </p:cNvSpPr>
          <p:nvPr/>
        </p:nvSpPr>
        <p:spPr bwMode="auto">
          <a:xfrm>
            <a:off x="1507381" y="852630"/>
            <a:ext cx="990600" cy="201613"/>
          </a:xfrm>
          <a:custGeom>
            <a:avLst/>
            <a:gdLst>
              <a:gd name="T0" fmla="*/ 22141 w 2195"/>
              <a:gd name="T1" fmla="*/ 126007 h 445"/>
              <a:gd name="T2" fmla="*/ 113870 w 2195"/>
              <a:gd name="T3" fmla="*/ 125101 h 445"/>
              <a:gd name="T4" fmla="*/ 68684 w 2195"/>
              <a:gd name="T5" fmla="*/ 200795 h 445"/>
              <a:gd name="T6" fmla="*/ 70491 w 2195"/>
              <a:gd name="T7" fmla="*/ 47593 h 445"/>
              <a:gd name="T8" fmla="*/ 68684 w 2195"/>
              <a:gd name="T9" fmla="*/ 200795 h 445"/>
              <a:gd name="T10" fmla="*/ 300490 w 2195"/>
              <a:gd name="T11" fmla="*/ 196716 h 445"/>
              <a:gd name="T12" fmla="*/ 279253 w 2195"/>
              <a:gd name="T13" fmla="*/ 106064 h 445"/>
              <a:gd name="T14" fmla="*/ 201532 w 2195"/>
              <a:gd name="T15" fmla="*/ 106970 h 445"/>
              <a:gd name="T16" fmla="*/ 180746 w 2195"/>
              <a:gd name="T17" fmla="*/ 197623 h 445"/>
              <a:gd name="T18" fmla="*/ 201532 w 2195"/>
              <a:gd name="T19" fmla="*/ 50312 h 445"/>
              <a:gd name="T20" fmla="*/ 249881 w 2195"/>
              <a:gd name="T21" fmla="*/ 46233 h 445"/>
              <a:gd name="T22" fmla="*/ 405323 w 2195"/>
              <a:gd name="T23" fmla="*/ 184478 h 445"/>
              <a:gd name="T24" fmla="*/ 387248 w 2195"/>
              <a:gd name="T25" fmla="*/ 199889 h 445"/>
              <a:gd name="T26" fmla="*/ 356973 w 2195"/>
              <a:gd name="T27" fmla="*/ 68443 h 445"/>
              <a:gd name="T28" fmla="*/ 336640 w 2195"/>
              <a:gd name="T29" fmla="*/ 50312 h 445"/>
              <a:gd name="T30" fmla="*/ 356973 w 2195"/>
              <a:gd name="T31" fmla="*/ 10878 h 445"/>
              <a:gd name="T32" fmla="*/ 378211 w 2195"/>
              <a:gd name="T33" fmla="*/ 50312 h 445"/>
              <a:gd name="T34" fmla="*/ 405323 w 2195"/>
              <a:gd name="T35" fmla="*/ 68443 h 445"/>
              <a:gd name="T36" fmla="*/ 378211 w 2195"/>
              <a:gd name="T37" fmla="*/ 167707 h 445"/>
              <a:gd name="T38" fmla="*/ 405323 w 2195"/>
              <a:gd name="T39" fmla="*/ 184478 h 445"/>
              <a:gd name="T40" fmla="*/ 548564 w 2195"/>
              <a:gd name="T41" fmla="*/ 112862 h 445"/>
              <a:gd name="T42" fmla="*/ 460902 w 2195"/>
              <a:gd name="T43" fmla="*/ 112862 h 445"/>
              <a:gd name="T44" fmla="*/ 570706 w 2195"/>
              <a:gd name="T45" fmla="*/ 157282 h 445"/>
              <a:gd name="T46" fmla="*/ 436502 w 2195"/>
              <a:gd name="T47" fmla="*/ 126007 h 445"/>
              <a:gd name="T48" fmla="*/ 571609 w 2195"/>
              <a:gd name="T49" fmla="*/ 126007 h 445"/>
              <a:gd name="T50" fmla="*/ 459999 w 2195"/>
              <a:gd name="T51" fmla="*/ 130993 h 445"/>
              <a:gd name="T52" fmla="*/ 548564 w 2195"/>
              <a:gd name="T53" fmla="*/ 151390 h 445"/>
              <a:gd name="T54" fmla="*/ 734733 w 2195"/>
              <a:gd name="T55" fmla="*/ 196716 h 445"/>
              <a:gd name="T56" fmla="*/ 713947 w 2195"/>
              <a:gd name="T57" fmla="*/ 106064 h 445"/>
              <a:gd name="T58" fmla="*/ 636226 w 2195"/>
              <a:gd name="T59" fmla="*/ 106970 h 445"/>
              <a:gd name="T60" fmla="*/ 614988 w 2195"/>
              <a:gd name="T61" fmla="*/ 197623 h 445"/>
              <a:gd name="T62" fmla="*/ 636226 w 2195"/>
              <a:gd name="T63" fmla="*/ 50312 h 445"/>
              <a:gd name="T64" fmla="*/ 684576 w 2195"/>
              <a:gd name="T65" fmla="*/ 46233 h 445"/>
              <a:gd name="T66" fmla="*/ 840017 w 2195"/>
              <a:gd name="T67" fmla="*/ 184478 h 445"/>
              <a:gd name="T68" fmla="*/ 821491 w 2195"/>
              <a:gd name="T69" fmla="*/ 199889 h 445"/>
              <a:gd name="T70" fmla="*/ 791668 w 2195"/>
              <a:gd name="T71" fmla="*/ 68443 h 445"/>
              <a:gd name="T72" fmla="*/ 771334 w 2195"/>
              <a:gd name="T73" fmla="*/ 50312 h 445"/>
              <a:gd name="T74" fmla="*/ 791668 w 2195"/>
              <a:gd name="T75" fmla="*/ 10878 h 445"/>
              <a:gd name="T76" fmla="*/ 812454 w 2195"/>
              <a:gd name="T77" fmla="*/ 50312 h 445"/>
              <a:gd name="T78" fmla="*/ 840017 w 2195"/>
              <a:gd name="T79" fmla="*/ 68443 h 445"/>
              <a:gd name="T80" fmla="*/ 812454 w 2195"/>
              <a:gd name="T81" fmla="*/ 167707 h 445"/>
              <a:gd name="T82" fmla="*/ 840017 w 2195"/>
              <a:gd name="T83" fmla="*/ 184478 h 445"/>
              <a:gd name="T84" fmla="*/ 985066 w 2195"/>
              <a:gd name="T85" fmla="*/ 85667 h 445"/>
              <a:gd name="T86" fmla="*/ 875263 w 2195"/>
              <a:gd name="T87" fmla="*/ 87933 h 445"/>
              <a:gd name="T88" fmla="*/ 968799 w 2195"/>
              <a:gd name="T89" fmla="*/ 159549 h 445"/>
              <a:gd name="T90" fmla="*/ 890174 w 2195"/>
              <a:gd name="T91" fmla="*/ 151390 h 445"/>
              <a:gd name="T92" fmla="*/ 931746 w 2195"/>
              <a:gd name="T93" fmla="*/ 200795 h 445"/>
              <a:gd name="T94" fmla="*/ 937620 w 2195"/>
              <a:gd name="T95" fmla="*/ 114222 h 445"/>
              <a:gd name="T96" fmla="*/ 929487 w 2195"/>
              <a:gd name="T97" fmla="*/ 65723 h 44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95" h="445">
                <a:moveTo>
                  <a:pt x="154" y="142"/>
                </a:moveTo>
                <a:cubicBezTo>
                  <a:pt x="86" y="144"/>
                  <a:pt x="51" y="189"/>
                  <a:pt x="49" y="278"/>
                </a:cubicBezTo>
                <a:cubicBezTo>
                  <a:pt x="51" y="361"/>
                  <a:pt x="86" y="405"/>
                  <a:pt x="154" y="407"/>
                </a:cubicBezTo>
                <a:cubicBezTo>
                  <a:pt x="218" y="405"/>
                  <a:pt x="251" y="361"/>
                  <a:pt x="252" y="276"/>
                </a:cubicBezTo>
                <a:cubicBezTo>
                  <a:pt x="248" y="193"/>
                  <a:pt x="215" y="148"/>
                  <a:pt x="154" y="142"/>
                </a:cubicBezTo>
                <a:close/>
                <a:moveTo>
                  <a:pt x="152" y="443"/>
                </a:moveTo>
                <a:cubicBezTo>
                  <a:pt x="55" y="437"/>
                  <a:pt x="5" y="383"/>
                  <a:pt x="0" y="280"/>
                </a:cubicBezTo>
                <a:cubicBezTo>
                  <a:pt x="3" y="166"/>
                  <a:pt x="55" y="107"/>
                  <a:pt x="156" y="105"/>
                </a:cubicBezTo>
                <a:cubicBezTo>
                  <a:pt x="250" y="109"/>
                  <a:pt x="299" y="165"/>
                  <a:pt x="303" y="274"/>
                </a:cubicBezTo>
                <a:cubicBezTo>
                  <a:pt x="302" y="385"/>
                  <a:pt x="251" y="442"/>
                  <a:pt x="152" y="443"/>
                </a:cubicBezTo>
                <a:close/>
                <a:moveTo>
                  <a:pt x="665" y="227"/>
                </a:moveTo>
                <a:lnTo>
                  <a:pt x="665" y="434"/>
                </a:lnTo>
                <a:lnTo>
                  <a:pt x="618" y="434"/>
                </a:lnTo>
                <a:lnTo>
                  <a:pt x="618" y="234"/>
                </a:lnTo>
                <a:cubicBezTo>
                  <a:pt x="616" y="174"/>
                  <a:pt x="591" y="144"/>
                  <a:pt x="542" y="142"/>
                </a:cubicBezTo>
                <a:cubicBezTo>
                  <a:pt x="484" y="150"/>
                  <a:pt x="452" y="181"/>
                  <a:pt x="446" y="236"/>
                </a:cubicBezTo>
                <a:lnTo>
                  <a:pt x="446" y="434"/>
                </a:lnTo>
                <a:lnTo>
                  <a:pt x="400" y="436"/>
                </a:lnTo>
                <a:lnTo>
                  <a:pt x="400" y="111"/>
                </a:lnTo>
                <a:lnTo>
                  <a:pt x="446" y="111"/>
                </a:lnTo>
                <a:lnTo>
                  <a:pt x="446" y="160"/>
                </a:lnTo>
                <a:cubicBezTo>
                  <a:pt x="472" y="123"/>
                  <a:pt x="507" y="104"/>
                  <a:pt x="553" y="102"/>
                </a:cubicBezTo>
                <a:cubicBezTo>
                  <a:pt x="628" y="102"/>
                  <a:pt x="665" y="144"/>
                  <a:pt x="665" y="227"/>
                </a:cubicBezTo>
                <a:close/>
                <a:moveTo>
                  <a:pt x="897" y="407"/>
                </a:moveTo>
                <a:lnTo>
                  <a:pt x="906" y="432"/>
                </a:lnTo>
                <a:cubicBezTo>
                  <a:pt x="891" y="438"/>
                  <a:pt x="875" y="441"/>
                  <a:pt x="857" y="441"/>
                </a:cubicBezTo>
                <a:cubicBezTo>
                  <a:pt x="811" y="442"/>
                  <a:pt x="788" y="419"/>
                  <a:pt x="790" y="370"/>
                </a:cubicBezTo>
                <a:lnTo>
                  <a:pt x="790" y="151"/>
                </a:lnTo>
                <a:lnTo>
                  <a:pt x="745" y="151"/>
                </a:lnTo>
                <a:lnTo>
                  <a:pt x="745" y="111"/>
                </a:lnTo>
                <a:lnTo>
                  <a:pt x="790" y="111"/>
                </a:lnTo>
                <a:lnTo>
                  <a:pt x="790" y="24"/>
                </a:lnTo>
                <a:lnTo>
                  <a:pt x="837" y="0"/>
                </a:lnTo>
                <a:lnTo>
                  <a:pt x="837" y="111"/>
                </a:lnTo>
                <a:lnTo>
                  <a:pt x="897" y="111"/>
                </a:lnTo>
                <a:lnTo>
                  <a:pt x="897" y="151"/>
                </a:lnTo>
                <a:lnTo>
                  <a:pt x="837" y="151"/>
                </a:lnTo>
                <a:lnTo>
                  <a:pt x="837" y="370"/>
                </a:lnTo>
                <a:cubicBezTo>
                  <a:pt x="835" y="398"/>
                  <a:pt x="847" y="411"/>
                  <a:pt x="872" y="410"/>
                </a:cubicBezTo>
                <a:cubicBezTo>
                  <a:pt x="881" y="410"/>
                  <a:pt x="890" y="409"/>
                  <a:pt x="897" y="407"/>
                </a:cubicBezTo>
                <a:close/>
                <a:moveTo>
                  <a:pt x="1020" y="249"/>
                </a:moveTo>
                <a:lnTo>
                  <a:pt x="1214" y="249"/>
                </a:lnTo>
                <a:cubicBezTo>
                  <a:pt x="1211" y="184"/>
                  <a:pt x="1179" y="150"/>
                  <a:pt x="1118" y="147"/>
                </a:cubicBezTo>
                <a:cubicBezTo>
                  <a:pt x="1057" y="153"/>
                  <a:pt x="1024" y="187"/>
                  <a:pt x="1020" y="249"/>
                </a:cubicBezTo>
                <a:close/>
                <a:moveTo>
                  <a:pt x="1214" y="334"/>
                </a:moveTo>
                <a:lnTo>
                  <a:pt x="1263" y="347"/>
                </a:lnTo>
                <a:cubicBezTo>
                  <a:pt x="1245" y="413"/>
                  <a:pt x="1198" y="445"/>
                  <a:pt x="1120" y="443"/>
                </a:cubicBezTo>
                <a:cubicBezTo>
                  <a:pt x="1021" y="439"/>
                  <a:pt x="969" y="384"/>
                  <a:pt x="966" y="278"/>
                </a:cubicBezTo>
                <a:cubicBezTo>
                  <a:pt x="971" y="167"/>
                  <a:pt x="1021" y="109"/>
                  <a:pt x="1118" y="105"/>
                </a:cubicBezTo>
                <a:cubicBezTo>
                  <a:pt x="1213" y="107"/>
                  <a:pt x="1262" y="165"/>
                  <a:pt x="1265" y="278"/>
                </a:cubicBezTo>
                <a:cubicBezTo>
                  <a:pt x="1265" y="284"/>
                  <a:pt x="1265" y="288"/>
                  <a:pt x="1265" y="289"/>
                </a:cubicBezTo>
                <a:lnTo>
                  <a:pt x="1018" y="289"/>
                </a:lnTo>
                <a:cubicBezTo>
                  <a:pt x="1021" y="362"/>
                  <a:pt x="1054" y="401"/>
                  <a:pt x="1118" y="405"/>
                </a:cubicBezTo>
                <a:cubicBezTo>
                  <a:pt x="1169" y="405"/>
                  <a:pt x="1200" y="382"/>
                  <a:pt x="1214" y="334"/>
                </a:cubicBezTo>
                <a:close/>
                <a:moveTo>
                  <a:pt x="1626" y="227"/>
                </a:moveTo>
                <a:lnTo>
                  <a:pt x="1626" y="434"/>
                </a:lnTo>
                <a:lnTo>
                  <a:pt x="1580" y="434"/>
                </a:lnTo>
                <a:lnTo>
                  <a:pt x="1580" y="234"/>
                </a:lnTo>
                <a:cubicBezTo>
                  <a:pt x="1578" y="174"/>
                  <a:pt x="1553" y="144"/>
                  <a:pt x="1504" y="142"/>
                </a:cubicBezTo>
                <a:cubicBezTo>
                  <a:pt x="1446" y="150"/>
                  <a:pt x="1414" y="181"/>
                  <a:pt x="1408" y="236"/>
                </a:cubicBezTo>
                <a:lnTo>
                  <a:pt x="1408" y="434"/>
                </a:lnTo>
                <a:lnTo>
                  <a:pt x="1361" y="436"/>
                </a:lnTo>
                <a:lnTo>
                  <a:pt x="1361" y="111"/>
                </a:lnTo>
                <a:lnTo>
                  <a:pt x="1408" y="111"/>
                </a:lnTo>
                <a:lnTo>
                  <a:pt x="1408" y="160"/>
                </a:lnTo>
                <a:cubicBezTo>
                  <a:pt x="1433" y="123"/>
                  <a:pt x="1469" y="104"/>
                  <a:pt x="1515" y="102"/>
                </a:cubicBezTo>
                <a:cubicBezTo>
                  <a:pt x="1589" y="102"/>
                  <a:pt x="1626" y="144"/>
                  <a:pt x="1626" y="227"/>
                </a:cubicBezTo>
                <a:close/>
                <a:moveTo>
                  <a:pt x="1859" y="407"/>
                </a:moveTo>
                <a:lnTo>
                  <a:pt x="1868" y="432"/>
                </a:lnTo>
                <a:cubicBezTo>
                  <a:pt x="1853" y="438"/>
                  <a:pt x="1836" y="441"/>
                  <a:pt x="1818" y="441"/>
                </a:cubicBezTo>
                <a:cubicBezTo>
                  <a:pt x="1772" y="442"/>
                  <a:pt x="1750" y="419"/>
                  <a:pt x="1752" y="370"/>
                </a:cubicBezTo>
                <a:lnTo>
                  <a:pt x="1752" y="151"/>
                </a:lnTo>
                <a:lnTo>
                  <a:pt x="1707" y="151"/>
                </a:lnTo>
                <a:lnTo>
                  <a:pt x="1707" y="111"/>
                </a:lnTo>
                <a:lnTo>
                  <a:pt x="1752" y="111"/>
                </a:lnTo>
                <a:lnTo>
                  <a:pt x="1752" y="24"/>
                </a:lnTo>
                <a:lnTo>
                  <a:pt x="1798" y="0"/>
                </a:lnTo>
                <a:lnTo>
                  <a:pt x="1798" y="111"/>
                </a:lnTo>
                <a:lnTo>
                  <a:pt x="1859" y="111"/>
                </a:lnTo>
                <a:lnTo>
                  <a:pt x="1859" y="151"/>
                </a:lnTo>
                <a:lnTo>
                  <a:pt x="1798" y="151"/>
                </a:lnTo>
                <a:lnTo>
                  <a:pt x="1798" y="370"/>
                </a:lnTo>
                <a:cubicBezTo>
                  <a:pt x="1797" y="398"/>
                  <a:pt x="1809" y="411"/>
                  <a:pt x="1834" y="410"/>
                </a:cubicBezTo>
                <a:cubicBezTo>
                  <a:pt x="1843" y="410"/>
                  <a:pt x="1851" y="409"/>
                  <a:pt x="1859" y="407"/>
                </a:cubicBezTo>
                <a:close/>
                <a:moveTo>
                  <a:pt x="2131" y="203"/>
                </a:moveTo>
                <a:lnTo>
                  <a:pt x="2180" y="189"/>
                </a:lnTo>
                <a:cubicBezTo>
                  <a:pt x="2167" y="133"/>
                  <a:pt x="2125" y="104"/>
                  <a:pt x="2055" y="102"/>
                </a:cubicBezTo>
                <a:cubicBezTo>
                  <a:pt x="1982" y="105"/>
                  <a:pt x="1943" y="136"/>
                  <a:pt x="1937" y="194"/>
                </a:cubicBezTo>
                <a:cubicBezTo>
                  <a:pt x="1934" y="249"/>
                  <a:pt x="1976" y="281"/>
                  <a:pt x="2062" y="292"/>
                </a:cubicBezTo>
                <a:cubicBezTo>
                  <a:pt x="2118" y="302"/>
                  <a:pt x="2146" y="322"/>
                  <a:pt x="2144" y="352"/>
                </a:cubicBezTo>
                <a:cubicBezTo>
                  <a:pt x="2143" y="387"/>
                  <a:pt x="2115" y="406"/>
                  <a:pt x="2062" y="407"/>
                </a:cubicBezTo>
                <a:cubicBezTo>
                  <a:pt x="2013" y="409"/>
                  <a:pt x="1982" y="384"/>
                  <a:pt x="1970" y="334"/>
                </a:cubicBezTo>
                <a:lnTo>
                  <a:pt x="1924" y="347"/>
                </a:lnTo>
                <a:cubicBezTo>
                  <a:pt x="1941" y="413"/>
                  <a:pt x="1988" y="445"/>
                  <a:pt x="2062" y="443"/>
                </a:cubicBezTo>
                <a:cubicBezTo>
                  <a:pt x="2148" y="442"/>
                  <a:pt x="2192" y="410"/>
                  <a:pt x="2193" y="350"/>
                </a:cubicBezTo>
                <a:cubicBezTo>
                  <a:pt x="2195" y="298"/>
                  <a:pt x="2155" y="265"/>
                  <a:pt x="2075" y="252"/>
                </a:cubicBezTo>
                <a:cubicBezTo>
                  <a:pt x="2014" y="241"/>
                  <a:pt x="1985" y="222"/>
                  <a:pt x="1986" y="194"/>
                </a:cubicBezTo>
                <a:cubicBezTo>
                  <a:pt x="1990" y="162"/>
                  <a:pt x="2014" y="146"/>
                  <a:pt x="2057" y="145"/>
                </a:cubicBezTo>
                <a:cubicBezTo>
                  <a:pt x="2097" y="145"/>
                  <a:pt x="2122" y="164"/>
                  <a:pt x="2131" y="20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 name="Freeform 8"/>
          <p:cNvSpPr>
            <a:spLocks noEditPoints="1"/>
          </p:cNvSpPr>
          <p:nvPr/>
        </p:nvSpPr>
        <p:spPr bwMode="auto">
          <a:xfrm>
            <a:off x="1545481" y="317029"/>
            <a:ext cx="952500" cy="447675"/>
          </a:xfrm>
          <a:custGeom>
            <a:avLst/>
            <a:gdLst>
              <a:gd name="T0" fmla="*/ 345008 w 2109"/>
              <a:gd name="T1" fmla="*/ 0 h 986"/>
              <a:gd name="T2" fmla="*/ 305269 w 2109"/>
              <a:gd name="T3" fmla="*/ 447253 h 986"/>
              <a:gd name="T4" fmla="*/ 37933 w 2109"/>
              <a:gd name="T5" fmla="*/ 409150 h 986"/>
              <a:gd name="T6" fmla="*/ 0 w 2109"/>
              <a:gd name="T7" fmla="*/ 447253 h 986"/>
              <a:gd name="T8" fmla="*/ 37933 w 2109"/>
              <a:gd name="T9" fmla="*/ 36288 h 986"/>
              <a:gd name="T10" fmla="*/ 305269 w 2109"/>
              <a:gd name="T11" fmla="*/ 126555 h 986"/>
              <a:gd name="T12" fmla="*/ 37933 w 2109"/>
              <a:gd name="T13" fmla="*/ 36288 h 986"/>
              <a:gd name="T14" fmla="*/ 37933 w 2109"/>
              <a:gd name="T15" fmla="*/ 376944 h 986"/>
              <a:gd name="T16" fmla="*/ 305269 w 2109"/>
              <a:gd name="T17" fmla="*/ 284863 h 986"/>
              <a:gd name="T18" fmla="*/ 37933 w 2109"/>
              <a:gd name="T19" fmla="*/ 160576 h 986"/>
              <a:gd name="T20" fmla="*/ 305269 w 2109"/>
              <a:gd name="T21" fmla="*/ 252657 h 986"/>
              <a:gd name="T22" fmla="*/ 37933 w 2109"/>
              <a:gd name="T23" fmla="*/ 160576 h 986"/>
              <a:gd name="T24" fmla="*/ 912645 w 2109"/>
              <a:gd name="T25" fmla="*/ 250843 h 986"/>
              <a:gd name="T26" fmla="*/ 808781 w 2109"/>
              <a:gd name="T27" fmla="*/ 314801 h 986"/>
              <a:gd name="T28" fmla="*/ 926644 w 2109"/>
              <a:gd name="T29" fmla="*/ 415047 h 986"/>
              <a:gd name="T30" fmla="*/ 731109 w 2109"/>
              <a:gd name="T31" fmla="*/ 371048 h 986"/>
              <a:gd name="T32" fmla="*/ 605118 w 2109"/>
              <a:gd name="T33" fmla="*/ 441356 h 986"/>
              <a:gd name="T34" fmla="*/ 658856 w 2109"/>
              <a:gd name="T35" fmla="*/ 403253 h 986"/>
              <a:gd name="T36" fmla="*/ 694983 w 2109"/>
              <a:gd name="T37" fmla="*/ 202761 h 986"/>
              <a:gd name="T38" fmla="*/ 477321 w 2109"/>
              <a:gd name="T39" fmla="*/ 170555 h 986"/>
              <a:gd name="T40" fmla="*/ 834973 w 2109"/>
              <a:gd name="T41" fmla="*/ 118391 h 986"/>
              <a:gd name="T42" fmla="*/ 537381 w 2109"/>
              <a:gd name="T43" fmla="*/ 86185 h 986"/>
              <a:gd name="T44" fmla="*/ 834973 w 2109"/>
              <a:gd name="T45" fmla="*/ 34020 h 986"/>
              <a:gd name="T46" fmla="*/ 529253 w 2109"/>
              <a:gd name="T47" fmla="*/ 2268 h 986"/>
              <a:gd name="T48" fmla="*/ 872454 w 2109"/>
              <a:gd name="T49" fmla="*/ 170555 h 986"/>
              <a:gd name="T50" fmla="*/ 948771 w 2109"/>
              <a:gd name="T51" fmla="*/ 202761 h 986"/>
              <a:gd name="T52" fmla="*/ 731109 w 2109"/>
              <a:gd name="T53" fmla="*/ 218637 h 986"/>
              <a:gd name="T54" fmla="*/ 886453 w 2109"/>
              <a:gd name="T55" fmla="*/ 218637 h 986"/>
              <a:gd name="T56" fmla="*/ 675113 w 2109"/>
              <a:gd name="T57" fmla="*/ 293028 h 986"/>
              <a:gd name="T58" fmla="*/ 485449 w 2109"/>
              <a:gd name="T59" fmla="*/ 403253 h 986"/>
              <a:gd name="T60" fmla="*/ 537381 w 2109"/>
              <a:gd name="T61" fmla="*/ 214554 h 986"/>
              <a:gd name="T62" fmla="*/ 631310 w 2109"/>
              <a:gd name="T63" fmla="*/ 276698 h 986"/>
              <a:gd name="T64" fmla="*/ 549122 w 2109"/>
              <a:gd name="T65" fmla="*/ 266719 h 986"/>
              <a:gd name="T66" fmla="*/ 537381 w 2109"/>
              <a:gd name="T67" fmla="*/ 214554 h 98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109" h="986">
                <a:moveTo>
                  <a:pt x="0" y="0"/>
                </a:moveTo>
                <a:lnTo>
                  <a:pt x="764" y="0"/>
                </a:lnTo>
                <a:lnTo>
                  <a:pt x="764" y="986"/>
                </a:lnTo>
                <a:lnTo>
                  <a:pt x="676" y="986"/>
                </a:lnTo>
                <a:lnTo>
                  <a:pt x="676" y="902"/>
                </a:lnTo>
                <a:lnTo>
                  <a:pt x="84" y="902"/>
                </a:lnTo>
                <a:lnTo>
                  <a:pt x="84" y="986"/>
                </a:lnTo>
                <a:lnTo>
                  <a:pt x="0" y="986"/>
                </a:lnTo>
                <a:lnTo>
                  <a:pt x="0" y="0"/>
                </a:lnTo>
                <a:close/>
                <a:moveTo>
                  <a:pt x="84" y="80"/>
                </a:moveTo>
                <a:lnTo>
                  <a:pt x="84" y="279"/>
                </a:lnTo>
                <a:lnTo>
                  <a:pt x="676" y="279"/>
                </a:lnTo>
                <a:lnTo>
                  <a:pt x="676" y="80"/>
                </a:lnTo>
                <a:lnTo>
                  <a:pt x="84" y="80"/>
                </a:lnTo>
                <a:close/>
                <a:moveTo>
                  <a:pt x="84" y="628"/>
                </a:moveTo>
                <a:lnTo>
                  <a:pt x="84" y="831"/>
                </a:lnTo>
                <a:lnTo>
                  <a:pt x="676" y="831"/>
                </a:lnTo>
                <a:lnTo>
                  <a:pt x="676" y="628"/>
                </a:lnTo>
                <a:lnTo>
                  <a:pt x="84" y="628"/>
                </a:lnTo>
                <a:close/>
                <a:moveTo>
                  <a:pt x="84" y="354"/>
                </a:moveTo>
                <a:lnTo>
                  <a:pt x="84" y="557"/>
                </a:lnTo>
                <a:lnTo>
                  <a:pt x="676" y="557"/>
                </a:lnTo>
                <a:lnTo>
                  <a:pt x="676" y="354"/>
                </a:lnTo>
                <a:lnTo>
                  <a:pt x="84" y="354"/>
                </a:lnTo>
                <a:close/>
                <a:moveTo>
                  <a:pt x="1963" y="482"/>
                </a:moveTo>
                <a:lnTo>
                  <a:pt x="2021" y="553"/>
                </a:lnTo>
                <a:cubicBezTo>
                  <a:pt x="2000" y="568"/>
                  <a:pt x="1958" y="594"/>
                  <a:pt x="1893" y="632"/>
                </a:cubicBezTo>
                <a:cubicBezTo>
                  <a:pt x="1849" y="659"/>
                  <a:pt x="1815" y="679"/>
                  <a:pt x="1791" y="694"/>
                </a:cubicBezTo>
                <a:cubicBezTo>
                  <a:pt x="1859" y="753"/>
                  <a:pt x="1965" y="800"/>
                  <a:pt x="2109" y="836"/>
                </a:cubicBezTo>
                <a:cubicBezTo>
                  <a:pt x="2089" y="856"/>
                  <a:pt x="2070" y="883"/>
                  <a:pt x="2052" y="915"/>
                </a:cubicBezTo>
                <a:cubicBezTo>
                  <a:pt x="1849" y="856"/>
                  <a:pt x="1704" y="756"/>
                  <a:pt x="1619" y="615"/>
                </a:cubicBezTo>
                <a:lnTo>
                  <a:pt x="1619" y="818"/>
                </a:lnTo>
                <a:cubicBezTo>
                  <a:pt x="1624" y="924"/>
                  <a:pt x="1573" y="976"/>
                  <a:pt x="1464" y="973"/>
                </a:cubicBezTo>
                <a:cubicBezTo>
                  <a:pt x="1423" y="973"/>
                  <a:pt x="1381" y="973"/>
                  <a:pt x="1340" y="973"/>
                </a:cubicBezTo>
                <a:cubicBezTo>
                  <a:pt x="1337" y="937"/>
                  <a:pt x="1331" y="908"/>
                  <a:pt x="1322" y="884"/>
                </a:cubicBezTo>
                <a:cubicBezTo>
                  <a:pt x="1358" y="887"/>
                  <a:pt x="1403" y="889"/>
                  <a:pt x="1459" y="889"/>
                </a:cubicBezTo>
                <a:cubicBezTo>
                  <a:pt x="1515" y="892"/>
                  <a:pt x="1542" y="867"/>
                  <a:pt x="1539" y="814"/>
                </a:cubicBezTo>
                <a:lnTo>
                  <a:pt x="1539" y="447"/>
                </a:lnTo>
                <a:lnTo>
                  <a:pt x="1057" y="447"/>
                </a:lnTo>
                <a:lnTo>
                  <a:pt x="1057" y="376"/>
                </a:lnTo>
                <a:lnTo>
                  <a:pt x="1849" y="376"/>
                </a:lnTo>
                <a:lnTo>
                  <a:pt x="1849" y="261"/>
                </a:lnTo>
                <a:lnTo>
                  <a:pt x="1190" y="261"/>
                </a:lnTo>
                <a:lnTo>
                  <a:pt x="1190" y="190"/>
                </a:lnTo>
                <a:lnTo>
                  <a:pt x="1849" y="190"/>
                </a:lnTo>
                <a:lnTo>
                  <a:pt x="1849" y="75"/>
                </a:lnTo>
                <a:lnTo>
                  <a:pt x="1172" y="75"/>
                </a:lnTo>
                <a:lnTo>
                  <a:pt x="1172" y="5"/>
                </a:lnTo>
                <a:lnTo>
                  <a:pt x="1932" y="5"/>
                </a:lnTo>
                <a:lnTo>
                  <a:pt x="1932" y="376"/>
                </a:lnTo>
                <a:lnTo>
                  <a:pt x="2101" y="376"/>
                </a:lnTo>
                <a:lnTo>
                  <a:pt x="2101" y="447"/>
                </a:lnTo>
                <a:lnTo>
                  <a:pt x="1619" y="447"/>
                </a:lnTo>
                <a:lnTo>
                  <a:pt x="1619" y="482"/>
                </a:lnTo>
                <a:cubicBezTo>
                  <a:pt x="1654" y="544"/>
                  <a:pt x="1692" y="597"/>
                  <a:pt x="1733" y="641"/>
                </a:cubicBezTo>
                <a:cubicBezTo>
                  <a:pt x="1822" y="582"/>
                  <a:pt x="1899" y="529"/>
                  <a:pt x="1963" y="482"/>
                </a:cubicBezTo>
                <a:close/>
                <a:moveTo>
                  <a:pt x="1044" y="814"/>
                </a:moveTo>
                <a:cubicBezTo>
                  <a:pt x="1168" y="772"/>
                  <a:pt x="1318" y="716"/>
                  <a:pt x="1495" y="646"/>
                </a:cubicBezTo>
                <a:cubicBezTo>
                  <a:pt x="1501" y="672"/>
                  <a:pt x="1507" y="699"/>
                  <a:pt x="1513" y="725"/>
                </a:cubicBezTo>
                <a:cubicBezTo>
                  <a:pt x="1351" y="784"/>
                  <a:pt x="1205" y="839"/>
                  <a:pt x="1075" y="889"/>
                </a:cubicBezTo>
                <a:lnTo>
                  <a:pt x="1044" y="814"/>
                </a:lnTo>
                <a:close/>
                <a:moveTo>
                  <a:pt x="1190" y="473"/>
                </a:moveTo>
                <a:cubicBezTo>
                  <a:pt x="1202" y="482"/>
                  <a:pt x="1218" y="492"/>
                  <a:pt x="1238" y="504"/>
                </a:cubicBezTo>
                <a:cubicBezTo>
                  <a:pt x="1303" y="545"/>
                  <a:pt x="1356" y="581"/>
                  <a:pt x="1398" y="610"/>
                </a:cubicBezTo>
                <a:lnTo>
                  <a:pt x="1349" y="681"/>
                </a:lnTo>
                <a:cubicBezTo>
                  <a:pt x="1317" y="658"/>
                  <a:pt x="1272" y="627"/>
                  <a:pt x="1216" y="588"/>
                </a:cubicBezTo>
                <a:cubicBezTo>
                  <a:pt x="1184" y="565"/>
                  <a:pt x="1159" y="547"/>
                  <a:pt x="1141" y="535"/>
                </a:cubicBezTo>
                <a:lnTo>
                  <a:pt x="1190" y="47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9" name="组合 38"/>
          <p:cNvGrpSpPr/>
          <p:nvPr/>
        </p:nvGrpSpPr>
        <p:grpSpPr>
          <a:xfrm>
            <a:off x="9205515" y="2132856"/>
            <a:ext cx="1306513" cy="1527175"/>
            <a:chOff x="7793038" y="2205038"/>
            <a:chExt cx="1306513" cy="1527175"/>
          </a:xfrm>
        </p:grpSpPr>
        <p:sp>
          <p:nvSpPr>
            <p:cNvPr id="40" name="Freeform 8"/>
            <p:cNvSpPr>
              <a:spLocks/>
            </p:cNvSpPr>
            <p:nvPr/>
          </p:nvSpPr>
          <p:spPr bwMode="auto">
            <a:xfrm>
              <a:off x="7793038" y="2205038"/>
              <a:ext cx="1306513"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90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4" y="0"/>
                    <a:pt x="1654" y="370"/>
                    <a:pt x="1654" y="827"/>
                  </a:cubicBezTo>
                  <a:cubicBezTo>
                    <a:pt x="1654" y="1182"/>
                    <a:pt x="1430" y="1485"/>
                    <a:pt x="1116" y="1602"/>
                  </a:cubicBezTo>
                  <a:lnTo>
                    <a:pt x="995" y="1741"/>
                  </a:lnTo>
                  <a:cubicBezTo>
                    <a:pt x="954" y="1788"/>
                    <a:pt x="912" y="1836"/>
                    <a:pt x="870" y="1884"/>
                  </a:cubicBezTo>
                  <a:cubicBezTo>
                    <a:pt x="845" y="1916"/>
                    <a:pt x="818" y="1918"/>
                    <a:pt x="790" y="1889"/>
                  </a:cubicBezTo>
                  <a:cubicBezTo>
                    <a:pt x="747" y="1840"/>
                    <a:pt x="703" y="1790"/>
                    <a:pt x="660" y="1741"/>
                  </a:cubicBezTo>
                  <a:lnTo>
                    <a:pt x="540" y="1603"/>
                  </a:lnTo>
                  <a:cubicBezTo>
                    <a:pt x="225" y="1486"/>
                    <a:pt x="0" y="1183"/>
                    <a:pt x="0" y="827"/>
                  </a:cubicBezTo>
                  <a:cubicBezTo>
                    <a:pt x="0" y="370"/>
                    <a:pt x="370" y="0"/>
                    <a:pt x="827" y="0"/>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13"/>
            <p:cNvSpPr>
              <a:spLocks noEditPoints="1"/>
            </p:cNvSpPr>
            <p:nvPr/>
          </p:nvSpPr>
          <p:spPr bwMode="auto">
            <a:xfrm>
              <a:off x="8065047" y="2423672"/>
              <a:ext cx="819646" cy="881946"/>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5" name="TextBox 44"/>
          <p:cNvSpPr txBox="1"/>
          <p:nvPr/>
        </p:nvSpPr>
        <p:spPr>
          <a:xfrm>
            <a:off x="769789" y="3679721"/>
            <a:ext cx="2659148" cy="523220"/>
          </a:xfrm>
          <a:prstGeom prst="rect">
            <a:avLst/>
          </a:prstGeom>
          <a:noFill/>
        </p:spPr>
        <p:txBody>
          <a:bodyPr wrap="square" rtlCol="0">
            <a:spAutoFit/>
          </a:bodyPr>
          <a:lstStyle/>
          <a:p>
            <a:pPr algn="ctr"/>
            <a:r>
              <a:rPr lang="zh-CN" altLang="en-US" sz="2800" b="1" dirty="0" smtClean="0">
                <a:solidFill>
                  <a:schemeClr val="accent1"/>
                </a:solidFill>
                <a:latin typeface="微软雅黑"/>
                <a:ea typeface="微软雅黑"/>
              </a:rPr>
              <a:t>工作回顾</a:t>
            </a:r>
            <a:endParaRPr lang="zh-CN" altLang="en-US" sz="2800" b="1" dirty="0">
              <a:solidFill>
                <a:schemeClr val="accent1"/>
              </a:solidFill>
              <a:latin typeface="微软雅黑"/>
              <a:ea typeface="微软雅黑"/>
            </a:endParaRPr>
          </a:p>
        </p:txBody>
      </p:sp>
      <p:sp>
        <p:nvSpPr>
          <p:cNvPr id="46" name="TextBox 45"/>
          <p:cNvSpPr txBox="1"/>
          <p:nvPr/>
        </p:nvSpPr>
        <p:spPr>
          <a:xfrm>
            <a:off x="3786569" y="3679721"/>
            <a:ext cx="1784276" cy="523220"/>
          </a:xfrm>
          <a:prstGeom prst="rect">
            <a:avLst/>
          </a:prstGeom>
          <a:noFill/>
        </p:spPr>
        <p:txBody>
          <a:bodyPr wrap="square" rtlCol="0">
            <a:spAutoFit/>
          </a:bodyPr>
          <a:lstStyle>
            <a:defPPr>
              <a:defRPr lang="zh-CN"/>
            </a:defPPr>
            <a:lvl1pPr algn="ctr">
              <a:defRPr sz="2800" b="1">
                <a:solidFill>
                  <a:schemeClr val="accent1"/>
                </a:solidFill>
                <a:latin typeface="微软雅黑"/>
                <a:ea typeface="微软雅黑"/>
              </a:defRPr>
            </a:lvl1pPr>
          </a:lstStyle>
          <a:p>
            <a:r>
              <a:rPr lang="zh-CN" altLang="en-US" dirty="0" smtClean="0"/>
              <a:t>自我评价</a:t>
            </a:r>
            <a:endParaRPr lang="zh-CN" altLang="en-US" dirty="0"/>
          </a:p>
        </p:txBody>
      </p:sp>
      <p:sp>
        <p:nvSpPr>
          <p:cNvPr id="47" name="TextBox 46"/>
          <p:cNvSpPr txBox="1"/>
          <p:nvPr/>
        </p:nvSpPr>
        <p:spPr>
          <a:xfrm>
            <a:off x="6158199" y="3679721"/>
            <a:ext cx="2158026" cy="523220"/>
          </a:xfrm>
          <a:prstGeom prst="rect">
            <a:avLst/>
          </a:prstGeom>
          <a:noFill/>
        </p:spPr>
        <p:txBody>
          <a:bodyPr wrap="square" rtlCol="0">
            <a:spAutoFit/>
          </a:bodyPr>
          <a:lstStyle>
            <a:defPPr>
              <a:defRPr lang="zh-CN"/>
            </a:defPPr>
            <a:lvl1pPr algn="ctr">
              <a:defRPr sz="2800" b="1">
                <a:solidFill>
                  <a:schemeClr val="accent1"/>
                </a:solidFill>
                <a:latin typeface="微软雅黑"/>
                <a:ea typeface="微软雅黑"/>
              </a:defRPr>
            </a:lvl1pPr>
          </a:lstStyle>
          <a:p>
            <a:r>
              <a:rPr lang="zh-CN" altLang="en-US" dirty="0" smtClean="0"/>
              <a:t>工作体会</a:t>
            </a:r>
            <a:endParaRPr lang="zh-CN" altLang="en-US" dirty="0"/>
          </a:p>
        </p:txBody>
      </p:sp>
      <p:sp>
        <p:nvSpPr>
          <p:cNvPr id="48" name="TextBox 47"/>
          <p:cNvSpPr txBox="1"/>
          <p:nvPr/>
        </p:nvSpPr>
        <p:spPr>
          <a:xfrm>
            <a:off x="8546653" y="3679721"/>
            <a:ext cx="2703394" cy="523220"/>
          </a:xfrm>
          <a:prstGeom prst="rect">
            <a:avLst/>
          </a:prstGeom>
          <a:noFill/>
        </p:spPr>
        <p:txBody>
          <a:bodyPr wrap="square" rtlCol="0">
            <a:spAutoFit/>
          </a:bodyPr>
          <a:lstStyle>
            <a:defPPr>
              <a:defRPr lang="zh-CN"/>
            </a:defPPr>
            <a:lvl1pPr algn="ctr">
              <a:defRPr sz="2800" b="1">
                <a:solidFill>
                  <a:schemeClr val="accent1"/>
                </a:solidFill>
                <a:latin typeface="微软雅黑"/>
                <a:ea typeface="微软雅黑"/>
              </a:defRPr>
            </a:lvl1pPr>
          </a:lstStyle>
          <a:p>
            <a:r>
              <a:rPr lang="zh-CN" altLang="en-US" dirty="0" smtClean="0"/>
              <a:t>工作规划和展望</a:t>
            </a:r>
            <a:endParaRPr lang="zh-CN" altLang="en-US" dirty="0"/>
          </a:p>
        </p:txBody>
      </p:sp>
      <p:sp>
        <p:nvSpPr>
          <p:cNvPr id="50" name="TextBox 49"/>
          <p:cNvSpPr txBox="1"/>
          <p:nvPr/>
        </p:nvSpPr>
        <p:spPr>
          <a:xfrm>
            <a:off x="1345853" y="4148906"/>
            <a:ext cx="1535066" cy="646331"/>
          </a:xfrm>
          <a:prstGeom prst="rect">
            <a:avLst/>
          </a:prstGeom>
          <a:noFill/>
        </p:spPr>
        <p:txBody>
          <a:bodyPr wrap="square" rtlCol="0">
            <a:spAutoFit/>
          </a:bodyPr>
          <a:lstStyle/>
          <a:p>
            <a:pPr algn="ctr"/>
            <a:r>
              <a:rPr lang="zh-CN" altLang="en-US" dirty="0" smtClean="0">
                <a:solidFill>
                  <a:schemeClr val="accent1"/>
                </a:solidFill>
                <a:latin typeface="+mn-ea"/>
                <a:ea typeface="+mn-ea"/>
              </a:rPr>
              <a:t>谈近来的工作情况</a:t>
            </a:r>
            <a:endParaRPr lang="zh-CN" altLang="en-US" dirty="0">
              <a:solidFill>
                <a:schemeClr val="accent1"/>
              </a:solidFill>
              <a:latin typeface="+mn-ea"/>
              <a:ea typeface="+mn-ea"/>
            </a:endParaRPr>
          </a:p>
        </p:txBody>
      </p:sp>
      <p:sp>
        <p:nvSpPr>
          <p:cNvPr id="51" name="TextBox 50"/>
          <p:cNvSpPr txBox="1"/>
          <p:nvPr/>
        </p:nvSpPr>
        <p:spPr>
          <a:xfrm>
            <a:off x="3722117" y="4148906"/>
            <a:ext cx="1951773" cy="646331"/>
          </a:xfrm>
          <a:prstGeom prst="rect">
            <a:avLst/>
          </a:prstGeom>
          <a:noFill/>
        </p:spPr>
        <p:txBody>
          <a:bodyPr wrap="square" rtlCol="0">
            <a:spAutoFit/>
          </a:bodyPr>
          <a:lstStyle/>
          <a:p>
            <a:pPr algn="ctr"/>
            <a:r>
              <a:rPr lang="zh-CN" altLang="en-US" dirty="0" smtClean="0">
                <a:solidFill>
                  <a:schemeClr val="accent1"/>
                </a:solidFill>
                <a:latin typeface="+mn-ea"/>
                <a:ea typeface="+mn-ea"/>
              </a:rPr>
              <a:t>对本人和工作都可以评价</a:t>
            </a:r>
            <a:endParaRPr lang="zh-CN" altLang="en-US" dirty="0">
              <a:solidFill>
                <a:schemeClr val="accent1"/>
              </a:solidFill>
              <a:latin typeface="+mn-ea"/>
              <a:ea typeface="+mn-ea"/>
            </a:endParaRPr>
          </a:p>
        </p:txBody>
      </p:sp>
      <p:sp>
        <p:nvSpPr>
          <p:cNvPr id="52" name="TextBox 51"/>
          <p:cNvSpPr txBox="1"/>
          <p:nvPr/>
        </p:nvSpPr>
        <p:spPr>
          <a:xfrm>
            <a:off x="6458421" y="4195073"/>
            <a:ext cx="1466419" cy="646331"/>
          </a:xfrm>
          <a:prstGeom prst="rect">
            <a:avLst/>
          </a:prstGeom>
          <a:noFill/>
        </p:spPr>
        <p:txBody>
          <a:bodyPr wrap="square" rtlCol="0">
            <a:spAutoFit/>
          </a:bodyPr>
          <a:lstStyle/>
          <a:p>
            <a:pPr algn="ctr"/>
            <a:r>
              <a:rPr lang="zh-CN" altLang="en-US" dirty="0" smtClean="0">
                <a:solidFill>
                  <a:schemeClr val="accent1"/>
                </a:solidFill>
                <a:latin typeface="+mn-ea"/>
                <a:ea typeface="+mn-ea"/>
              </a:rPr>
              <a:t>谈工作感想领悟、体会</a:t>
            </a:r>
            <a:endParaRPr lang="zh-CN" altLang="en-US" dirty="0">
              <a:solidFill>
                <a:schemeClr val="accent1"/>
              </a:solidFill>
              <a:latin typeface="+mn-ea"/>
              <a:ea typeface="+mn-ea"/>
            </a:endParaRPr>
          </a:p>
        </p:txBody>
      </p:sp>
      <p:sp>
        <p:nvSpPr>
          <p:cNvPr id="53" name="TextBox 52"/>
          <p:cNvSpPr txBox="1"/>
          <p:nvPr/>
        </p:nvSpPr>
        <p:spPr>
          <a:xfrm>
            <a:off x="8762677" y="4148906"/>
            <a:ext cx="2232248" cy="646331"/>
          </a:xfrm>
          <a:prstGeom prst="rect">
            <a:avLst/>
          </a:prstGeom>
          <a:noFill/>
        </p:spPr>
        <p:txBody>
          <a:bodyPr wrap="square" rtlCol="0">
            <a:spAutoFit/>
          </a:bodyPr>
          <a:lstStyle/>
          <a:p>
            <a:pPr algn="ctr"/>
            <a:r>
              <a:rPr lang="zh-CN" altLang="en-US" dirty="0" smtClean="0">
                <a:solidFill>
                  <a:schemeClr val="accent1"/>
                </a:solidFill>
                <a:latin typeface="+mn-ea"/>
                <a:ea typeface="+mn-ea"/>
              </a:rPr>
              <a:t>谈下一步工作计划或长远职业规划</a:t>
            </a:r>
            <a:endParaRPr lang="zh-CN" altLang="en-US" dirty="0">
              <a:solidFill>
                <a:schemeClr val="accent1"/>
              </a:solidFill>
              <a:latin typeface="+mn-ea"/>
              <a:ea typeface="+mn-ea"/>
            </a:endParaRPr>
          </a:p>
        </p:txBody>
      </p:sp>
      <p:grpSp>
        <p:nvGrpSpPr>
          <p:cNvPr id="4" name="组合 3"/>
          <p:cNvGrpSpPr/>
          <p:nvPr/>
        </p:nvGrpSpPr>
        <p:grpSpPr>
          <a:xfrm>
            <a:off x="1446900" y="2132856"/>
            <a:ext cx="1304925" cy="1527175"/>
            <a:chOff x="1446900" y="2132856"/>
            <a:chExt cx="1304925" cy="1527175"/>
          </a:xfrm>
        </p:grpSpPr>
        <p:sp>
          <p:nvSpPr>
            <p:cNvPr id="31" name="Freeform 5"/>
            <p:cNvSpPr>
              <a:spLocks/>
            </p:cNvSpPr>
            <p:nvPr/>
          </p:nvSpPr>
          <p:spPr bwMode="auto">
            <a:xfrm>
              <a:off x="1446900" y="2132856"/>
              <a:ext cx="1304925"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89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3" y="0"/>
                    <a:pt x="1654" y="370"/>
                    <a:pt x="1654" y="827"/>
                  </a:cubicBezTo>
                  <a:cubicBezTo>
                    <a:pt x="1654" y="1182"/>
                    <a:pt x="1430" y="1485"/>
                    <a:pt x="1116" y="1602"/>
                  </a:cubicBezTo>
                  <a:lnTo>
                    <a:pt x="995" y="1741"/>
                  </a:lnTo>
                  <a:cubicBezTo>
                    <a:pt x="953" y="1788"/>
                    <a:pt x="912" y="1836"/>
                    <a:pt x="870" y="1884"/>
                  </a:cubicBezTo>
                  <a:cubicBezTo>
                    <a:pt x="845" y="1916"/>
                    <a:pt x="818" y="1918"/>
                    <a:pt x="789" y="1889"/>
                  </a:cubicBezTo>
                  <a:cubicBezTo>
                    <a:pt x="746" y="1840"/>
                    <a:pt x="703" y="1790"/>
                    <a:pt x="660" y="1741"/>
                  </a:cubicBezTo>
                  <a:lnTo>
                    <a:pt x="540" y="1603"/>
                  </a:lnTo>
                  <a:cubicBezTo>
                    <a:pt x="225" y="1486"/>
                    <a:pt x="0" y="1183"/>
                    <a:pt x="0" y="827"/>
                  </a:cubicBezTo>
                  <a:cubicBezTo>
                    <a:pt x="0" y="370"/>
                    <a:pt x="370" y="0"/>
                    <a:pt x="827"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16"/>
            <p:cNvSpPr>
              <a:spLocks noEditPoints="1"/>
            </p:cNvSpPr>
            <p:nvPr/>
          </p:nvSpPr>
          <p:spPr bwMode="auto">
            <a:xfrm>
              <a:off x="1668969" y="2542449"/>
              <a:ext cx="860788" cy="500028"/>
            </a:xfrm>
            <a:custGeom>
              <a:avLst/>
              <a:gdLst>
                <a:gd name="T0" fmla="*/ 712 w 739"/>
                <a:gd name="T1" fmla="*/ 36 h 492"/>
                <a:gd name="T2" fmla="*/ 712 w 739"/>
                <a:gd name="T3" fmla="*/ 404 h 492"/>
                <a:gd name="T4" fmla="*/ 702 w 739"/>
                <a:gd name="T5" fmla="*/ 404 h 492"/>
                <a:gd name="T6" fmla="*/ 678 w 739"/>
                <a:gd name="T7" fmla="*/ 403 h 492"/>
                <a:gd name="T8" fmla="*/ 373 w 739"/>
                <a:gd name="T9" fmla="*/ 480 h 492"/>
                <a:gd name="T10" fmla="*/ 369 w 739"/>
                <a:gd name="T11" fmla="*/ 482 h 492"/>
                <a:gd name="T12" fmla="*/ 365 w 739"/>
                <a:gd name="T13" fmla="*/ 480 h 492"/>
                <a:gd name="T14" fmla="*/ 60 w 739"/>
                <a:gd name="T15" fmla="*/ 403 h 492"/>
                <a:gd name="T16" fmla="*/ 37 w 739"/>
                <a:gd name="T17" fmla="*/ 404 h 492"/>
                <a:gd name="T18" fmla="*/ 26 w 739"/>
                <a:gd name="T19" fmla="*/ 404 h 492"/>
                <a:gd name="T20" fmla="*/ 26 w 739"/>
                <a:gd name="T21" fmla="*/ 36 h 492"/>
                <a:gd name="T22" fmla="*/ 0 w 739"/>
                <a:gd name="T23" fmla="*/ 36 h 492"/>
                <a:gd name="T24" fmla="*/ 0 w 739"/>
                <a:gd name="T25" fmla="*/ 418 h 492"/>
                <a:gd name="T26" fmla="*/ 369 w 739"/>
                <a:gd name="T27" fmla="*/ 492 h 492"/>
                <a:gd name="T28" fmla="*/ 739 w 739"/>
                <a:gd name="T29" fmla="*/ 418 h 492"/>
                <a:gd name="T30" fmla="*/ 739 w 739"/>
                <a:gd name="T31" fmla="*/ 36 h 492"/>
                <a:gd name="T32" fmla="*/ 712 w 739"/>
                <a:gd name="T33" fmla="*/ 36 h 492"/>
                <a:gd name="T34" fmla="*/ 357 w 739"/>
                <a:gd name="T35" fmla="*/ 418 h 492"/>
                <a:gd name="T36" fmla="*/ 357 w 739"/>
                <a:gd name="T37" fmla="*/ 82 h 492"/>
                <a:gd name="T38" fmla="*/ 101 w 739"/>
                <a:gd name="T39" fmla="*/ 2 h 492"/>
                <a:gd name="T40" fmla="*/ 101 w 739"/>
                <a:gd name="T41" fmla="*/ 352 h 492"/>
                <a:gd name="T42" fmla="*/ 111 w 739"/>
                <a:gd name="T43" fmla="*/ 352 h 492"/>
                <a:gd name="T44" fmla="*/ 357 w 739"/>
                <a:gd name="T45" fmla="*/ 418 h 492"/>
                <a:gd name="T46" fmla="*/ 638 w 739"/>
                <a:gd name="T47" fmla="*/ 352 h 492"/>
                <a:gd name="T48" fmla="*/ 638 w 739"/>
                <a:gd name="T49" fmla="*/ 2 h 492"/>
                <a:gd name="T50" fmla="*/ 382 w 739"/>
                <a:gd name="T51" fmla="*/ 82 h 492"/>
                <a:gd name="T52" fmla="*/ 382 w 739"/>
                <a:gd name="T53" fmla="*/ 418 h 492"/>
                <a:gd name="T54" fmla="*/ 628 w 739"/>
                <a:gd name="T55" fmla="*/ 352 h 492"/>
                <a:gd name="T56" fmla="*/ 638 w 739"/>
                <a:gd name="T57" fmla="*/ 352 h 492"/>
                <a:gd name="T58" fmla="*/ 369 w 739"/>
                <a:gd name="T59" fmla="*/ 473 h 492"/>
                <a:gd name="T60" fmla="*/ 695 w 739"/>
                <a:gd name="T61" fmla="*/ 395 h 492"/>
                <a:gd name="T62" fmla="*/ 695 w 739"/>
                <a:gd name="T63" fmla="*/ 7 h 492"/>
                <a:gd name="T64" fmla="*/ 655 w 739"/>
                <a:gd name="T65" fmla="*/ 7 h 492"/>
                <a:gd name="T66" fmla="*/ 655 w 739"/>
                <a:gd name="T67" fmla="*/ 370 h 492"/>
                <a:gd name="T68" fmla="*/ 645 w 739"/>
                <a:gd name="T69" fmla="*/ 370 h 492"/>
                <a:gd name="T70" fmla="*/ 626 w 739"/>
                <a:gd name="T71" fmla="*/ 369 h 492"/>
                <a:gd name="T72" fmla="*/ 376 w 739"/>
                <a:gd name="T73" fmla="*/ 441 h 492"/>
                <a:gd name="T74" fmla="*/ 369 w 739"/>
                <a:gd name="T75" fmla="*/ 445 h 492"/>
                <a:gd name="T76" fmla="*/ 363 w 739"/>
                <a:gd name="T77" fmla="*/ 441 h 492"/>
                <a:gd name="T78" fmla="*/ 113 w 739"/>
                <a:gd name="T79" fmla="*/ 369 h 492"/>
                <a:gd name="T80" fmla="*/ 93 w 739"/>
                <a:gd name="T81" fmla="*/ 370 h 492"/>
                <a:gd name="T82" fmla="*/ 83 w 739"/>
                <a:gd name="T83" fmla="*/ 370 h 492"/>
                <a:gd name="T84" fmla="*/ 83 w 739"/>
                <a:gd name="T85" fmla="*/ 7 h 492"/>
                <a:gd name="T86" fmla="*/ 44 w 739"/>
                <a:gd name="T87" fmla="*/ 7 h 492"/>
                <a:gd name="T88" fmla="*/ 44 w 739"/>
                <a:gd name="T89" fmla="*/ 395 h 492"/>
                <a:gd name="T90" fmla="*/ 369 w 739"/>
                <a:gd name="T91" fmla="*/ 473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9" h="492">
                  <a:moveTo>
                    <a:pt x="712" y="36"/>
                  </a:moveTo>
                  <a:lnTo>
                    <a:pt x="712" y="404"/>
                  </a:lnTo>
                  <a:lnTo>
                    <a:pt x="702" y="404"/>
                  </a:lnTo>
                  <a:cubicBezTo>
                    <a:pt x="694" y="404"/>
                    <a:pt x="686" y="403"/>
                    <a:pt x="678" y="403"/>
                  </a:cubicBezTo>
                  <a:cubicBezTo>
                    <a:pt x="576" y="403"/>
                    <a:pt x="467" y="430"/>
                    <a:pt x="373" y="480"/>
                  </a:cubicBezTo>
                  <a:lnTo>
                    <a:pt x="369" y="482"/>
                  </a:lnTo>
                  <a:lnTo>
                    <a:pt x="365" y="480"/>
                  </a:lnTo>
                  <a:cubicBezTo>
                    <a:pt x="271" y="430"/>
                    <a:pt x="163" y="403"/>
                    <a:pt x="60" y="403"/>
                  </a:cubicBezTo>
                  <a:cubicBezTo>
                    <a:pt x="52" y="403"/>
                    <a:pt x="45" y="404"/>
                    <a:pt x="37" y="404"/>
                  </a:cubicBezTo>
                  <a:lnTo>
                    <a:pt x="26" y="404"/>
                  </a:lnTo>
                  <a:lnTo>
                    <a:pt x="26" y="36"/>
                  </a:lnTo>
                  <a:cubicBezTo>
                    <a:pt x="17" y="36"/>
                    <a:pt x="9" y="36"/>
                    <a:pt x="0" y="36"/>
                  </a:cubicBezTo>
                  <a:lnTo>
                    <a:pt x="0" y="418"/>
                  </a:lnTo>
                  <a:cubicBezTo>
                    <a:pt x="123" y="415"/>
                    <a:pt x="254" y="442"/>
                    <a:pt x="369" y="492"/>
                  </a:cubicBezTo>
                  <a:cubicBezTo>
                    <a:pt x="484" y="442"/>
                    <a:pt x="616" y="415"/>
                    <a:pt x="739" y="418"/>
                  </a:cubicBezTo>
                  <a:lnTo>
                    <a:pt x="739" y="36"/>
                  </a:lnTo>
                  <a:cubicBezTo>
                    <a:pt x="730" y="36"/>
                    <a:pt x="721" y="36"/>
                    <a:pt x="712" y="36"/>
                  </a:cubicBezTo>
                  <a:close/>
                  <a:moveTo>
                    <a:pt x="357" y="418"/>
                  </a:moveTo>
                  <a:lnTo>
                    <a:pt x="357" y="82"/>
                  </a:lnTo>
                  <a:cubicBezTo>
                    <a:pt x="277" y="28"/>
                    <a:pt x="186" y="0"/>
                    <a:pt x="101" y="2"/>
                  </a:cubicBezTo>
                  <a:lnTo>
                    <a:pt x="101" y="352"/>
                  </a:lnTo>
                  <a:cubicBezTo>
                    <a:pt x="104" y="352"/>
                    <a:pt x="107" y="352"/>
                    <a:pt x="111" y="352"/>
                  </a:cubicBezTo>
                  <a:cubicBezTo>
                    <a:pt x="193" y="352"/>
                    <a:pt x="280" y="375"/>
                    <a:pt x="357" y="418"/>
                  </a:cubicBezTo>
                  <a:close/>
                  <a:moveTo>
                    <a:pt x="638" y="352"/>
                  </a:moveTo>
                  <a:lnTo>
                    <a:pt x="638" y="2"/>
                  </a:lnTo>
                  <a:cubicBezTo>
                    <a:pt x="552" y="0"/>
                    <a:pt x="461" y="28"/>
                    <a:pt x="382" y="82"/>
                  </a:cubicBezTo>
                  <a:lnTo>
                    <a:pt x="382" y="418"/>
                  </a:lnTo>
                  <a:cubicBezTo>
                    <a:pt x="459" y="375"/>
                    <a:pt x="545" y="352"/>
                    <a:pt x="628" y="352"/>
                  </a:cubicBezTo>
                  <a:cubicBezTo>
                    <a:pt x="631" y="352"/>
                    <a:pt x="635" y="352"/>
                    <a:pt x="638" y="352"/>
                  </a:cubicBezTo>
                  <a:close/>
                  <a:moveTo>
                    <a:pt x="369" y="473"/>
                  </a:moveTo>
                  <a:cubicBezTo>
                    <a:pt x="473" y="417"/>
                    <a:pt x="590" y="391"/>
                    <a:pt x="695" y="395"/>
                  </a:cubicBezTo>
                  <a:lnTo>
                    <a:pt x="695" y="7"/>
                  </a:lnTo>
                  <a:cubicBezTo>
                    <a:pt x="682" y="6"/>
                    <a:pt x="669" y="6"/>
                    <a:pt x="655" y="7"/>
                  </a:cubicBezTo>
                  <a:lnTo>
                    <a:pt x="655" y="370"/>
                  </a:lnTo>
                  <a:lnTo>
                    <a:pt x="645" y="370"/>
                  </a:lnTo>
                  <a:cubicBezTo>
                    <a:pt x="639" y="369"/>
                    <a:pt x="632" y="369"/>
                    <a:pt x="626" y="369"/>
                  </a:cubicBezTo>
                  <a:cubicBezTo>
                    <a:pt x="542" y="369"/>
                    <a:pt x="453" y="395"/>
                    <a:pt x="376" y="441"/>
                  </a:cubicBezTo>
                  <a:lnTo>
                    <a:pt x="369" y="445"/>
                  </a:lnTo>
                  <a:lnTo>
                    <a:pt x="363" y="441"/>
                  </a:lnTo>
                  <a:cubicBezTo>
                    <a:pt x="286" y="395"/>
                    <a:pt x="197" y="369"/>
                    <a:pt x="113" y="369"/>
                  </a:cubicBezTo>
                  <a:cubicBezTo>
                    <a:pt x="106" y="369"/>
                    <a:pt x="100" y="369"/>
                    <a:pt x="93" y="370"/>
                  </a:cubicBezTo>
                  <a:lnTo>
                    <a:pt x="83" y="370"/>
                  </a:lnTo>
                  <a:lnTo>
                    <a:pt x="83" y="7"/>
                  </a:lnTo>
                  <a:cubicBezTo>
                    <a:pt x="70" y="6"/>
                    <a:pt x="57" y="6"/>
                    <a:pt x="44" y="7"/>
                  </a:cubicBezTo>
                  <a:lnTo>
                    <a:pt x="44" y="395"/>
                  </a:lnTo>
                  <a:cubicBezTo>
                    <a:pt x="148" y="391"/>
                    <a:pt x="265" y="417"/>
                    <a:pt x="369" y="47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 name="组合 4"/>
          <p:cNvGrpSpPr/>
          <p:nvPr/>
        </p:nvGrpSpPr>
        <p:grpSpPr>
          <a:xfrm>
            <a:off x="4022275" y="2132856"/>
            <a:ext cx="1304925" cy="1527175"/>
            <a:chOff x="4022275" y="2132856"/>
            <a:chExt cx="1304925" cy="1527175"/>
          </a:xfrm>
        </p:grpSpPr>
        <p:sp>
          <p:nvSpPr>
            <p:cNvPr id="34" name="Freeform 6"/>
            <p:cNvSpPr>
              <a:spLocks/>
            </p:cNvSpPr>
            <p:nvPr/>
          </p:nvSpPr>
          <p:spPr bwMode="auto">
            <a:xfrm>
              <a:off x="4022275" y="2132856"/>
              <a:ext cx="1304925"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90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4" y="0"/>
                    <a:pt x="1654" y="370"/>
                    <a:pt x="1654" y="827"/>
                  </a:cubicBezTo>
                  <a:cubicBezTo>
                    <a:pt x="1654" y="1182"/>
                    <a:pt x="1430" y="1485"/>
                    <a:pt x="1116" y="1602"/>
                  </a:cubicBezTo>
                  <a:lnTo>
                    <a:pt x="995" y="1741"/>
                  </a:lnTo>
                  <a:cubicBezTo>
                    <a:pt x="954" y="1788"/>
                    <a:pt x="912" y="1836"/>
                    <a:pt x="870" y="1884"/>
                  </a:cubicBezTo>
                  <a:cubicBezTo>
                    <a:pt x="845" y="1916"/>
                    <a:pt x="818" y="1918"/>
                    <a:pt x="790" y="1889"/>
                  </a:cubicBezTo>
                  <a:cubicBezTo>
                    <a:pt x="747" y="1840"/>
                    <a:pt x="703" y="1790"/>
                    <a:pt x="660" y="1741"/>
                  </a:cubicBezTo>
                  <a:lnTo>
                    <a:pt x="540" y="1603"/>
                  </a:lnTo>
                  <a:cubicBezTo>
                    <a:pt x="225" y="1486"/>
                    <a:pt x="0" y="1183"/>
                    <a:pt x="0" y="827"/>
                  </a:cubicBezTo>
                  <a:cubicBezTo>
                    <a:pt x="0" y="370"/>
                    <a:pt x="371" y="0"/>
                    <a:pt x="827" y="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9"/>
            <p:cNvSpPr>
              <a:spLocks noEditPoints="1"/>
            </p:cNvSpPr>
            <p:nvPr/>
          </p:nvSpPr>
          <p:spPr bwMode="auto">
            <a:xfrm>
              <a:off x="4399628" y="2380272"/>
              <a:ext cx="650316" cy="737858"/>
            </a:xfrm>
            <a:custGeom>
              <a:avLst/>
              <a:gdLst>
                <a:gd name="T0" fmla="*/ 402 w 630"/>
                <a:gd name="T1" fmla="*/ 89 h 711"/>
                <a:gd name="T2" fmla="*/ 313 w 630"/>
                <a:gd name="T3" fmla="*/ 178 h 711"/>
                <a:gd name="T4" fmla="*/ 223 w 630"/>
                <a:gd name="T5" fmla="*/ 178 h 711"/>
                <a:gd name="T6" fmla="*/ 134 w 630"/>
                <a:gd name="T7" fmla="*/ 89 h 711"/>
                <a:gd name="T8" fmla="*/ 223 w 630"/>
                <a:gd name="T9" fmla="*/ 0 h 711"/>
                <a:gd name="T10" fmla="*/ 313 w 630"/>
                <a:gd name="T11" fmla="*/ 0 h 711"/>
                <a:gd name="T12" fmla="*/ 402 w 630"/>
                <a:gd name="T13" fmla="*/ 89 h 711"/>
                <a:gd name="T14" fmla="*/ 445 w 630"/>
                <a:gd name="T15" fmla="*/ 89 h 711"/>
                <a:gd name="T16" fmla="*/ 446 w 630"/>
                <a:gd name="T17" fmla="*/ 109 h 711"/>
                <a:gd name="T18" fmla="*/ 335 w 630"/>
                <a:gd name="T19" fmla="*/ 221 h 711"/>
                <a:gd name="T20" fmla="*/ 201 w 630"/>
                <a:gd name="T21" fmla="*/ 221 h 711"/>
                <a:gd name="T22" fmla="*/ 90 w 630"/>
                <a:gd name="T23" fmla="*/ 109 h 711"/>
                <a:gd name="T24" fmla="*/ 92 w 630"/>
                <a:gd name="T25" fmla="*/ 89 h 711"/>
                <a:gd name="T26" fmla="*/ 0 w 630"/>
                <a:gd name="T27" fmla="*/ 198 h 711"/>
                <a:gd name="T28" fmla="*/ 0 w 630"/>
                <a:gd name="T29" fmla="*/ 600 h 711"/>
                <a:gd name="T30" fmla="*/ 112 w 630"/>
                <a:gd name="T31" fmla="*/ 711 h 711"/>
                <a:gd name="T32" fmla="*/ 409 w 630"/>
                <a:gd name="T33" fmla="*/ 711 h 711"/>
                <a:gd name="T34" fmla="*/ 288 w 630"/>
                <a:gd name="T35" fmla="*/ 528 h 711"/>
                <a:gd name="T36" fmla="*/ 487 w 630"/>
                <a:gd name="T37" fmla="*/ 328 h 711"/>
                <a:gd name="T38" fmla="*/ 536 w 630"/>
                <a:gd name="T39" fmla="*/ 335 h 711"/>
                <a:gd name="T40" fmla="*/ 536 w 630"/>
                <a:gd name="T41" fmla="*/ 198 h 711"/>
                <a:gd name="T42" fmla="*/ 445 w 630"/>
                <a:gd name="T43" fmla="*/ 89 h 711"/>
                <a:gd name="T44" fmla="*/ 251 w 630"/>
                <a:gd name="T45" fmla="*/ 446 h 711"/>
                <a:gd name="T46" fmla="*/ 251 w 630"/>
                <a:gd name="T47" fmla="*/ 446 h 711"/>
                <a:gd name="T48" fmla="*/ 112 w 630"/>
                <a:gd name="T49" fmla="*/ 446 h 711"/>
                <a:gd name="T50" fmla="*/ 90 w 630"/>
                <a:gd name="T51" fmla="*/ 423 h 711"/>
                <a:gd name="T52" fmla="*/ 112 w 630"/>
                <a:gd name="T53" fmla="*/ 401 h 711"/>
                <a:gd name="T54" fmla="*/ 251 w 630"/>
                <a:gd name="T55" fmla="*/ 401 h 711"/>
                <a:gd name="T56" fmla="*/ 274 w 630"/>
                <a:gd name="T57" fmla="*/ 423 h 711"/>
                <a:gd name="T58" fmla="*/ 251 w 630"/>
                <a:gd name="T59" fmla="*/ 446 h 711"/>
                <a:gd name="T60" fmla="*/ 296 w 630"/>
                <a:gd name="T61" fmla="*/ 356 h 711"/>
                <a:gd name="T62" fmla="*/ 296 w 630"/>
                <a:gd name="T63" fmla="*/ 356 h 711"/>
                <a:gd name="T64" fmla="*/ 112 w 630"/>
                <a:gd name="T65" fmla="*/ 356 h 711"/>
                <a:gd name="T66" fmla="*/ 90 w 630"/>
                <a:gd name="T67" fmla="*/ 334 h 711"/>
                <a:gd name="T68" fmla="*/ 112 w 630"/>
                <a:gd name="T69" fmla="*/ 312 h 711"/>
                <a:gd name="T70" fmla="*/ 296 w 630"/>
                <a:gd name="T71" fmla="*/ 312 h 711"/>
                <a:gd name="T72" fmla="*/ 318 w 630"/>
                <a:gd name="T73" fmla="*/ 334 h 711"/>
                <a:gd name="T74" fmla="*/ 296 w 630"/>
                <a:gd name="T75" fmla="*/ 356 h 711"/>
                <a:gd name="T76" fmla="*/ 524 w 630"/>
                <a:gd name="T77" fmla="*/ 390 h 711"/>
                <a:gd name="T78" fmla="*/ 488 w 630"/>
                <a:gd name="T79" fmla="*/ 385 h 711"/>
                <a:gd name="T80" fmla="*/ 346 w 630"/>
                <a:gd name="T81" fmla="*/ 527 h 711"/>
                <a:gd name="T82" fmla="*/ 458 w 630"/>
                <a:gd name="T83" fmla="*/ 666 h 711"/>
                <a:gd name="T84" fmla="*/ 488 w 630"/>
                <a:gd name="T85" fmla="*/ 669 h 711"/>
                <a:gd name="T86" fmla="*/ 630 w 630"/>
                <a:gd name="T87" fmla="*/ 527 h 711"/>
                <a:gd name="T88" fmla="*/ 524 w 630"/>
                <a:gd name="T89" fmla="*/ 390 h 711"/>
                <a:gd name="T90" fmla="*/ 569 w 630"/>
                <a:gd name="T91" fmla="*/ 507 h 711"/>
                <a:gd name="T92" fmla="*/ 569 w 630"/>
                <a:gd name="T93" fmla="*/ 507 h 711"/>
                <a:gd name="T94" fmla="*/ 524 w 630"/>
                <a:gd name="T95" fmla="*/ 552 h 711"/>
                <a:gd name="T96" fmla="*/ 488 w 630"/>
                <a:gd name="T97" fmla="*/ 588 h 711"/>
                <a:gd name="T98" fmla="*/ 448 w 630"/>
                <a:gd name="T99" fmla="*/ 588 h 711"/>
                <a:gd name="T100" fmla="*/ 408 w 630"/>
                <a:gd name="T101" fmla="*/ 547 h 711"/>
                <a:gd name="T102" fmla="*/ 408 w 630"/>
                <a:gd name="T103" fmla="*/ 507 h 711"/>
                <a:gd name="T104" fmla="*/ 448 w 630"/>
                <a:gd name="T105" fmla="*/ 507 h 711"/>
                <a:gd name="T106" fmla="*/ 468 w 630"/>
                <a:gd name="T107" fmla="*/ 527 h 711"/>
                <a:gd name="T108" fmla="*/ 524 w 630"/>
                <a:gd name="T109" fmla="*/ 472 h 711"/>
                <a:gd name="T110" fmla="*/ 528 w 630"/>
                <a:gd name="T111" fmla="*/ 467 h 711"/>
                <a:gd name="T112" fmla="*/ 569 w 630"/>
                <a:gd name="T113" fmla="*/ 467 h 711"/>
                <a:gd name="T114" fmla="*/ 569 w 630"/>
                <a:gd name="T115" fmla="*/ 507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0" h="711">
                  <a:moveTo>
                    <a:pt x="402" y="89"/>
                  </a:moveTo>
                  <a:cubicBezTo>
                    <a:pt x="402" y="138"/>
                    <a:pt x="362" y="178"/>
                    <a:pt x="313" y="178"/>
                  </a:cubicBezTo>
                  <a:lnTo>
                    <a:pt x="223" y="178"/>
                  </a:lnTo>
                  <a:cubicBezTo>
                    <a:pt x="174" y="178"/>
                    <a:pt x="134" y="138"/>
                    <a:pt x="134" y="89"/>
                  </a:cubicBezTo>
                  <a:cubicBezTo>
                    <a:pt x="134" y="39"/>
                    <a:pt x="174" y="0"/>
                    <a:pt x="223" y="0"/>
                  </a:cubicBezTo>
                  <a:lnTo>
                    <a:pt x="313" y="0"/>
                  </a:lnTo>
                  <a:cubicBezTo>
                    <a:pt x="362" y="0"/>
                    <a:pt x="402" y="39"/>
                    <a:pt x="402" y="89"/>
                  </a:cubicBezTo>
                  <a:close/>
                  <a:moveTo>
                    <a:pt x="445" y="89"/>
                  </a:moveTo>
                  <a:cubicBezTo>
                    <a:pt x="446" y="95"/>
                    <a:pt x="446" y="102"/>
                    <a:pt x="446" y="109"/>
                  </a:cubicBezTo>
                  <a:cubicBezTo>
                    <a:pt x="446" y="171"/>
                    <a:pt x="397" y="221"/>
                    <a:pt x="335" y="221"/>
                  </a:cubicBezTo>
                  <a:lnTo>
                    <a:pt x="201" y="221"/>
                  </a:lnTo>
                  <a:cubicBezTo>
                    <a:pt x="140" y="221"/>
                    <a:pt x="90" y="171"/>
                    <a:pt x="90" y="109"/>
                  </a:cubicBezTo>
                  <a:cubicBezTo>
                    <a:pt x="90" y="102"/>
                    <a:pt x="90" y="95"/>
                    <a:pt x="92" y="89"/>
                  </a:cubicBezTo>
                  <a:cubicBezTo>
                    <a:pt x="40" y="98"/>
                    <a:pt x="0" y="144"/>
                    <a:pt x="0" y="198"/>
                  </a:cubicBezTo>
                  <a:lnTo>
                    <a:pt x="0" y="600"/>
                  </a:lnTo>
                  <a:cubicBezTo>
                    <a:pt x="0" y="661"/>
                    <a:pt x="50" y="711"/>
                    <a:pt x="112" y="711"/>
                  </a:cubicBezTo>
                  <a:lnTo>
                    <a:pt x="409" y="711"/>
                  </a:lnTo>
                  <a:cubicBezTo>
                    <a:pt x="338" y="681"/>
                    <a:pt x="288" y="610"/>
                    <a:pt x="288" y="528"/>
                  </a:cubicBezTo>
                  <a:cubicBezTo>
                    <a:pt x="288" y="418"/>
                    <a:pt x="377" y="328"/>
                    <a:pt x="487" y="328"/>
                  </a:cubicBezTo>
                  <a:cubicBezTo>
                    <a:pt x="504" y="328"/>
                    <a:pt x="520" y="331"/>
                    <a:pt x="536" y="335"/>
                  </a:cubicBezTo>
                  <a:lnTo>
                    <a:pt x="536" y="198"/>
                  </a:lnTo>
                  <a:cubicBezTo>
                    <a:pt x="536" y="144"/>
                    <a:pt x="496" y="98"/>
                    <a:pt x="445" y="89"/>
                  </a:cubicBezTo>
                  <a:close/>
                  <a:moveTo>
                    <a:pt x="251" y="446"/>
                  </a:moveTo>
                  <a:lnTo>
                    <a:pt x="251" y="446"/>
                  </a:lnTo>
                  <a:lnTo>
                    <a:pt x="112" y="446"/>
                  </a:lnTo>
                  <a:cubicBezTo>
                    <a:pt x="100" y="446"/>
                    <a:pt x="90" y="436"/>
                    <a:pt x="90" y="423"/>
                  </a:cubicBezTo>
                  <a:cubicBezTo>
                    <a:pt x="90" y="411"/>
                    <a:pt x="100" y="401"/>
                    <a:pt x="112" y="401"/>
                  </a:cubicBezTo>
                  <a:lnTo>
                    <a:pt x="251" y="401"/>
                  </a:lnTo>
                  <a:cubicBezTo>
                    <a:pt x="264" y="401"/>
                    <a:pt x="274" y="411"/>
                    <a:pt x="274" y="423"/>
                  </a:cubicBezTo>
                  <a:cubicBezTo>
                    <a:pt x="274" y="436"/>
                    <a:pt x="264" y="446"/>
                    <a:pt x="251" y="446"/>
                  </a:cubicBezTo>
                  <a:close/>
                  <a:moveTo>
                    <a:pt x="296" y="356"/>
                  </a:moveTo>
                  <a:lnTo>
                    <a:pt x="296" y="356"/>
                  </a:lnTo>
                  <a:lnTo>
                    <a:pt x="112" y="356"/>
                  </a:lnTo>
                  <a:cubicBezTo>
                    <a:pt x="100" y="356"/>
                    <a:pt x="90" y="346"/>
                    <a:pt x="90" y="334"/>
                  </a:cubicBezTo>
                  <a:cubicBezTo>
                    <a:pt x="90" y="322"/>
                    <a:pt x="100" y="312"/>
                    <a:pt x="112" y="312"/>
                  </a:cubicBezTo>
                  <a:lnTo>
                    <a:pt x="296" y="312"/>
                  </a:lnTo>
                  <a:cubicBezTo>
                    <a:pt x="308" y="312"/>
                    <a:pt x="318" y="322"/>
                    <a:pt x="318" y="334"/>
                  </a:cubicBezTo>
                  <a:cubicBezTo>
                    <a:pt x="318" y="346"/>
                    <a:pt x="308" y="356"/>
                    <a:pt x="296" y="356"/>
                  </a:cubicBezTo>
                  <a:close/>
                  <a:moveTo>
                    <a:pt x="524" y="390"/>
                  </a:moveTo>
                  <a:cubicBezTo>
                    <a:pt x="512" y="387"/>
                    <a:pt x="501" y="385"/>
                    <a:pt x="488" y="385"/>
                  </a:cubicBezTo>
                  <a:cubicBezTo>
                    <a:pt x="410" y="385"/>
                    <a:pt x="346" y="449"/>
                    <a:pt x="346" y="527"/>
                  </a:cubicBezTo>
                  <a:cubicBezTo>
                    <a:pt x="346" y="596"/>
                    <a:pt x="394" y="652"/>
                    <a:pt x="458" y="666"/>
                  </a:cubicBezTo>
                  <a:cubicBezTo>
                    <a:pt x="468" y="668"/>
                    <a:pt x="478" y="669"/>
                    <a:pt x="488" y="669"/>
                  </a:cubicBezTo>
                  <a:cubicBezTo>
                    <a:pt x="567" y="669"/>
                    <a:pt x="630" y="606"/>
                    <a:pt x="630" y="527"/>
                  </a:cubicBezTo>
                  <a:cubicBezTo>
                    <a:pt x="630" y="461"/>
                    <a:pt x="585" y="405"/>
                    <a:pt x="524" y="390"/>
                  </a:cubicBezTo>
                  <a:close/>
                  <a:moveTo>
                    <a:pt x="569" y="507"/>
                  </a:moveTo>
                  <a:lnTo>
                    <a:pt x="569" y="507"/>
                  </a:lnTo>
                  <a:lnTo>
                    <a:pt x="524" y="552"/>
                  </a:lnTo>
                  <a:lnTo>
                    <a:pt x="488" y="588"/>
                  </a:lnTo>
                  <a:cubicBezTo>
                    <a:pt x="477" y="599"/>
                    <a:pt x="459" y="599"/>
                    <a:pt x="448" y="588"/>
                  </a:cubicBezTo>
                  <a:lnTo>
                    <a:pt x="408" y="547"/>
                  </a:lnTo>
                  <a:cubicBezTo>
                    <a:pt x="397" y="536"/>
                    <a:pt x="397" y="518"/>
                    <a:pt x="408" y="507"/>
                  </a:cubicBezTo>
                  <a:cubicBezTo>
                    <a:pt x="419" y="496"/>
                    <a:pt x="437" y="496"/>
                    <a:pt x="448" y="507"/>
                  </a:cubicBezTo>
                  <a:lnTo>
                    <a:pt x="468" y="527"/>
                  </a:lnTo>
                  <a:lnTo>
                    <a:pt x="524" y="472"/>
                  </a:lnTo>
                  <a:lnTo>
                    <a:pt x="528" y="467"/>
                  </a:lnTo>
                  <a:cubicBezTo>
                    <a:pt x="540" y="456"/>
                    <a:pt x="558" y="456"/>
                    <a:pt x="569" y="467"/>
                  </a:cubicBezTo>
                  <a:cubicBezTo>
                    <a:pt x="580" y="478"/>
                    <a:pt x="580" y="496"/>
                    <a:pt x="569" y="50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 name="组合 22"/>
          <p:cNvGrpSpPr/>
          <p:nvPr/>
        </p:nvGrpSpPr>
        <p:grpSpPr>
          <a:xfrm>
            <a:off x="6560095" y="2132856"/>
            <a:ext cx="1306513" cy="1527175"/>
            <a:chOff x="6560095" y="2132856"/>
            <a:chExt cx="1306513" cy="1527175"/>
          </a:xfrm>
        </p:grpSpPr>
        <p:sp>
          <p:nvSpPr>
            <p:cNvPr id="37" name="Freeform 7"/>
            <p:cNvSpPr>
              <a:spLocks/>
            </p:cNvSpPr>
            <p:nvPr/>
          </p:nvSpPr>
          <p:spPr bwMode="auto">
            <a:xfrm>
              <a:off x="6560095" y="2132856"/>
              <a:ext cx="1306513"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89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3" y="0"/>
                    <a:pt x="1654" y="370"/>
                    <a:pt x="1654" y="827"/>
                  </a:cubicBezTo>
                  <a:cubicBezTo>
                    <a:pt x="1654" y="1182"/>
                    <a:pt x="1430" y="1485"/>
                    <a:pt x="1116" y="1602"/>
                  </a:cubicBezTo>
                  <a:lnTo>
                    <a:pt x="995" y="1741"/>
                  </a:lnTo>
                  <a:cubicBezTo>
                    <a:pt x="953" y="1788"/>
                    <a:pt x="912" y="1836"/>
                    <a:pt x="870" y="1884"/>
                  </a:cubicBezTo>
                  <a:cubicBezTo>
                    <a:pt x="845" y="1916"/>
                    <a:pt x="818" y="1918"/>
                    <a:pt x="789" y="1889"/>
                  </a:cubicBezTo>
                  <a:cubicBezTo>
                    <a:pt x="746" y="1840"/>
                    <a:pt x="703" y="1790"/>
                    <a:pt x="660" y="1741"/>
                  </a:cubicBezTo>
                  <a:lnTo>
                    <a:pt x="540" y="1603"/>
                  </a:lnTo>
                  <a:cubicBezTo>
                    <a:pt x="225" y="1486"/>
                    <a:pt x="0" y="1183"/>
                    <a:pt x="0" y="827"/>
                  </a:cubicBezTo>
                  <a:cubicBezTo>
                    <a:pt x="0" y="370"/>
                    <a:pt x="370" y="0"/>
                    <a:pt x="82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10"/>
            <p:cNvSpPr>
              <a:spLocks noEditPoints="1"/>
            </p:cNvSpPr>
            <p:nvPr/>
          </p:nvSpPr>
          <p:spPr bwMode="auto">
            <a:xfrm>
              <a:off x="6850001" y="2403005"/>
              <a:ext cx="726700" cy="778916"/>
            </a:xfrm>
            <a:custGeom>
              <a:avLst/>
              <a:gdLst>
                <a:gd name="T0" fmla="*/ 255 w 674"/>
                <a:gd name="T1" fmla="*/ 448 h 720"/>
                <a:gd name="T2" fmla="*/ 243 w 674"/>
                <a:gd name="T3" fmla="*/ 407 h 720"/>
                <a:gd name="T4" fmla="*/ 295 w 674"/>
                <a:gd name="T5" fmla="*/ 196 h 720"/>
                <a:gd name="T6" fmla="*/ 350 w 674"/>
                <a:gd name="T7" fmla="*/ 367 h 720"/>
                <a:gd name="T8" fmla="*/ 418 w 674"/>
                <a:gd name="T9" fmla="*/ 169 h 720"/>
                <a:gd name="T10" fmla="*/ 267 w 674"/>
                <a:gd name="T11" fmla="*/ 336 h 720"/>
                <a:gd name="T12" fmla="*/ 254 w 674"/>
                <a:gd name="T13" fmla="*/ 358 h 720"/>
                <a:gd name="T14" fmla="*/ 346 w 674"/>
                <a:gd name="T15" fmla="*/ 412 h 720"/>
                <a:gd name="T16" fmla="*/ 445 w 674"/>
                <a:gd name="T17" fmla="*/ 144 h 720"/>
                <a:gd name="T18" fmla="*/ 449 w 674"/>
                <a:gd name="T19" fmla="*/ 91 h 720"/>
                <a:gd name="T20" fmla="*/ 445 w 674"/>
                <a:gd name="T21" fmla="*/ 144 h 720"/>
                <a:gd name="T22" fmla="*/ 526 w 674"/>
                <a:gd name="T23" fmla="*/ 170 h 720"/>
                <a:gd name="T24" fmla="*/ 474 w 674"/>
                <a:gd name="T25" fmla="*/ 174 h 720"/>
                <a:gd name="T26" fmla="*/ 385 w 674"/>
                <a:gd name="T27" fmla="*/ 121 h 720"/>
                <a:gd name="T28" fmla="*/ 363 w 674"/>
                <a:gd name="T29" fmla="*/ 73 h 720"/>
                <a:gd name="T30" fmla="*/ 385 w 674"/>
                <a:gd name="T31" fmla="*/ 121 h 720"/>
                <a:gd name="T32" fmla="*/ 298 w 674"/>
                <a:gd name="T33" fmla="*/ 90 h 720"/>
                <a:gd name="T34" fmla="*/ 302 w 674"/>
                <a:gd name="T35" fmla="*/ 142 h 720"/>
                <a:gd name="T36" fmla="*/ 496 w 674"/>
                <a:gd name="T37" fmla="*/ 257 h 720"/>
                <a:gd name="T38" fmla="*/ 543 w 674"/>
                <a:gd name="T39" fmla="*/ 235 h 720"/>
                <a:gd name="T40" fmla="*/ 496 w 674"/>
                <a:gd name="T41" fmla="*/ 257 h 720"/>
                <a:gd name="T42" fmla="*/ 248 w 674"/>
                <a:gd name="T43" fmla="*/ 368 h 720"/>
                <a:gd name="T44" fmla="*/ 235 w 674"/>
                <a:gd name="T45" fmla="*/ 391 h 720"/>
                <a:gd name="T46" fmla="*/ 328 w 674"/>
                <a:gd name="T47" fmla="*/ 445 h 720"/>
                <a:gd name="T48" fmla="*/ 246 w 674"/>
                <a:gd name="T49" fmla="*/ 720 h 720"/>
                <a:gd name="T50" fmla="*/ 263 w 674"/>
                <a:gd name="T51" fmla="*/ 42 h 720"/>
                <a:gd name="T52" fmla="*/ 642 w 674"/>
                <a:gd name="T53" fmla="*/ 204 h 720"/>
                <a:gd name="T54" fmla="*/ 648 w 674"/>
                <a:gd name="T55" fmla="*/ 313 h 720"/>
                <a:gd name="T56" fmla="*/ 667 w 674"/>
                <a:gd name="T57" fmla="*/ 450 h 720"/>
                <a:gd name="T58" fmla="*/ 643 w 674"/>
                <a:gd name="T59" fmla="*/ 566 h 720"/>
                <a:gd name="T60" fmla="*/ 504 w 674"/>
                <a:gd name="T61" fmla="*/ 598 h 720"/>
                <a:gd name="T62" fmla="*/ 246 w 674"/>
                <a:gd name="T63" fmla="*/ 72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4" h="720">
                  <a:moveTo>
                    <a:pt x="243" y="407"/>
                  </a:moveTo>
                  <a:cubicBezTo>
                    <a:pt x="236" y="421"/>
                    <a:pt x="241" y="439"/>
                    <a:pt x="255" y="448"/>
                  </a:cubicBezTo>
                  <a:cubicBezTo>
                    <a:pt x="267" y="455"/>
                    <a:pt x="282" y="453"/>
                    <a:pt x="292" y="444"/>
                  </a:cubicBezTo>
                  <a:lnTo>
                    <a:pt x="243" y="407"/>
                  </a:lnTo>
                  <a:close/>
                  <a:moveTo>
                    <a:pt x="418" y="169"/>
                  </a:moveTo>
                  <a:cubicBezTo>
                    <a:pt x="373" y="143"/>
                    <a:pt x="318" y="155"/>
                    <a:pt x="295" y="196"/>
                  </a:cubicBezTo>
                  <a:cubicBezTo>
                    <a:pt x="270" y="238"/>
                    <a:pt x="302" y="284"/>
                    <a:pt x="280" y="327"/>
                  </a:cubicBezTo>
                  <a:lnTo>
                    <a:pt x="350" y="367"/>
                  </a:lnTo>
                  <a:cubicBezTo>
                    <a:pt x="376" y="327"/>
                    <a:pt x="432" y="331"/>
                    <a:pt x="456" y="289"/>
                  </a:cubicBezTo>
                  <a:cubicBezTo>
                    <a:pt x="480" y="249"/>
                    <a:pt x="462" y="195"/>
                    <a:pt x="418" y="169"/>
                  </a:cubicBezTo>
                  <a:close/>
                  <a:moveTo>
                    <a:pt x="342" y="393"/>
                  </a:moveTo>
                  <a:lnTo>
                    <a:pt x="267" y="336"/>
                  </a:lnTo>
                  <a:cubicBezTo>
                    <a:pt x="261" y="331"/>
                    <a:pt x="253" y="333"/>
                    <a:pt x="250" y="339"/>
                  </a:cubicBezTo>
                  <a:cubicBezTo>
                    <a:pt x="246" y="345"/>
                    <a:pt x="248" y="354"/>
                    <a:pt x="254" y="358"/>
                  </a:cubicBezTo>
                  <a:lnTo>
                    <a:pt x="329" y="416"/>
                  </a:lnTo>
                  <a:cubicBezTo>
                    <a:pt x="335" y="420"/>
                    <a:pt x="343" y="418"/>
                    <a:pt x="346" y="412"/>
                  </a:cubicBezTo>
                  <a:cubicBezTo>
                    <a:pt x="350" y="406"/>
                    <a:pt x="348" y="397"/>
                    <a:pt x="342" y="393"/>
                  </a:cubicBezTo>
                  <a:close/>
                  <a:moveTo>
                    <a:pt x="445" y="144"/>
                  </a:moveTo>
                  <a:lnTo>
                    <a:pt x="468" y="102"/>
                  </a:lnTo>
                  <a:lnTo>
                    <a:pt x="449" y="91"/>
                  </a:lnTo>
                  <a:lnTo>
                    <a:pt x="426" y="133"/>
                  </a:lnTo>
                  <a:lnTo>
                    <a:pt x="445" y="144"/>
                  </a:lnTo>
                  <a:close/>
                  <a:moveTo>
                    <a:pt x="485" y="193"/>
                  </a:moveTo>
                  <a:lnTo>
                    <a:pt x="526" y="170"/>
                  </a:lnTo>
                  <a:lnTo>
                    <a:pt x="515" y="150"/>
                  </a:lnTo>
                  <a:lnTo>
                    <a:pt x="474" y="174"/>
                  </a:lnTo>
                  <a:lnTo>
                    <a:pt x="485" y="193"/>
                  </a:lnTo>
                  <a:close/>
                  <a:moveTo>
                    <a:pt x="385" y="121"/>
                  </a:moveTo>
                  <a:lnTo>
                    <a:pt x="385" y="73"/>
                  </a:lnTo>
                  <a:lnTo>
                    <a:pt x="363" y="73"/>
                  </a:lnTo>
                  <a:lnTo>
                    <a:pt x="363" y="121"/>
                  </a:lnTo>
                  <a:lnTo>
                    <a:pt x="385" y="121"/>
                  </a:lnTo>
                  <a:close/>
                  <a:moveTo>
                    <a:pt x="321" y="131"/>
                  </a:moveTo>
                  <a:lnTo>
                    <a:pt x="298" y="90"/>
                  </a:lnTo>
                  <a:lnTo>
                    <a:pt x="278" y="101"/>
                  </a:lnTo>
                  <a:lnTo>
                    <a:pt x="302" y="142"/>
                  </a:lnTo>
                  <a:lnTo>
                    <a:pt x="321" y="131"/>
                  </a:lnTo>
                  <a:close/>
                  <a:moveTo>
                    <a:pt x="496" y="257"/>
                  </a:moveTo>
                  <a:lnTo>
                    <a:pt x="543" y="257"/>
                  </a:lnTo>
                  <a:lnTo>
                    <a:pt x="543" y="235"/>
                  </a:lnTo>
                  <a:lnTo>
                    <a:pt x="496" y="235"/>
                  </a:lnTo>
                  <a:lnTo>
                    <a:pt x="496" y="257"/>
                  </a:lnTo>
                  <a:close/>
                  <a:moveTo>
                    <a:pt x="324" y="426"/>
                  </a:moveTo>
                  <a:lnTo>
                    <a:pt x="248" y="368"/>
                  </a:lnTo>
                  <a:cubicBezTo>
                    <a:pt x="242" y="364"/>
                    <a:pt x="235" y="365"/>
                    <a:pt x="231" y="372"/>
                  </a:cubicBezTo>
                  <a:cubicBezTo>
                    <a:pt x="227" y="378"/>
                    <a:pt x="229" y="386"/>
                    <a:pt x="235" y="391"/>
                  </a:cubicBezTo>
                  <a:lnTo>
                    <a:pt x="311" y="448"/>
                  </a:lnTo>
                  <a:cubicBezTo>
                    <a:pt x="316" y="453"/>
                    <a:pt x="324" y="451"/>
                    <a:pt x="328" y="445"/>
                  </a:cubicBezTo>
                  <a:cubicBezTo>
                    <a:pt x="331" y="439"/>
                    <a:pt x="329" y="430"/>
                    <a:pt x="324" y="426"/>
                  </a:cubicBezTo>
                  <a:close/>
                  <a:moveTo>
                    <a:pt x="246" y="720"/>
                  </a:moveTo>
                  <a:cubicBezTo>
                    <a:pt x="254" y="663"/>
                    <a:pt x="254" y="603"/>
                    <a:pt x="239" y="550"/>
                  </a:cubicBezTo>
                  <a:cubicBezTo>
                    <a:pt x="0" y="415"/>
                    <a:pt x="62" y="105"/>
                    <a:pt x="263" y="42"/>
                  </a:cubicBezTo>
                  <a:cubicBezTo>
                    <a:pt x="369" y="0"/>
                    <a:pt x="513" y="25"/>
                    <a:pt x="606" y="119"/>
                  </a:cubicBezTo>
                  <a:cubicBezTo>
                    <a:pt x="674" y="187"/>
                    <a:pt x="642" y="204"/>
                    <a:pt x="642" y="204"/>
                  </a:cubicBezTo>
                  <a:lnTo>
                    <a:pt x="627" y="213"/>
                  </a:lnTo>
                  <a:cubicBezTo>
                    <a:pt x="635" y="245"/>
                    <a:pt x="650" y="305"/>
                    <a:pt x="648" y="313"/>
                  </a:cubicBezTo>
                  <a:cubicBezTo>
                    <a:pt x="645" y="324"/>
                    <a:pt x="633" y="336"/>
                    <a:pt x="633" y="336"/>
                  </a:cubicBezTo>
                  <a:lnTo>
                    <a:pt x="667" y="450"/>
                  </a:lnTo>
                  <a:lnTo>
                    <a:pt x="636" y="462"/>
                  </a:lnTo>
                  <a:cubicBezTo>
                    <a:pt x="643" y="499"/>
                    <a:pt x="647" y="530"/>
                    <a:pt x="643" y="566"/>
                  </a:cubicBezTo>
                  <a:cubicBezTo>
                    <a:pt x="643" y="572"/>
                    <a:pt x="622" y="590"/>
                    <a:pt x="606" y="591"/>
                  </a:cubicBezTo>
                  <a:lnTo>
                    <a:pt x="504" y="598"/>
                  </a:lnTo>
                  <a:lnTo>
                    <a:pt x="510" y="720"/>
                  </a:lnTo>
                  <a:lnTo>
                    <a:pt x="246" y="7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 name="矩形 2"/>
          <p:cNvSpPr/>
          <p:nvPr/>
        </p:nvSpPr>
        <p:spPr bwMode="auto">
          <a:xfrm>
            <a:off x="0" y="6758608"/>
            <a:ext cx="12196763" cy="99392"/>
          </a:xfrm>
          <a:prstGeom prst="rect">
            <a:avLst/>
          </a:prstGeom>
          <a:solidFill>
            <a:srgbClr val="0A97A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Tree>
    <p:extLst>
      <p:ext uri="{BB962C8B-B14F-4D97-AF65-F5344CB8AC3E}">
        <p14:creationId xmlns:p14="http://schemas.microsoft.com/office/powerpoint/2010/main" val="2369169198"/>
      </p:ext>
    </p:extLst>
  </p:cSld>
  <p:clrMapOvr>
    <a:masterClrMapping/>
  </p:clrMapOvr>
  <p:transition spd="slow" advTm="995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400" fill="hold"/>
                                        <p:tgtEl>
                                          <p:spTgt spid="27"/>
                                        </p:tgtEl>
                                        <p:attrNameLst>
                                          <p:attrName>ppt_w</p:attrName>
                                        </p:attrNameLst>
                                      </p:cBhvr>
                                      <p:tavLst>
                                        <p:tav tm="0">
                                          <p:val>
                                            <p:fltVal val="0"/>
                                          </p:val>
                                        </p:tav>
                                        <p:tav tm="100000">
                                          <p:val>
                                            <p:strVal val="#ppt_w"/>
                                          </p:val>
                                        </p:tav>
                                      </p:tavLst>
                                    </p:anim>
                                    <p:anim calcmode="lin" valueType="num">
                                      <p:cBhvr>
                                        <p:cTn id="13" dur="400" fill="hold"/>
                                        <p:tgtEl>
                                          <p:spTgt spid="27"/>
                                        </p:tgtEl>
                                        <p:attrNameLst>
                                          <p:attrName>ppt_h</p:attrName>
                                        </p:attrNameLst>
                                      </p:cBhvr>
                                      <p:tavLst>
                                        <p:tav tm="0">
                                          <p:val>
                                            <p:fltVal val="0"/>
                                          </p:val>
                                        </p:tav>
                                        <p:tav tm="100000">
                                          <p:val>
                                            <p:strVal val="#ppt_h"/>
                                          </p:val>
                                        </p:tav>
                                      </p:tavLst>
                                    </p:anim>
                                    <p:anim calcmode="lin" valueType="num">
                                      <p:cBhvr>
                                        <p:cTn id="14" dur="400" fill="hold"/>
                                        <p:tgtEl>
                                          <p:spTgt spid="27"/>
                                        </p:tgtEl>
                                        <p:attrNameLst>
                                          <p:attrName>style.rotation</p:attrName>
                                        </p:attrNameLst>
                                      </p:cBhvr>
                                      <p:tavLst>
                                        <p:tav tm="0">
                                          <p:val>
                                            <p:fltVal val="90"/>
                                          </p:val>
                                        </p:tav>
                                        <p:tav tm="100000">
                                          <p:val>
                                            <p:fltVal val="0"/>
                                          </p:val>
                                        </p:tav>
                                      </p:tavLst>
                                    </p:anim>
                                    <p:animEffect transition="in" filter="fade">
                                      <p:cBhvr>
                                        <p:cTn id="15" dur="400"/>
                                        <p:tgtEl>
                                          <p:spTgt spid="27"/>
                                        </p:tgtEl>
                                      </p:cBhvr>
                                    </p:animEffect>
                                  </p:childTnLst>
                                </p:cTn>
                              </p:par>
                            </p:childTnLst>
                          </p:cTn>
                        </p:par>
                        <p:par>
                          <p:cTn id="16" fill="hold">
                            <p:stCondLst>
                              <p:cond delay="900"/>
                            </p:stCondLst>
                            <p:childTnLst>
                              <p:par>
                                <p:cTn id="17" presetID="22" presetClass="entr" presetSubtype="8"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left)">
                                      <p:cBhvr>
                                        <p:cTn id="19" dur="500"/>
                                        <p:tgtEl>
                                          <p:spTgt spid="29"/>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wipe(left)">
                                      <p:cBhvr>
                                        <p:cTn id="22" dur="500"/>
                                        <p:tgtEl>
                                          <p:spTgt spid="28"/>
                                        </p:tgtEl>
                                      </p:cBhvr>
                                    </p:animEffect>
                                  </p:childTnLst>
                                </p:cTn>
                              </p:par>
                            </p:childTnLst>
                          </p:cTn>
                        </p:par>
                        <p:par>
                          <p:cTn id="23" fill="hold">
                            <p:stCondLst>
                              <p:cond delay="1400"/>
                            </p:stCondLst>
                            <p:childTnLst>
                              <p:par>
                                <p:cTn id="24" presetID="47" presetClass="entr" presetSubtype="0"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700"/>
                                        <p:tgtEl>
                                          <p:spTgt spid="4"/>
                                        </p:tgtEl>
                                      </p:cBhvr>
                                    </p:animEffect>
                                    <p:anim calcmode="lin" valueType="num">
                                      <p:cBhvr>
                                        <p:cTn id="27" dur="700" fill="hold"/>
                                        <p:tgtEl>
                                          <p:spTgt spid="4"/>
                                        </p:tgtEl>
                                        <p:attrNameLst>
                                          <p:attrName>ppt_x</p:attrName>
                                        </p:attrNameLst>
                                      </p:cBhvr>
                                      <p:tavLst>
                                        <p:tav tm="0">
                                          <p:val>
                                            <p:strVal val="#ppt_x"/>
                                          </p:val>
                                        </p:tav>
                                        <p:tav tm="100000">
                                          <p:val>
                                            <p:strVal val="#ppt_x"/>
                                          </p:val>
                                        </p:tav>
                                      </p:tavLst>
                                    </p:anim>
                                    <p:anim calcmode="lin" valueType="num">
                                      <p:cBhvr>
                                        <p:cTn id="28" dur="700" fill="hold"/>
                                        <p:tgtEl>
                                          <p:spTgt spid="4"/>
                                        </p:tgtEl>
                                        <p:attrNameLst>
                                          <p:attrName>ppt_y</p:attrName>
                                        </p:attrNameLst>
                                      </p:cBhvr>
                                      <p:tavLst>
                                        <p:tav tm="0">
                                          <p:val>
                                            <p:strVal val="#ppt_y-.1"/>
                                          </p:val>
                                        </p:tav>
                                        <p:tav tm="100000">
                                          <p:val>
                                            <p:strVal val="#ppt_y"/>
                                          </p:val>
                                        </p:tav>
                                      </p:tavLst>
                                    </p:anim>
                                  </p:childTnLst>
                                </p:cTn>
                              </p:par>
                            </p:childTnLst>
                          </p:cTn>
                        </p:par>
                        <p:par>
                          <p:cTn id="29" fill="hold">
                            <p:stCondLst>
                              <p:cond delay="21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45"/>
                                        </p:tgtEl>
                                        <p:attrNameLst>
                                          <p:attrName>style.visibility</p:attrName>
                                        </p:attrNameLst>
                                      </p:cBhvr>
                                      <p:to>
                                        <p:strVal val="visible"/>
                                      </p:to>
                                    </p:set>
                                    <p:anim by="(-#ppt_w*2)" calcmode="lin" valueType="num">
                                      <p:cBhvr rctx="PPT">
                                        <p:cTn id="32" dur="250" autoRev="1" fill="hold">
                                          <p:stCondLst>
                                            <p:cond delay="0"/>
                                          </p:stCondLst>
                                        </p:cTn>
                                        <p:tgtEl>
                                          <p:spTgt spid="45"/>
                                        </p:tgtEl>
                                        <p:attrNameLst>
                                          <p:attrName>ppt_w</p:attrName>
                                        </p:attrNameLst>
                                      </p:cBhvr>
                                    </p:anim>
                                    <p:anim by="(#ppt_w*0.50)" calcmode="lin" valueType="num">
                                      <p:cBhvr>
                                        <p:cTn id="33" dur="250" decel="50000" autoRev="1" fill="hold">
                                          <p:stCondLst>
                                            <p:cond delay="0"/>
                                          </p:stCondLst>
                                        </p:cTn>
                                        <p:tgtEl>
                                          <p:spTgt spid="45"/>
                                        </p:tgtEl>
                                        <p:attrNameLst>
                                          <p:attrName>ppt_x</p:attrName>
                                        </p:attrNameLst>
                                      </p:cBhvr>
                                    </p:anim>
                                    <p:anim from="(-#ppt_h/2)" to="(#ppt_y)" calcmode="lin" valueType="num">
                                      <p:cBhvr>
                                        <p:cTn id="34" dur="500" fill="hold">
                                          <p:stCondLst>
                                            <p:cond delay="0"/>
                                          </p:stCondLst>
                                        </p:cTn>
                                        <p:tgtEl>
                                          <p:spTgt spid="45"/>
                                        </p:tgtEl>
                                        <p:attrNameLst>
                                          <p:attrName>ppt_y</p:attrName>
                                        </p:attrNameLst>
                                      </p:cBhvr>
                                    </p:anim>
                                    <p:animRot by="21600000">
                                      <p:cBhvr>
                                        <p:cTn id="35" dur="500" fill="hold">
                                          <p:stCondLst>
                                            <p:cond delay="0"/>
                                          </p:stCondLst>
                                        </p:cTn>
                                        <p:tgtEl>
                                          <p:spTgt spid="45"/>
                                        </p:tgtEl>
                                        <p:attrNameLst>
                                          <p:attrName>r</p:attrName>
                                        </p:attrNameLst>
                                      </p:cBhvr>
                                    </p:animRot>
                                  </p:childTnLst>
                                </p:cTn>
                              </p:par>
                            </p:childTnLst>
                          </p:cTn>
                        </p:par>
                        <p:par>
                          <p:cTn id="36" fill="hold">
                            <p:stCondLst>
                              <p:cond delay="2750"/>
                            </p:stCondLst>
                            <p:childTnLst>
                              <p:par>
                                <p:cTn id="37" presetID="42" presetClass="entr" presetSubtype="0" fill="hold" grpId="0" nodeType="after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anim calcmode="lin" valueType="num">
                                      <p:cBhvr>
                                        <p:cTn id="40" dur="500" fill="hold"/>
                                        <p:tgtEl>
                                          <p:spTgt spid="50"/>
                                        </p:tgtEl>
                                        <p:attrNameLst>
                                          <p:attrName>ppt_x</p:attrName>
                                        </p:attrNameLst>
                                      </p:cBhvr>
                                      <p:tavLst>
                                        <p:tav tm="0">
                                          <p:val>
                                            <p:strVal val="#ppt_x"/>
                                          </p:val>
                                        </p:tav>
                                        <p:tav tm="100000">
                                          <p:val>
                                            <p:strVal val="#ppt_x"/>
                                          </p:val>
                                        </p:tav>
                                      </p:tavLst>
                                    </p:anim>
                                    <p:anim calcmode="lin" valueType="num">
                                      <p:cBhvr>
                                        <p:cTn id="41" dur="500" fill="hold"/>
                                        <p:tgtEl>
                                          <p:spTgt spid="50"/>
                                        </p:tgtEl>
                                        <p:attrNameLst>
                                          <p:attrName>ppt_y</p:attrName>
                                        </p:attrNameLst>
                                      </p:cBhvr>
                                      <p:tavLst>
                                        <p:tav tm="0">
                                          <p:val>
                                            <p:strVal val="#ppt_y+.1"/>
                                          </p:val>
                                        </p:tav>
                                        <p:tav tm="100000">
                                          <p:val>
                                            <p:strVal val="#ppt_y"/>
                                          </p:val>
                                        </p:tav>
                                      </p:tavLst>
                                    </p:anim>
                                  </p:childTnLst>
                                </p:cTn>
                              </p:par>
                            </p:childTnLst>
                          </p:cTn>
                        </p:par>
                        <p:par>
                          <p:cTn id="42" fill="hold">
                            <p:stCondLst>
                              <p:cond delay="3250"/>
                            </p:stCondLst>
                            <p:childTnLst>
                              <p:par>
                                <p:cTn id="43" presetID="47" presetClass="entr" presetSubtype="0" fill="hold" nodeType="after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700"/>
                                        <p:tgtEl>
                                          <p:spTgt spid="5"/>
                                        </p:tgtEl>
                                      </p:cBhvr>
                                    </p:animEffect>
                                    <p:anim calcmode="lin" valueType="num">
                                      <p:cBhvr>
                                        <p:cTn id="46" dur="700" fill="hold"/>
                                        <p:tgtEl>
                                          <p:spTgt spid="5"/>
                                        </p:tgtEl>
                                        <p:attrNameLst>
                                          <p:attrName>ppt_x</p:attrName>
                                        </p:attrNameLst>
                                      </p:cBhvr>
                                      <p:tavLst>
                                        <p:tav tm="0">
                                          <p:val>
                                            <p:strVal val="#ppt_x"/>
                                          </p:val>
                                        </p:tav>
                                        <p:tav tm="100000">
                                          <p:val>
                                            <p:strVal val="#ppt_x"/>
                                          </p:val>
                                        </p:tav>
                                      </p:tavLst>
                                    </p:anim>
                                    <p:anim calcmode="lin" valueType="num">
                                      <p:cBhvr>
                                        <p:cTn id="47" dur="700" fill="hold"/>
                                        <p:tgtEl>
                                          <p:spTgt spid="5"/>
                                        </p:tgtEl>
                                        <p:attrNameLst>
                                          <p:attrName>ppt_y</p:attrName>
                                        </p:attrNameLst>
                                      </p:cBhvr>
                                      <p:tavLst>
                                        <p:tav tm="0">
                                          <p:val>
                                            <p:strVal val="#ppt_y-.1"/>
                                          </p:val>
                                        </p:tav>
                                        <p:tav tm="100000">
                                          <p:val>
                                            <p:strVal val="#ppt_y"/>
                                          </p:val>
                                        </p:tav>
                                      </p:tavLst>
                                    </p:anim>
                                  </p:childTnLst>
                                </p:cTn>
                              </p:par>
                            </p:childTnLst>
                          </p:cTn>
                        </p:par>
                        <p:par>
                          <p:cTn id="48" fill="hold">
                            <p:stCondLst>
                              <p:cond delay="3950"/>
                            </p:stCondLst>
                            <p:childTnLst>
                              <p:par>
                                <p:cTn id="49" presetID="56" presetClass="entr" presetSubtype="0" fill="hold" grpId="0" nodeType="afterEffect">
                                  <p:stCondLst>
                                    <p:cond delay="0"/>
                                  </p:stCondLst>
                                  <p:iterate type="lt">
                                    <p:tmPct val="10000"/>
                                  </p:iterate>
                                  <p:childTnLst>
                                    <p:set>
                                      <p:cBhvr>
                                        <p:cTn id="50" dur="1" fill="hold">
                                          <p:stCondLst>
                                            <p:cond delay="0"/>
                                          </p:stCondLst>
                                        </p:cTn>
                                        <p:tgtEl>
                                          <p:spTgt spid="46"/>
                                        </p:tgtEl>
                                        <p:attrNameLst>
                                          <p:attrName>style.visibility</p:attrName>
                                        </p:attrNameLst>
                                      </p:cBhvr>
                                      <p:to>
                                        <p:strVal val="visible"/>
                                      </p:to>
                                    </p:set>
                                    <p:anim by="(-#ppt_w*2)" calcmode="lin" valueType="num">
                                      <p:cBhvr rctx="PPT">
                                        <p:cTn id="51" dur="250" autoRev="1" fill="hold">
                                          <p:stCondLst>
                                            <p:cond delay="0"/>
                                          </p:stCondLst>
                                        </p:cTn>
                                        <p:tgtEl>
                                          <p:spTgt spid="46"/>
                                        </p:tgtEl>
                                        <p:attrNameLst>
                                          <p:attrName>ppt_w</p:attrName>
                                        </p:attrNameLst>
                                      </p:cBhvr>
                                    </p:anim>
                                    <p:anim by="(#ppt_w*0.50)" calcmode="lin" valueType="num">
                                      <p:cBhvr>
                                        <p:cTn id="52" dur="250" decel="50000" autoRev="1" fill="hold">
                                          <p:stCondLst>
                                            <p:cond delay="0"/>
                                          </p:stCondLst>
                                        </p:cTn>
                                        <p:tgtEl>
                                          <p:spTgt spid="46"/>
                                        </p:tgtEl>
                                        <p:attrNameLst>
                                          <p:attrName>ppt_x</p:attrName>
                                        </p:attrNameLst>
                                      </p:cBhvr>
                                    </p:anim>
                                    <p:anim from="(-#ppt_h/2)" to="(#ppt_y)" calcmode="lin" valueType="num">
                                      <p:cBhvr>
                                        <p:cTn id="53" dur="500" fill="hold">
                                          <p:stCondLst>
                                            <p:cond delay="0"/>
                                          </p:stCondLst>
                                        </p:cTn>
                                        <p:tgtEl>
                                          <p:spTgt spid="46"/>
                                        </p:tgtEl>
                                        <p:attrNameLst>
                                          <p:attrName>ppt_y</p:attrName>
                                        </p:attrNameLst>
                                      </p:cBhvr>
                                    </p:anim>
                                    <p:animRot by="21600000">
                                      <p:cBhvr>
                                        <p:cTn id="54" dur="500" fill="hold">
                                          <p:stCondLst>
                                            <p:cond delay="0"/>
                                          </p:stCondLst>
                                        </p:cTn>
                                        <p:tgtEl>
                                          <p:spTgt spid="46"/>
                                        </p:tgtEl>
                                        <p:attrNameLst>
                                          <p:attrName>r</p:attrName>
                                        </p:attrNameLst>
                                      </p:cBhvr>
                                    </p:animRot>
                                  </p:childTnLst>
                                </p:cTn>
                              </p:par>
                            </p:childTnLst>
                          </p:cTn>
                        </p:par>
                        <p:par>
                          <p:cTn id="55" fill="hold">
                            <p:stCondLst>
                              <p:cond delay="4600"/>
                            </p:stCondLst>
                            <p:childTnLst>
                              <p:par>
                                <p:cTn id="56" presetID="42" presetClass="entr" presetSubtype="0" fill="hold" grpId="0" nodeType="afterEffect">
                                  <p:stCondLst>
                                    <p:cond delay="0"/>
                                  </p:stCondLst>
                                  <p:childTnLst>
                                    <p:set>
                                      <p:cBhvr>
                                        <p:cTn id="57" dur="1" fill="hold">
                                          <p:stCondLst>
                                            <p:cond delay="0"/>
                                          </p:stCondLst>
                                        </p:cTn>
                                        <p:tgtEl>
                                          <p:spTgt spid="51"/>
                                        </p:tgtEl>
                                        <p:attrNameLst>
                                          <p:attrName>style.visibility</p:attrName>
                                        </p:attrNameLst>
                                      </p:cBhvr>
                                      <p:to>
                                        <p:strVal val="visible"/>
                                      </p:to>
                                    </p:set>
                                    <p:animEffect transition="in" filter="fade">
                                      <p:cBhvr>
                                        <p:cTn id="58" dur="500"/>
                                        <p:tgtEl>
                                          <p:spTgt spid="51"/>
                                        </p:tgtEl>
                                      </p:cBhvr>
                                    </p:animEffect>
                                    <p:anim calcmode="lin" valueType="num">
                                      <p:cBhvr>
                                        <p:cTn id="59" dur="500" fill="hold"/>
                                        <p:tgtEl>
                                          <p:spTgt spid="51"/>
                                        </p:tgtEl>
                                        <p:attrNameLst>
                                          <p:attrName>ppt_x</p:attrName>
                                        </p:attrNameLst>
                                      </p:cBhvr>
                                      <p:tavLst>
                                        <p:tav tm="0">
                                          <p:val>
                                            <p:strVal val="#ppt_x"/>
                                          </p:val>
                                        </p:tav>
                                        <p:tav tm="100000">
                                          <p:val>
                                            <p:strVal val="#ppt_x"/>
                                          </p:val>
                                        </p:tav>
                                      </p:tavLst>
                                    </p:anim>
                                    <p:anim calcmode="lin" valueType="num">
                                      <p:cBhvr>
                                        <p:cTn id="60" dur="500" fill="hold"/>
                                        <p:tgtEl>
                                          <p:spTgt spid="51"/>
                                        </p:tgtEl>
                                        <p:attrNameLst>
                                          <p:attrName>ppt_y</p:attrName>
                                        </p:attrNameLst>
                                      </p:cBhvr>
                                      <p:tavLst>
                                        <p:tav tm="0">
                                          <p:val>
                                            <p:strVal val="#ppt_y+.1"/>
                                          </p:val>
                                        </p:tav>
                                        <p:tav tm="100000">
                                          <p:val>
                                            <p:strVal val="#ppt_y"/>
                                          </p:val>
                                        </p:tav>
                                      </p:tavLst>
                                    </p:anim>
                                  </p:childTnLst>
                                </p:cTn>
                              </p:par>
                            </p:childTnLst>
                          </p:cTn>
                        </p:par>
                        <p:par>
                          <p:cTn id="61" fill="hold">
                            <p:stCondLst>
                              <p:cond delay="5100"/>
                            </p:stCondLst>
                            <p:childTnLst>
                              <p:par>
                                <p:cTn id="62" presetID="47" presetClass="entr" presetSubtype="0" fill="hold"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700"/>
                                        <p:tgtEl>
                                          <p:spTgt spid="23"/>
                                        </p:tgtEl>
                                      </p:cBhvr>
                                    </p:animEffect>
                                    <p:anim calcmode="lin" valueType="num">
                                      <p:cBhvr>
                                        <p:cTn id="65" dur="700" fill="hold"/>
                                        <p:tgtEl>
                                          <p:spTgt spid="23"/>
                                        </p:tgtEl>
                                        <p:attrNameLst>
                                          <p:attrName>ppt_x</p:attrName>
                                        </p:attrNameLst>
                                      </p:cBhvr>
                                      <p:tavLst>
                                        <p:tav tm="0">
                                          <p:val>
                                            <p:strVal val="#ppt_x"/>
                                          </p:val>
                                        </p:tav>
                                        <p:tav tm="100000">
                                          <p:val>
                                            <p:strVal val="#ppt_x"/>
                                          </p:val>
                                        </p:tav>
                                      </p:tavLst>
                                    </p:anim>
                                    <p:anim calcmode="lin" valueType="num">
                                      <p:cBhvr>
                                        <p:cTn id="66" dur="700" fill="hold"/>
                                        <p:tgtEl>
                                          <p:spTgt spid="23"/>
                                        </p:tgtEl>
                                        <p:attrNameLst>
                                          <p:attrName>ppt_y</p:attrName>
                                        </p:attrNameLst>
                                      </p:cBhvr>
                                      <p:tavLst>
                                        <p:tav tm="0">
                                          <p:val>
                                            <p:strVal val="#ppt_y-.1"/>
                                          </p:val>
                                        </p:tav>
                                        <p:tav tm="100000">
                                          <p:val>
                                            <p:strVal val="#ppt_y"/>
                                          </p:val>
                                        </p:tav>
                                      </p:tavLst>
                                    </p:anim>
                                  </p:childTnLst>
                                </p:cTn>
                              </p:par>
                            </p:childTnLst>
                          </p:cTn>
                        </p:par>
                        <p:par>
                          <p:cTn id="67" fill="hold">
                            <p:stCondLst>
                              <p:cond delay="5800"/>
                            </p:stCondLst>
                            <p:childTnLst>
                              <p:par>
                                <p:cTn id="68" presetID="56" presetClass="entr" presetSubtype="0" fill="hold" grpId="0" nodeType="afterEffect">
                                  <p:stCondLst>
                                    <p:cond delay="0"/>
                                  </p:stCondLst>
                                  <p:iterate type="lt">
                                    <p:tmPct val="10000"/>
                                  </p:iterate>
                                  <p:childTnLst>
                                    <p:set>
                                      <p:cBhvr>
                                        <p:cTn id="69" dur="1" fill="hold">
                                          <p:stCondLst>
                                            <p:cond delay="0"/>
                                          </p:stCondLst>
                                        </p:cTn>
                                        <p:tgtEl>
                                          <p:spTgt spid="47"/>
                                        </p:tgtEl>
                                        <p:attrNameLst>
                                          <p:attrName>style.visibility</p:attrName>
                                        </p:attrNameLst>
                                      </p:cBhvr>
                                      <p:to>
                                        <p:strVal val="visible"/>
                                      </p:to>
                                    </p:set>
                                    <p:anim by="(-#ppt_w*2)" calcmode="lin" valueType="num">
                                      <p:cBhvr rctx="PPT">
                                        <p:cTn id="70" dur="250" autoRev="1" fill="hold">
                                          <p:stCondLst>
                                            <p:cond delay="0"/>
                                          </p:stCondLst>
                                        </p:cTn>
                                        <p:tgtEl>
                                          <p:spTgt spid="47"/>
                                        </p:tgtEl>
                                        <p:attrNameLst>
                                          <p:attrName>ppt_w</p:attrName>
                                        </p:attrNameLst>
                                      </p:cBhvr>
                                    </p:anim>
                                    <p:anim by="(#ppt_w*0.50)" calcmode="lin" valueType="num">
                                      <p:cBhvr>
                                        <p:cTn id="71" dur="250" decel="50000" autoRev="1" fill="hold">
                                          <p:stCondLst>
                                            <p:cond delay="0"/>
                                          </p:stCondLst>
                                        </p:cTn>
                                        <p:tgtEl>
                                          <p:spTgt spid="47"/>
                                        </p:tgtEl>
                                        <p:attrNameLst>
                                          <p:attrName>ppt_x</p:attrName>
                                        </p:attrNameLst>
                                      </p:cBhvr>
                                    </p:anim>
                                    <p:anim from="(-#ppt_h/2)" to="(#ppt_y)" calcmode="lin" valueType="num">
                                      <p:cBhvr>
                                        <p:cTn id="72" dur="500" fill="hold">
                                          <p:stCondLst>
                                            <p:cond delay="0"/>
                                          </p:stCondLst>
                                        </p:cTn>
                                        <p:tgtEl>
                                          <p:spTgt spid="47"/>
                                        </p:tgtEl>
                                        <p:attrNameLst>
                                          <p:attrName>ppt_y</p:attrName>
                                        </p:attrNameLst>
                                      </p:cBhvr>
                                    </p:anim>
                                    <p:animRot by="21600000">
                                      <p:cBhvr>
                                        <p:cTn id="73" dur="500" fill="hold">
                                          <p:stCondLst>
                                            <p:cond delay="0"/>
                                          </p:stCondLst>
                                        </p:cTn>
                                        <p:tgtEl>
                                          <p:spTgt spid="47"/>
                                        </p:tgtEl>
                                        <p:attrNameLst>
                                          <p:attrName>r</p:attrName>
                                        </p:attrNameLst>
                                      </p:cBhvr>
                                    </p:animRot>
                                  </p:childTnLst>
                                </p:cTn>
                              </p:par>
                            </p:childTnLst>
                          </p:cTn>
                        </p:par>
                        <p:par>
                          <p:cTn id="74" fill="hold">
                            <p:stCondLst>
                              <p:cond delay="6450"/>
                            </p:stCondLst>
                            <p:childTnLst>
                              <p:par>
                                <p:cTn id="75" presetID="42" presetClass="entr" presetSubtype="0" fill="hold" grpId="0" nodeType="afterEffect">
                                  <p:stCondLst>
                                    <p:cond delay="0"/>
                                  </p:stCondLst>
                                  <p:childTnLst>
                                    <p:set>
                                      <p:cBhvr>
                                        <p:cTn id="76" dur="1" fill="hold">
                                          <p:stCondLst>
                                            <p:cond delay="0"/>
                                          </p:stCondLst>
                                        </p:cTn>
                                        <p:tgtEl>
                                          <p:spTgt spid="52"/>
                                        </p:tgtEl>
                                        <p:attrNameLst>
                                          <p:attrName>style.visibility</p:attrName>
                                        </p:attrNameLst>
                                      </p:cBhvr>
                                      <p:to>
                                        <p:strVal val="visible"/>
                                      </p:to>
                                    </p:set>
                                    <p:animEffect transition="in" filter="fade">
                                      <p:cBhvr>
                                        <p:cTn id="77" dur="500"/>
                                        <p:tgtEl>
                                          <p:spTgt spid="52"/>
                                        </p:tgtEl>
                                      </p:cBhvr>
                                    </p:animEffect>
                                    <p:anim calcmode="lin" valueType="num">
                                      <p:cBhvr>
                                        <p:cTn id="78" dur="500" fill="hold"/>
                                        <p:tgtEl>
                                          <p:spTgt spid="52"/>
                                        </p:tgtEl>
                                        <p:attrNameLst>
                                          <p:attrName>ppt_x</p:attrName>
                                        </p:attrNameLst>
                                      </p:cBhvr>
                                      <p:tavLst>
                                        <p:tav tm="0">
                                          <p:val>
                                            <p:strVal val="#ppt_x"/>
                                          </p:val>
                                        </p:tav>
                                        <p:tav tm="100000">
                                          <p:val>
                                            <p:strVal val="#ppt_x"/>
                                          </p:val>
                                        </p:tav>
                                      </p:tavLst>
                                    </p:anim>
                                    <p:anim calcmode="lin" valueType="num">
                                      <p:cBhvr>
                                        <p:cTn id="79" dur="500" fill="hold"/>
                                        <p:tgtEl>
                                          <p:spTgt spid="52"/>
                                        </p:tgtEl>
                                        <p:attrNameLst>
                                          <p:attrName>ppt_y</p:attrName>
                                        </p:attrNameLst>
                                      </p:cBhvr>
                                      <p:tavLst>
                                        <p:tav tm="0">
                                          <p:val>
                                            <p:strVal val="#ppt_y+.1"/>
                                          </p:val>
                                        </p:tav>
                                        <p:tav tm="100000">
                                          <p:val>
                                            <p:strVal val="#ppt_y"/>
                                          </p:val>
                                        </p:tav>
                                      </p:tavLst>
                                    </p:anim>
                                  </p:childTnLst>
                                </p:cTn>
                              </p:par>
                            </p:childTnLst>
                          </p:cTn>
                        </p:par>
                        <p:par>
                          <p:cTn id="80" fill="hold">
                            <p:stCondLst>
                              <p:cond delay="6950"/>
                            </p:stCondLst>
                            <p:childTnLst>
                              <p:par>
                                <p:cTn id="81" presetID="47" presetClass="entr" presetSubtype="0" fill="hold" nodeType="afterEffect">
                                  <p:stCondLst>
                                    <p:cond delay="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700"/>
                                        <p:tgtEl>
                                          <p:spTgt spid="39"/>
                                        </p:tgtEl>
                                      </p:cBhvr>
                                    </p:animEffect>
                                    <p:anim calcmode="lin" valueType="num">
                                      <p:cBhvr>
                                        <p:cTn id="84" dur="700" fill="hold"/>
                                        <p:tgtEl>
                                          <p:spTgt spid="39"/>
                                        </p:tgtEl>
                                        <p:attrNameLst>
                                          <p:attrName>ppt_x</p:attrName>
                                        </p:attrNameLst>
                                      </p:cBhvr>
                                      <p:tavLst>
                                        <p:tav tm="0">
                                          <p:val>
                                            <p:strVal val="#ppt_x"/>
                                          </p:val>
                                        </p:tav>
                                        <p:tav tm="100000">
                                          <p:val>
                                            <p:strVal val="#ppt_x"/>
                                          </p:val>
                                        </p:tav>
                                      </p:tavLst>
                                    </p:anim>
                                    <p:anim calcmode="lin" valueType="num">
                                      <p:cBhvr>
                                        <p:cTn id="85" dur="700" fill="hold"/>
                                        <p:tgtEl>
                                          <p:spTgt spid="39"/>
                                        </p:tgtEl>
                                        <p:attrNameLst>
                                          <p:attrName>ppt_y</p:attrName>
                                        </p:attrNameLst>
                                      </p:cBhvr>
                                      <p:tavLst>
                                        <p:tav tm="0">
                                          <p:val>
                                            <p:strVal val="#ppt_y-.1"/>
                                          </p:val>
                                        </p:tav>
                                        <p:tav tm="100000">
                                          <p:val>
                                            <p:strVal val="#ppt_y"/>
                                          </p:val>
                                        </p:tav>
                                      </p:tavLst>
                                    </p:anim>
                                  </p:childTnLst>
                                </p:cTn>
                              </p:par>
                            </p:childTnLst>
                          </p:cTn>
                        </p:par>
                        <p:par>
                          <p:cTn id="86" fill="hold">
                            <p:stCondLst>
                              <p:cond delay="7650"/>
                            </p:stCondLst>
                            <p:childTnLst>
                              <p:par>
                                <p:cTn id="87" presetID="56" presetClass="entr" presetSubtype="0" fill="hold" grpId="0" nodeType="afterEffect">
                                  <p:stCondLst>
                                    <p:cond delay="0"/>
                                  </p:stCondLst>
                                  <p:iterate type="lt">
                                    <p:tmPct val="10000"/>
                                  </p:iterate>
                                  <p:childTnLst>
                                    <p:set>
                                      <p:cBhvr>
                                        <p:cTn id="88" dur="1" fill="hold">
                                          <p:stCondLst>
                                            <p:cond delay="0"/>
                                          </p:stCondLst>
                                        </p:cTn>
                                        <p:tgtEl>
                                          <p:spTgt spid="48"/>
                                        </p:tgtEl>
                                        <p:attrNameLst>
                                          <p:attrName>style.visibility</p:attrName>
                                        </p:attrNameLst>
                                      </p:cBhvr>
                                      <p:to>
                                        <p:strVal val="visible"/>
                                      </p:to>
                                    </p:set>
                                    <p:anim by="(-#ppt_w*2)" calcmode="lin" valueType="num">
                                      <p:cBhvr rctx="PPT">
                                        <p:cTn id="89" dur="250" autoRev="1" fill="hold">
                                          <p:stCondLst>
                                            <p:cond delay="0"/>
                                          </p:stCondLst>
                                        </p:cTn>
                                        <p:tgtEl>
                                          <p:spTgt spid="48"/>
                                        </p:tgtEl>
                                        <p:attrNameLst>
                                          <p:attrName>ppt_w</p:attrName>
                                        </p:attrNameLst>
                                      </p:cBhvr>
                                    </p:anim>
                                    <p:anim by="(#ppt_w*0.50)" calcmode="lin" valueType="num">
                                      <p:cBhvr>
                                        <p:cTn id="90" dur="250" decel="50000" autoRev="1" fill="hold">
                                          <p:stCondLst>
                                            <p:cond delay="0"/>
                                          </p:stCondLst>
                                        </p:cTn>
                                        <p:tgtEl>
                                          <p:spTgt spid="48"/>
                                        </p:tgtEl>
                                        <p:attrNameLst>
                                          <p:attrName>ppt_x</p:attrName>
                                        </p:attrNameLst>
                                      </p:cBhvr>
                                    </p:anim>
                                    <p:anim from="(-#ppt_h/2)" to="(#ppt_y)" calcmode="lin" valueType="num">
                                      <p:cBhvr>
                                        <p:cTn id="91" dur="500" fill="hold">
                                          <p:stCondLst>
                                            <p:cond delay="0"/>
                                          </p:stCondLst>
                                        </p:cTn>
                                        <p:tgtEl>
                                          <p:spTgt spid="48"/>
                                        </p:tgtEl>
                                        <p:attrNameLst>
                                          <p:attrName>ppt_y</p:attrName>
                                        </p:attrNameLst>
                                      </p:cBhvr>
                                    </p:anim>
                                    <p:animRot by="21600000">
                                      <p:cBhvr>
                                        <p:cTn id="92" dur="500" fill="hold">
                                          <p:stCondLst>
                                            <p:cond delay="0"/>
                                          </p:stCondLst>
                                        </p:cTn>
                                        <p:tgtEl>
                                          <p:spTgt spid="48"/>
                                        </p:tgtEl>
                                        <p:attrNameLst>
                                          <p:attrName>r</p:attrName>
                                        </p:attrNameLst>
                                      </p:cBhvr>
                                    </p:animRot>
                                  </p:childTnLst>
                                </p:cTn>
                              </p:par>
                            </p:childTnLst>
                          </p:cTn>
                        </p:par>
                        <p:par>
                          <p:cTn id="93" fill="hold">
                            <p:stCondLst>
                              <p:cond delay="8450"/>
                            </p:stCondLst>
                            <p:childTnLst>
                              <p:par>
                                <p:cTn id="94" presetID="42" presetClass="entr" presetSubtype="0" fill="hold" grpId="0" nodeType="afterEffect">
                                  <p:stCondLst>
                                    <p:cond delay="0"/>
                                  </p:stCondLst>
                                  <p:childTnLst>
                                    <p:set>
                                      <p:cBhvr>
                                        <p:cTn id="95" dur="1" fill="hold">
                                          <p:stCondLst>
                                            <p:cond delay="0"/>
                                          </p:stCondLst>
                                        </p:cTn>
                                        <p:tgtEl>
                                          <p:spTgt spid="53"/>
                                        </p:tgtEl>
                                        <p:attrNameLst>
                                          <p:attrName>style.visibility</p:attrName>
                                        </p:attrNameLst>
                                      </p:cBhvr>
                                      <p:to>
                                        <p:strVal val="visible"/>
                                      </p:to>
                                    </p:set>
                                    <p:animEffect transition="in" filter="fade">
                                      <p:cBhvr>
                                        <p:cTn id="96" dur="500"/>
                                        <p:tgtEl>
                                          <p:spTgt spid="53"/>
                                        </p:tgtEl>
                                      </p:cBhvr>
                                    </p:animEffect>
                                    <p:anim calcmode="lin" valueType="num">
                                      <p:cBhvr>
                                        <p:cTn id="97" dur="500" fill="hold"/>
                                        <p:tgtEl>
                                          <p:spTgt spid="53"/>
                                        </p:tgtEl>
                                        <p:attrNameLst>
                                          <p:attrName>ppt_x</p:attrName>
                                        </p:attrNameLst>
                                      </p:cBhvr>
                                      <p:tavLst>
                                        <p:tav tm="0">
                                          <p:val>
                                            <p:strVal val="#ppt_x"/>
                                          </p:val>
                                        </p:tav>
                                        <p:tav tm="100000">
                                          <p:val>
                                            <p:strVal val="#ppt_x"/>
                                          </p:val>
                                        </p:tav>
                                      </p:tavLst>
                                    </p:anim>
                                    <p:anim calcmode="lin" valueType="num">
                                      <p:cBhvr>
                                        <p:cTn id="98" dur="5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45" grpId="0"/>
      <p:bldP spid="46" grpId="0"/>
      <p:bldP spid="47" grpId="0"/>
      <p:bldP spid="48" grpId="0"/>
      <p:bldP spid="50" grpId="0"/>
      <p:bldP spid="51" grpId="0"/>
      <p:bldP spid="52" grpId="0"/>
      <p:bldP spid="5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3000" b="-3000"/>
          </a:stretch>
        </a:blipFill>
        <a:effectLst/>
      </p:bgPr>
    </p:bg>
    <p:spTree>
      <p:nvGrpSpPr>
        <p:cNvPr id="1" name=""/>
        <p:cNvGrpSpPr/>
        <p:nvPr/>
      </p:nvGrpSpPr>
      <p:grpSpPr>
        <a:xfrm>
          <a:off x="0" y="0"/>
          <a:ext cx="0" cy="0"/>
          <a:chOff x="0" y="0"/>
          <a:chExt cx="0" cy="0"/>
        </a:xfrm>
      </p:grpSpPr>
      <p:sp>
        <p:nvSpPr>
          <p:cNvPr id="5" name="Rectangle 5"/>
          <p:cNvSpPr>
            <a:spLocks noChangeArrowheads="1"/>
          </p:cNvSpPr>
          <p:nvPr/>
        </p:nvSpPr>
        <p:spPr bwMode="auto">
          <a:xfrm>
            <a:off x="-22299" y="2164257"/>
            <a:ext cx="2736304" cy="2529486"/>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Oval 9"/>
          <p:cNvSpPr>
            <a:spLocks noChangeArrowheads="1"/>
          </p:cNvSpPr>
          <p:nvPr/>
        </p:nvSpPr>
        <p:spPr bwMode="auto">
          <a:xfrm>
            <a:off x="769789" y="2896550"/>
            <a:ext cx="1100664" cy="1108514"/>
          </a:xfrm>
          <a:prstGeom prst="ellipse">
            <a:avLst/>
          </a:prstGeom>
          <a:solidFill>
            <a:srgbClr val="FFFFFF"/>
          </a:solidFill>
          <a:ln w="1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3" name="TextBox 42"/>
          <p:cNvSpPr txBox="1"/>
          <p:nvPr/>
        </p:nvSpPr>
        <p:spPr>
          <a:xfrm>
            <a:off x="2960414" y="3576598"/>
            <a:ext cx="6234311" cy="1138773"/>
          </a:xfrm>
          <a:prstGeom prst="rect">
            <a:avLst/>
          </a:prstGeom>
          <a:noFill/>
        </p:spPr>
        <p:txBody>
          <a:bodyPr wrap="square" rtlCol="0">
            <a:spAutoFit/>
          </a:bodyPr>
          <a:lstStyle/>
          <a:p>
            <a:r>
              <a:rPr lang="zh-CN" altLang="en-US" sz="6800" b="1" dirty="0" smtClean="0">
                <a:solidFill>
                  <a:schemeClr val="accent1"/>
                </a:solidFill>
                <a:latin typeface="+mj-ea"/>
                <a:ea typeface="+mj-ea"/>
              </a:rPr>
              <a:t>工作回顾</a:t>
            </a:r>
            <a:endParaRPr lang="zh-CN" altLang="en-US" sz="6800" b="1" dirty="0">
              <a:solidFill>
                <a:schemeClr val="accent1"/>
              </a:solidFill>
              <a:latin typeface="+mj-ea"/>
              <a:ea typeface="+mj-ea"/>
            </a:endParaRPr>
          </a:p>
        </p:txBody>
      </p:sp>
      <p:sp>
        <p:nvSpPr>
          <p:cNvPr id="44" name="TextBox 43"/>
          <p:cNvSpPr txBox="1"/>
          <p:nvPr/>
        </p:nvSpPr>
        <p:spPr>
          <a:xfrm>
            <a:off x="3002038" y="2780314"/>
            <a:ext cx="1595958" cy="646331"/>
          </a:xfrm>
          <a:prstGeom prst="rect">
            <a:avLst/>
          </a:prstGeom>
          <a:noFill/>
        </p:spPr>
        <p:txBody>
          <a:bodyPr wrap="square" rtlCol="0">
            <a:spAutoFit/>
          </a:bodyPr>
          <a:lstStyle/>
          <a:p>
            <a:r>
              <a:rPr lang="en-US" altLang="zh-CN" sz="3600" dirty="0" smtClean="0">
                <a:solidFill>
                  <a:schemeClr val="accent1"/>
                </a:solidFill>
                <a:latin typeface="+mn-ea"/>
                <a:ea typeface="+mn-ea"/>
              </a:rPr>
              <a:t>Part 1</a:t>
            </a:r>
            <a:endParaRPr lang="zh-CN" altLang="en-US" sz="3600" dirty="0">
              <a:solidFill>
                <a:schemeClr val="accent1"/>
              </a:solidFill>
              <a:latin typeface="+mn-ea"/>
              <a:ea typeface="+mn-ea"/>
            </a:endParaRPr>
          </a:p>
        </p:txBody>
      </p:sp>
      <p:sp>
        <p:nvSpPr>
          <p:cNvPr id="53" name="Freeform 40"/>
          <p:cNvSpPr>
            <a:spLocks noEditPoints="1"/>
          </p:cNvSpPr>
          <p:nvPr/>
        </p:nvSpPr>
        <p:spPr bwMode="auto">
          <a:xfrm>
            <a:off x="927608" y="3188620"/>
            <a:ext cx="785026" cy="524374"/>
          </a:xfrm>
          <a:custGeom>
            <a:avLst/>
            <a:gdLst>
              <a:gd name="T0" fmla="*/ 544 w 564"/>
              <a:gd name="T1" fmla="*/ 27 h 376"/>
              <a:gd name="T2" fmla="*/ 544 w 564"/>
              <a:gd name="T3" fmla="*/ 309 h 376"/>
              <a:gd name="T4" fmla="*/ 536 w 564"/>
              <a:gd name="T5" fmla="*/ 309 h 376"/>
              <a:gd name="T6" fmla="*/ 518 w 564"/>
              <a:gd name="T7" fmla="*/ 308 h 376"/>
              <a:gd name="T8" fmla="*/ 285 w 564"/>
              <a:gd name="T9" fmla="*/ 367 h 376"/>
              <a:gd name="T10" fmla="*/ 282 w 564"/>
              <a:gd name="T11" fmla="*/ 368 h 376"/>
              <a:gd name="T12" fmla="*/ 279 w 564"/>
              <a:gd name="T13" fmla="*/ 367 h 376"/>
              <a:gd name="T14" fmla="*/ 46 w 564"/>
              <a:gd name="T15" fmla="*/ 308 h 376"/>
              <a:gd name="T16" fmla="*/ 28 w 564"/>
              <a:gd name="T17" fmla="*/ 309 h 376"/>
              <a:gd name="T18" fmla="*/ 20 w 564"/>
              <a:gd name="T19" fmla="*/ 309 h 376"/>
              <a:gd name="T20" fmla="*/ 20 w 564"/>
              <a:gd name="T21" fmla="*/ 27 h 376"/>
              <a:gd name="T22" fmla="*/ 0 w 564"/>
              <a:gd name="T23" fmla="*/ 27 h 376"/>
              <a:gd name="T24" fmla="*/ 0 w 564"/>
              <a:gd name="T25" fmla="*/ 320 h 376"/>
              <a:gd name="T26" fmla="*/ 282 w 564"/>
              <a:gd name="T27" fmla="*/ 376 h 376"/>
              <a:gd name="T28" fmla="*/ 564 w 564"/>
              <a:gd name="T29" fmla="*/ 320 h 376"/>
              <a:gd name="T30" fmla="*/ 564 w 564"/>
              <a:gd name="T31" fmla="*/ 27 h 376"/>
              <a:gd name="T32" fmla="*/ 544 w 564"/>
              <a:gd name="T33" fmla="*/ 27 h 376"/>
              <a:gd name="T34" fmla="*/ 272 w 564"/>
              <a:gd name="T35" fmla="*/ 319 h 376"/>
              <a:gd name="T36" fmla="*/ 272 w 564"/>
              <a:gd name="T37" fmla="*/ 63 h 376"/>
              <a:gd name="T38" fmla="*/ 77 w 564"/>
              <a:gd name="T39" fmla="*/ 1 h 376"/>
              <a:gd name="T40" fmla="*/ 77 w 564"/>
              <a:gd name="T41" fmla="*/ 269 h 376"/>
              <a:gd name="T42" fmla="*/ 84 w 564"/>
              <a:gd name="T43" fmla="*/ 269 h 376"/>
              <a:gd name="T44" fmla="*/ 272 w 564"/>
              <a:gd name="T45" fmla="*/ 319 h 376"/>
              <a:gd name="T46" fmla="*/ 487 w 564"/>
              <a:gd name="T47" fmla="*/ 269 h 376"/>
              <a:gd name="T48" fmla="*/ 487 w 564"/>
              <a:gd name="T49" fmla="*/ 1 h 376"/>
              <a:gd name="T50" fmla="*/ 292 w 564"/>
              <a:gd name="T51" fmla="*/ 63 h 376"/>
              <a:gd name="T52" fmla="*/ 292 w 564"/>
              <a:gd name="T53" fmla="*/ 319 h 376"/>
              <a:gd name="T54" fmla="*/ 480 w 564"/>
              <a:gd name="T55" fmla="*/ 269 h 376"/>
              <a:gd name="T56" fmla="*/ 487 w 564"/>
              <a:gd name="T57" fmla="*/ 269 h 376"/>
              <a:gd name="T58" fmla="*/ 282 w 564"/>
              <a:gd name="T59" fmla="*/ 361 h 376"/>
              <a:gd name="T60" fmla="*/ 531 w 564"/>
              <a:gd name="T61" fmla="*/ 302 h 376"/>
              <a:gd name="T62" fmla="*/ 531 w 564"/>
              <a:gd name="T63" fmla="*/ 5 h 376"/>
              <a:gd name="T64" fmla="*/ 501 w 564"/>
              <a:gd name="T65" fmla="*/ 5 h 376"/>
              <a:gd name="T66" fmla="*/ 501 w 564"/>
              <a:gd name="T67" fmla="*/ 283 h 376"/>
              <a:gd name="T68" fmla="*/ 493 w 564"/>
              <a:gd name="T69" fmla="*/ 282 h 376"/>
              <a:gd name="T70" fmla="*/ 478 w 564"/>
              <a:gd name="T71" fmla="*/ 282 h 376"/>
              <a:gd name="T72" fmla="*/ 287 w 564"/>
              <a:gd name="T73" fmla="*/ 337 h 376"/>
              <a:gd name="T74" fmla="*/ 282 w 564"/>
              <a:gd name="T75" fmla="*/ 340 h 376"/>
              <a:gd name="T76" fmla="*/ 277 w 564"/>
              <a:gd name="T77" fmla="*/ 337 h 376"/>
              <a:gd name="T78" fmla="*/ 86 w 564"/>
              <a:gd name="T79" fmla="*/ 282 h 376"/>
              <a:gd name="T80" fmla="*/ 71 w 564"/>
              <a:gd name="T81" fmla="*/ 282 h 376"/>
              <a:gd name="T82" fmla="*/ 63 w 564"/>
              <a:gd name="T83" fmla="*/ 283 h 376"/>
              <a:gd name="T84" fmla="*/ 63 w 564"/>
              <a:gd name="T85" fmla="*/ 5 h 376"/>
              <a:gd name="T86" fmla="*/ 33 w 564"/>
              <a:gd name="T87" fmla="*/ 5 h 376"/>
              <a:gd name="T88" fmla="*/ 33 w 564"/>
              <a:gd name="T89" fmla="*/ 302 h 376"/>
              <a:gd name="T90" fmla="*/ 282 w 564"/>
              <a:gd name="T91" fmla="*/ 361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4" h="376">
                <a:moveTo>
                  <a:pt x="544" y="27"/>
                </a:moveTo>
                <a:lnTo>
                  <a:pt x="544" y="309"/>
                </a:lnTo>
                <a:lnTo>
                  <a:pt x="536" y="309"/>
                </a:lnTo>
                <a:cubicBezTo>
                  <a:pt x="530" y="308"/>
                  <a:pt x="524" y="308"/>
                  <a:pt x="518" y="308"/>
                </a:cubicBezTo>
                <a:cubicBezTo>
                  <a:pt x="440" y="308"/>
                  <a:pt x="357" y="329"/>
                  <a:pt x="285" y="367"/>
                </a:cubicBezTo>
                <a:lnTo>
                  <a:pt x="282" y="368"/>
                </a:lnTo>
                <a:lnTo>
                  <a:pt x="279" y="367"/>
                </a:lnTo>
                <a:cubicBezTo>
                  <a:pt x="207" y="329"/>
                  <a:pt x="124" y="308"/>
                  <a:pt x="46" y="308"/>
                </a:cubicBezTo>
                <a:cubicBezTo>
                  <a:pt x="40" y="308"/>
                  <a:pt x="34" y="308"/>
                  <a:pt x="28" y="309"/>
                </a:cubicBezTo>
                <a:lnTo>
                  <a:pt x="20" y="309"/>
                </a:lnTo>
                <a:lnTo>
                  <a:pt x="20" y="27"/>
                </a:lnTo>
                <a:cubicBezTo>
                  <a:pt x="13" y="27"/>
                  <a:pt x="6" y="27"/>
                  <a:pt x="0" y="27"/>
                </a:cubicBezTo>
                <a:lnTo>
                  <a:pt x="0" y="320"/>
                </a:lnTo>
                <a:cubicBezTo>
                  <a:pt x="94" y="317"/>
                  <a:pt x="194" y="338"/>
                  <a:pt x="282" y="376"/>
                </a:cubicBezTo>
                <a:cubicBezTo>
                  <a:pt x="370" y="338"/>
                  <a:pt x="470" y="317"/>
                  <a:pt x="564" y="320"/>
                </a:cubicBezTo>
                <a:lnTo>
                  <a:pt x="564" y="27"/>
                </a:lnTo>
                <a:cubicBezTo>
                  <a:pt x="558" y="27"/>
                  <a:pt x="551" y="27"/>
                  <a:pt x="544" y="27"/>
                </a:cubicBezTo>
                <a:close/>
                <a:moveTo>
                  <a:pt x="272" y="319"/>
                </a:moveTo>
                <a:lnTo>
                  <a:pt x="272" y="63"/>
                </a:lnTo>
                <a:cubicBezTo>
                  <a:pt x="212" y="22"/>
                  <a:pt x="142" y="0"/>
                  <a:pt x="77" y="1"/>
                </a:cubicBezTo>
                <a:lnTo>
                  <a:pt x="77" y="269"/>
                </a:lnTo>
                <a:cubicBezTo>
                  <a:pt x="79" y="269"/>
                  <a:pt x="82" y="269"/>
                  <a:pt x="84" y="269"/>
                </a:cubicBezTo>
                <a:cubicBezTo>
                  <a:pt x="147" y="269"/>
                  <a:pt x="214" y="287"/>
                  <a:pt x="272" y="319"/>
                </a:cubicBezTo>
                <a:close/>
                <a:moveTo>
                  <a:pt x="487" y="269"/>
                </a:moveTo>
                <a:lnTo>
                  <a:pt x="487" y="1"/>
                </a:lnTo>
                <a:cubicBezTo>
                  <a:pt x="422" y="0"/>
                  <a:pt x="352" y="22"/>
                  <a:pt x="292" y="63"/>
                </a:cubicBezTo>
                <a:lnTo>
                  <a:pt x="292" y="319"/>
                </a:lnTo>
                <a:cubicBezTo>
                  <a:pt x="350" y="287"/>
                  <a:pt x="417" y="269"/>
                  <a:pt x="480" y="269"/>
                </a:cubicBezTo>
                <a:cubicBezTo>
                  <a:pt x="482" y="269"/>
                  <a:pt x="485" y="269"/>
                  <a:pt x="487" y="269"/>
                </a:cubicBezTo>
                <a:close/>
                <a:moveTo>
                  <a:pt x="282" y="361"/>
                </a:moveTo>
                <a:cubicBezTo>
                  <a:pt x="362" y="318"/>
                  <a:pt x="451" y="299"/>
                  <a:pt x="531" y="302"/>
                </a:cubicBezTo>
                <a:lnTo>
                  <a:pt x="531" y="5"/>
                </a:lnTo>
                <a:cubicBezTo>
                  <a:pt x="521" y="5"/>
                  <a:pt x="511" y="5"/>
                  <a:pt x="501" y="5"/>
                </a:cubicBezTo>
                <a:lnTo>
                  <a:pt x="501" y="283"/>
                </a:lnTo>
                <a:lnTo>
                  <a:pt x="493" y="282"/>
                </a:lnTo>
                <a:cubicBezTo>
                  <a:pt x="488" y="282"/>
                  <a:pt x="483" y="282"/>
                  <a:pt x="478" y="282"/>
                </a:cubicBezTo>
                <a:cubicBezTo>
                  <a:pt x="414" y="282"/>
                  <a:pt x="346" y="301"/>
                  <a:pt x="287" y="337"/>
                </a:cubicBezTo>
                <a:lnTo>
                  <a:pt x="282" y="340"/>
                </a:lnTo>
                <a:lnTo>
                  <a:pt x="277" y="337"/>
                </a:lnTo>
                <a:cubicBezTo>
                  <a:pt x="218" y="301"/>
                  <a:pt x="150" y="282"/>
                  <a:pt x="86" y="282"/>
                </a:cubicBezTo>
                <a:cubicBezTo>
                  <a:pt x="81" y="282"/>
                  <a:pt x="76" y="282"/>
                  <a:pt x="71" y="282"/>
                </a:cubicBezTo>
                <a:lnTo>
                  <a:pt x="63" y="283"/>
                </a:lnTo>
                <a:lnTo>
                  <a:pt x="63" y="5"/>
                </a:lnTo>
                <a:cubicBezTo>
                  <a:pt x="53" y="5"/>
                  <a:pt x="43" y="5"/>
                  <a:pt x="33" y="5"/>
                </a:cubicBezTo>
                <a:lnTo>
                  <a:pt x="33" y="302"/>
                </a:lnTo>
                <a:cubicBezTo>
                  <a:pt x="113" y="299"/>
                  <a:pt x="202" y="318"/>
                  <a:pt x="282" y="361"/>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512777197"/>
      </p:ext>
    </p:extLst>
  </p:cSld>
  <p:clrMapOvr>
    <a:masterClrMapping/>
  </p:clrMapOvr>
  <p:transition spd="slow" advTm="433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Effect transition="in" filter="fade">
                                      <p:cBhvr>
                                        <p:cTn id="13" dur="500"/>
                                        <p:tgtEl>
                                          <p:spTgt spid="13"/>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p:cTn id="17" dur="500" fill="hold"/>
                                        <p:tgtEl>
                                          <p:spTgt spid="53"/>
                                        </p:tgtEl>
                                        <p:attrNameLst>
                                          <p:attrName>ppt_w</p:attrName>
                                        </p:attrNameLst>
                                      </p:cBhvr>
                                      <p:tavLst>
                                        <p:tav tm="0">
                                          <p:val>
                                            <p:fltVal val="0"/>
                                          </p:val>
                                        </p:tav>
                                        <p:tav tm="100000">
                                          <p:val>
                                            <p:strVal val="#ppt_w"/>
                                          </p:val>
                                        </p:tav>
                                      </p:tavLst>
                                    </p:anim>
                                    <p:anim calcmode="lin" valueType="num">
                                      <p:cBhvr>
                                        <p:cTn id="18" dur="500" fill="hold"/>
                                        <p:tgtEl>
                                          <p:spTgt spid="53"/>
                                        </p:tgtEl>
                                        <p:attrNameLst>
                                          <p:attrName>ppt_h</p:attrName>
                                        </p:attrNameLst>
                                      </p:cBhvr>
                                      <p:tavLst>
                                        <p:tav tm="0">
                                          <p:val>
                                            <p:fltVal val="0"/>
                                          </p:val>
                                        </p:tav>
                                        <p:tav tm="100000">
                                          <p:val>
                                            <p:strVal val="#ppt_h"/>
                                          </p:val>
                                        </p:tav>
                                      </p:tavLst>
                                    </p:anim>
                                    <p:anim calcmode="lin" valueType="num">
                                      <p:cBhvr>
                                        <p:cTn id="19" dur="500" fill="hold"/>
                                        <p:tgtEl>
                                          <p:spTgt spid="53"/>
                                        </p:tgtEl>
                                        <p:attrNameLst>
                                          <p:attrName>style.rotation</p:attrName>
                                        </p:attrNameLst>
                                      </p:cBhvr>
                                      <p:tavLst>
                                        <p:tav tm="0">
                                          <p:val>
                                            <p:fltVal val="90"/>
                                          </p:val>
                                        </p:tav>
                                        <p:tav tm="100000">
                                          <p:val>
                                            <p:fltVal val="0"/>
                                          </p:val>
                                        </p:tav>
                                      </p:tavLst>
                                    </p:anim>
                                    <p:animEffect transition="in" filter="fade">
                                      <p:cBhvr>
                                        <p:cTn id="20" dur="500"/>
                                        <p:tgtEl>
                                          <p:spTgt spid="53"/>
                                        </p:tgtEl>
                                      </p:cBhvr>
                                    </p:animEffect>
                                  </p:childTnLst>
                                </p:cTn>
                              </p:par>
                              <p:par>
                                <p:cTn id="21" presetID="8" presetClass="emph" presetSubtype="0" fill="hold" grpId="1" nodeType="withEffect">
                                  <p:stCondLst>
                                    <p:cond delay="0"/>
                                  </p:stCondLst>
                                  <p:childTnLst>
                                    <p:animRot by="21600000">
                                      <p:cBhvr>
                                        <p:cTn id="22" dur="500" fill="hold"/>
                                        <p:tgtEl>
                                          <p:spTgt spid="53"/>
                                        </p:tgtEl>
                                        <p:attrNameLst>
                                          <p:attrName>r</p:attrName>
                                        </p:attrNameLst>
                                      </p:cBhvr>
                                    </p:animRot>
                                  </p:childTnLst>
                                </p:cTn>
                              </p:par>
                            </p:childTnLst>
                          </p:cTn>
                        </p:par>
                        <p:par>
                          <p:cTn id="23" fill="hold">
                            <p:stCondLst>
                              <p:cond delay="1500"/>
                            </p:stCondLst>
                            <p:childTnLst>
                              <p:par>
                                <p:cTn id="24" presetID="31" presetClass="entr" presetSubtype="0" fill="hold" grpId="0" nodeType="afterEffect">
                                  <p:stCondLst>
                                    <p:cond delay="0"/>
                                  </p:stCondLst>
                                  <p:childTnLst>
                                    <p:set>
                                      <p:cBhvr>
                                        <p:cTn id="25" dur="1" fill="hold">
                                          <p:stCondLst>
                                            <p:cond delay="0"/>
                                          </p:stCondLst>
                                        </p:cTn>
                                        <p:tgtEl>
                                          <p:spTgt spid="44"/>
                                        </p:tgtEl>
                                        <p:attrNameLst>
                                          <p:attrName>style.visibility</p:attrName>
                                        </p:attrNameLst>
                                      </p:cBhvr>
                                      <p:to>
                                        <p:strVal val="visible"/>
                                      </p:to>
                                    </p:set>
                                    <p:anim calcmode="lin" valueType="num">
                                      <p:cBhvr>
                                        <p:cTn id="26" dur="400" fill="hold"/>
                                        <p:tgtEl>
                                          <p:spTgt spid="44"/>
                                        </p:tgtEl>
                                        <p:attrNameLst>
                                          <p:attrName>ppt_w</p:attrName>
                                        </p:attrNameLst>
                                      </p:cBhvr>
                                      <p:tavLst>
                                        <p:tav tm="0">
                                          <p:val>
                                            <p:fltVal val="0"/>
                                          </p:val>
                                        </p:tav>
                                        <p:tav tm="100000">
                                          <p:val>
                                            <p:strVal val="#ppt_w"/>
                                          </p:val>
                                        </p:tav>
                                      </p:tavLst>
                                    </p:anim>
                                    <p:anim calcmode="lin" valueType="num">
                                      <p:cBhvr>
                                        <p:cTn id="27" dur="400" fill="hold"/>
                                        <p:tgtEl>
                                          <p:spTgt spid="44"/>
                                        </p:tgtEl>
                                        <p:attrNameLst>
                                          <p:attrName>ppt_h</p:attrName>
                                        </p:attrNameLst>
                                      </p:cBhvr>
                                      <p:tavLst>
                                        <p:tav tm="0">
                                          <p:val>
                                            <p:fltVal val="0"/>
                                          </p:val>
                                        </p:tav>
                                        <p:tav tm="100000">
                                          <p:val>
                                            <p:strVal val="#ppt_h"/>
                                          </p:val>
                                        </p:tav>
                                      </p:tavLst>
                                    </p:anim>
                                    <p:anim calcmode="lin" valueType="num">
                                      <p:cBhvr>
                                        <p:cTn id="28" dur="400" fill="hold"/>
                                        <p:tgtEl>
                                          <p:spTgt spid="44"/>
                                        </p:tgtEl>
                                        <p:attrNameLst>
                                          <p:attrName>style.rotation</p:attrName>
                                        </p:attrNameLst>
                                      </p:cBhvr>
                                      <p:tavLst>
                                        <p:tav tm="0">
                                          <p:val>
                                            <p:fltVal val="90"/>
                                          </p:val>
                                        </p:tav>
                                        <p:tav tm="100000">
                                          <p:val>
                                            <p:fltVal val="0"/>
                                          </p:val>
                                        </p:tav>
                                      </p:tavLst>
                                    </p:anim>
                                    <p:animEffect transition="in" filter="fade">
                                      <p:cBhvr>
                                        <p:cTn id="29" dur="400"/>
                                        <p:tgtEl>
                                          <p:spTgt spid="44"/>
                                        </p:tgtEl>
                                      </p:cBhvr>
                                    </p:animEffect>
                                  </p:childTnLst>
                                </p:cTn>
                              </p:par>
                            </p:childTnLst>
                          </p:cTn>
                        </p:par>
                        <p:par>
                          <p:cTn id="30" fill="hold">
                            <p:stCondLst>
                              <p:cond delay="19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43"/>
                                        </p:tgtEl>
                                        <p:attrNameLst>
                                          <p:attrName>style.visibility</p:attrName>
                                        </p:attrNameLst>
                                      </p:cBhvr>
                                      <p:to>
                                        <p:strVal val="visible"/>
                                      </p:to>
                                    </p:set>
                                    <p:anim by="(-#ppt_w*2)" calcmode="lin" valueType="num">
                                      <p:cBhvr rctx="PPT">
                                        <p:cTn id="33" dur="250" autoRev="1" fill="hold">
                                          <p:stCondLst>
                                            <p:cond delay="0"/>
                                          </p:stCondLst>
                                        </p:cTn>
                                        <p:tgtEl>
                                          <p:spTgt spid="43"/>
                                        </p:tgtEl>
                                        <p:attrNameLst>
                                          <p:attrName>ppt_w</p:attrName>
                                        </p:attrNameLst>
                                      </p:cBhvr>
                                    </p:anim>
                                    <p:anim by="(#ppt_w*0.50)" calcmode="lin" valueType="num">
                                      <p:cBhvr>
                                        <p:cTn id="34" dur="250" decel="50000" autoRev="1" fill="hold">
                                          <p:stCondLst>
                                            <p:cond delay="0"/>
                                          </p:stCondLst>
                                        </p:cTn>
                                        <p:tgtEl>
                                          <p:spTgt spid="43"/>
                                        </p:tgtEl>
                                        <p:attrNameLst>
                                          <p:attrName>ppt_x</p:attrName>
                                        </p:attrNameLst>
                                      </p:cBhvr>
                                    </p:anim>
                                    <p:anim from="(-#ppt_h/2)" to="(#ppt_y)" calcmode="lin" valueType="num">
                                      <p:cBhvr>
                                        <p:cTn id="35" dur="500" fill="hold">
                                          <p:stCondLst>
                                            <p:cond delay="0"/>
                                          </p:stCondLst>
                                        </p:cTn>
                                        <p:tgtEl>
                                          <p:spTgt spid="43"/>
                                        </p:tgtEl>
                                        <p:attrNameLst>
                                          <p:attrName>ppt_y</p:attrName>
                                        </p:attrNameLst>
                                      </p:cBhvr>
                                    </p:anim>
                                    <p:animRot by="21600000">
                                      <p:cBhvr>
                                        <p:cTn id="36" dur="500" fill="hold">
                                          <p:stCondLst>
                                            <p:cond delay="0"/>
                                          </p:stCondLst>
                                        </p:cTn>
                                        <p:tgtEl>
                                          <p:spTgt spid="4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P spid="43" grpId="0"/>
      <p:bldP spid="44" grpId="0"/>
      <p:bldP spid="53" grpId="0" animBg="1"/>
      <p:bldP spid="53"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1" y="323945"/>
            <a:ext cx="5976664"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a:solidFill>
                  <a:schemeClr val="accent1"/>
                </a:solidFill>
                <a:latin typeface="微软雅黑"/>
                <a:ea typeface="微软雅黑"/>
              </a:rPr>
              <a:t>工作</a:t>
            </a:r>
            <a:r>
              <a:rPr lang="zh-CN" altLang="en-US" b="1" dirty="0" smtClean="0">
                <a:solidFill>
                  <a:schemeClr val="accent1"/>
                </a:solidFill>
                <a:latin typeface="微软雅黑"/>
                <a:ea typeface="微软雅黑"/>
              </a:rPr>
              <a:t>岗位及职责</a:t>
            </a:r>
            <a:endParaRPr lang="zh-CN" altLang="en-US" b="1" dirty="0">
              <a:solidFill>
                <a:schemeClr val="accent1"/>
              </a:solidFill>
              <a:latin typeface="微软雅黑"/>
              <a:ea typeface="微软雅黑"/>
            </a:endParaRPr>
          </a:p>
        </p:txBody>
      </p:sp>
      <p:sp>
        <p:nvSpPr>
          <p:cNvPr id="5" name="Freeform 5"/>
          <p:cNvSpPr>
            <a:spLocks/>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6"/>
          <p:cNvSpPr>
            <a:spLocks/>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Oval 7"/>
          <p:cNvSpPr>
            <a:spLocks noChangeArrowheads="1"/>
          </p:cNvSpPr>
          <p:nvPr/>
        </p:nvSpPr>
        <p:spPr bwMode="auto">
          <a:xfrm>
            <a:off x="3387385" y="2678113"/>
            <a:ext cx="831850" cy="830262"/>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Oval 6"/>
          <p:cNvSpPr>
            <a:spLocks noChangeArrowheads="1"/>
          </p:cNvSpPr>
          <p:nvPr/>
        </p:nvSpPr>
        <p:spPr bwMode="auto">
          <a:xfrm>
            <a:off x="2871448" y="1484313"/>
            <a:ext cx="831850" cy="831850"/>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13"/>
          <p:cNvSpPr>
            <a:spLocks/>
          </p:cNvSpPr>
          <p:nvPr/>
        </p:nvSpPr>
        <p:spPr bwMode="auto">
          <a:xfrm>
            <a:off x="3431835" y="1978025"/>
            <a:ext cx="30162" cy="3175"/>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Oval 9"/>
          <p:cNvSpPr>
            <a:spLocks noChangeArrowheads="1"/>
          </p:cNvSpPr>
          <p:nvPr/>
        </p:nvSpPr>
        <p:spPr bwMode="auto">
          <a:xfrm>
            <a:off x="3387385" y="4133850"/>
            <a:ext cx="831850" cy="831850"/>
          </a:xfrm>
          <a:prstGeom prst="ellipse">
            <a:avLst/>
          </a:pr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Oval 8"/>
          <p:cNvSpPr>
            <a:spLocks noChangeArrowheads="1"/>
          </p:cNvSpPr>
          <p:nvPr/>
        </p:nvSpPr>
        <p:spPr bwMode="auto">
          <a:xfrm>
            <a:off x="2871448" y="5327650"/>
            <a:ext cx="831850" cy="830262"/>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Oval 5"/>
          <p:cNvSpPr>
            <a:spLocks noChangeArrowheads="1"/>
          </p:cNvSpPr>
          <p:nvPr/>
        </p:nvSpPr>
        <p:spPr bwMode="auto">
          <a:xfrm>
            <a:off x="804632" y="2727435"/>
            <a:ext cx="2377858" cy="2377856"/>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TextBox 26"/>
          <p:cNvSpPr txBox="1"/>
          <p:nvPr/>
        </p:nvSpPr>
        <p:spPr>
          <a:xfrm>
            <a:off x="1138467" y="4240336"/>
            <a:ext cx="1755776" cy="523220"/>
          </a:xfrm>
          <a:prstGeom prst="rect">
            <a:avLst/>
          </a:prstGeom>
          <a:noFill/>
        </p:spPr>
        <p:txBody>
          <a:bodyPr wrap="square" rtlCol="0">
            <a:spAutoFit/>
          </a:bodyPr>
          <a:lstStyle/>
          <a:p>
            <a:pPr algn="ctr"/>
            <a:r>
              <a:rPr lang="zh-CN" altLang="en-US" sz="2800" b="1" dirty="0" smtClean="0">
                <a:solidFill>
                  <a:schemeClr val="accent2"/>
                </a:solidFill>
                <a:latin typeface="+mj-ea"/>
                <a:ea typeface="+mj-ea"/>
              </a:rPr>
              <a:t>行政助理</a:t>
            </a:r>
            <a:endParaRPr lang="zh-CN" altLang="en-US" sz="2800" b="1" dirty="0">
              <a:solidFill>
                <a:schemeClr val="accent2"/>
              </a:solidFill>
              <a:latin typeface="+mj-ea"/>
              <a:ea typeface="+mj-ea"/>
            </a:endParaRPr>
          </a:p>
        </p:txBody>
      </p:sp>
      <p:sp>
        <p:nvSpPr>
          <p:cNvPr id="28" name="TextBox 27"/>
          <p:cNvSpPr txBox="1"/>
          <p:nvPr/>
        </p:nvSpPr>
        <p:spPr>
          <a:xfrm>
            <a:off x="3723811" y="1259468"/>
            <a:ext cx="3738312" cy="400110"/>
          </a:xfrm>
          <a:prstGeom prst="rect">
            <a:avLst/>
          </a:prstGeom>
          <a:noFill/>
        </p:spPr>
        <p:txBody>
          <a:bodyPr wrap="square" rtlCol="0">
            <a:spAutoFit/>
          </a:bodyPr>
          <a:lstStyle/>
          <a:p>
            <a:r>
              <a:rPr lang="zh-CN" altLang="en-US" sz="2000" b="1" dirty="0" smtClean="0">
                <a:solidFill>
                  <a:schemeClr val="accent1"/>
                </a:solidFill>
                <a:latin typeface="+mj-ea"/>
                <a:ea typeface="+mj-ea"/>
              </a:rPr>
              <a:t>协助部门领导完成日常工作</a:t>
            </a:r>
            <a:endParaRPr lang="zh-CN" altLang="en-US" sz="2000" b="1" dirty="0">
              <a:solidFill>
                <a:schemeClr val="accent1"/>
              </a:solidFill>
              <a:latin typeface="+mj-ea"/>
              <a:ea typeface="+mj-ea"/>
            </a:endParaRPr>
          </a:p>
        </p:txBody>
      </p:sp>
      <p:sp>
        <p:nvSpPr>
          <p:cNvPr id="29" name="TextBox 28"/>
          <p:cNvSpPr txBox="1"/>
          <p:nvPr/>
        </p:nvSpPr>
        <p:spPr>
          <a:xfrm>
            <a:off x="3786216" y="1700808"/>
            <a:ext cx="7351814" cy="369332"/>
          </a:xfrm>
          <a:prstGeom prst="rect">
            <a:avLst/>
          </a:prstGeom>
          <a:noFill/>
        </p:spPr>
        <p:txBody>
          <a:bodyPr wrap="square" rtlCol="0">
            <a:spAutoFit/>
          </a:bodyPr>
          <a:lstStyle/>
          <a:p>
            <a:r>
              <a:rPr lang="zh-CN" altLang="en-US" dirty="0" smtClean="0">
                <a:solidFill>
                  <a:schemeClr val="accent1"/>
                </a:solidFill>
                <a:latin typeface="+mn-ea"/>
                <a:ea typeface="+mn-ea"/>
              </a:rPr>
              <a:t>协助部门领导的资料收集、整理、打印，领导交办的其他工作。</a:t>
            </a:r>
            <a:endParaRPr lang="zh-CN" altLang="en-US" dirty="0">
              <a:solidFill>
                <a:schemeClr val="accent1"/>
              </a:solidFill>
              <a:latin typeface="+mn-ea"/>
              <a:ea typeface="+mn-ea"/>
            </a:endParaRPr>
          </a:p>
        </p:txBody>
      </p:sp>
      <p:sp>
        <p:nvSpPr>
          <p:cNvPr id="30" name="TextBox 29"/>
          <p:cNvSpPr txBox="1"/>
          <p:nvPr/>
        </p:nvSpPr>
        <p:spPr>
          <a:xfrm>
            <a:off x="3723811" y="5363924"/>
            <a:ext cx="5256584" cy="400110"/>
          </a:xfrm>
          <a:prstGeom prst="rect">
            <a:avLst/>
          </a:prstGeom>
          <a:noFill/>
        </p:spPr>
        <p:txBody>
          <a:bodyPr wrap="square" rtlCol="0">
            <a:spAutoFit/>
          </a:bodyPr>
          <a:lstStyle/>
          <a:p>
            <a:r>
              <a:rPr lang="zh-CN" altLang="en-US" sz="2000" b="1" dirty="0" smtClean="0">
                <a:solidFill>
                  <a:schemeClr val="accent1"/>
                </a:solidFill>
                <a:latin typeface="+mj-ea"/>
                <a:ea typeface="+mj-ea"/>
              </a:rPr>
              <a:t>负责部门的网站、微信微博管理工作</a:t>
            </a:r>
            <a:endParaRPr lang="zh-CN" altLang="en-US" sz="2000" b="1" dirty="0">
              <a:solidFill>
                <a:schemeClr val="accent1"/>
              </a:solidFill>
              <a:latin typeface="+mj-ea"/>
              <a:ea typeface="+mj-ea"/>
            </a:endParaRPr>
          </a:p>
        </p:txBody>
      </p:sp>
      <p:sp>
        <p:nvSpPr>
          <p:cNvPr id="31" name="TextBox 30"/>
          <p:cNvSpPr txBox="1"/>
          <p:nvPr/>
        </p:nvSpPr>
        <p:spPr>
          <a:xfrm>
            <a:off x="3786216" y="5754193"/>
            <a:ext cx="7351814" cy="369332"/>
          </a:xfrm>
          <a:prstGeom prst="rect">
            <a:avLst/>
          </a:prstGeom>
          <a:noFill/>
        </p:spPr>
        <p:txBody>
          <a:bodyPr wrap="square" rtlCol="0">
            <a:spAutoFit/>
          </a:bodyPr>
          <a:lstStyle/>
          <a:p>
            <a:r>
              <a:rPr lang="zh-CN" altLang="en-US" dirty="0" smtClean="0">
                <a:solidFill>
                  <a:schemeClr val="accent1"/>
                </a:solidFill>
                <a:latin typeface="+mn-ea"/>
                <a:ea typeface="+mn-ea"/>
              </a:rPr>
              <a:t>负责管理本部门的网站、微信微博的更新与管理工作。</a:t>
            </a:r>
            <a:endParaRPr lang="zh-CN" altLang="en-US" dirty="0">
              <a:solidFill>
                <a:schemeClr val="accent1"/>
              </a:solidFill>
              <a:latin typeface="+mn-ea"/>
              <a:ea typeface="+mn-ea"/>
            </a:endParaRPr>
          </a:p>
        </p:txBody>
      </p:sp>
      <p:sp>
        <p:nvSpPr>
          <p:cNvPr id="32" name="TextBox 31"/>
          <p:cNvSpPr txBox="1"/>
          <p:nvPr/>
        </p:nvSpPr>
        <p:spPr>
          <a:xfrm>
            <a:off x="4228777" y="3933056"/>
            <a:ext cx="4103545" cy="400110"/>
          </a:xfrm>
          <a:prstGeom prst="rect">
            <a:avLst/>
          </a:prstGeom>
          <a:noFill/>
        </p:spPr>
        <p:txBody>
          <a:bodyPr wrap="square" rtlCol="0">
            <a:spAutoFit/>
          </a:bodyPr>
          <a:lstStyle/>
          <a:p>
            <a:r>
              <a:rPr lang="zh-CN" altLang="en-US" sz="2000" b="1" dirty="0" smtClean="0">
                <a:solidFill>
                  <a:schemeClr val="accent1"/>
                </a:solidFill>
                <a:latin typeface="+mj-ea"/>
                <a:ea typeface="+mj-ea"/>
              </a:rPr>
              <a:t>组织部分会议并记录存档</a:t>
            </a:r>
            <a:endParaRPr lang="zh-CN" altLang="en-US" sz="2000" b="1" dirty="0">
              <a:solidFill>
                <a:schemeClr val="accent1"/>
              </a:solidFill>
              <a:latin typeface="+mj-ea"/>
              <a:ea typeface="+mj-ea"/>
            </a:endParaRPr>
          </a:p>
        </p:txBody>
      </p:sp>
      <p:sp>
        <p:nvSpPr>
          <p:cNvPr id="33" name="TextBox 32"/>
          <p:cNvSpPr txBox="1"/>
          <p:nvPr/>
        </p:nvSpPr>
        <p:spPr>
          <a:xfrm>
            <a:off x="4291183" y="4323325"/>
            <a:ext cx="6846847" cy="646331"/>
          </a:xfrm>
          <a:prstGeom prst="rect">
            <a:avLst/>
          </a:prstGeom>
          <a:noFill/>
        </p:spPr>
        <p:txBody>
          <a:bodyPr wrap="square" rtlCol="0">
            <a:spAutoFit/>
          </a:bodyPr>
          <a:lstStyle/>
          <a:p>
            <a:r>
              <a:rPr lang="zh-CN" altLang="en-US" dirty="0" smtClean="0">
                <a:solidFill>
                  <a:schemeClr val="accent1"/>
                </a:solidFill>
                <a:latin typeface="+mn-ea"/>
                <a:ea typeface="+mn-ea"/>
              </a:rPr>
              <a:t>组织通知部门会议，打印会议材料，并对每次会做会议记录，整理会议纪要。</a:t>
            </a:r>
            <a:endParaRPr lang="zh-CN" altLang="en-US" dirty="0">
              <a:solidFill>
                <a:schemeClr val="accent1"/>
              </a:solidFill>
              <a:latin typeface="+mn-ea"/>
              <a:ea typeface="+mn-ea"/>
            </a:endParaRPr>
          </a:p>
        </p:txBody>
      </p:sp>
      <p:sp>
        <p:nvSpPr>
          <p:cNvPr id="34" name="TextBox 33"/>
          <p:cNvSpPr txBox="1"/>
          <p:nvPr/>
        </p:nvSpPr>
        <p:spPr>
          <a:xfrm>
            <a:off x="4228777" y="2500041"/>
            <a:ext cx="3959529" cy="400110"/>
          </a:xfrm>
          <a:prstGeom prst="rect">
            <a:avLst/>
          </a:prstGeom>
          <a:noFill/>
        </p:spPr>
        <p:txBody>
          <a:bodyPr wrap="square" rtlCol="0">
            <a:spAutoFit/>
          </a:bodyPr>
          <a:lstStyle>
            <a:defPPr>
              <a:defRPr lang="zh-CN"/>
            </a:defPPr>
            <a:lvl1pPr>
              <a:defRPr sz="2000" b="1">
                <a:solidFill>
                  <a:schemeClr val="accent1"/>
                </a:solidFill>
                <a:latin typeface="+mj-ea"/>
                <a:ea typeface="+mj-ea"/>
              </a:defRPr>
            </a:lvl1pPr>
          </a:lstStyle>
          <a:p>
            <a:r>
              <a:rPr lang="zh-CN" altLang="en-US" dirty="0"/>
              <a:t>资料室管理</a:t>
            </a:r>
          </a:p>
        </p:txBody>
      </p:sp>
      <p:sp>
        <p:nvSpPr>
          <p:cNvPr id="35" name="TextBox 34"/>
          <p:cNvSpPr txBox="1"/>
          <p:nvPr/>
        </p:nvSpPr>
        <p:spPr>
          <a:xfrm>
            <a:off x="4291183" y="2890310"/>
            <a:ext cx="7351814" cy="369332"/>
          </a:xfrm>
          <a:prstGeom prst="rect">
            <a:avLst/>
          </a:prstGeom>
          <a:noFill/>
        </p:spPr>
        <p:txBody>
          <a:bodyPr wrap="square" rtlCol="0">
            <a:spAutoFit/>
          </a:bodyPr>
          <a:lstStyle/>
          <a:p>
            <a:r>
              <a:rPr lang="zh-CN" altLang="en-US" dirty="0" smtClean="0">
                <a:solidFill>
                  <a:schemeClr val="accent1"/>
                </a:solidFill>
                <a:latin typeface="+mn-ea"/>
                <a:ea typeface="+mn-ea"/>
              </a:rPr>
              <a:t>资料室的管理工作，具体资料的存档，保管，资料室的日常维护工作。</a:t>
            </a:r>
            <a:endParaRPr lang="zh-CN" altLang="en-US" dirty="0">
              <a:solidFill>
                <a:schemeClr val="accent1"/>
              </a:solidFill>
              <a:latin typeface="+mn-ea"/>
              <a:ea typeface="+mn-ea"/>
            </a:endParaRPr>
          </a:p>
        </p:txBody>
      </p:sp>
      <p:sp>
        <p:nvSpPr>
          <p:cNvPr id="36" name="Freeform 5"/>
          <p:cNvSpPr>
            <a:spLocks noEditPoints="1"/>
          </p:cNvSpPr>
          <p:nvPr/>
        </p:nvSpPr>
        <p:spPr bwMode="auto">
          <a:xfrm>
            <a:off x="1529809" y="2932386"/>
            <a:ext cx="927502" cy="1176020"/>
          </a:xfrm>
          <a:custGeom>
            <a:avLst/>
            <a:gdLst>
              <a:gd name="T0" fmla="*/ 622 w 794"/>
              <a:gd name="T1" fmla="*/ 491 h 1018"/>
              <a:gd name="T2" fmla="*/ 481 w 794"/>
              <a:gd name="T3" fmla="*/ 612 h 1018"/>
              <a:gd name="T4" fmla="*/ 667 w 794"/>
              <a:gd name="T5" fmla="*/ 641 h 1018"/>
              <a:gd name="T6" fmla="*/ 672 w 794"/>
              <a:gd name="T7" fmla="*/ 487 h 1018"/>
              <a:gd name="T8" fmla="*/ 794 w 794"/>
              <a:gd name="T9" fmla="*/ 420 h 1018"/>
              <a:gd name="T10" fmla="*/ 747 w 794"/>
              <a:gd name="T11" fmla="*/ 487 h 1018"/>
              <a:gd name="T12" fmla="*/ 713 w 794"/>
              <a:gd name="T13" fmla="*/ 679 h 1018"/>
              <a:gd name="T14" fmla="*/ 631 w 794"/>
              <a:gd name="T15" fmla="*/ 709 h 1018"/>
              <a:gd name="T16" fmla="*/ 442 w 794"/>
              <a:gd name="T17" fmla="*/ 719 h 1018"/>
              <a:gd name="T18" fmla="*/ 627 w 794"/>
              <a:gd name="T19" fmla="*/ 911 h 1018"/>
              <a:gd name="T20" fmla="*/ 659 w 794"/>
              <a:gd name="T21" fmla="*/ 971 h 1018"/>
              <a:gd name="T22" fmla="*/ 565 w 794"/>
              <a:gd name="T23" fmla="*/ 971 h 1018"/>
              <a:gd name="T24" fmla="*/ 428 w 794"/>
              <a:gd name="T25" fmla="*/ 906 h 1018"/>
              <a:gd name="T26" fmla="*/ 456 w 794"/>
              <a:gd name="T27" fmla="*/ 971 h 1018"/>
              <a:gd name="T28" fmla="*/ 361 w 794"/>
              <a:gd name="T29" fmla="*/ 971 h 1018"/>
              <a:gd name="T30" fmla="*/ 381 w 794"/>
              <a:gd name="T31" fmla="*/ 905 h 1018"/>
              <a:gd name="T32" fmla="*/ 243 w 794"/>
              <a:gd name="T33" fmla="*/ 971 h 1018"/>
              <a:gd name="T34" fmla="*/ 148 w 794"/>
              <a:gd name="T35" fmla="*/ 971 h 1018"/>
              <a:gd name="T36" fmla="*/ 173 w 794"/>
              <a:gd name="T37" fmla="*/ 911 h 1018"/>
              <a:gd name="T38" fmla="*/ 346 w 794"/>
              <a:gd name="T39" fmla="*/ 719 h 1018"/>
              <a:gd name="T40" fmla="*/ 154 w 794"/>
              <a:gd name="T41" fmla="*/ 706 h 1018"/>
              <a:gd name="T42" fmla="*/ 81 w 794"/>
              <a:gd name="T43" fmla="*/ 679 h 1018"/>
              <a:gd name="T44" fmla="*/ 47 w 794"/>
              <a:gd name="T45" fmla="*/ 487 h 1018"/>
              <a:gd name="T46" fmla="*/ 0 w 794"/>
              <a:gd name="T47" fmla="*/ 420 h 1018"/>
              <a:gd name="T48" fmla="*/ 122 w 794"/>
              <a:gd name="T49" fmla="*/ 487 h 1018"/>
              <a:gd name="T50" fmla="*/ 127 w 794"/>
              <a:gd name="T51" fmla="*/ 641 h 1018"/>
              <a:gd name="T52" fmla="*/ 316 w 794"/>
              <a:gd name="T53" fmla="*/ 611 h 1018"/>
              <a:gd name="T54" fmla="*/ 168 w 794"/>
              <a:gd name="T55" fmla="*/ 491 h 1018"/>
              <a:gd name="T56" fmla="*/ 591 w 794"/>
              <a:gd name="T57" fmla="*/ 126 h 1018"/>
              <a:gd name="T58" fmla="*/ 494 w 794"/>
              <a:gd name="T59" fmla="*/ 168 h 1018"/>
              <a:gd name="T60" fmla="*/ 297 w 794"/>
              <a:gd name="T61" fmla="*/ 194 h 1018"/>
              <a:gd name="T62" fmla="*/ 287 w 794"/>
              <a:gd name="T63" fmla="*/ 273 h 1018"/>
              <a:gd name="T64" fmla="*/ 504 w 794"/>
              <a:gd name="T65" fmla="*/ 299 h 1018"/>
              <a:gd name="T66" fmla="*/ 287 w 794"/>
              <a:gd name="T67" fmla="*/ 273 h 1018"/>
              <a:gd name="T68" fmla="*/ 514 w 794"/>
              <a:gd name="T69" fmla="*/ 383 h 1018"/>
              <a:gd name="T70" fmla="*/ 277 w 794"/>
              <a:gd name="T71" fmla="*/ 409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94" h="1018">
                <a:moveTo>
                  <a:pt x="591" y="126"/>
                </a:moveTo>
                <a:cubicBezTo>
                  <a:pt x="601" y="248"/>
                  <a:pt x="611" y="370"/>
                  <a:pt x="622" y="491"/>
                </a:cubicBezTo>
                <a:cubicBezTo>
                  <a:pt x="607" y="518"/>
                  <a:pt x="550" y="536"/>
                  <a:pt x="481" y="544"/>
                </a:cubicBezTo>
                <a:lnTo>
                  <a:pt x="481" y="612"/>
                </a:lnTo>
                <a:cubicBezTo>
                  <a:pt x="548" y="619"/>
                  <a:pt x="604" y="634"/>
                  <a:pt x="624" y="657"/>
                </a:cubicBezTo>
                <a:lnTo>
                  <a:pt x="667" y="641"/>
                </a:lnTo>
                <a:lnTo>
                  <a:pt x="695" y="487"/>
                </a:lnTo>
                <a:lnTo>
                  <a:pt x="672" y="487"/>
                </a:lnTo>
                <a:lnTo>
                  <a:pt x="654" y="420"/>
                </a:lnTo>
                <a:lnTo>
                  <a:pt x="794" y="420"/>
                </a:lnTo>
                <a:lnTo>
                  <a:pt x="776" y="487"/>
                </a:lnTo>
                <a:lnTo>
                  <a:pt x="747" y="487"/>
                </a:lnTo>
                <a:lnTo>
                  <a:pt x="715" y="665"/>
                </a:lnTo>
                <a:lnTo>
                  <a:pt x="713" y="679"/>
                </a:lnTo>
                <a:lnTo>
                  <a:pt x="699" y="684"/>
                </a:lnTo>
                <a:lnTo>
                  <a:pt x="631" y="709"/>
                </a:lnTo>
                <a:lnTo>
                  <a:pt x="631" y="719"/>
                </a:lnTo>
                <a:lnTo>
                  <a:pt x="442" y="719"/>
                </a:lnTo>
                <a:lnTo>
                  <a:pt x="442" y="866"/>
                </a:lnTo>
                <a:cubicBezTo>
                  <a:pt x="504" y="871"/>
                  <a:pt x="565" y="887"/>
                  <a:pt x="627" y="911"/>
                </a:cubicBezTo>
                <a:lnTo>
                  <a:pt x="621" y="925"/>
                </a:lnTo>
                <a:cubicBezTo>
                  <a:pt x="643" y="929"/>
                  <a:pt x="659" y="948"/>
                  <a:pt x="659" y="971"/>
                </a:cubicBezTo>
                <a:cubicBezTo>
                  <a:pt x="659" y="997"/>
                  <a:pt x="638" y="1018"/>
                  <a:pt x="612" y="1018"/>
                </a:cubicBezTo>
                <a:cubicBezTo>
                  <a:pt x="586" y="1018"/>
                  <a:pt x="565" y="997"/>
                  <a:pt x="565" y="971"/>
                </a:cubicBezTo>
                <a:cubicBezTo>
                  <a:pt x="565" y="958"/>
                  <a:pt x="570" y="946"/>
                  <a:pt x="579" y="938"/>
                </a:cubicBezTo>
                <a:cubicBezTo>
                  <a:pt x="528" y="920"/>
                  <a:pt x="478" y="910"/>
                  <a:pt x="428" y="906"/>
                </a:cubicBezTo>
                <a:lnTo>
                  <a:pt x="430" y="929"/>
                </a:lnTo>
                <a:cubicBezTo>
                  <a:pt x="445" y="937"/>
                  <a:pt x="456" y="953"/>
                  <a:pt x="456" y="971"/>
                </a:cubicBezTo>
                <a:cubicBezTo>
                  <a:pt x="456" y="997"/>
                  <a:pt x="434" y="1018"/>
                  <a:pt x="408" y="1018"/>
                </a:cubicBezTo>
                <a:cubicBezTo>
                  <a:pt x="382" y="1018"/>
                  <a:pt x="361" y="997"/>
                  <a:pt x="361" y="971"/>
                </a:cubicBezTo>
                <a:cubicBezTo>
                  <a:pt x="361" y="954"/>
                  <a:pt x="370" y="940"/>
                  <a:pt x="383" y="931"/>
                </a:cubicBezTo>
                <a:lnTo>
                  <a:pt x="381" y="905"/>
                </a:lnTo>
                <a:cubicBezTo>
                  <a:pt x="330" y="907"/>
                  <a:pt x="278" y="916"/>
                  <a:pt x="226" y="935"/>
                </a:cubicBezTo>
                <a:cubicBezTo>
                  <a:pt x="236" y="943"/>
                  <a:pt x="243" y="956"/>
                  <a:pt x="243" y="971"/>
                </a:cubicBezTo>
                <a:cubicBezTo>
                  <a:pt x="243" y="997"/>
                  <a:pt x="222" y="1018"/>
                  <a:pt x="196" y="1018"/>
                </a:cubicBezTo>
                <a:cubicBezTo>
                  <a:pt x="170" y="1018"/>
                  <a:pt x="148" y="997"/>
                  <a:pt x="148" y="971"/>
                </a:cubicBezTo>
                <a:cubicBezTo>
                  <a:pt x="148" y="950"/>
                  <a:pt x="162" y="933"/>
                  <a:pt x="180" y="927"/>
                </a:cubicBezTo>
                <a:lnTo>
                  <a:pt x="173" y="911"/>
                </a:lnTo>
                <a:cubicBezTo>
                  <a:pt x="231" y="886"/>
                  <a:pt x="288" y="871"/>
                  <a:pt x="346" y="866"/>
                </a:cubicBezTo>
                <a:lnTo>
                  <a:pt x="346" y="719"/>
                </a:lnTo>
                <a:lnTo>
                  <a:pt x="154" y="719"/>
                </a:lnTo>
                <a:lnTo>
                  <a:pt x="154" y="706"/>
                </a:lnTo>
                <a:lnTo>
                  <a:pt x="95" y="684"/>
                </a:lnTo>
                <a:lnTo>
                  <a:pt x="81" y="679"/>
                </a:lnTo>
                <a:lnTo>
                  <a:pt x="78" y="665"/>
                </a:lnTo>
                <a:lnTo>
                  <a:pt x="47" y="487"/>
                </a:lnTo>
                <a:lnTo>
                  <a:pt x="17" y="487"/>
                </a:lnTo>
                <a:lnTo>
                  <a:pt x="0" y="420"/>
                </a:lnTo>
                <a:lnTo>
                  <a:pt x="139" y="420"/>
                </a:lnTo>
                <a:lnTo>
                  <a:pt x="122" y="487"/>
                </a:lnTo>
                <a:lnTo>
                  <a:pt x="99" y="487"/>
                </a:lnTo>
                <a:lnTo>
                  <a:pt x="127" y="641"/>
                </a:lnTo>
                <a:lnTo>
                  <a:pt x="163" y="654"/>
                </a:lnTo>
                <a:cubicBezTo>
                  <a:pt x="186" y="631"/>
                  <a:pt x="246" y="617"/>
                  <a:pt x="316" y="611"/>
                </a:cubicBezTo>
                <a:lnTo>
                  <a:pt x="316" y="546"/>
                </a:lnTo>
                <a:cubicBezTo>
                  <a:pt x="240" y="539"/>
                  <a:pt x="178" y="521"/>
                  <a:pt x="168" y="491"/>
                </a:cubicBezTo>
                <a:cubicBezTo>
                  <a:pt x="178" y="370"/>
                  <a:pt x="189" y="248"/>
                  <a:pt x="199" y="126"/>
                </a:cubicBezTo>
                <a:cubicBezTo>
                  <a:pt x="219" y="6"/>
                  <a:pt x="561" y="0"/>
                  <a:pt x="591" y="126"/>
                </a:cubicBezTo>
                <a:close/>
                <a:moveTo>
                  <a:pt x="297" y="168"/>
                </a:moveTo>
                <a:lnTo>
                  <a:pt x="494" y="168"/>
                </a:lnTo>
                <a:lnTo>
                  <a:pt x="494" y="194"/>
                </a:lnTo>
                <a:lnTo>
                  <a:pt x="297" y="194"/>
                </a:lnTo>
                <a:lnTo>
                  <a:pt x="297" y="168"/>
                </a:lnTo>
                <a:close/>
                <a:moveTo>
                  <a:pt x="287" y="273"/>
                </a:moveTo>
                <a:lnTo>
                  <a:pt x="504" y="273"/>
                </a:lnTo>
                <a:lnTo>
                  <a:pt x="504" y="299"/>
                </a:lnTo>
                <a:lnTo>
                  <a:pt x="287" y="299"/>
                </a:lnTo>
                <a:lnTo>
                  <a:pt x="287" y="273"/>
                </a:lnTo>
                <a:close/>
                <a:moveTo>
                  <a:pt x="277" y="383"/>
                </a:moveTo>
                <a:lnTo>
                  <a:pt x="514" y="383"/>
                </a:lnTo>
                <a:lnTo>
                  <a:pt x="514" y="409"/>
                </a:lnTo>
                <a:lnTo>
                  <a:pt x="277" y="409"/>
                </a:lnTo>
                <a:lnTo>
                  <a:pt x="277" y="38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TextBox 36"/>
          <p:cNvSpPr txBox="1"/>
          <p:nvPr/>
        </p:nvSpPr>
        <p:spPr>
          <a:xfrm>
            <a:off x="2967413" y="1607850"/>
            <a:ext cx="691215" cy="584775"/>
          </a:xfrm>
          <a:prstGeom prst="rect">
            <a:avLst/>
          </a:prstGeom>
          <a:noFill/>
        </p:spPr>
        <p:txBody>
          <a:bodyPr wrap="none" rtlCol="0">
            <a:spAutoFit/>
          </a:bodyPr>
          <a:lstStyle/>
          <a:p>
            <a:r>
              <a:rPr lang="en-US" altLang="zh-CN" sz="3200" b="1" dirty="0" smtClean="0">
                <a:solidFill>
                  <a:schemeClr val="accent2"/>
                </a:solidFill>
                <a:latin typeface="微软雅黑" pitchFamily="34" charset="-122"/>
                <a:ea typeface="微软雅黑" pitchFamily="34" charset="-122"/>
              </a:rPr>
              <a:t>01</a:t>
            </a:r>
            <a:endParaRPr lang="zh-CN" altLang="en-US" sz="3200" b="1" dirty="0">
              <a:solidFill>
                <a:schemeClr val="accent2"/>
              </a:solidFill>
              <a:latin typeface="微软雅黑" pitchFamily="34" charset="-122"/>
              <a:ea typeface="微软雅黑" pitchFamily="34" charset="-122"/>
            </a:endParaRPr>
          </a:p>
        </p:txBody>
      </p:sp>
      <p:sp>
        <p:nvSpPr>
          <p:cNvPr id="39" name="TextBox 38"/>
          <p:cNvSpPr txBox="1"/>
          <p:nvPr/>
        </p:nvSpPr>
        <p:spPr>
          <a:xfrm>
            <a:off x="3471910" y="2806029"/>
            <a:ext cx="691215" cy="584775"/>
          </a:xfrm>
          <a:prstGeom prst="rect">
            <a:avLst/>
          </a:prstGeom>
          <a:noFill/>
        </p:spPr>
        <p:txBody>
          <a:bodyPr wrap="none" rtlCol="0">
            <a:spAutoFit/>
          </a:bodyPr>
          <a:lstStyle/>
          <a:p>
            <a:r>
              <a:rPr lang="en-US" altLang="zh-CN" sz="3200" b="1" dirty="0" smtClean="0">
                <a:solidFill>
                  <a:schemeClr val="accent2"/>
                </a:solidFill>
                <a:latin typeface="微软雅黑" pitchFamily="34" charset="-122"/>
                <a:ea typeface="微软雅黑" pitchFamily="34" charset="-122"/>
              </a:rPr>
              <a:t>02</a:t>
            </a:r>
            <a:endParaRPr lang="zh-CN" altLang="en-US" sz="3200" b="1" dirty="0">
              <a:solidFill>
                <a:schemeClr val="accent2"/>
              </a:solidFill>
              <a:latin typeface="微软雅黑" pitchFamily="34" charset="-122"/>
              <a:ea typeface="微软雅黑" pitchFamily="34" charset="-122"/>
            </a:endParaRPr>
          </a:p>
        </p:txBody>
      </p:sp>
      <p:sp>
        <p:nvSpPr>
          <p:cNvPr id="40" name="TextBox 39"/>
          <p:cNvSpPr txBox="1"/>
          <p:nvPr/>
        </p:nvSpPr>
        <p:spPr>
          <a:xfrm>
            <a:off x="3456144" y="4240691"/>
            <a:ext cx="691215" cy="584775"/>
          </a:xfrm>
          <a:prstGeom prst="rect">
            <a:avLst/>
          </a:prstGeom>
          <a:noFill/>
        </p:spPr>
        <p:txBody>
          <a:bodyPr wrap="none" rtlCol="0">
            <a:spAutoFit/>
          </a:bodyPr>
          <a:lstStyle/>
          <a:p>
            <a:r>
              <a:rPr lang="en-US" altLang="zh-CN" sz="3200" b="1" dirty="0" smtClean="0">
                <a:solidFill>
                  <a:schemeClr val="accent2"/>
                </a:solidFill>
                <a:latin typeface="微软雅黑" pitchFamily="34" charset="-122"/>
                <a:ea typeface="微软雅黑" pitchFamily="34" charset="-122"/>
              </a:rPr>
              <a:t>03</a:t>
            </a:r>
            <a:endParaRPr lang="zh-CN" altLang="en-US" sz="3200" b="1" dirty="0">
              <a:solidFill>
                <a:schemeClr val="accent2"/>
              </a:solidFill>
              <a:latin typeface="微软雅黑" pitchFamily="34" charset="-122"/>
              <a:ea typeface="微软雅黑" pitchFamily="34" charset="-122"/>
            </a:endParaRPr>
          </a:p>
        </p:txBody>
      </p:sp>
      <p:sp>
        <p:nvSpPr>
          <p:cNvPr id="41" name="TextBox 40"/>
          <p:cNvSpPr txBox="1"/>
          <p:nvPr/>
        </p:nvSpPr>
        <p:spPr>
          <a:xfrm>
            <a:off x="2951647" y="5445224"/>
            <a:ext cx="691215" cy="584775"/>
          </a:xfrm>
          <a:prstGeom prst="rect">
            <a:avLst/>
          </a:prstGeom>
          <a:noFill/>
        </p:spPr>
        <p:txBody>
          <a:bodyPr wrap="none" rtlCol="0">
            <a:spAutoFit/>
          </a:bodyPr>
          <a:lstStyle/>
          <a:p>
            <a:r>
              <a:rPr lang="en-US" altLang="zh-CN" sz="3200" b="1" dirty="0" smtClean="0">
                <a:solidFill>
                  <a:schemeClr val="accent2"/>
                </a:solidFill>
                <a:latin typeface="微软雅黑" pitchFamily="34" charset="-122"/>
                <a:ea typeface="微软雅黑" pitchFamily="34" charset="-122"/>
              </a:rPr>
              <a:t>04</a:t>
            </a:r>
            <a:endParaRPr lang="zh-CN" altLang="en-US" sz="3200" b="1" dirty="0">
              <a:solidFill>
                <a:schemeClr val="accent2"/>
              </a:solidFill>
              <a:latin typeface="微软雅黑" pitchFamily="34" charset="-122"/>
              <a:ea typeface="微软雅黑" pitchFamily="34" charset="-122"/>
            </a:endParaRPr>
          </a:p>
        </p:txBody>
      </p:sp>
    </p:spTree>
    <p:extLst>
      <p:ext uri="{BB962C8B-B14F-4D97-AF65-F5344CB8AC3E}">
        <p14:creationId xmlns:p14="http://schemas.microsoft.com/office/powerpoint/2010/main" val="3640847885"/>
      </p:ext>
    </p:extLst>
  </p:cSld>
  <p:clrMapOvr>
    <a:masterClrMapping/>
  </p:clrMapOvr>
  <p:transition spd="slow" advTm="9389">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040"/>
                            </p:stCondLst>
                            <p:childTnLst>
                              <p:par>
                                <p:cTn id="25" presetID="21" presetClass="entr" presetSubtype="1"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heel(1)">
                                      <p:cBhvr>
                                        <p:cTn id="27" dur="500"/>
                                        <p:tgtEl>
                                          <p:spTgt spid="26"/>
                                        </p:tgtEl>
                                      </p:cBhvr>
                                    </p:animEffect>
                                  </p:childTnLst>
                                </p:cTn>
                              </p:par>
                            </p:childTnLst>
                          </p:cTn>
                        </p:par>
                        <p:par>
                          <p:cTn id="28" fill="hold">
                            <p:stCondLst>
                              <p:cond delay="1540"/>
                            </p:stCondLst>
                            <p:childTnLst>
                              <p:par>
                                <p:cTn id="29" presetID="42"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anim calcmode="lin" valueType="num">
                                      <p:cBhvr>
                                        <p:cTn id="32" dur="500" fill="hold"/>
                                        <p:tgtEl>
                                          <p:spTgt spid="36"/>
                                        </p:tgtEl>
                                        <p:attrNameLst>
                                          <p:attrName>ppt_x</p:attrName>
                                        </p:attrNameLst>
                                      </p:cBhvr>
                                      <p:tavLst>
                                        <p:tav tm="0">
                                          <p:val>
                                            <p:strVal val="#ppt_x"/>
                                          </p:val>
                                        </p:tav>
                                        <p:tav tm="100000">
                                          <p:val>
                                            <p:strVal val="#ppt_x"/>
                                          </p:val>
                                        </p:tav>
                                      </p:tavLst>
                                    </p:anim>
                                    <p:anim calcmode="lin" valueType="num">
                                      <p:cBhvr>
                                        <p:cTn id="33" dur="500" fill="hold"/>
                                        <p:tgtEl>
                                          <p:spTgt spid="36"/>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anim calcmode="lin" valueType="num">
                                      <p:cBhvr>
                                        <p:cTn id="37" dur="500" fill="hold"/>
                                        <p:tgtEl>
                                          <p:spTgt spid="27"/>
                                        </p:tgtEl>
                                        <p:attrNameLst>
                                          <p:attrName>ppt_x</p:attrName>
                                        </p:attrNameLst>
                                      </p:cBhvr>
                                      <p:tavLst>
                                        <p:tav tm="0">
                                          <p:val>
                                            <p:strVal val="#ppt_x"/>
                                          </p:val>
                                        </p:tav>
                                        <p:tav tm="100000">
                                          <p:val>
                                            <p:strVal val="#ppt_x"/>
                                          </p:val>
                                        </p:tav>
                                      </p:tavLst>
                                    </p:anim>
                                    <p:anim calcmode="lin" valueType="num">
                                      <p:cBhvr>
                                        <p:cTn id="38" dur="500" fill="hold"/>
                                        <p:tgtEl>
                                          <p:spTgt spid="27"/>
                                        </p:tgtEl>
                                        <p:attrNameLst>
                                          <p:attrName>ppt_y</p:attrName>
                                        </p:attrNameLst>
                                      </p:cBhvr>
                                      <p:tavLst>
                                        <p:tav tm="0">
                                          <p:val>
                                            <p:strVal val="#ppt_y-.1"/>
                                          </p:val>
                                        </p:tav>
                                        <p:tav tm="100000">
                                          <p:val>
                                            <p:strVal val="#ppt_y"/>
                                          </p:val>
                                        </p:tav>
                                      </p:tavLst>
                                    </p:anim>
                                  </p:childTnLst>
                                </p:cTn>
                              </p:par>
                            </p:childTnLst>
                          </p:cTn>
                        </p:par>
                        <p:par>
                          <p:cTn id="39" fill="hold">
                            <p:stCondLst>
                              <p:cond delay="2040"/>
                            </p:stCondLst>
                            <p:childTnLst>
                              <p:par>
                                <p:cTn id="40" presetID="1" presetClass="entr" presetSubtype="0"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childTnLst>
                                </p:cTn>
                              </p:par>
                              <p:par>
                                <p:cTn id="42" presetID="56" presetClass="path" presetSubtype="0" accel="50000" decel="50000" fill="hold" grpId="1" nodeType="withEffect">
                                  <p:stCondLst>
                                    <p:cond delay="0"/>
                                  </p:stCondLst>
                                  <p:childTnLst>
                                    <p:animMotion origin="layout" path="M 2.36113E-6 -3.33333E-6 L -0.09991 0.29653 " pathEditMode="relative" rAng="0" ptsTypes="AA">
                                      <p:cBhvr>
                                        <p:cTn id="43" dur="500" spd="-100000" fill="hold"/>
                                        <p:tgtEl>
                                          <p:spTgt spid="13"/>
                                        </p:tgtEl>
                                        <p:attrNameLst>
                                          <p:attrName>ppt_x</p:attrName>
                                          <p:attrName>ppt_y</p:attrName>
                                        </p:attrNameLst>
                                      </p:cBhvr>
                                      <p:rCtr x="-4995" y="14815"/>
                                    </p:animMotion>
                                  </p:childTnLst>
                                </p:cTn>
                              </p:par>
                              <p:par>
                                <p:cTn id="44" presetID="1" presetClass="entr" presetSubtype="0" fill="hold" grpId="0" nodeType="withEffect">
                                  <p:stCondLst>
                                    <p:cond delay="100"/>
                                  </p:stCondLst>
                                  <p:childTnLst>
                                    <p:set>
                                      <p:cBhvr>
                                        <p:cTn id="45" dur="1" fill="hold">
                                          <p:stCondLst>
                                            <p:cond delay="0"/>
                                          </p:stCondLst>
                                        </p:cTn>
                                        <p:tgtEl>
                                          <p:spTgt spid="9"/>
                                        </p:tgtEl>
                                        <p:attrNameLst>
                                          <p:attrName>style.visibility</p:attrName>
                                        </p:attrNameLst>
                                      </p:cBhvr>
                                      <p:to>
                                        <p:strVal val="visible"/>
                                      </p:to>
                                    </p:set>
                                  </p:childTnLst>
                                </p:cTn>
                              </p:par>
                              <p:par>
                                <p:cTn id="46" presetID="56" presetClass="path" presetSubtype="0" accel="50000" decel="50000" fill="hold" grpId="1" nodeType="withEffect">
                                  <p:stCondLst>
                                    <p:cond delay="100"/>
                                  </p:stCondLst>
                                  <p:childTnLst>
                                    <p:animMotion origin="layout" path="M 3.1885E-6 4.07407E-6 L -0.14219 0.12268 " pathEditMode="relative" rAng="0" ptsTypes="AA">
                                      <p:cBhvr>
                                        <p:cTn id="47" dur="500" spd="-100000" fill="hold"/>
                                        <p:tgtEl>
                                          <p:spTgt spid="9"/>
                                        </p:tgtEl>
                                        <p:attrNameLst>
                                          <p:attrName>ppt_x</p:attrName>
                                          <p:attrName>ppt_y</p:attrName>
                                        </p:attrNameLst>
                                      </p:cBhvr>
                                      <p:rCtr x="-7116" y="6134"/>
                                    </p:animMotion>
                                  </p:childTnLst>
                                </p:cTn>
                              </p:par>
                              <p:par>
                                <p:cTn id="48" presetID="1" presetClass="entr" presetSubtype="0" fill="hold" grpId="0" nodeType="withEffect">
                                  <p:stCondLst>
                                    <p:cond delay="200"/>
                                  </p:stCondLst>
                                  <p:childTnLst>
                                    <p:set>
                                      <p:cBhvr>
                                        <p:cTn id="49" dur="1" fill="hold">
                                          <p:stCondLst>
                                            <p:cond delay="0"/>
                                          </p:stCondLst>
                                        </p:cTn>
                                        <p:tgtEl>
                                          <p:spTgt spid="17"/>
                                        </p:tgtEl>
                                        <p:attrNameLst>
                                          <p:attrName>style.visibility</p:attrName>
                                        </p:attrNameLst>
                                      </p:cBhvr>
                                      <p:to>
                                        <p:strVal val="visible"/>
                                      </p:to>
                                    </p:set>
                                  </p:childTnLst>
                                </p:cTn>
                              </p:par>
                              <p:par>
                                <p:cTn id="50" presetID="56" presetClass="path" presetSubtype="0" accel="50000" decel="50000" fill="hold" grpId="1" nodeType="withEffect">
                                  <p:stCondLst>
                                    <p:cond delay="200"/>
                                  </p:stCondLst>
                                  <p:childTnLst>
                                    <p:animMotion origin="layout" path="M 3.1885E-6 4.07407E-6 L -0.14219 -0.08982 " pathEditMode="relative" rAng="0" ptsTypes="AA">
                                      <p:cBhvr>
                                        <p:cTn id="51" dur="500" spd="-100000" fill="hold"/>
                                        <p:tgtEl>
                                          <p:spTgt spid="17"/>
                                        </p:tgtEl>
                                        <p:attrNameLst>
                                          <p:attrName>ppt_x</p:attrName>
                                          <p:attrName>ppt_y</p:attrName>
                                        </p:attrNameLst>
                                      </p:cBhvr>
                                      <p:rCtr x="-7116" y="-4491"/>
                                    </p:animMotion>
                                  </p:childTnLst>
                                </p:cTn>
                              </p:par>
                              <p:par>
                                <p:cTn id="52" presetID="1" presetClass="entr" presetSubtype="0" fill="hold" grpId="0" nodeType="withEffect">
                                  <p:stCondLst>
                                    <p:cond delay="300"/>
                                  </p:stCondLst>
                                  <p:childTnLst>
                                    <p:set>
                                      <p:cBhvr>
                                        <p:cTn id="53" dur="1" fill="hold">
                                          <p:stCondLst>
                                            <p:cond delay="0"/>
                                          </p:stCondLst>
                                        </p:cTn>
                                        <p:tgtEl>
                                          <p:spTgt spid="23"/>
                                        </p:tgtEl>
                                        <p:attrNameLst>
                                          <p:attrName>style.visibility</p:attrName>
                                        </p:attrNameLst>
                                      </p:cBhvr>
                                      <p:to>
                                        <p:strVal val="visible"/>
                                      </p:to>
                                    </p:set>
                                  </p:childTnLst>
                                </p:cTn>
                              </p:par>
                              <p:par>
                                <p:cTn id="54" presetID="56" presetClass="path" presetSubtype="0" accel="50000" decel="50000" fill="hold" grpId="1" nodeType="withEffect">
                                  <p:stCondLst>
                                    <p:cond delay="300"/>
                                  </p:stCondLst>
                                  <p:childTnLst>
                                    <p:animMotion origin="layout" path="M 2.36113E-6 1.48148E-6 L -0.09991 -0.26366 " pathEditMode="relative" rAng="0" ptsTypes="AA">
                                      <p:cBhvr>
                                        <p:cTn id="55" dur="500" spd="-100000" fill="hold"/>
                                        <p:tgtEl>
                                          <p:spTgt spid="23"/>
                                        </p:tgtEl>
                                        <p:attrNameLst>
                                          <p:attrName>ppt_x</p:attrName>
                                          <p:attrName>ppt_y</p:attrName>
                                        </p:attrNameLst>
                                      </p:cBhvr>
                                      <p:rCtr x="-4995" y="-13194"/>
                                    </p:animMotion>
                                  </p:childTnLst>
                                </p:cTn>
                              </p:par>
                            </p:childTnLst>
                          </p:cTn>
                        </p:par>
                        <p:par>
                          <p:cTn id="56" fill="hold">
                            <p:stCondLst>
                              <p:cond delay="2840"/>
                            </p:stCondLst>
                            <p:childTnLst>
                              <p:par>
                                <p:cTn id="57" presetID="31" presetClass="entr" presetSubtype="0"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p:cTn id="59" dur="500" fill="hold"/>
                                        <p:tgtEl>
                                          <p:spTgt spid="37"/>
                                        </p:tgtEl>
                                        <p:attrNameLst>
                                          <p:attrName>ppt_w</p:attrName>
                                        </p:attrNameLst>
                                      </p:cBhvr>
                                      <p:tavLst>
                                        <p:tav tm="0">
                                          <p:val>
                                            <p:fltVal val="0"/>
                                          </p:val>
                                        </p:tav>
                                        <p:tav tm="100000">
                                          <p:val>
                                            <p:strVal val="#ppt_w"/>
                                          </p:val>
                                        </p:tav>
                                      </p:tavLst>
                                    </p:anim>
                                    <p:anim calcmode="lin" valueType="num">
                                      <p:cBhvr>
                                        <p:cTn id="60" dur="500" fill="hold"/>
                                        <p:tgtEl>
                                          <p:spTgt spid="37"/>
                                        </p:tgtEl>
                                        <p:attrNameLst>
                                          <p:attrName>ppt_h</p:attrName>
                                        </p:attrNameLst>
                                      </p:cBhvr>
                                      <p:tavLst>
                                        <p:tav tm="0">
                                          <p:val>
                                            <p:fltVal val="0"/>
                                          </p:val>
                                        </p:tav>
                                        <p:tav tm="100000">
                                          <p:val>
                                            <p:strVal val="#ppt_h"/>
                                          </p:val>
                                        </p:tav>
                                      </p:tavLst>
                                    </p:anim>
                                    <p:anim calcmode="lin" valueType="num">
                                      <p:cBhvr>
                                        <p:cTn id="61" dur="500" fill="hold"/>
                                        <p:tgtEl>
                                          <p:spTgt spid="37"/>
                                        </p:tgtEl>
                                        <p:attrNameLst>
                                          <p:attrName>style.rotation</p:attrName>
                                        </p:attrNameLst>
                                      </p:cBhvr>
                                      <p:tavLst>
                                        <p:tav tm="0">
                                          <p:val>
                                            <p:fltVal val="90"/>
                                          </p:val>
                                        </p:tav>
                                        <p:tav tm="100000">
                                          <p:val>
                                            <p:fltVal val="0"/>
                                          </p:val>
                                        </p:tav>
                                      </p:tavLst>
                                    </p:anim>
                                    <p:animEffect transition="in" filter="fade">
                                      <p:cBhvr>
                                        <p:cTn id="62" dur="500"/>
                                        <p:tgtEl>
                                          <p:spTgt spid="37"/>
                                        </p:tgtEl>
                                      </p:cBhvr>
                                    </p:animEffect>
                                  </p:childTnLst>
                                </p:cTn>
                              </p:par>
                            </p:childTnLst>
                          </p:cTn>
                        </p:par>
                        <p:par>
                          <p:cTn id="63" fill="hold">
                            <p:stCondLst>
                              <p:cond delay="3340"/>
                            </p:stCondLst>
                            <p:childTnLst>
                              <p:par>
                                <p:cTn id="64" presetID="22" presetClass="entr" presetSubtype="8"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wipe(left)">
                                      <p:cBhvr>
                                        <p:cTn id="66" dur="500"/>
                                        <p:tgtEl>
                                          <p:spTgt spid="28"/>
                                        </p:tgtEl>
                                      </p:cBhvr>
                                    </p:animEffect>
                                  </p:childTnLst>
                                </p:cTn>
                              </p:par>
                            </p:childTnLst>
                          </p:cTn>
                        </p:par>
                        <p:par>
                          <p:cTn id="67" fill="hold">
                            <p:stCondLst>
                              <p:cond delay="3840"/>
                            </p:stCondLst>
                            <p:childTnLst>
                              <p:par>
                                <p:cTn id="68" presetID="22" presetClass="entr" presetSubtype="1" fill="hold" grpId="0" nodeType="after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wipe(up)">
                                      <p:cBhvr>
                                        <p:cTn id="70" dur="500"/>
                                        <p:tgtEl>
                                          <p:spTgt spid="29"/>
                                        </p:tgtEl>
                                      </p:cBhvr>
                                    </p:animEffect>
                                  </p:childTnLst>
                                </p:cTn>
                              </p:par>
                            </p:childTnLst>
                          </p:cTn>
                        </p:par>
                        <p:par>
                          <p:cTn id="71" fill="hold">
                            <p:stCondLst>
                              <p:cond delay="4340"/>
                            </p:stCondLst>
                            <p:childTnLst>
                              <p:par>
                                <p:cTn id="72" presetID="31" presetClass="entr" presetSubtype="0"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 calcmode="lin" valueType="num">
                                      <p:cBhvr>
                                        <p:cTn id="74" dur="500" fill="hold"/>
                                        <p:tgtEl>
                                          <p:spTgt spid="39"/>
                                        </p:tgtEl>
                                        <p:attrNameLst>
                                          <p:attrName>ppt_w</p:attrName>
                                        </p:attrNameLst>
                                      </p:cBhvr>
                                      <p:tavLst>
                                        <p:tav tm="0">
                                          <p:val>
                                            <p:fltVal val="0"/>
                                          </p:val>
                                        </p:tav>
                                        <p:tav tm="100000">
                                          <p:val>
                                            <p:strVal val="#ppt_w"/>
                                          </p:val>
                                        </p:tav>
                                      </p:tavLst>
                                    </p:anim>
                                    <p:anim calcmode="lin" valueType="num">
                                      <p:cBhvr>
                                        <p:cTn id="75" dur="500" fill="hold"/>
                                        <p:tgtEl>
                                          <p:spTgt spid="39"/>
                                        </p:tgtEl>
                                        <p:attrNameLst>
                                          <p:attrName>ppt_h</p:attrName>
                                        </p:attrNameLst>
                                      </p:cBhvr>
                                      <p:tavLst>
                                        <p:tav tm="0">
                                          <p:val>
                                            <p:fltVal val="0"/>
                                          </p:val>
                                        </p:tav>
                                        <p:tav tm="100000">
                                          <p:val>
                                            <p:strVal val="#ppt_h"/>
                                          </p:val>
                                        </p:tav>
                                      </p:tavLst>
                                    </p:anim>
                                    <p:anim calcmode="lin" valueType="num">
                                      <p:cBhvr>
                                        <p:cTn id="76" dur="500" fill="hold"/>
                                        <p:tgtEl>
                                          <p:spTgt spid="39"/>
                                        </p:tgtEl>
                                        <p:attrNameLst>
                                          <p:attrName>style.rotation</p:attrName>
                                        </p:attrNameLst>
                                      </p:cBhvr>
                                      <p:tavLst>
                                        <p:tav tm="0">
                                          <p:val>
                                            <p:fltVal val="90"/>
                                          </p:val>
                                        </p:tav>
                                        <p:tav tm="100000">
                                          <p:val>
                                            <p:fltVal val="0"/>
                                          </p:val>
                                        </p:tav>
                                      </p:tavLst>
                                    </p:anim>
                                    <p:animEffect transition="in" filter="fade">
                                      <p:cBhvr>
                                        <p:cTn id="77" dur="500"/>
                                        <p:tgtEl>
                                          <p:spTgt spid="39"/>
                                        </p:tgtEl>
                                      </p:cBhvr>
                                    </p:animEffect>
                                  </p:childTnLst>
                                </p:cTn>
                              </p:par>
                            </p:childTnLst>
                          </p:cTn>
                        </p:par>
                        <p:par>
                          <p:cTn id="78" fill="hold">
                            <p:stCondLst>
                              <p:cond delay="4840"/>
                            </p:stCondLst>
                            <p:childTnLst>
                              <p:par>
                                <p:cTn id="79" presetID="22" presetClass="entr" presetSubtype="8" fill="hold" grpId="0" nodeType="afterEffect">
                                  <p:stCondLst>
                                    <p:cond delay="0"/>
                                  </p:stCondLst>
                                  <p:childTnLst>
                                    <p:set>
                                      <p:cBhvr>
                                        <p:cTn id="80" dur="1" fill="hold">
                                          <p:stCondLst>
                                            <p:cond delay="0"/>
                                          </p:stCondLst>
                                        </p:cTn>
                                        <p:tgtEl>
                                          <p:spTgt spid="34"/>
                                        </p:tgtEl>
                                        <p:attrNameLst>
                                          <p:attrName>style.visibility</p:attrName>
                                        </p:attrNameLst>
                                      </p:cBhvr>
                                      <p:to>
                                        <p:strVal val="visible"/>
                                      </p:to>
                                    </p:set>
                                    <p:animEffect transition="in" filter="wipe(left)">
                                      <p:cBhvr>
                                        <p:cTn id="81" dur="500"/>
                                        <p:tgtEl>
                                          <p:spTgt spid="34"/>
                                        </p:tgtEl>
                                      </p:cBhvr>
                                    </p:animEffect>
                                  </p:childTnLst>
                                </p:cTn>
                              </p:par>
                            </p:childTnLst>
                          </p:cTn>
                        </p:par>
                        <p:par>
                          <p:cTn id="82" fill="hold">
                            <p:stCondLst>
                              <p:cond delay="5340"/>
                            </p:stCondLst>
                            <p:childTnLst>
                              <p:par>
                                <p:cTn id="83" presetID="22" presetClass="entr" presetSubtype="1" fill="hold" grpId="0" nodeType="afterEffect">
                                  <p:stCondLst>
                                    <p:cond delay="0"/>
                                  </p:stCondLst>
                                  <p:childTnLst>
                                    <p:set>
                                      <p:cBhvr>
                                        <p:cTn id="84" dur="1" fill="hold">
                                          <p:stCondLst>
                                            <p:cond delay="0"/>
                                          </p:stCondLst>
                                        </p:cTn>
                                        <p:tgtEl>
                                          <p:spTgt spid="35"/>
                                        </p:tgtEl>
                                        <p:attrNameLst>
                                          <p:attrName>style.visibility</p:attrName>
                                        </p:attrNameLst>
                                      </p:cBhvr>
                                      <p:to>
                                        <p:strVal val="visible"/>
                                      </p:to>
                                    </p:set>
                                    <p:animEffect transition="in" filter="wipe(up)">
                                      <p:cBhvr>
                                        <p:cTn id="85" dur="500"/>
                                        <p:tgtEl>
                                          <p:spTgt spid="35"/>
                                        </p:tgtEl>
                                      </p:cBhvr>
                                    </p:animEffect>
                                  </p:childTnLst>
                                </p:cTn>
                              </p:par>
                            </p:childTnLst>
                          </p:cTn>
                        </p:par>
                        <p:par>
                          <p:cTn id="86" fill="hold">
                            <p:stCondLst>
                              <p:cond delay="5840"/>
                            </p:stCondLst>
                            <p:childTnLst>
                              <p:par>
                                <p:cTn id="87" presetID="31" presetClass="entr" presetSubtype="0" fill="hold" grpId="0" nodeType="afterEffect">
                                  <p:stCondLst>
                                    <p:cond delay="0"/>
                                  </p:stCondLst>
                                  <p:childTnLst>
                                    <p:set>
                                      <p:cBhvr>
                                        <p:cTn id="88" dur="1" fill="hold">
                                          <p:stCondLst>
                                            <p:cond delay="0"/>
                                          </p:stCondLst>
                                        </p:cTn>
                                        <p:tgtEl>
                                          <p:spTgt spid="40"/>
                                        </p:tgtEl>
                                        <p:attrNameLst>
                                          <p:attrName>style.visibility</p:attrName>
                                        </p:attrNameLst>
                                      </p:cBhvr>
                                      <p:to>
                                        <p:strVal val="visible"/>
                                      </p:to>
                                    </p:set>
                                    <p:anim calcmode="lin" valueType="num">
                                      <p:cBhvr>
                                        <p:cTn id="89" dur="500" fill="hold"/>
                                        <p:tgtEl>
                                          <p:spTgt spid="40"/>
                                        </p:tgtEl>
                                        <p:attrNameLst>
                                          <p:attrName>ppt_w</p:attrName>
                                        </p:attrNameLst>
                                      </p:cBhvr>
                                      <p:tavLst>
                                        <p:tav tm="0">
                                          <p:val>
                                            <p:fltVal val="0"/>
                                          </p:val>
                                        </p:tav>
                                        <p:tav tm="100000">
                                          <p:val>
                                            <p:strVal val="#ppt_w"/>
                                          </p:val>
                                        </p:tav>
                                      </p:tavLst>
                                    </p:anim>
                                    <p:anim calcmode="lin" valueType="num">
                                      <p:cBhvr>
                                        <p:cTn id="90" dur="500" fill="hold"/>
                                        <p:tgtEl>
                                          <p:spTgt spid="40"/>
                                        </p:tgtEl>
                                        <p:attrNameLst>
                                          <p:attrName>ppt_h</p:attrName>
                                        </p:attrNameLst>
                                      </p:cBhvr>
                                      <p:tavLst>
                                        <p:tav tm="0">
                                          <p:val>
                                            <p:fltVal val="0"/>
                                          </p:val>
                                        </p:tav>
                                        <p:tav tm="100000">
                                          <p:val>
                                            <p:strVal val="#ppt_h"/>
                                          </p:val>
                                        </p:tav>
                                      </p:tavLst>
                                    </p:anim>
                                    <p:anim calcmode="lin" valueType="num">
                                      <p:cBhvr>
                                        <p:cTn id="91" dur="500" fill="hold"/>
                                        <p:tgtEl>
                                          <p:spTgt spid="40"/>
                                        </p:tgtEl>
                                        <p:attrNameLst>
                                          <p:attrName>style.rotation</p:attrName>
                                        </p:attrNameLst>
                                      </p:cBhvr>
                                      <p:tavLst>
                                        <p:tav tm="0">
                                          <p:val>
                                            <p:fltVal val="90"/>
                                          </p:val>
                                        </p:tav>
                                        <p:tav tm="100000">
                                          <p:val>
                                            <p:fltVal val="0"/>
                                          </p:val>
                                        </p:tav>
                                      </p:tavLst>
                                    </p:anim>
                                    <p:animEffect transition="in" filter="fade">
                                      <p:cBhvr>
                                        <p:cTn id="92" dur="500"/>
                                        <p:tgtEl>
                                          <p:spTgt spid="40"/>
                                        </p:tgtEl>
                                      </p:cBhvr>
                                    </p:animEffect>
                                  </p:childTnLst>
                                </p:cTn>
                              </p:par>
                            </p:childTnLst>
                          </p:cTn>
                        </p:par>
                        <p:par>
                          <p:cTn id="93" fill="hold">
                            <p:stCondLst>
                              <p:cond delay="6340"/>
                            </p:stCondLst>
                            <p:childTnLst>
                              <p:par>
                                <p:cTn id="94" presetID="22" presetClass="entr" presetSubtype="8" fill="hold" grpId="0" nodeType="afterEffect">
                                  <p:stCondLst>
                                    <p:cond delay="0"/>
                                  </p:stCondLst>
                                  <p:childTnLst>
                                    <p:set>
                                      <p:cBhvr>
                                        <p:cTn id="95" dur="1" fill="hold">
                                          <p:stCondLst>
                                            <p:cond delay="0"/>
                                          </p:stCondLst>
                                        </p:cTn>
                                        <p:tgtEl>
                                          <p:spTgt spid="32"/>
                                        </p:tgtEl>
                                        <p:attrNameLst>
                                          <p:attrName>style.visibility</p:attrName>
                                        </p:attrNameLst>
                                      </p:cBhvr>
                                      <p:to>
                                        <p:strVal val="visible"/>
                                      </p:to>
                                    </p:set>
                                    <p:animEffect transition="in" filter="wipe(left)">
                                      <p:cBhvr>
                                        <p:cTn id="96" dur="500"/>
                                        <p:tgtEl>
                                          <p:spTgt spid="32"/>
                                        </p:tgtEl>
                                      </p:cBhvr>
                                    </p:animEffect>
                                  </p:childTnLst>
                                </p:cTn>
                              </p:par>
                            </p:childTnLst>
                          </p:cTn>
                        </p:par>
                        <p:par>
                          <p:cTn id="97" fill="hold">
                            <p:stCondLst>
                              <p:cond delay="6840"/>
                            </p:stCondLst>
                            <p:childTnLst>
                              <p:par>
                                <p:cTn id="98" presetID="22" presetClass="entr" presetSubtype="1" fill="hold" grpId="0" nodeType="afterEffect">
                                  <p:stCondLst>
                                    <p:cond delay="0"/>
                                  </p:stCondLst>
                                  <p:childTnLst>
                                    <p:set>
                                      <p:cBhvr>
                                        <p:cTn id="99" dur="1" fill="hold">
                                          <p:stCondLst>
                                            <p:cond delay="0"/>
                                          </p:stCondLst>
                                        </p:cTn>
                                        <p:tgtEl>
                                          <p:spTgt spid="33"/>
                                        </p:tgtEl>
                                        <p:attrNameLst>
                                          <p:attrName>style.visibility</p:attrName>
                                        </p:attrNameLst>
                                      </p:cBhvr>
                                      <p:to>
                                        <p:strVal val="visible"/>
                                      </p:to>
                                    </p:set>
                                    <p:animEffect transition="in" filter="wipe(up)">
                                      <p:cBhvr>
                                        <p:cTn id="100" dur="500"/>
                                        <p:tgtEl>
                                          <p:spTgt spid="33"/>
                                        </p:tgtEl>
                                      </p:cBhvr>
                                    </p:animEffect>
                                  </p:childTnLst>
                                </p:cTn>
                              </p:par>
                            </p:childTnLst>
                          </p:cTn>
                        </p:par>
                        <p:par>
                          <p:cTn id="101" fill="hold">
                            <p:stCondLst>
                              <p:cond delay="7340"/>
                            </p:stCondLst>
                            <p:childTnLst>
                              <p:par>
                                <p:cTn id="102" presetID="31" presetClass="entr" presetSubtype="0" fill="hold" grpId="0" nodeType="afterEffect">
                                  <p:stCondLst>
                                    <p:cond delay="0"/>
                                  </p:stCondLst>
                                  <p:childTnLst>
                                    <p:set>
                                      <p:cBhvr>
                                        <p:cTn id="103" dur="1" fill="hold">
                                          <p:stCondLst>
                                            <p:cond delay="0"/>
                                          </p:stCondLst>
                                        </p:cTn>
                                        <p:tgtEl>
                                          <p:spTgt spid="41"/>
                                        </p:tgtEl>
                                        <p:attrNameLst>
                                          <p:attrName>style.visibility</p:attrName>
                                        </p:attrNameLst>
                                      </p:cBhvr>
                                      <p:to>
                                        <p:strVal val="visible"/>
                                      </p:to>
                                    </p:set>
                                    <p:anim calcmode="lin" valueType="num">
                                      <p:cBhvr>
                                        <p:cTn id="104" dur="500" fill="hold"/>
                                        <p:tgtEl>
                                          <p:spTgt spid="41"/>
                                        </p:tgtEl>
                                        <p:attrNameLst>
                                          <p:attrName>ppt_w</p:attrName>
                                        </p:attrNameLst>
                                      </p:cBhvr>
                                      <p:tavLst>
                                        <p:tav tm="0">
                                          <p:val>
                                            <p:fltVal val="0"/>
                                          </p:val>
                                        </p:tav>
                                        <p:tav tm="100000">
                                          <p:val>
                                            <p:strVal val="#ppt_w"/>
                                          </p:val>
                                        </p:tav>
                                      </p:tavLst>
                                    </p:anim>
                                    <p:anim calcmode="lin" valueType="num">
                                      <p:cBhvr>
                                        <p:cTn id="105" dur="500" fill="hold"/>
                                        <p:tgtEl>
                                          <p:spTgt spid="41"/>
                                        </p:tgtEl>
                                        <p:attrNameLst>
                                          <p:attrName>ppt_h</p:attrName>
                                        </p:attrNameLst>
                                      </p:cBhvr>
                                      <p:tavLst>
                                        <p:tav tm="0">
                                          <p:val>
                                            <p:fltVal val="0"/>
                                          </p:val>
                                        </p:tav>
                                        <p:tav tm="100000">
                                          <p:val>
                                            <p:strVal val="#ppt_h"/>
                                          </p:val>
                                        </p:tav>
                                      </p:tavLst>
                                    </p:anim>
                                    <p:anim calcmode="lin" valueType="num">
                                      <p:cBhvr>
                                        <p:cTn id="106" dur="500" fill="hold"/>
                                        <p:tgtEl>
                                          <p:spTgt spid="41"/>
                                        </p:tgtEl>
                                        <p:attrNameLst>
                                          <p:attrName>style.rotation</p:attrName>
                                        </p:attrNameLst>
                                      </p:cBhvr>
                                      <p:tavLst>
                                        <p:tav tm="0">
                                          <p:val>
                                            <p:fltVal val="90"/>
                                          </p:val>
                                        </p:tav>
                                        <p:tav tm="100000">
                                          <p:val>
                                            <p:fltVal val="0"/>
                                          </p:val>
                                        </p:tav>
                                      </p:tavLst>
                                    </p:anim>
                                    <p:animEffect transition="in" filter="fade">
                                      <p:cBhvr>
                                        <p:cTn id="107" dur="500"/>
                                        <p:tgtEl>
                                          <p:spTgt spid="41"/>
                                        </p:tgtEl>
                                      </p:cBhvr>
                                    </p:animEffect>
                                  </p:childTnLst>
                                </p:cTn>
                              </p:par>
                            </p:childTnLst>
                          </p:cTn>
                        </p:par>
                        <p:par>
                          <p:cTn id="108" fill="hold">
                            <p:stCondLst>
                              <p:cond delay="7840"/>
                            </p:stCondLst>
                            <p:childTnLst>
                              <p:par>
                                <p:cTn id="109" presetID="22" presetClass="entr" presetSubtype="8" fill="hold" grpId="0" nodeType="afterEffect">
                                  <p:stCondLst>
                                    <p:cond delay="0"/>
                                  </p:stCondLst>
                                  <p:childTnLst>
                                    <p:set>
                                      <p:cBhvr>
                                        <p:cTn id="110" dur="1" fill="hold">
                                          <p:stCondLst>
                                            <p:cond delay="0"/>
                                          </p:stCondLst>
                                        </p:cTn>
                                        <p:tgtEl>
                                          <p:spTgt spid="30"/>
                                        </p:tgtEl>
                                        <p:attrNameLst>
                                          <p:attrName>style.visibility</p:attrName>
                                        </p:attrNameLst>
                                      </p:cBhvr>
                                      <p:to>
                                        <p:strVal val="visible"/>
                                      </p:to>
                                    </p:set>
                                    <p:animEffect transition="in" filter="wipe(left)">
                                      <p:cBhvr>
                                        <p:cTn id="111" dur="500"/>
                                        <p:tgtEl>
                                          <p:spTgt spid="30"/>
                                        </p:tgtEl>
                                      </p:cBhvr>
                                    </p:animEffect>
                                  </p:childTnLst>
                                </p:cTn>
                              </p:par>
                            </p:childTnLst>
                          </p:cTn>
                        </p:par>
                        <p:par>
                          <p:cTn id="112" fill="hold">
                            <p:stCondLst>
                              <p:cond delay="8340"/>
                            </p:stCondLst>
                            <p:childTnLst>
                              <p:par>
                                <p:cTn id="113" presetID="22" presetClass="entr" presetSubtype="1" fill="hold" grpId="0" nodeType="afterEffect">
                                  <p:stCondLst>
                                    <p:cond delay="0"/>
                                  </p:stCondLst>
                                  <p:childTnLst>
                                    <p:set>
                                      <p:cBhvr>
                                        <p:cTn id="114" dur="1" fill="hold">
                                          <p:stCondLst>
                                            <p:cond delay="0"/>
                                          </p:stCondLst>
                                        </p:cTn>
                                        <p:tgtEl>
                                          <p:spTgt spid="31"/>
                                        </p:tgtEl>
                                        <p:attrNameLst>
                                          <p:attrName>style.visibility</p:attrName>
                                        </p:attrNameLst>
                                      </p:cBhvr>
                                      <p:to>
                                        <p:strVal val="visible"/>
                                      </p:to>
                                    </p:set>
                                    <p:animEffect transition="in" filter="wipe(up)">
                                      <p:cBhvr>
                                        <p:cTn id="11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9" grpId="0" animBg="1"/>
      <p:bldP spid="9" grpId="1" animBg="1"/>
      <p:bldP spid="13" grpId="0" animBg="1"/>
      <p:bldP spid="13" grpId="1" animBg="1"/>
      <p:bldP spid="17" grpId="0" animBg="1"/>
      <p:bldP spid="17" grpId="1" animBg="1"/>
      <p:bldP spid="23" grpId="0" animBg="1"/>
      <p:bldP spid="23" grpId="1" animBg="1"/>
      <p:bldP spid="26" grpId="0" animBg="1"/>
      <p:bldP spid="27" grpId="0"/>
      <p:bldP spid="28" grpId="0"/>
      <p:bldP spid="29" grpId="0"/>
      <p:bldP spid="30" grpId="0"/>
      <p:bldP spid="31" grpId="0"/>
      <p:bldP spid="32" grpId="0"/>
      <p:bldP spid="33" grpId="0"/>
      <p:bldP spid="34" grpId="0"/>
      <p:bldP spid="35" grpId="0"/>
      <p:bldP spid="36" grpId="0" animBg="1"/>
      <p:bldP spid="37" grpId="0"/>
      <p:bldP spid="39" grpId="0"/>
      <p:bldP spid="40" grpId="0"/>
      <p:bldP spid="4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1" y="323945"/>
            <a:ext cx="5976664"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工作完成情况</a:t>
            </a:r>
            <a:endParaRPr lang="zh-CN" altLang="en-US" b="1" dirty="0">
              <a:solidFill>
                <a:schemeClr val="accent1"/>
              </a:solidFill>
              <a:latin typeface="微软雅黑"/>
              <a:ea typeface="微软雅黑"/>
            </a:endParaRPr>
          </a:p>
        </p:txBody>
      </p:sp>
      <p:sp>
        <p:nvSpPr>
          <p:cNvPr id="5" name="Freeform 5"/>
          <p:cNvSpPr>
            <a:spLocks/>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6"/>
          <p:cNvSpPr>
            <a:spLocks/>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Freeform 5"/>
          <p:cNvSpPr>
            <a:spLocks/>
          </p:cNvSpPr>
          <p:nvPr/>
        </p:nvSpPr>
        <p:spPr bwMode="auto">
          <a:xfrm>
            <a:off x="1187450" y="1412776"/>
            <a:ext cx="304800" cy="4310063"/>
          </a:xfrm>
          <a:custGeom>
            <a:avLst/>
            <a:gdLst>
              <a:gd name="T0" fmla="*/ 175 w 351"/>
              <a:gd name="T1" fmla="*/ 0 h 4948"/>
              <a:gd name="T2" fmla="*/ 175 w 351"/>
              <a:gd name="T3" fmla="*/ 0 h 4948"/>
              <a:gd name="T4" fmla="*/ 351 w 351"/>
              <a:gd name="T5" fmla="*/ 176 h 4948"/>
              <a:gd name="T6" fmla="*/ 351 w 351"/>
              <a:gd name="T7" fmla="*/ 4772 h 4948"/>
              <a:gd name="T8" fmla="*/ 175 w 351"/>
              <a:gd name="T9" fmla="*/ 4948 h 4948"/>
              <a:gd name="T10" fmla="*/ 175 w 351"/>
              <a:gd name="T11" fmla="*/ 4948 h 4948"/>
              <a:gd name="T12" fmla="*/ 0 w 351"/>
              <a:gd name="T13" fmla="*/ 4772 h 4948"/>
              <a:gd name="T14" fmla="*/ 0 w 351"/>
              <a:gd name="T15" fmla="*/ 176 h 4948"/>
              <a:gd name="T16" fmla="*/ 175 w 351"/>
              <a:gd name="T17" fmla="*/ 0 h 4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4948">
                <a:moveTo>
                  <a:pt x="175" y="0"/>
                </a:moveTo>
                <a:lnTo>
                  <a:pt x="175" y="0"/>
                </a:lnTo>
                <a:cubicBezTo>
                  <a:pt x="272" y="0"/>
                  <a:pt x="351" y="79"/>
                  <a:pt x="351" y="176"/>
                </a:cubicBezTo>
                <a:lnTo>
                  <a:pt x="351" y="4772"/>
                </a:lnTo>
                <a:cubicBezTo>
                  <a:pt x="351" y="4869"/>
                  <a:pt x="272" y="4948"/>
                  <a:pt x="175" y="4948"/>
                </a:cubicBezTo>
                <a:lnTo>
                  <a:pt x="175" y="4948"/>
                </a:lnTo>
                <a:cubicBezTo>
                  <a:pt x="79" y="4948"/>
                  <a:pt x="0" y="4869"/>
                  <a:pt x="0" y="4772"/>
                </a:cubicBezTo>
                <a:lnTo>
                  <a:pt x="0" y="176"/>
                </a:lnTo>
                <a:cubicBezTo>
                  <a:pt x="0" y="79"/>
                  <a:pt x="79" y="0"/>
                  <a:pt x="175" y="0"/>
                </a:cubicBezTo>
                <a:close/>
              </a:path>
            </a:pathLst>
          </a:custGeom>
          <a:solidFill>
            <a:srgbClr val="C1C0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6"/>
          <p:cNvSpPr>
            <a:spLocks/>
          </p:cNvSpPr>
          <p:nvPr/>
        </p:nvSpPr>
        <p:spPr bwMode="auto">
          <a:xfrm>
            <a:off x="1187450" y="1892201"/>
            <a:ext cx="304800" cy="3830638"/>
          </a:xfrm>
          <a:custGeom>
            <a:avLst/>
            <a:gdLst>
              <a:gd name="T0" fmla="*/ 175 w 351"/>
              <a:gd name="T1" fmla="*/ 0 h 4397"/>
              <a:gd name="T2" fmla="*/ 175 w 351"/>
              <a:gd name="T3" fmla="*/ 0 h 4397"/>
              <a:gd name="T4" fmla="*/ 351 w 351"/>
              <a:gd name="T5" fmla="*/ 143 h 4397"/>
              <a:gd name="T6" fmla="*/ 351 w 351"/>
              <a:gd name="T7" fmla="*/ 4254 h 4397"/>
              <a:gd name="T8" fmla="*/ 175 w 351"/>
              <a:gd name="T9" fmla="*/ 4397 h 4397"/>
              <a:gd name="T10" fmla="*/ 175 w 351"/>
              <a:gd name="T11" fmla="*/ 4397 h 4397"/>
              <a:gd name="T12" fmla="*/ 0 w 351"/>
              <a:gd name="T13" fmla="*/ 4254 h 4397"/>
              <a:gd name="T14" fmla="*/ 0 w 351"/>
              <a:gd name="T15" fmla="*/ 143 h 4397"/>
              <a:gd name="T16" fmla="*/ 175 w 351"/>
              <a:gd name="T17" fmla="*/ 0 h 4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4397">
                <a:moveTo>
                  <a:pt x="175" y="0"/>
                </a:moveTo>
                <a:lnTo>
                  <a:pt x="175" y="0"/>
                </a:lnTo>
                <a:cubicBezTo>
                  <a:pt x="272" y="0"/>
                  <a:pt x="351" y="64"/>
                  <a:pt x="351" y="143"/>
                </a:cubicBezTo>
                <a:lnTo>
                  <a:pt x="351" y="4254"/>
                </a:lnTo>
                <a:cubicBezTo>
                  <a:pt x="351" y="4332"/>
                  <a:pt x="272" y="4397"/>
                  <a:pt x="175" y="4397"/>
                </a:cubicBezTo>
                <a:lnTo>
                  <a:pt x="175" y="4397"/>
                </a:lnTo>
                <a:cubicBezTo>
                  <a:pt x="79" y="4397"/>
                  <a:pt x="0" y="4332"/>
                  <a:pt x="0" y="4254"/>
                </a:cubicBezTo>
                <a:lnTo>
                  <a:pt x="0" y="143"/>
                </a:lnTo>
                <a:cubicBezTo>
                  <a:pt x="0" y="64"/>
                  <a:pt x="79" y="0"/>
                  <a:pt x="175" y="0"/>
                </a:cubicBezTo>
                <a:close/>
              </a:path>
            </a:pathLst>
          </a:custGeom>
          <a:solidFill>
            <a:srgbClr val="00A3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Oval 7"/>
          <p:cNvSpPr>
            <a:spLocks noChangeArrowheads="1"/>
          </p:cNvSpPr>
          <p:nvPr/>
        </p:nvSpPr>
        <p:spPr bwMode="auto">
          <a:xfrm>
            <a:off x="1057275" y="5354539"/>
            <a:ext cx="585788" cy="585788"/>
          </a:xfrm>
          <a:prstGeom prst="ellipse">
            <a:avLst/>
          </a:prstGeom>
          <a:solidFill>
            <a:srgbClr val="00A3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8"/>
          <p:cNvSpPr>
            <a:spLocks/>
          </p:cNvSpPr>
          <p:nvPr/>
        </p:nvSpPr>
        <p:spPr bwMode="auto">
          <a:xfrm>
            <a:off x="2362373" y="1412776"/>
            <a:ext cx="306388" cy="4310063"/>
          </a:xfrm>
          <a:custGeom>
            <a:avLst/>
            <a:gdLst>
              <a:gd name="T0" fmla="*/ 175 w 351"/>
              <a:gd name="T1" fmla="*/ 0 h 4948"/>
              <a:gd name="T2" fmla="*/ 175 w 351"/>
              <a:gd name="T3" fmla="*/ 0 h 4948"/>
              <a:gd name="T4" fmla="*/ 351 w 351"/>
              <a:gd name="T5" fmla="*/ 176 h 4948"/>
              <a:gd name="T6" fmla="*/ 351 w 351"/>
              <a:gd name="T7" fmla="*/ 4772 h 4948"/>
              <a:gd name="T8" fmla="*/ 175 w 351"/>
              <a:gd name="T9" fmla="*/ 4948 h 4948"/>
              <a:gd name="T10" fmla="*/ 175 w 351"/>
              <a:gd name="T11" fmla="*/ 4948 h 4948"/>
              <a:gd name="T12" fmla="*/ 0 w 351"/>
              <a:gd name="T13" fmla="*/ 4772 h 4948"/>
              <a:gd name="T14" fmla="*/ 0 w 351"/>
              <a:gd name="T15" fmla="*/ 176 h 4948"/>
              <a:gd name="T16" fmla="*/ 175 w 351"/>
              <a:gd name="T17" fmla="*/ 0 h 4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4948">
                <a:moveTo>
                  <a:pt x="175" y="0"/>
                </a:moveTo>
                <a:lnTo>
                  <a:pt x="175" y="0"/>
                </a:lnTo>
                <a:cubicBezTo>
                  <a:pt x="272" y="0"/>
                  <a:pt x="351" y="79"/>
                  <a:pt x="351" y="176"/>
                </a:cubicBezTo>
                <a:lnTo>
                  <a:pt x="351" y="4772"/>
                </a:lnTo>
                <a:cubicBezTo>
                  <a:pt x="351" y="4869"/>
                  <a:pt x="272" y="4948"/>
                  <a:pt x="175" y="4948"/>
                </a:cubicBezTo>
                <a:lnTo>
                  <a:pt x="175" y="4948"/>
                </a:lnTo>
                <a:cubicBezTo>
                  <a:pt x="79" y="4948"/>
                  <a:pt x="0" y="4869"/>
                  <a:pt x="0" y="4772"/>
                </a:cubicBezTo>
                <a:lnTo>
                  <a:pt x="0" y="176"/>
                </a:lnTo>
                <a:cubicBezTo>
                  <a:pt x="0" y="79"/>
                  <a:pt x="79" y="0"/>
                  <a:pt x="175" y="0"/>
                </a:cubicBezTo>
                <a:close/>
              </a:path>
            </a:pathLst>
          </a:custGeom>
          <a:solidFill>
            <a:srgbClr val="C1C0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9"/>
          <p:cNvSpPr>
            <a:spLocks/>
          </p:cNvSpPr>
          <p:nvPr/>
        </p:nvSpPr>
        <p:spPr bwMode="auto">
          <a:xfrm>
            <a:off x="2362373" y="2389089"/>
            <a:ext cx="306388" cy="3333750"/>
          </a:xfrm>
          <a:custGeom>
            <a:avLst/>
            <a:gdLst>
              <a:gd name="T0" fmla="*/ 175 w 351"/>
              <a:gd name="T1" fmla="*/ 0 h 3828"/>
              <a:gd name="T2" fmla="*/ 175 w 351"/>
              <a:gd name="T3" fmla="*/ 0 h 3828"/>
              <a:gd name="T4" fmla="*/ 351 w 351"/>
              <a:gd name="T5" fmla="*/ 124 h 3828"/>
              <a:gd name="T6" fmla="*/ 351 w 351"/>
              <a:gd name="T7" fmla="*/ 3703 h 3828"/>
              <a:gd name="T8" fmla="*/ 175 w 351"/>
              <a:gd name="T9" fmla="*/ 3828 h 3828"/>
              <a:gd name="T10" fmla="*/ 175 w 351"/>
              <a:gd name="T11" fmla="*/ 3828 h 3828"/>
              <a:gd name="T12" fmla="*/ 0 w 351"/>
              <a:gd name="T13" fmla="*/ 3703 h 3828"/>
              <a:gd name="T14" fmla="*/ 0 w 351"/>
              <a:gd name="T15" fmla="*/ 124 h 3828"/>
              <a:gd name="T16" fmla="*/ 175 w 351"/>
              <a:gd name="T17" fmla="*/ 0 h 3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3828">
                <a:moveTo>
                  <a:pt x="175" y="0"/>
                </a:moveTo>
                <a:lnTo>
                  <a:pt x="175" y="0"/>
                </a:lnTo>
                <a:cubicBezTo>
                  <a:pt x="272" y="0"/>
                  <a:pt x="351" y="56"/>
                  <a:pt x="351" y="124"/>
                </a:cubicBezTo>
                <a:lnTo>
                  <a:pt x="351" y="3703"/>
                </a:lnTo>
                <a:cubicBezTo>
                  <a:pt x="351" y="3772"/>
                  <a:pt x="272" y="3828"/>
                  <a:pt x="175" y="3828"/>
                </a:cubicBezTo>
                <a:lnTo>
                  <a:pt x="175" y="3828"/>
                </a:lnTo>
                <a:cubicBezTo>
                  <a:pt x="79" y="3828"/>
                  <a:pt x="0" y="3772"/>
                  <a:pt x="0" y="3703"/>
                </a:cubicBezTo>
                <a:lnTo>
                  <a:pt x="0" y="124"/>
                </a:lnTo>
                <a:cubicBezTo>
                  <a:pt x="0" y="56"/>
                  <a:pt x="79" y="0"/>
                  <a:pt x="175" y="0"/>
                </a:cubicBezTo>
                <a:close/>
              </a:path>
            </a:pathLst>
          </a:custGeom>
          <a:solidFill>
            <a:srgbClr val="93CA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Oval 10"/>
          <p:cNvSpPr>
            <a:spLocks noChangeArrowheads="1"/>
          </p:cNvSpPr>
          <p:nvPr/>
        </p:nvSpPr>
        <p:spPr bwMode="auto">
          <a:xfrm>
            <a:off x="2232198" y="5354539"/>
            <a:ext cx="585788" cy="585788"/>
          </a:xfrm>
          <a:prstGeom prst="ellipse">
            <a:avLst/>
          </a:prstGeom>
          <a:solidFill>
            <a:srgbClr val="93CA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1"/>
          <p:cNvSpPr>
            <a:spLocks/>
          </p:cNvSpPr>
          <p:nvPr/>
        </p:nvSpPr>
        <p:spPr bwMode="auto">
          <a:xfrm>
            <a:off x="3463081" y="1412776"/>
            <a:ext cx="306388" cy="4310063"/>
          </a:xfrm>
          <a:custGeom>
            <a:avLst/>
            <a:gdLst>
              <a:gd name="T0" fmla="*/ 175 w 351"/>
              <a:gd name="T1" fmla="*/ 0 h 4948"/>
              <a:gd name="T2" fmla="*/ 175 w 351"/>
              <a:gd name="T3" fmla="*/ 0 h 4948"/>
              <a:gd name="T4" fmla="*/ 351 w 351"/>
              <a:gd name="T5" fmla="*/ 176 h 4948"/>
              <a:gd name="T6" fmla="*/ 351 w 351"/>
              <a:gd name="T7" fmla="*/ 4772 h 4948"/>
              <a:gd name="T8" fmla="*/ 175 w 351"/>
              <a:gd name="T9" fmla="*/ 4948 h 4948"/>
              <a:gd name="T10" fmla="*/ 175 w 351"/>
              <a:gd name="T11" fmla="*/ 4948 h 4948"/>
              <a:gd name="T12" fmla="*/ 0 w 351"/>
              <a:gd name="T13" fmla="*/ 4772 h 4948"/>
              <a:gd name="T14" fmla="*/ 0 w 351"/>
              <a:gd name="T15" fmla="*/ 176 h 4948"/>
              <a:gd name="T16" fmla="*/ 175 w 351"/>
              <a:gd name="T17" fmla="*/ 0 h 4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4948">
                <a:moveTo>
                  <a:pt x="175" y="0"/>
                </a:moveTo>
                <a:lnTo>
                  <a:pt x="175" y="0"/>
                </a:lnTo>
                <a:cubicBezTo>
                  <a:pt x="272" y="0"/>
                  <a:pt x="351" y="79"/>
                  <a:pt x="351" y="176"/>
                </a:cubicBezTo>
                <a:lnTo>
                  <a:pt x="351" y="4772"/>
                </a:lnTo>
                <a:cubicBezTo>
                  <a:pt x="351" y="4869"/>
                  <a:pt x="272" y="4948"/>
                  <a:pt x="175" y="4948"/>
                </a:cubicBezTo>
                <a:lnTo>
                  <a:pt x="175" y="4948"/>
                </a:lnTo>
                <a:cubicBezTo>
                  <a:pt x="79" y="4948"/>
                  <a:pt x="0" y="4869"/>
                  <a:pt x="0" y="4772"/>
                </a:cubicBezTo>
                <a:lnTo>
                  <a:pt x="0" y="176"/>
                </a:lnTo>
                <a:cubicBezTo>
                  <a:pt x="0" y="79"/>
                  <a:pt x="79" y="0"/>
                  <a:pt x="175" y="0"/>
                </a:cubicBezTo>
                <a:close/>
              </a:path>
            </a:pathLst>
          </a:custGeom>
          <a:solidFill>
            <a:srgbClr val="C1C0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2"/>
          <p:cNvSpPr>
            <a:spLocks/>
          </p:cNvSpPr>
          <p:nvPr/>
        </p:nvSpPr>
        <p:spPr bwMode="auto">
          <a:xfrm>
            <a:off x="3463081" y="1590576"/>
            <a:ext cx="306388" cy="4132263"/>
          </a:xfrm>
          <a:custGeom>
            <a:avLst/>
            <a:gdLst>
              <a:gd name="T0" fmla="*/ 175 w 351"/>
              <a:gd name="T1" fmla="*/ 0 h 4744"/>
              <a:gd name="T2" fmla="*/ 175 w 351"/>
              <a:gd name="T3" fmla="*/ 0 h 4744"/>
              <a:gd name="T4" fmla="*/ 351 w 351"/>
              <a:gd name="T5" fmla="*/ 154 h 4744"/>
              <a:gd name="T6" fmla="*/ 351 w 351"/>
              <a:gd name="T7" fmla="*/ 4589 h 4744"/>
              <a:gd name="T8" fmla="*/ 175 w 351"/>
              <a:gd name="T9" fmla="*/ 4744 h 4744"/>
              <a:gd name="T10" fmla="*/ 175 w 351"/>
              <a:gd name="T11" fmla="*/ 4744 h 4744"/>
              <a:gd name="T12" fmla="*/ 0 w 351"/>
              <a:gd name="T13" fmla="*/ 4589 h 4744"/>
              <a:gd name="T14" fmla="*/ 0 w 351"/>
              <a:gd name="T15" fmla="*/ 154 h 4744"/>
              <a:gd name="T16" fmla="*/ 175 w 351"/>
              <a:gd name="T17" fmla="*/ 0 h 4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4744">
                <a:moveTo>
                  <a:pt x="175" y="0"/>
                </a:moveTo>
                <a:lnTo>
                  <a:pt x="175" y="0"/>
                </a:lnTo>
                <a:cubicBezTo>
                  <a:pt x="272" y="0"/>
                  <a:pt x="351" y="69"/>
                  <a:pt x="351" y="154"/>
                </a:cubicBezTo>
                <a:lnTo>
                  <a:pt x="351" y="4589"/>
                </a:lnTo>
                <a:cubicBezTo>
                  <a:pt x="351" y="4674"/>
                  <a:pt x="272" y="4744"/>
                  <a:pt x="175" y="4744"/>
                </a:cubicBezTo>
                <a:lnTo>
                  <a:pt x="175" y="4744"/>
                </a:lnTo>
                <a:cubicBezTo>
                  <a:pt x="79" y="4744"/>
                  <a:pt x="0" y="4674"/>
                  <a:pt x="0" y="4589"/>
                </a:cubicBezTo>
                <a:lnTo>
                  <a:pt x="0" y="154"/>
                </a:lnTo>
                <a:cubicBezTo>
                  <a:pt x="0" y="69"/>
                  <a:pt x="79" y="0"/>
                  <a:pt x="175" y="0"/>
                </a:cubicBezTo>
                <a:close/>
              </a:path>
            </a:pathLst>
          </a:custGeom>
          <a:solidFill>
            <a:srgbClr val="F4B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Oval 13"/>
          <p:cNvSpPr>
            <a:spLocks noChangeArrowheads="1"/>
          </p:cNvSpPr>
          <p:nvPr/>
        </p:nvSpPr>
        <p:spPr bwMode="auto">
          <a:xfrm>
            <a:off x="3332906" y="5354539"/>
            <a:ext cx="585788" cy="585788"/>
          </a:xfrm>
          <a:prstGeom prst="ellipse">
            <a:avLst/>
          </a:prstGeom>
          <a:solidFill>
            <a:srgbClr val="F4B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4"/>
          <p:cNvSpPr>
            <a:spLocks/>
          </p:cNvSpPr>
          <p:nvPr/>
        </p:nvSpPr>
        <p:spPr bwMode="auto">
          <a:xfrm>
            <a:off x="4705076" y="1412776"/>
            <a:ext cx="306388" cy="4310063"/>
          </a:xfrm>
          <a:custGeom>
            <a:avLst/>
            <a:gdLst>
              <a:gd name="T0" fmla="*/ 176 w 352"/>
              <a:gd name="T1" fmla="*/ 0 h 4948"/>
              <a:gd name="T2" fmla="*/ 176 w 352"/>
              <a:gd name="T3" fmla="*/ 0 h 4948"/>
              <a:gd name="T4" fmla="*/ 352 w 352"/>
              <a:gd name="T5" fmla="*/ 176 h 4948"/>
              <a:gd name="T6" fmla="*/ 352 w 352"/>
              <a:gd name="T7" fmla="*/ 4772 h 4948"/>
              <a:gd name="T8" fmla="*/ 176 w 352"/>
              <a:gd name="T9" fmla="*/ 4948 h 4948"/>
              <a:gd name="T10" fmla="*/ 176 w 352"/>
              <a:gd name="T11" fmla="*/ 4948 h 4948"/>
              <a:gd name="T12" fmla="*/ 0 w 352"/>
              <a:gd name="T13" fmla="*/ 4772 h 4948"/>
              <a:gd name="T14" fmla="*/ 0 w 352"/>
              <a:gd name="T15" fmla="*/ 176 h 4948"/>
              <a:gd name="T16" fmla="*/ 176 w 352"/>
              <a:gd name="T17" fmla="*/ 0 h 4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2" h="4948">
                <a:moveTo>
                  <a:pt x="176" y="0"/>
                </a:moveTo>
                <a:lnTo>
                  <a:pt x="176" y="0"/>
                </a:lnTo>
                <a:cubicBezTo>
                  <a:pt x="273" y="0"/>
                  <a:pt x="352" y="79"/>
                  <a:pt x="352" y="176"/>
                </a:cubicBezTo>
                <a:lnTo>
                  <a:pt x="352" y="4772"/>
                </a:lnTo>
                <a:cubicBezTo>
                  <a:pt x="352" y="4869"/>
                  <a:pt x="273" y="4948"/>
                  <a:pt x="176" y="4948"/>
                </a:cubicBezTo>
                <a:lnTo>
                  <a:pt x="176" y="4948"/>
                </a:lnTo>
                <a:cubicBezTo>
                  <a:pt x="79" y="4948"/>
                  <a:pt x="0" y="4869"/>
                  <a:pt x="0" y="4772"/>
                </a:cubicBezTo>
                <a:lnTo>
                  <a:pt x="0" y="176"/>
                </a:lnTo>
                <a:cubicBezTo>
                  <a:pt x="0" y="79"/>
                  <a:pt x="79" y="0"/>
                  <a:pt x="176" y="0"/>
                </a:cubicBezTo>
                <a:close/>
              </a:path>
            </a:pathLst>
          </a:custGeom>
          <a:solidFill>
            <a:srgbClr val="C1C0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5"/>
          <p:cNvSpPr>
            <a:spLocks/>
          </p:cNvSpPr>
          <p:nvPr/>
        </p:nvSpPr>
        <p:spPr bwMode="auto">
          <a:xfrm>
            <a:off x="4705076" y="2060848"/>
            <a:ext cx="306388" cy="3661991"/>
          </a:xfrm>
          <a:custGeom>
            <a:avLst/>
            <a:gdLst>
              <a:gd name="T0" fmla="*/ 176 w 352"/>
              <a:gd name="T1" fmla="*/ 0 h 4581"/>
              <a:gd name="T2" fmla="*/ 176 w 352"/>
              <a:gd name="T3" fmla="*/ 0 h 4581"/>
              <a:gd name="T4" fmla="*/ 352 w 352"/>
              <a:gd name="T5" fmla="*/ 149 h 4581"/>
              <a:gd name="T6" fmla="*/ 352 w 352"/>
              <a:gd name="T7" fmla="*/ 4432 h 4581"/>
              <a:gd name="T8" fmla="*/ 176 w 352"/>
              <a:gd name="T9" fmla="*/ 4581 h 4581"/>
              <a:gd name="T10" fmla="*/ 176 w 352"/>
              <a:gd name="T11" fmla="*/ 4581 h 4581"/>
              <a:gd name="T12" fmla="*/ 0 w 352"/>
              <a:gd name="T13" fmla="*/ 4432 h 4581"/>
              <a:gd name="T14" fmla="*/ 0 w 352"/>
              <a:gd name="T15" fmla="*/ 149 h 4581"/>
              <a:gd name="T16" fmla="*/ 176 w 352"/>
              <a:gd name="T17" fmla="*/ 0 h 4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2" h="4581">
                <a:moveTo>
                  <a:pt x="176" y="0"/>
                </a:moveTo>
                <a:lnTo>
                  <a:pt x="176" y="0"/>
                </a:lnTo>
                <a:cubicBezTo>
                  <a:pt x="273" y="0"/>
                  <a:pt x="352" y="67"/>
                  <a:pt x="352" y="149"/>
                </a:cubicBezTo>
                <a:lnTo>
                  <a:pt x="352" y="4432"/>
                </a:lnTo>
                <a:cubicBezTo>
                  <a:pt x="352" y="4514"/>
                  <a:pt x="273" y="4581"/>
                  <a:pt x="176" y="4581"/>
                </a:cubicBezTo>
                <a:lnTo>
                  <a:pt x="176" y="4581"/>
                </a:lnTo>
                <a:cubicBezTo>
                  <a:pt x="79" y="4581"/>
                  <a:pt x="0" y="4514"/>
                  <a:pt x="0" y="4432"/>
                </a:cubicBezTo>
                <a:lnTo>
                  <a:pt x="0" y="149"/>
                </a:lnTo>
                <a:cubicBezTo>
                  <a:pt x="0" y="67"/>
                  <a:pt x="79" y="0"/>
                  <a:pt x="176" y="0"/>
                </a:cubicBezTo>
                <a:close/>
              </a:path>
            </a:pathLst>
          </a:custGeom>
          <a:solidFill>
            <a:srgbClr val="ED7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Oval 16"/>
          <p:cNvSpPr>
            <a:spLocks noChangeArrowheads="1"/>
          </p:cNvSpPr>
          <p:nvPr/>
        </p:nvSpPr>
        <p:spPr bwMode="auto">
          <a:xfrm>
            <a:off x="4576489" y="5354539"/>
            <a:ext cx="585788" cy="585788"/>
          </a:xfrm>
          <a:prstGeom prst="ellipse">
            <a:avLst/>
          </a:prstGeom>
          <a:solidFill>
            <a:srgbClr val="ED7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TextBox 19"/>
          <p:cNvSpPr txBox="1"/>
          <p:nvPr/>
        </p:nvSpPr>
        <p:spPr>
          <a:xfrm>
            <a:off x="824593" y="6012577"/>
            <a:ext cx="1025316" cy="584775"/>
          </a:xfrm>
          <a:prstGeom prst="rect">
            <a:avLst/>
          </a:prstGeom>
          <a:noFill/>
        </p:spPr>
        <p:txBody>
          <a:bodyPr wrap="square" rtlCol="0">
            <a:spAutoFit/>
          </a:bodyPr>
          <a:lstStyle/>
          <a:p>
            <a:pPr algn="ctr"/>
            <a:r>
              <a:rPr lang="zh-CN" altLang="en-US" sz="1600" dirty="0" smtClean="0">
                <a:solidFill>
                  <a:schemeClr val="accent1"/>
                </a:solidFill>
                <a:latin typeface="+mj-ea"/>
                <a:ea typeface="+mj-ea"/>
              </a:rPr>
              <a:t>协助领导工作</a:t>
            </a:r>
            <a:endParaRPr lang="zh-CN" altLang="en-US" sz="1600" dirty="0">
              <a:solidFill>
                <a:schemeClr val="accent1"/>
              </a:solidFill>
              <a:latin typeface="+mj-ea"/>
              <a:ea typeface="+mj-ea"/>
            </a:endParaRPr>
          </a:p>
        </p:txBody>
      </p:sp>
      <p:sp>
        <p:nvSpPr>
          <p:cNvPr id="22" name="TextBox 21"/>
          <p:cNvSpPr txBox="1"/>
          <p:nvPr/>
        </p:nvSpPr>
        <p:spPr>
          <a:xfrm>
            <a:off x="2007007" y="6012577"/>
            <a:ext cx="1025316" cy="584775"/>
          </a:xfrm>
          <a:prstGeom prst="rect">
            <a:avLst/>
          </a:prstGeom>
          <a:noFill/>
        </p:spPr>
        <p:txBody>
          <a:bodyPr wrap="square" rtlCol="0">
            <a:spAutoFit/>
          </a:bodyPr>
          <a:lstStyle/>
          <a:p>
            <a:pPr algn="ctr"/>
            <a:r>
              <a:rPr lang="zh-CN" altLang="en-US" sz="1600" dirty="0" smtClean="0">
                <a:solidFill>
                  <a:schemeClr val="accent1"/>
                </a:solidFill>
                <a:latin typeface="+mj-ea"/>
                <a:ea typeface="+mj-ea"/>
              </a:rPr>
              <a:t>网站微信管理</a:t>
            </a:r>
            <a:endParaRPr lang="zh-CN" altLang="en-US" sz="1600" dirty="0">
              <a:solidFill>
                <a:schemeClr val="accent1"/>
              </a:solidFill>
              <a:latin typeface="+mj-ea"/>
              <a:ea typeface="+mj-ea"/>
            </a:endParaRPr>
          </a:p>
        </p:txBody>
      </p:sp>
      <p:sp>
        <p:nvSpPr>
          <p:cNvPr id="23" name="TextBox 22"/>
          <p:cNvSpPr txBox="1"/>
          <p:nvPr/>
        </p:nvSpPr>
        <p:spPr>
          <a:xfrm>
            <a:off x="3157890" y="6012577"/>
            <a:ext cx="1025316" cy="338554"/>
          </a:xfrm>
          <a:prstGeom prst="rect">
            <a:avLst/>
          </a:prstGeom>
          <a:noFill/>
        </p:spPr>
        <p:txBody>
          <a:bodyPr wrap="square" rtlCol="0">
            <a:spAutoFit/>
          </a:bodyPr>
          <a:lstStyle/>
          <a:p>
            <a:pPr algn="ctr"/>
            <a:r>
              <a:rPr lang="zh-CN" altLang="en-US" sz="1600" dirty="0" smtClean="0">
                <a:solidFill>
                  <a:schemeClr val="accent1"/>
                </a:solidFill>
                <a:latin typeface="+mj-ea"/>
                <a:ea typeface="+mj-ea"/>
              </a:rPr>
              <a:t>会议组织</a:t>
            </a:r>
            <a:endParaRPr lang="zh-CN" altLang="en-US" sz="1600" dirty="0">
              <a:solidFill>
                <a:schemeClr val="accent1"/>
              </a:solidFill>
              <a:latin typeface="+mj-ea"/>
              <a:ea typeface="+mj-ea"/>
            </a:endParaRPr>
          </a:p>
        </p:txBody>
      </p:sp>
      <p:sp>
        <p:nvSpPr>
          <p:cNvPr id="24" name="TextBox 23"/>
          <p:cNvSpPr txBox="1"/>
          <p:nvPr/>
        </p:nvSpPr>
        <p:spPr>
          <a:xfrm>
            <a:off x="4356069" y="6012577"/>
            <a:ext cx="1025316" cy="338554"/>
          </a:xfrm>
          <a:prstGeom prst="rect">
            <a:avLst/>
          </a:prstGeom>
          <a:noFill/>
        </p:spPr>
        <p:txBody>
          <a:bodyPr wrap="square" rtlCol="0">
            <a:spAutoFit/>
          </a:bodyPr>
          <a:lstStyle/>
          <a:p>
            <a:pPr algn="ctr"/>
            <a:r>
              <a:rPr lang="zh-CN" altLang="en-US" sz="1600" dirty="0" smtClean="0">
                <a:solidFill>
                  <a:schemeClr val="accent1"/>
                </a:solidFill>
                <a:latin typeface="+mj-ea"/>
                <a:ea typeface="+mj-ea"/>
              </a:rPr>
              <a:t>资料管理</a:t>
            </a:r>
            <a:endParaRPr lang="zh-CN" altLang="en-US" sz="1600" dirty="0">
              <a:solidFill>
                <a:schemeClr val="accent1"/>
              </a:solidFill>
              <a:latin typeface="+mj-ea"/>
              <a:ea typeface="+mj-ea"/>
            </a:endParaRPr>
          </a:p>
        </p:txBody>
      </p:sp>
      <p:sp>
        <p:nvSpPr>
          <p:cNvPr id="25" name="矩形 83"/>
          <p:cNvSpPr>
            <a:spLocks noChangeArrowheads="1"/>
          </p:cNvSpPr>
          <p:nvPr/>
        </p:nvSpPr>
        <p:spPr bwMode="auto">
          <a:xfrm>
            <a:off x="6220421" y="1235105"/>
            <a:ext cx="5109484" cy="4983816"/>
          </a:xfrm>
          <a:prstGeom prst="rect">
            <a:avLst/>
          </a:prstGeom>
          <a:solidFill>
            <a:srgbClr val="F2F2F2"/>
          </a:solidFill>
          <a:ln w="9525" cmpd="sng">
            <a:solidFill>
              <a:schemeClr val="accent1"/>
            </a:solidFill>
            <a:miter lim="800000"/>
            <a:headEnd/>
            <a:tailEnd/>
          </a:ln>
        </p:spPr>
        <p:txBody>
          <a:bodyPr/>
          <a:lstStyle/>
          <a:p>
            <a:endParaRPr lang="zh-CN" altLang="en-US"/>
          </a:p>
        </p:txBody>
      </p:sp>
      <p:sp>
        <p:nvSpPr>
          <p:cNvPr id="26" name="TextBox 84"/>
          <p:cNvSpPr txBox="1">
            <a:spLocks noChangeArrowheads="1"/>
          </p:cNvSpPr>
          <p:nvPr/>
        </p:nvSpPr>
        <p:spPr bwMode="auto">
          <a:xfrm>
            <a:off x="6460052" y="1967929"/>
            <a:ext cx="4623506"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dirty="0" smtClean="0">
                <a:solidFill>
                  <a:srgbClr val="595959"/>
                </a:solidFill>
                <a:latin typeface="微软雅黑" pitchFamily="34" charset="-122"/>
                <a:ea typeface="微软雅黑" pitchFamily="34" charset="-122"/>
                <a:sym typeface="微软雅黑" pitchFamily="34" charset="-122"/>
              </a:rPr>
              <a:t>这里可以用简要的话描述出工作完成的情况，未完成的工作是什么原因也可以在这里说明。</a:t>
            </a:r>
            <a:endParaRPr lang="en-US" altLang="zh-CN" dirty="0" smtClean="0">
              <a:solidFill>
                <a:srgbClr val="595959"/>
              </a:solidFill>
              <a:latin typeface="微软雅黑" pitchFamily="34" charset="-122"/>
              <a:ea typeface="微软雅黑" pitchFamily="34" charset="-122"/>
              <a:sym typeface="微软雅黑" pitchFamily="34" charset="-122"/>
            </a:endParaRPr>
          </a:p>
          <a:p>
            <a:pPr algn="just"/>
            <a:r>
              <a:rPr lang="zh-CN" altLang="en-US" dirty="0">
                <a:solidFill>
                  <a:srgbClr val="595959"/>
                </a:solidFill>
                <a:latin typeface="微软雅黑" pitchFamily="34" charset="-122"/>
                <a:ea typeface="微软雅黑" pitchFamily="34" charset="-122"/>
                <a:sym typeface="微软雅黑" pitchFamily="34" charset="-122"/>
              </a:rPr>
              <a:t>这里可以用简要的话描述出工作完成的情况，未完成的工作是什么原因也可以在这里说明。</a:t>
            </a:r>
          </a:p>
          <a:p>
            <a:pPr algn="just"/>
            <a:endParaRPr lang="en-US" altLang="zh-CN" dirty="0" smtClean="0">
              <a:solidFill>
                <a:srgbClr val="595959"/>
              </a:solidFill>
              <a:latin typeface="微软雅黑" pitchFamily="34" charset="-122"/>
              <a:ea typeface="微软雅黑" pitchFamily="34" charset="-122"/>
              <a:sym typeface="微软雅黑" pitchFamily="34" charset="-122"/>
            </a:endParaRPr>
          </a:p>
          <a:p>
            <a:pPr algn="just"/>
            <a:r>
              <a:rPr lang="zh-CN" altLang="en-US" dirty="0">
                <a:solidFill>
                  <a:srgbClr val="595959"/>
                </a:solidFill>
                <a:latin typeface="微软雅黑" pitchFamily="34" charset="-122"/>
                <a:ea typeface="微软雅黑" pitchFamily="34" charset="-122"/>
                <a:sym typeface="微软雅黑" pitchFamily="34" charset="-122"/>
              </a:rPr>
              <a:t>这里可以用简要的话描述出工作完成的情况，未完成的工作是什么原因也可以在这里说明</a:t>
            </a:r>
            <a:r>
              <a:rPr lang="zh-CN" altLang="en-US" dirty="0" smtClean="0">
                <a:solidFill>
                  <a:srgbClr val="595959"/>
                </a:solidFill>
                <a:latin typeface="微软雅黑" pitchFamily="34" charset="-122"/>
                <a:ea typeface="微软雅黑" pitchFamily="34" charset="-122"/>
                <a:sym typeface="微软雅黑" pitchFamily="34" charset="-122"/>
              </a:rPr>
              <a:t>。这里</a:t>
            </a:r>
            <a:r>
              <a:rPr lang="zh-CN" altLang="en-US" dirty="0">
                <a:solidFill>
                  <a:srgbClr val="595959"/>
                </a:solidFill>
                <a:latin typeface="微软雅黑" pitchFamily="34" charset="-122"/>
                <a:ea typeface="微软雅黑" pitchFamily="34" charset="-122"/>
                <a:sym typeface="微软雅黑" pitchFamily="34" charset="-122"/>
              </a:rPr>
              <a:t>可以用简要的话描述出工作完成的情况，未完成的工作是什么原因也可以在这里说明。</a:t>
            </a:r>
          </a:p>
          <a:p>
            <a:pPr algn="just"/>
            <a:endParaRPr lang="zh-CN" altLang="en-US" dirty="0">
              <a:solidFill>
                <a:srgbClr val="595959"/>
              </a:solidFill>
              <a:latin typeface="微软雅黑" pitchFamily="34" charset="-122"/>
              <a:ea typeface="微软雅黑" pitchFamily="34" charset="-122"/>
              <a:sym typeface="微软雅黑" pitchFamily="34" charset="-122"/>
            </a:endParaRPr>
          </a:p>
        </p:txBody>
      </p:sp>
      <p:sp>
        <p:nvSpPr>
          <p:cNvPr id="27" name="Freeform 12"/>
          <p:cNvSpPr>
            <a:spLocks/>
          </p:cNvSpPr>
          <p:nvPr/>
        </p:nvSpPr>
        <p:spPr bwMode="auto">
          <a:xfrm>
            <a:off x="6145807" y="10890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 name="Freeform 12"/>
          <p:cNvSpPr>
            <a:spLocks/>
          </p:cNvSpPr>
          <p:nvPr/>
        </p:nvSpPr>
        <p:spPr bwMode="auto">
          <a:xfrm flipH="1" flipV="1">
            <a:off x="10909076" y="580369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 name="TextBox 20"/>
          <p:cNvSpPr txBox="1"/>
          <p:nvPr/>
        </p:nvSpPr>
        <p:spPr>
          <a:xfrm>
            <a:off x="1059562" y="5507940"/>
            <a:ext cx="646331" cy="369332"/>
          </a:xfrm>
          <a:prstGeom prst="rect">
            <a:avLst/>
          </a:prstGeom>
          <a:noFill/>
        </p:spPr>
        <p:txBody>
          <a:bodyPr wrap="none" rtlCol="0">
            <a:spAutoFit/>
          </a:bodyPr>
          <a:lstStyle/>
          <a:p>
            <a:r>
              <a:rPr lang="en-US" altLang="zh-CN" dirty="0" smtClean="0">
                <a:solidFill>
                  <a:schemeClr val="accent2"/>
                </a:solidFill>
              </a:rPr>
              <a:t>90%</a:t>
            </a:r>
            <a:endParaRPr lang="zh-CN" altLang="en-US" dirty="0">
              <a:solidFill>
                <a:schemeClr val="accent2"/>
              </a:solidFill>
            </a:endParaRPr>
          </a:p>
        </p:txBody>
      </p:sp>
      <p:sp>
        <p:nvSpPr>
          <p:cNvPr id="30" name="TextBox 29"/>
          <p:cNvSpPr txBox="1"/>
          <p:nvPr/>
        </p:nvSpPr>
        <p:spPr>
          <a:xfrm>
            <a:off x="2226210" y="5507940"/>
            <a:ext cx="646331" cy="369332"/>
          </a:xfrm>
          <a:prstGeom prst="rect">
            <a:avLst/>
          </a:prstGeom>
          <a:noFill/>
        </p:spPr>
        <p:txBody>
          <a:bodyPr wrap="none" rtlCol="0">
            <a:spAutoFit/>
          </a:bodyPr>
          <a:lstStyle/>
          <a:p>
            <a:r>
              <a:rPr lang="en-US" altLang="zh-CN" dirty="0" smtClean="0">
                <a:solidFill>
                  <a:schemeClr val="accent2"/>
                </a:solidFill>
              </a:rPr>
              <a:t>70%</a:t>
            </a:r>
            <a:endParaRPr lang="zh-CN" altLang="en-US" dirty="0">
              <a:solidFill>
                <a:schemeClr val="accent2"/>
              </a:solidFill>
            </a:endParaRPr>
          </a:p>
        </p:txBody>
      </p:sp>
      <p:sp>
        <p:nvSpPr>
          <p:cNvPr id="31" name="TextBox 30"/>
          <p:cNvSpPr txBox="1"/>
          <p:nvPr/>
        </p:nvSpPr>
        <p:spPr>
          <a:xfrm>
            <a:off x="3329796" y="5507940"/>
            <a:ext cx="646331" cy="369332"/>
          </a:xfrm>
          <a:prstGeom prst="rect">
            <a:avLst/>
          </a:prstGeom>
          <a:noFill/>
        </p:spPr>
        <p:txBody>
          <a:bodyPr wrap="none" rtlCol="0">
            <a:spAutoFit/>
          </a:bodyPr>
          <a:lstStyle/>
          <a:p>
            <a:r>
              <a:rPr lang="en-US" altLang="zh-CN" dirty="0" smtClean="0">
                <a:solidFill>
                  <a:schemeClr val="accent2"/>
                </a:solidFill>
              </a:rPr>
              <a:t>98%</a:t>
            </a:r>
            <a:endParaRPr lang="zh-CN" altLang="en-US" dirty="0">
              <a:solidFill>
                <a:schemeClr val="accent2"/>
              </a:solidFill>
            </a:endParaRPr>
          </a:p>
        </p:txBody>
      </p:sp>
      <p:sp>
        <p:nvSpPr>
          <p:cNvPr id="32" name="TextBox 31"/>
          <p:cNvSpPr txBox="1"/>
          <p:nvPr/>
        </p:nvSpPr>
        <p:spPr>
          <a:xfrm>
            <a:off x="4559506" y="5507940"/>
            <a:ext cx="646331" cy="369332"/>
          </a:xfrm>
          <a:prstGeom prst="rect">
            <a:avLst/>
          </a:prstGeom>
          <a:noFill/>
        </p:spPr>
        <p:txBody>
          <a:bodyPr wrap="none" rtlCol="0">
            <a:spAutoFit/>
          </a:bodyPr>
          <a:lstStyle/>
          <a:p>
            <a:r>
              <a:rPr lang="en-US" altLang="zh-CN" dirty="0" smtClean="0">
                <a:solidFill>
                  <a:schemeClr val="accent2"/>
                </a:solidFill>
              </a:rPr>
              <a:t>85%</a:t>
            </a:r>
            <a:endParaRPr lang="zh-CN" altLang="en-US" dirty="0">
              <a:solidFill>
                <a:schemeClr val="accent2"/>
              </a:solidFill>
            </a:endParaRPr>
          </a:p>
        </p:txBody>
      </p:sp>
    </p:spTree>
    <p:extLst>
      <p:ext uri="{BB962C8B-B14F-4D97-AF65-F5344CB8AC3E}">
        <p14:creationId xmlns:p14="http://schemas.microsoft.com/office/powerpoint/2010/main" val="1998978342"/>
      </p:ext>
    </p:extLst>
  </p:cSld>
  <p:clrMapOvr>
    <a:masterClrMapping/>
  </p:clrMapOvr>
  <p:transition spd="slow" advTm="9876">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000"/>
                            </p:stCondLst>
                            <p:childTnLst>
                              <p:par>
                                <p:cTn id="25" presetID="42"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anim calcmode="lin" valueType="num">
                                      <p:cBhvr>
                                        <p:cTn id="28" dur="500" fill="hold"/>
                                        <p:tgtEl>
                                          <p:spTgt spid="8"/>
                                        </p:tgtEl>
                                        <p:attrNameLst>
                                          <p:attrName>ppt_x</p:attrName>
                                        </p:attrNameLst>
                                      </p:cBhvr>
                                      <p:tavLst>
                                        <p:tav tm="0">
                                          <p:val>
                                            <p:strVal val="#ppt_x"/>
                                          </p:val>
                                        </p:tav>
                                        <p:tav tm="100000">
                                          <p:val>
                                            <p:strVal val="#ppt_x"/>
                                          </p:val>
                                        </p:tav>
                                      </p:tavLst>
                                    </p:anim>
                                    <p:anim calcmode="lin" valueType="num">
                                      <p:cBhvr>
                                        <p:cTn id="29" dur="5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10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anim calcmode="lin" valueType="num">
                                      <p:cBhvr>
                                        <p:cTn id="33" dur="500" fill="hold"/>
                                        <p:tgtEl>
                                          <p:spTgt spid="11"/>
                                        </p:tgtEl>
                                        <p:attrNameLst>
                                          <p:attrName>ppt_x</p:attrName>
                                        </p:attrNameLst>
                                      </p:cBhvr>
                                      <p:tavLst>
                                        <p:tav tm="0">
                                          <p:val>
                                            <p:strVal val="#ppt_x"/>
                                          </p:val>
                                        </p:tav>
                                        <p:tav tm="100000">
                                          <p:val>
                                            <p:strVal val="#ppt_x"/>
                                          </p:val>
                                        </p:tav>
                                      </p:tavLst>
                                    </p:anim>
                                    <p:anim calcmode="lin" valueType="num">
                                      <p:cBhvr>
                                        <p:cTn id="34" dur="500" fill="hold"/>
                                        <p:tgtEl>
                                          <p:spTgt spid="1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0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anim calcmode="lin" valueType="num">
                                      <p:cBhvr>
                                        <p:cTn id="38" dur="500" fill="hold"/>
                                        <p:tgtEl>
                                          <p:spTgt spid="14"/>
                                        </p:tgtEl>
                                        <p:attrNameLst>
                                          <p:attrName>ppt_x</p:attrName>
                                        </p:attrNameLst>
                                      </p:cBhvr>
                                      <p:tavLst>
                                        <p:tav tm="0">
                                          <p:val>
                                            <p:strVal val="#ppt_x"/>
                                          </p:val>
                                        </p:tav>
                                        <p:tav tm="100000">
                                          <p:val>
                                            <p:strVal val="#ppt_x"/>
                                          </p:val>
                                        </p:tav>
                                      </p:tavLst>
                                    </p:anim>
                                    <p:anim calcmode="lin" valueType="num">
                                      <p:cBhvr>
                                        <p:cTn id="39" dur="500" fill="hold"/>
                                        <p:tgtEl>
                                          <p:spTgt spid="1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30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anim calcmode="lin" valueType="num">
                                      <p:cBhvr>
                                        <p:cTn id="43" dur="500" fill="hold"/>
                                        <p:tgtEl>
                                          <p:spTgt spid="17"/>
                                        </p:tgtEl>
                                        <p:attrNameLst>
                                          <p:attrName>ppt_x</p:attrName>
                                        </p:attrNameLst>
                                      </p:cBhvr>
                                      <p:tavLst>
                                        <p:tav tm="0">
                                          <p:val>
                                            <p:strVal val="#ppt_x"/>
                                          </p:val>
                                        </p:tav>
                                        <p:tav tm="100000">
                                          <p:val>
                                            <p:strVal val="#ppt_x"/>
                                          </p:val>
                                        </p:tav>
                                      </p:tavLst>
                                    </p:anim>
                                    <p:anim calcmode="lin" valueType="num">
                                      <p:cBhvr>
                                        <p:cTn id="44" dur="500" fill="hold"/>
                                        <p:tgtEl>
                                          <p:spTgt spid="17"/>
                                        </p:tgtEl>
                                        <p:attrNameLst>
                                          <p:attrName>ppt_y</p:attrName>
                                        </p:attrNameLst>
                                      </p:cBhvr>
                                      <p:tavLst>
                                        <p:tav tm="0">
                                          <p:val>
                                            <p:strVal val="#ppt_y+.1"/>
                                          </p:val>
                                        </p:tav>
                                        <p:tav tm="100000">
                                          <p:val>
                                            <p:strVal val="#ppt_y"/>
                                          </p:val>
                                        </p:tav>
                                      </p:tavLst>
                                    </p:anim>
                                  </p:childTnLst>
                                </p:cTn>
                              </p:par>
                            </p:childTnLst>
                          </p:cTn>
                        </p:par>
                        <p:par>
                          <p:cTn id="45" fill="hold">
                            <p:stCondLst>
                              <p:cond delay="1800"/>
                            </p:stCondLst>
                            <p:childTnLst>
                              <p:par>
                                <p:cTn id="46" presetID="21" presetClass="entr" presetSubtype="1"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heel(1)">
                                      <p:cBhvr>
                                        <p:cTn id="48" dur="500"/>
                                        <p:tgtEl>
                                          <p:spTgt spid="10"/>
                                        </p:tgtEl>
                                      </p:cBhvr>
                                    </p:animEffect>
                                  </p:childTnLst>
                                </p:cTn>
                              </p:par>
                            </p:childTnLst>
                          </p:cTn>
                        </p:par>
                        <p:par>
                          <p:cTn id="49" fill="hold">
                            <p:stCondLst>
                              <p:cond delay="2300"/>
                            </p:stCondLst>
                            <p:childTnLst>
                              <p:par>
                                <p:cTn id="50" presetID="22" presetClass="entr" presetSubtype="4"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ipe(down)">
                                      <p:cBhvr>
                                        <p:cTn id="52" dur="400"/>
                                        <p:tgtEl>
                                          <p:spTgt spid="9"/>
                                        </p:tgtEl>
                                      </p:cBhvr>
                                    </p:animEffect>
                                  </p:childTnLst>
                                </p:cTn>
                              </p:par>
                            </p:childTnLst>
                          </p:cTn>
                        </p:par>
                        <p:par>
                          <p:cTn id="53" fill="hold">
                            <p:stCondLst>
                              <p:cond delay="2700"/>
                            </p:stCondLst>
                            <p:childTnLst>
                              <p:par>
                                <p:cTn id="54" presetID="31" presetClass="entr" presetSubtype="0"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p:cTn id="56" dur="300" fill="hold"/>
                                        <p:tgtEl>
                                          <p:spTgt spid="21"/>
                                        </p:tgtEl>
                                        <p:attrNameLst>
                                          <p:attrName>ppt_w</p:attrName>
                                        </p:attrNameLst>
                                      </p:cBhvr>
                                      <p:tavLst>
                                        <p:tav tm="0">
                                          <p:val>
                                            <p:fltVal val="0"/>
                                          </p:val>
                                        </p:tav>
                                        <p:tav tm="100000">
                                          <p:val>
                                            <p:strVal val="#ppt_w"/>
                                          </p:val>
                                        </p:tav>
                                      </p:tavLst>
                                    </p:anim>
                                    <p:anim calcmode="lin" valueType="num">
                                      <p:cBhvr>
                                        <p:cTn id="57" dur="300" fill="hold"/>
                                        <p:tgtEl>
                                          <p:spTgt spid="21"/>
                                        </p:tgtEl>
                                        <p:attrNameLst>
                                          <p:attrName>ppt_h</p:attrName>
                                        </p:attrNameLst>
                                      </p:cBhvr>
                                      <p:tavLst>
                                        <p:tav tm="0">
                                          <p:val>
                                            <p:fltVal val="0"/>
                                          </p:val>
                                        </p:tav>
                                        <p:tav tm="100000">
                                          <p:val>
                                            <p:strVal val="#ppt_h"/>
                                          </p:val>
                                        </p:tav>
                                      </p:tavLst>
                                    </p:anim>
                                    <p:anim calcmode="lin" valueType="num">
                                      <p:cBhvr>
                                        <p:cTn id="58" dur="300" fill="hold"/>
                                        <p:tgtEl>
                                          <p:spTgt spid="21"/>
                                        </p:tgtEl>
                                        <p:attrNameLst>
                                          <p:attrName>style.rotation</p:attrName>
                                        </p:attrNameLst>
                                      </p:cBhvr>
                                      <p:tavLst>
                                        <p:tav tm="0">
                                          <p:val>
                                            <p:fltVal val="90"/>
                                          </p:val>
                                        </p:tav>
                                        <p:tav tm="100000">
                                          <p:val>
                                            <p:fltVal val="0"/>
                                          </p:val>
                                        </p:tav>
                                      </p:tavLst>
                                    </p:anim>
                                    <p:animEffect transition="in" filter="fade">
                                      <p:cBhvr>
                                        <p:cTn id="59" dur="300"/>
                                        <p:tgtEl>
                                          <p:spTgt spid="21"/>
                                        </p:tgtEl>
                                      </p:cBhvr>
                                    </p:animEffect>
                                  </p:childTnLst>
                                </p:cTn>
                              </p:par>
                            </p:childTnLst>
                          </p:cTn>
                        </p:par>
                        <p:par>
                          <p:cTn id="60" fill="hold">
                            <p:stCondLst>
                              <p:cond delay="3000"/>
                            </p:stCondLst>
                            <p:childTnLst>
                              <p:par>
                                <p:cTn id="61" presetID="42" presetClass="entr" presetSubtype="0"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400"/>
                                        <p:tgtEl>
                                          <p:spTgt spid="20"/>
                                        </p:tgtEl>
                                      </p:cBhvr>
                                    </p:animEffect>
                                    <p:anim calcmode="lin" valueType="num">
                                      <p:cBhvr>
                                        <p:cTn id="64" dur="400" fill="hold"/>
                                        <p:tgtEl>
                                          <p:spTgt spid="20"/>
                                        </p:tgtEl>
                                        <p:attrNameLst>
                                          <p:attrName>ppt_x</p:attrName>
                                        </p:attrNameLst>
                                      </p:cBhvr>
                                      <p:tavLst>
                                        <p:tav tm="0">
                                          <p:val>
                                            <p:strVal val="#ppt_x"/>
                                          </p:val>
                                        </p:tav>
                                        <p:tav tm="100000">
                                          <p:val>
                                            <p:strVal val="#ppt_x"/>
                                          </p:val>
                                        </p:tav>
                                      </p:tavLst>
                                    </p:anim>
                                    <p:anim calcmode="lin" valueType="num">
                                      <p:cBhvr>
                                        <p:cTn id="65" dur="400" fill="hold"/>
                                        <p:tgtEl>
                                          <p:spTgt spid="20"/>
                                        </p:tgtEl>
                                        <p:attrNameLst>
                                          <p:attrName>ppt_y</p:attrName>
                                        </p:attrNameLst>
                                      </p:cBhvr>
                                      <p:tavLst>
                                        <p:tav tm="0">
                                          <p:val>
                                            <p:strVal val="#ppt_y+.1"/>
                                          </p:val>
                                        </p:tav>
                                        <p:tav tm="100000">
                                          <p:val>
                                            <p:strVal val="#ppt_y"/>
                                          </p:val>
                                        </p:tav>
                                      </p:tavLst>
                                    </p:anim>
                                  </p:childTnLst>
                                </p:cTn>
                              </p:par>
                            </p:childTnLst>
                          </p:cTn>
                        </p:par>
                        <p:par>
                          <p:cTn id="66" fill="hold">
                            <p:stCondLst>
                              <p:cond delay="3400"/>
                            </p:stCondLst>
                            <p:childTnLst>
                              <p:par>
                                <p:cTn id="67" presetID="21" presetClass="entr" presetSubtype="1" fill="hold" grpId="0" nodeType="after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wheel(1)">
                                      <p:cBhvr>
                                        <p:cTn id="69" dur="500"/>
                                        <p:tgtEl>
                                          <p:spTgt spid="13"/>
                                        </p:tgtEl>
                                      </p:cBhvr>
                                    </p:animEffect>
                                  </p:childTnLst>
                                </p:cTn>
                              </p:par>
                            </p:childTnLst>
                          </p:cTn>
                        </p:par>
                        <p:par>
                          <p:cTn id="70" fill="hold">
                            <p:stCondLst>
                              <p:cond delay="3900"/>
                            </p:stCondLst>
                            <p:childTnLst>
                              <p:par>
                                <p:cTn id="71" presetID="22" presetClass="entr" presetSubtype="4" fill="hold" grpId="0" nodeType="after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wipe(down)">
                                      <p:cBhvr>
                                        <p:cTn id="73" dur="400"/>
                                        <p:tgtEl>
                                          <p:spTgt spid="12"/>
                                        </p:tgtEl>
                                      </p:cBhvr>
                                    </p:animEffect>
                                  </p:childTnLst>
                                </p:cTn>
                              </p:par>
                            </p:childTnLst>
                          </p:cTn>
                        </p:par>
                        <p:par>
                          <p:cTn id="74" fill="hold">
                            <p:stCondLst>
                              <p:cond delay="4300"/>
                            </p:stCondLst>
                            <p:childTnLst>
                              <p:par>
                                <p:cTn id="75" presetID="31" presetClass="entr" presetSubtype="0" fill="hold" grpId="0" nodeType="afterEffect">
                                  <p:stCondLst>
                                    <p:cond delay="0"/>
                                  </p:stCondLst>
                                  <p:childTnLst>
                                    <p:set>
                                      <p:cBhvr>
                                        <p:cTn id="76" dur="1" fill="hold">
                                          <p:stCondLst>
                                            <p:cond delay="0"/>
                                          </p:stCondLst>
                                        </p:cTn>
                                        <p:tgtEl>
                                          <p:spTgt spid="30"/>
                                        </p:tgtEl>
                                        <p:attrNameLst>
                                          <p:attrName>style.visibility</p:attrName>
                                        </p:attrNameLst>
                                      </p:cBhvr>
                                      <p:to>
                                        <p:strVal val="visible"/>
                                      </p:to>
                                    </p:set>
                                    <p:anim calcmode="lin" valueType="num">
                                      <p:cBhvr>
                                        <p:cTn id="77" dur="300" fill="hold"/>
                                        <p:tgtEl>
                                          <p:spTgt spid="30"/>
                                        </p:tgtEl>
                                        <p:attrNameLst>
                                          <p:attrName>ppt_w</p:attrName>
                                        </p:attrNameLst>
                                      </p:cBhvr>
                                      <p:tavLst>
                                        <p:tav tm="0">
                                          <p:val>
                                            <p:fltVal val="0"/>
                                          </p:val>
                                        </p:tav>
                                        <p:tav tm="100000">
                                          <p:val>
                                            <p:strVal val="#ppt_w"/>
                                          </p:val>
                                        </p:tav>
                                      </p:tavLst>
                                    </p:anim>
                                    <p:anim calcmode="lin" valueType="num">
                                      <p:cBhvr>
                                        <p:cTn id="78" dur="300" fill="hold"/>
                                        <p:tgtEl>
                                          <p:spTgt spid="30"/>
                                        </p:tgtEl>
                                        <p:attrNameLst>
                                          <p:attrName>ppt_h</p:attrName>
                                        </p:attrNameLst>
                                      </p:cBhvr>
                                      <p:tavLst>
                                        <p:tav tm="0">
                                          <p:val>
                                            <p:fltVal val="0"/>
                                          </p:val>
                                        </p:tav>
                                        <p:tav tm="100000">
                                          <p:val>
                                            <p:strVal val="#ppt_h"/>
                                          </p:val>
                                        </p:tav>
                                      </p:tavLst>
                                    </p:anim>
                                    <p:anim calcmode="lin" valueType="num">
                                      <p:cBhvr>
                                        <p:cTn id="79" dur="300" fill="hold"/>
                                        <p:tgtEl>
                                          <p:spTgt spid="30"/>
                                        </p:tgtEl>
                                        <p:attrNameLst>
                                          <p:attrName>style.rotation</p:attrName>
                                        </p:attrNameLst>
                                      </p:cBhvr>
                                      <p:tavLst>
                                        <p:tav tm="0">
                                          <p:val>
                                            <p:fltVal val="90"/>
                                          </p:val>
                                        </p:tav>
                                        <p:tav tm="100000">
                                          <p:val>
                                            <p:fltVal val="0"/>
                                          </p:val>
                                        </p:tav>
                                      </p:tavLst>
                                    </p:anim>
                                    <p:animEffect transition="in" filter="fade">
                                      <p:cBhvr>
                                        <p:cTn id="80" dur="300"/>
                                        <p:tgtEl>
                                          <p:spTgt spid="30"/>
                                        </p:tgtEl>
                                      </p:cBhvr>
                                    </p:animEffect>
                                  </p:childTnLst>
                                </p:cTn>
                              </p:par>
                              <p:par>
                                <p:cTn id="81" presetID="42" presetClass="entr" presetSubtype="0" fill="hold" grpId="0" nodeType="with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fade">
                                      <p:cBhvr>
                                        <p:cTn id="83" dur="400"/>
                                        <p:tgtEl>
                                          <p:spTgt spid="22"/>
                                        </p:tgtEl>
                                      </p:cBhvr>
                                    </p:animEffect>
                                    <p:anim calcmode="lin" valueType="num">
                                      <p:cBhvr>
                                        <p:cTn id="84" dur="400" fill="hold"/>
                                        <p:tgtEl>
                                          <p:spTgt spid="22"/>
                                        </p:tgtEl>
                                        <p:attrNameLst>
                                          <p:attrName>ppt_x</p:attrName>
                                        </p:attrNameLst>
                                      </p:cBhvr>
                                      <p:tavLst>
                                        <p:tav tm="0">
                                          <p:val>
                                            <p:strVal val="#ppt_x"/>
                                          </p:val>
                                        </p:tav>
                                        <p:tav tm="100000">
                                          <p:val>
                                            <p:strVal val="#ppt_x"/>
                                          </p:val>
                                        </p:tav>
                                      </p:tavLst>
                                    </p:anim>
                                    <p:anim calcmode="lin" valueType="num">
                                      <p:cBhvr>
                                        <p:cTn id="85" dur="400" fill="hold"/>
                                        <p:tgtEl>
                                          <p:spTgt spid="22"/>
                                        </p:tgtEl>
                                        <p:attrNameLst>
                                          <p:attrName>ppt_y</p:attrName>
                                        </p:attrNameLst>
                                      </p:cBhvr>
                                      <p:tavLst>
                                        <p:tav tm="0">
                                          <p:val>
                                            <p:strVal val="#ppt_y+.1"/>
                                          </p:val>
                                        </p:tav>
                                        <p:tav tm="100000">
                                          <p:val>
                                            <p:strVal val="#ppt_y"/>
                                          </p:val>
                                        </p:tav>
                                      </p:tavLst>
                                    </p:anim>
                                  </p:childTnLst>
                                </p:cTn>
                              </p:par>
                            </p:childTnLst>
                          </p:cTn>
                        </p:par>
                        <p:par>
                          <p:cTn id="86" fill="hold">
                            <p:stCondLst>
                              <p:cond delay="4700"/>
                            </p:stCondLst>
                            <p:childTnLst>
                              <p:par>
                                <p:cTn id="87" presetID="21" presetClass="entr" presetSubtype="1" fill="hold" grpId="0" nodeType="after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wheel(1)">
                                      <p:cBhvr>
                                        <p:cTn id="89" dur="500"/>
                                        <p:tgtEl>
                                          <p:spTgt spid="16"/>
                                        </p:tgtEl>
                                      </p:cBhvr>
                                    </p:animEffect>
                                  </p:childTnLst>
                                </p:cTn>
                              </p:par>
                            </p:childTnLst>
                          </p:cTn>
                        </p:par>
                        <p:par>
                          <p:cTn id="90" fill="hold">
                            <p:stCondLst>
                              <p:cond delay="5200"/>
                            </p:stCondLst>
                            <p:childTnLst>
                              <p:par>
                                <p:cTn id="91" presetID="22" presetClass="entr" presetSubtype="4" fill="hold" grpId="0" nodeType="afterEffect">
                                  <p:stCondLst>
                                    <p:cond delay="0"/>
                                  </p:stCondLst>
                                  <p:childTnLst>
                                    <p:set>
                                      <p:cBhvr>
                                        <p:cTn id="92" dur="1" fill="hold">
                                          <p:stCondLst>
                                            <p:cond delay="0"/>
                                          </p:stCondLst>
                                        </p:cTn>
                                        <p:tgtEl>
                                          <p:spTgt spid="15"/>
                                        </p:tgtEl>
                                        <p:attrNameLst>
                                          <p:attrName>style.visibility</p:attrName>
                                        </p:attrNameLst>
                                      </p:cBhvr>
                                      <p:to>
                                        <p:strVal val="visible"/>
                                      </p:to>
                                    </p:set>
                                    <p:animEffect transition="in" filter="wipe(down)">
                                      <p:cBhvr>
                                        <p:cTn id="93" dur="400"/>
                                        <p:tgtEl>
                                          <p:spTgt spid="15"/>
                                        </p:tgtEl>
                                      </p:cBhvr>
                                    </p:animEffect>
                                  </p:childTnLst>
                                </p:cTn>
                              </p:par>
                            </p:childTnLst>
                          </p:cTn>
                        </p:par>
                        <p:par>
                          <p:cTn id="94" fill="hold">
                            <p:stCondLst>
                              <p:cond delay="5600"/>
                            </p:stCondLst>
                            <p:childTnLst>
                              <p:par>
                                <p:cTn id="95" presetID="31" presetClass="entr" presetSubtype="0" fill="hold" grpId="0" nodeType="afterEffect">
                                  <p:stCondLst>
                                    <p:cond delay="0"/>
                                  </p:stCondLst>
                                  <p:childTnLst>
                                    <p:set>
                                      <p:cBhvr>
                                        <p:cTn id="96" dur="1" fill="hold">
                                          <p:stCondLst>
                                            <p:cond delay="0"/>
                                          </p:stCondLst>
                                        </p:cTn>
                                        <p:tgtEl>
                                          <p:spTgt spid="31"/>
                                        </p:tgtEl>
                                        <p:attrNameLst>
                                          <p:attrName>style.visibility</p:attrName>
                                        </p:attrNameLst>
                                      </p:cBhvr>
                                      <p:to>
                                        <p:strVal val="visible"/>
                                      </p:to>
                                    </p:set>
                                    <p:anim calcmode="lin" valueType="num">
                                      <p:cBhvr>
                                        <p:cTn id="97" dur="300" fill="hold"/>
                                        <p:tgtEl>
                                          <p:spTgt spid="31"/>
                                        </p:tgtEl>
                                        <p:attrNameLst>
                                          <p:attrName>ppt_w</p:attrName>
                                        </p:attrNameLst>
                                      </p:cBhvr>
                                      <p:tavLst>
                                        <p:tav tm="0">
                                          <p:val>
                                            <p:fltVal val="0"/>
                                          </p:val>
                                        </p:tav>
                                        <p:tav tm="100000">
                                          <p:val>
                                            <p:strVal val="#ppt_w"/>
                                          </p:val>
                                        </p:tav>
                                      </p:tavLst>
                                    </p:anim>
                                    <p:anim calcmode="lin" valueType="num">
                                      <p:cBhvr>
                                        <p:cTn id="98" dur="300" fill="hold"/>
                                        <p:tgtEl>
                                          <p:spTgt spid="31"/>
                                        </p:tgtEl>
                                        <p:attrNameLst>
                                          <p:attrName>ppt_h</p:attrName>
                                        </p:attrNameLst>
                                      </p:cBhvr>
                                      <p:tavLst>
                                        <p:tav tm="0">
                                          <p:val>
                                            <p:fltVal val="0"/>
                                          </p:val>
                                        </p:tav>
                                        <p:tav tm="100000">
                                          <p:val>
                                            <p:strVal val="#ppt_h"/>
                                          </p:val>
                                        </p:tav>
                                      </p:tavLst>
                                    </p:anim>
                                    <p:anim calcmode="lin" valueType="num">
                                      <p:cBhvr>
                                        <p:cTn id="99" dur="300" fill="hold"/>
                                        <p:tgtEl>
                                          <p:spTgt spid="31"/>
                                        </p:tgtEl>
                                        <p:attrNameLst>
                                          <p:attrName>style.rotation</p:attrName>
                                        </p:attrNameLst>
                                      </p:cBhvr>
                                      <p:tavLst>
                                        <p:tav tm="0">
                                          <p:val>
                                            <p:fltVal val="90"/>
                                          </p:val>
                                        </p:tav>
                                        <p:tav tm="100000">
                                          <p:val>
                                            <p:fltVal val="0"/>
                                          </p:val>
                                        </p:tav>
                                      </p:tavLst>
                                    </p:anim>
                                    <p:animEffect transition="in" filter="fade">
                                      <p:cBhvr>
                                        <p:cTn id="100" dur="300"/>
                                        <p:tgtEl>
                                          <p:spTgt spid="31"/>
                                        </p:tgtEl>
                                      </p:cBhvr>
                                    </p:animEffect>
                                  </p:childTnLst>
                                </p:cTn>
                              </p:par>
                              <p:par>
                                <p:cTn id="101" presetID="42" presetClass="entr" presetSubtype="0" fill="hold" grpId="0" nodeType="withEffect">
                                  <p:stCondLst>
                                    <p:cond delay="0"/>
                                  </p:stCondLst>
                                  <p:childTnLst>
                                    <p:set>
                                      <p:cBhvr>
                                        <p:cTn id="102" dur="1" fill="hold">
                                          <p:stCondLst>
                                            <p:cond delay="0"/>
                                          </p:stCondLst>
                                        </p:cTn>
                                        <p:tgtEl>
                                          <p:spTgt spid="23"/>
                                        </p:tgtEl>
                                        <p:attrNameLst>
                                          <p:attrName>style.visibility</p:attrName>
                                        </p:attrNameLst>
                                      </p:cBhvr>
                                      <p:to>
                                        <p:strVal val="visible"/>
                                      </p:to>
                                    </p:set>
                                    <p:animEffect transition="in" filter="fade">
                                      <p:cBhvr>
                                        <p:cTn id="103" dur="400"/>
                                        <p:tgtEl>
                                          <p:spTgt spid="23"/>
                                        </p:tgtEl>
                                      </p:cBhvr>
                                    </p:animEffect>
                                    <p:anim calcmode="lin" valueType="num">
                                      <p:cBhvr>
                                        <p:cTn id="104" dur="400" fill="hold"/>
                                        <p:tgtEl>
                                          <p:spTgt spid="23"/>
                                        </p:tgtEl>
                                        <p:attrNameLst>
                                          <p:attrName>ppt_x</p:attrName>
                                        </p:attrNameLst>
                                      </p:cBhvr>
                                      <p:tavLst>
                                        <p:tav tm="0">
                                          <p:val>
                                            <p:strVal val="#ppt_x"/>
                                          </p:val>
                                        </p:tav>
                                        <p:tav tm="100000">
                                          <p:val>
                                            <p:strVal val="#ppt_x"/>
                                          </p:val>
                                        </p:tav>
                                      </p:tavLst>
                                    </p:anim>
                                    <p:anim calcmode="lin" valueType="num">
                                      <p:cBhvr>
                                        <p:cTn id="105" dur="400" fill="hold"/>
                                        <p:tgtEl>
                                          <p:spTgt spid="23"/>
                                        </p:tgtEl>
                                        <p:attrNameLst>
                                          <p:attrName>ppt_y</p:attrName>
                                        </p:attrNameLst>
                                      </p:cBhvr>
                                      <p:tavLst>
                                        <p:tav tm="0">
                                          <p:val>
                                            <p:strVal val="#ppt_y+.1"/>
                                          </p:val>
                                        </p:tav>
                                        <p:tav tm="100000">
                                          <p:val>
                                            <p:strVal val="#ppt_y"/>
                                          </p:val>
                                        </p:tav>
                                      </p:tavLst>
                                    </p:anim>
                                  </p:childTnLst>
                                </p:cTn>
                              </p:par>
                            </p:childTnLst>
                          </p:cTn>
                        </p:par>
                        <p:par>
                          <p:cTn id="106" fill="hold">
                            <p:stCondLst>
                              <p:cond delay="6000"/>
                            </p:stCondLst>
                            <p:childTnLst>
                              <p:par>
                                <p:cTn id="107" presetID="21" presetClass="entr" presetSubtype="1" fill="hold" grpId="0" nodeType="afterEffect">
                                  <p:stCondLst>
                                    <p:cond delay="0"/>
                                  </p:stCondLst>
                                  <p:childTnLst>
                                    <p:set>
                                      <p:cBhvr>
                                        <p:cTn id="108" dur="1" fill="hold">
                                          <p:stCondLst>
                                            <p:cond delay="0"/>
                                          </p:stCondLst>
                                        </p:cTn>
                                        <p:tgtEl>
                                          <p:spTgt spid="19"/>
                                        </p:tgtEl>
                                        <p:attrNameLst>
                                          <p:attrName>style.visibility</p:attrName>
                                        </p:attrNameLst>
                                      </p:cBhvr>
                                      <p:to>
                                        <p:strVal val="visible"/>
                                      </p:to>
                                    </p:set>
                                    <p:animEffect transition="in" filter="wheel(1)">
                                      <p:cBhvr>
                                        <p:cTn id="109" dur="500"/>
                                        <p:tgtEl>
                                          <p:spTgt spid="19"/>
                                        </p:tgtEl>
                                      </p:cBhvr>
                                    </p:animEffect>
                                  </p:childTnLst>
                                </p:cTn>
                              </p:par>
                            </p:childTnLst>
                          </p:cTn>
                        </p:par>
                        <p:par>
                          <p:cTn id="110" fill="hold">
                            <p:stCondLst>
                              <p:cond delay="6500"/>
                            </p:stCondLst>
                            <p:childTnLst>
                              <p:par>
                                <p:cTn id="111" presetID="22" presetClass="entr" presetSubtype="4" fill="hold" grpId="0" nodeType="afterEffect">
                                  <p:stCondLst>
                                    <p:cond delay="0"/>
                                  </p:stCondLst>
                                  <p:childTnLst>
                                    <p:set>
                                      <p:cBhvr>
                                        <p:cTn id="112" dur="1" fill="hold">
                                          <p:stCondLst>
                                            <p:cond delay="0"/>
                                          </p:stCondLst>
                                        </p:cTn>
                                        <p:tgtEl>
                                          <p:spTgt spid="18"/>
                                        </p:tgtEl>
                                        <p:attrNameLst>
                                          <p:attrName>style.visibility</p:attrName>
                                        </p:attrNameLst>
                                      </p:cBhvr>
                                      <p:to>
                                        <p:strVal val="visible"/>
                                      </p:to>
                                    </p:set>
                                    <p:animEffect transition="in" filter="wipe(down)">
                                      <p:cBhvr>
                                        <p:cTn id="113" dur="400"/>
                                        <p:tgtEl>
                                          <p:spTgt spid="18"/>
                                        </p:tgtEl>
                                      </p:cBhvr>
                                    </p:animEffect>
                                  </p:childTnLst>
                                </p:cTn>
                              </p:par>
                            </p:childTnLst>
                          </p:cTn>
                        </p:par>
                        <p:par>
                          <p:cTn id="114" fill="hold">
                            <p:stCondLst>
                              <p:cond delay="6900"/>
                            </p:stCondLst>
                            <p:childTnLst>
                              <p:par>
                                <p:cTn id="115" presetID="31" presetClass="entr" presetSubtype="0" fill="hold" grpId="0" nodeType="afterEffect">
                                  <p:stCondLst>
                                    <p:cond delay="0"/>
                                  </p:stCondLst>
                                  <p:childTnLst>
                                    <p:set>
                                      <p:cBhvr>
                                        <p:cTn id="116" dur="1" fill="hold">
                                          <p:stCondLst>
                                            <p:cond delay="0"/>
                                          </p:stCondLst>
                                        </p:cTn>
                                        <p:tgtEl>
                                          <p:spTgt spid="32"/>
                                        </p:tgtEl>
                                        <p:attrNameLst>
                                          <p:attrName>style.visibility</p:attrName>
                                        </p:attrNameLst>
                                      </p:cBhvr>
                                      <p:to>
                                        <p:strVal val="visible"/>
                                      </p:to>
                                    </p:set>
                                    <p:anim calcmode="lin" valueType="num">
                                      <p:cBhvr>
                                        <p:cTn id="117" dur="300" fill="hold"/>
                                        <p:tgtEl>
                                          <p:spTgt spid="32"/>
                                        </p:tgtEl>
                                        <p:attrNameLst>
                                          <p:attrName>ppt_w</p:attrName>
                                        </p:attrNameLst>
                                      </p:cBhvr>
                                      <p:tavLst>
                                        <p:tav tm="0">
                                          <p:val>
                                            <p:fltVal val="0"/>
                                          </p:val>
                                        </p:tav>
                                        <p:tav tm="100000">
                                          <p:val>
                                            <p:strVal val="#ppt_w"/>
                                          </p:val>
                                        </p:tav>
                                      </p:tavLst>
                                    </p:anim>
                                    <p:anim calcmode="lin" valueType="num">
                                      <p:cBhvr>
                                        <p:cTn id="118" dur="300" fill="hold"/>
                                        <p:tgtEl>
                                          <p:spTgt spid="32"/>
                                        </p:tgtEl>
                                        <p:attrNameLst>
                                          <p:attrName>ppt_h</p:attrName>
                                        </p:attrNameLst>
                                      </p:cBhvr>
                                      <p:tavLst>
                                        <p:tav tm="0">
                                          <p:val>
                                            <p:fltVal val="0"/>
                                          </p:val>
                                        </p:tav>
                                        <p:tav tm="100000">
                                          <p:val>
                                            <p:strVal val="#ppt_h"/>
                                          </p:val>
                                        </p:tav>
                                      </p:tavLst>
                                    </p:anim>
                                    <p:anim calcmode="lin" valueType="num">
                                      <p:cBhvr>
                                        <p:cTn id="119" dur="300" fill="hold"/>
                                        <p:tgtEl>
                                          <p:spTgt spid="32"/>
                                        </p:tgtEl>
                                        <p:attrNameLst>
                                          <p:attrName>style.rotation</p:attrName>
                                        </p:attrNameLst>
                                      </p:cBhvr>
                                      <p:tavLst>
                                        <p:tav tm="0">
                                          <p:val>
                                            <p:fltVal val="90"/>
                                          </p:val>
                                        </p:tav>
                                        <p:tav tm="100000">
                                          <p:val>
                                            <p:fltVal val="0"/>
                                          </p:val>
                                        </p:tav>
                                      </p:tavLst>
                                    </p:anim>
                                    <p:animEffect transition="in" filter="fade">
                                      <p:cBhvr>
                                        <p:cTn id="120" dur="300"/>
                                        <p:tgtEl>
                                          <p:spTgt spid="32"/>
                                        </p:tgtEl>
                                      </p:cBhvr>
                                    </p:animEffect>
                                  </p:childTnLst>
                                </p:cTn>
                              </p:par>
                              <p:par>
                                <p:cTn id="121" presetID="42" presetClass="entr" presetSubtype="0" fill="hold" grpId="0" nodeType="withEffect">
                                  <p:stCondLst>
                                    <p:cond delay="0"/>
                                  </p:stCondLst>
                                  <p:childTnLst>
                                    <p:set>
                                      <p:cBhvr>
                                        <p:cTn id="122" dur="1" fill="hold">
                                          <p:stCondLst>
                                            <p:cond delay="0"/>
                                          </p:stCondLst>
                                        </p:cTn>
                                        <p:tgtEl>
                                          <p:spTgt spid="24"/>
                                        </p:tgtEl>
                                        <p:attrNameLst>
                                          <p:attrName>style.visibility</p:attrName>
                                        </p:attrNameLst>
                                      </p:cBhvr>
                                      <p:to>
                                        <p:strVal val="visible"/>
                                      </p:to>
                                    </p:set>
                                    <p:animEffect transition="in" filter="fade">
                                      <p:cBhvr>
                                        <p:cTn id="123" dur="400"/>
                                        <p:tgtEl>
                                          <p:spTgt spid="24"/>
                                        </p:tgtEl>
                                      </p:cBhvr>
                                    </p:animEffect>
                                    <p:anim calcmode="lin" valueType="num">
                                      <p:cBhvr>
                                        <p:cTn id="124" dur="400" fill="hold"/>
                                        <p:tgtEl>
                                          <p:spTgt spid="24"/>
                                        </p:tgtEl>
                                        <p:attrNameLst>
                                          <p:attrName>ppt_x</p:attrName>
                                        </p:attrNameLst>
                                      </p:cBhvr>
                                      <p:tavLst>
                                        <p:tav tm="0">
                                          <p:val>
                                            <p:strVal val="#ppt_x"/>
                                          </p:val>
                                        </p:tav>
                                        <p:tav tm="100000">
                                          <p:val>
                                            <p:strVal val="#ppt_x"/>
                                          </p:val>
                                        </p:tav>
                                      </p:tavLst>
                                    </p:anim>
                                    <p:anim calcmode="lin" valueType="num">
                                      <p:cBhvr>
                                        <p:cTn id="125" dur="400" fill="hold"/>
                                        <p:tgtEl>
                                          <p:spTgt spid="24"/>
                                        </p:tgtEl>
                                        <p:attrNameLst>
                                          <p:attrName>ppt_y</p:attrName>
                                        </p:attrNameLst>
                                      </p:cBhvr>
                                      <p:tavLst>
                                        <p:tav tm="0">
                                          <p:val>
                                            <p:strVal val="#ppt_y+.1"/>
                                          </p:val>
                                        </p:tav>
                                        <p:tav tm="100000">
                                          <p:val>
                                            <p:strVal val="#ppt_y"/>
                                          </p:val>
                                        </p:tav>
                                      </p:tavLst>
                                    </p:anim>
                                  </p:childTnLst>
                                </p:cTn>
                              </p:par>
                            </p:childTnLst>
                          </p:cTn>
                        </p:par>
                        <p:par>
                          <p:cTn id="126" fill="hold">
                            <p:stCondLst>
                              <p:cond delay="7300"/>
                            </p:stCondLst>
                            <p:childTnLst>
                              <p:par>
                                <p:cTn id="127" presetID="1" presetClass="entr" presetSubtype="0" fill="hold" grpId="0" nodeType="afterEffect">
                                  <p:stCondLst>
                                    <p:cond delay="0"/>
                                  </p:stCondLst>
                                  <p:childTnLst>
                                    <p:set>
                                      <p:cBhvr>
                                        <p:cTn id="128" dur="1" fill="hold">
                                          <p:stCondLst>
                                            <p:cond delay="0"/>
                                          </p:stCondLst>
                                        </p:cTn>
                                        <p:tgtEl>
                                          <p:spTgt spid="27"/>
                                        </p:tgtEl>
                                        <p:attrNameLst>
                                          <p:attrName>style.visibility</p:attrName>
                                        </p:attrNameLst>
                                      </p:cBhvr>
                                      <p:to>
                                        <p:strVal val="visible"/>
                                      </p:to>
                                    </p:set>
                                  </p:childTnLst>
                                </p:cTn>
                              </p:par>
                              <p:par>
                                <p:cTn id="129" presetID="35" presetClass="path" presetSubtype="0" accel="50000" decel="50000" fill="hold" grpId="1" nodeType="withEffect">
                                  <p:stCondLst>
                                    <p:cond delay="0"/>
                                  </p:stCondLst>
                                  <p:childTnLst>
                                    <p:animMotion origin="layout" path="M -2.36893E-6 -3.7037E-6 L 0.20476 0.34445 " pathEditMode="relative" rAng="0" ptsTypes="AA">
                                      <p:cBhvr>
                                        <p:cTn id="130" dur="500" spd="-99900" fill="hold"/>
                                        <p:tgtEl>
                                          <p:spTgt spid="27"/>
                                        </p:tgtEl>
                                        <p:attrNameLst>
                                          <p:attrName>ppt_x,ppt_y</p:attrName>
                                        </p:attrNameLst>
                                      </p:cBhvr>
                                      <p:rCtr x="10238" y="17222"/>
                                    </p:animMotion>
                                  </p:childTnLst>
                                </p:cTn>
                              </p:par>
                              <p:par>
                                <p:cTn id="131" presetID="1" presetClass="entr" presetSubtype="0" fill="hold" grpId="0" nodeType="withEffect">
                                  <p:stCondLst>
                                    <p:cond delay="0"/>
                                  </p:stCondLst>
                                  <p:childTnLst>
                                    <p:set>
                                      <p:cBhvr>
                                        <p:cTn id="132" dur="1" fill="hold">
                                          <p:stCondLst>
                                            <p:cond delay="0"/>
                                          </p:stCondLst>
                                        </p:cTn>
                                        <p:tgtEl>
                                          <p:spTgt spid="28"/>
                                        </p:tgtEl>
                                        <p:attrNameLst>
                                          <p:attrName>style.visibility</p:attrName>
                                        </p:attrNameLst>
                                      </p:cBhvr>
                                      <p:to>
                                        <p:strVal val="visible"/>
                                      </p:to>
                                    </p:set>
                                  </p:childTnLst>
                                </p:cTn>
                              </p:par>
                              <p:par>
                                <p:cTn id="133" presetID="35" presetClass="path" presetSubtype="0" accel="50000" decel="50000" fill="hold" grpId="1" nodeType="withEffect">
                                  <p:stCondLst>
                                    <p:cond delay="0"/>
                                  </p:stCondLst>
                                  <p:childTnLst>
                                    <p:animMotion origin="layout" path="M -1.7445E-6 -3.7037E-6 L -0.18564 -0.34305 " pathEditMode="relative" rAng="0" ptsTypes="AA">
                                      <p:cBhvr>
                                        <p:cTn id="134" dur="500" spd="-99900" fill="hold"/>
                                        <p:tgtEl>
                                          <p:spTgt spid="28"/>
                                        </p:tgtEl>
                                        <p:attrNameLst>
                                          <p:attrName>ppt_x,ppt_y</p:attrName>
                                        </p:attrNameLst>
                                      </p:cBhvr>
                                      <p:rCtr x="-9288" y="-17153"/>
                                    </p:animMotion>
                                  </p:childTnLst>
                                </p:cTn>
                              </p:par>
                              <p:par>
                                <p:cTn id="135" presetID="10" presetClass="entr" presetSubtype="0" fill="hold" grpId="0" nodeType="withEffect">
                                  <p:stCondLst>
                                    <p:cond delay="0"/>
                                  </p:stCondLst>
                                  <p:childTnLst>
                                    <p:set>
                                      <p:cBhvr>
                                        <p:cTn id="136" dur="1" fill="hold">
                                          <p:stCondLst>
                                            <p:cond delay="0"/>
                                          </p:stCondLst>
                                        </p:cTn>
                                        <p:tgtEl>
                                          <p:spTgt spid="25"/>
                                        </p:tgtEl>
                                        <p:attrNameLst>
                                          <p:attrName>style.visibility</p:attrName>
                                        </p:attrNameLst>
                                      </p:cBhvr>
                                      <p:to>
                                        <p:strVal val="visible"/>
                                      </p:to>
                                    </p:set>
                                    <p:anim calcmode="lin" valueType="num">
                                      <p:cBhvr>
                                        <p:cTn id="137" dur="500" fill="hold"/>
                                        <p:tgtEl>
                                          <p:spTgt spid="25"/>
                                        </p:tgtEl>
                                        <p:attrNameLst>
                                          <p:attrName>ppt_w</p:attrName>
                                        </p:attrNameLst>
                                      </p:cBhvr>
                                      <p:tavLst>
                                        <p:tav tm="0">
                                          <p:val>
                                            <p:fltVal val="0"/>
                                          </p:val>
                                        </p:tav>
                                        <p:tav tm="100000">
                                          <p:val>
                                            <p:strVal val="#ppt_w"/>
                                          </p:val>
                                        </p:tav>
                                      </p:tavLst>
                                    </p:anim>
                                    <p:anim calcmode="lin" valueType="num">
                                      <p:cBhvr>
                                        <p:cTn id="138" dur="500" fill="hold"/>
                                        <p:tgtEl>
                                          <p:spTgt spid="25"/>
                                        </p:tgtEl>
                                        <p:attrNameLst>
                                          <p:attrName>ppt_h</p:attrName>
                                        </p:attrNameLst>
                                      </p:cBhvr>
                                      <p:tavLst>
                                        <p:tav tm="0">
                                          <p:val>
                                            <p:fltVal val="0"/>
                                          </p:val>
                                        </p:tav>
                                        <p:tav tm="100000">
                                          <p:val>
                                            <p:strVal val="#ppt_h"/>
                                          </p:val>
                                        </p:tav>
                                      </p:tavLst>
                                    </p:anim>
                                    <p:animEffect transition="in" filter="fade">
                                      <p:cBhvr>
                                        <p:cTn id="139" dur="500"/>
                                        <p:tgtEl>
                                          <p:spTgt spid="25"/>
                                        </p:tgtEl>
                                      </p:cBhvr>
                                    </p:animEffect>
                                  </p:childTnLst>
                                </p:cTn>
                              </p:par>
                            </p:childTnLst>
                          </p:cTn>
                        </p:par>
                        <p:par>
                          <p:cTn id="140" fill="hold">
                            <p:stCondLst>
                              <p:cond delay="7800"/>
                            </p:stCondLst>
                            <p:childTnLst>
                              <p:par>
                                <p:cTn id="141" presetID="22" presetClass="entr" presetSubtype="1" fill="hold" nodeType="afterEffect">
                                  <p:stCondLst>
                                    <p:cond delay="0"/>
                                  </p:stCondLst>
                                  <p:childTnLst>
                                    <p:set>
                                      <p:cBhvr>
                                        <p:cTn id="142" dur="1" fill="hold">
                                          <p:stCondLst>
                                            <p:cond delay="0"/>
                                          </p:stCondLst>
                                        </p:cTn>
                                        <p:tgtEl>
                                          <p:spTgt spid="26">
                                            <p:txEl>
                                              <p:pRg st="0" end="0"/>
                                            </p:txEl>
                                          </p:spTgt>
                                        </p:tgtEl>
                                        <p:attrNameLst>
                                          <p:attrName>style.visibility</p:attrName>
                                        </p:attrNameLst>
                                      </p:cBhvr>
                                      <p:to>
                                        <p:strVal val="visible"/>
                                      </p:to>
                                    </p:set>
                                    <p:animEffect transition="in" filter="wipe(up)">
                                      <p:cBhvr>
                                        <p:cTn id="143" dur="500"/>
                                        <p:tgtEl>
                                          <p:spTgt spid="26">
                                            <p:txEl>
                                              <p:pRg st="0" end="0"/>
                                            </p:txEl>
                                          </p:spTgt>
                                        </p:tgtEl>
                                      </p:cBhvr>
                                    </p:animEffect>
                                  </p:childTnLst>
                                </p:cTn>
                              </p:par>
                            </p:childTnLst>
                          </p:cTn>
                        </p:par>
                        <p:par>
                          <p:cTn id="144" fill="hold">
                            <p:stCondLst>
                              <p:cond delay="8300"/>
                            </p:stCondLst>
                            <p:childTnLst>
                              <p:par>
                                <p:cTn id="145" presetID="22" presetClass="entr" presetSubtype="1" fill="hold" nodeType="afterEffect">
                                  <p:stCondLst>
                                    <p:cond delay="0"/>
                                  </p:stCondLst>
                                  <p:childTnLst>
                                    <p:set>
                                      <p:cBhvr>
                                        <p:cTn id="146" dur="1" fill="hold">
                                          <p:stCondLst>
                                            <p:cond delay="0"/>
                                          </p:stCondLst>
                                        </p:cTn>
                                        <p:tgtEl>
                                          <p:spTgt spid="26">
                                            <p:txEl>
                                              <p:pRg st="1" end="1"/>
                                            </p:txEl>
                                          </p:spTgt>
                                        </p:tgtEl>
                                        <p:attrNameLst>
                                          <p:attrName>style.visibility</p:attrName>
                                        </p:attrNameLst>
                                      </p:cBhvr>
                                      <p:to>
                                        <p:strVal val="visible"/>
                                      </p:to>
                                    </p:set>
                                    <p:animEffect transition="in" filter="wipe(up)">
                                      <p:cBhvr>
                                        <p:cTn id="147" dur="500"/>
                                        <p:tgtEl>
                                          <p:spTgt spid="26">
                                            <p:txEl>
                                              <p:pRg st="1" end="1"/>
                                            </p:txEl>
                                          </p:spTgt>
                                        </p:tgtEl>
                                      </p:cBhvr>
                                    </p:animEffect>
                                  </p:childTnLst>
                                </p:cTn>
                              </p:par>
                            </p:childTnLst>
                          </p:cTn>
                        </p:par>
                        <p:par>
                          <p:cTn id="148" fill="hold">
                            <p:stCondLst>
                              <p:cond delay="8800"/>
                            </p:stCondLst>
                            <p:childTnLst>
                              <p:par>
                                <p:cTn id="149" presetID="22" presetClass="entr" presetSubtype="1" fill="hold" nodeType="afterEffect">
                                  <p:stCondLst>
                                    <p:cond delay="0"/>
                                  </p:stCondLst>
                                  <p:childTnLst>
                                    <p:set>
                                      <p:cBhvr>
                                        <p:cTn id="150" dur="1" fill="hold">
                                          <p:stCondLst>
                                            <p:cond delay="0"/>
                                          </p:stCondLst>
                                        </p:cTn>
                                        <p:tgtEl>
                                          <p:spTgt spid="26">
                                            <p:txEl>
                                              <p:pRg st="3" end="3"/>
                                            </p:txEl>
                                          </p:spTgt>
                                        </p:tgtEl>
                                        <p:attrNameLst>
                                          <p:attrName>style.visibility</p:attrName>
                                        </p:attrNameLst>
                                      </p:cBhvr>
                                      <p:to>
                                        <p:strVal val="visible"/>
                                      </p:to>
                                    </p:set>
                                    <p:animEffect transition="in" filter="wipe(up)">
                                      <p:cBhvr>
                                        <p:cTn id="151" dur="500"/>
                                        <p:tgtEl>
                                          <p:spTgt spid="2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p:bldP spid="22" grpId="0"/>
      <p:bldP spid="23" grpId="0"/>
      <p:bldP spid="24" grpId="0"/>
      <p:bldP spid="25" grpId="0" animBg="1" autoUpdateAnimBg="0"/>
      <p:bldP spid="27" grpId="0" animBg="1"/>
      <p:bldP spid="27" grpId="1" animBg="1"/>
      <p:bldP spid="28" grpId="0" animBg="1"/>
      <p:bldP spid="28" grpId="1" animBg="1"/>
      <p:bldP spid="21" grpId="0"/>
      <p:bldP spid="30" grpId="0"/>
      <p:bldP spid="31" grpId="0"/>
      <p:bldP spid="3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1" y="323945"/>
            <a:ext cx="5976664"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自主学习情况</a:t>
            </a:r>
            <a:endParaRPr lang="zh-CN" altLang="en-US" b="1" dirty="0">
              <a:solidFill>
                <a:schemeClr val="accent1"/>
              </a:solidFill>
              <a:latin typeface="微软雅黑"/>
              <a:ea typeface="微软雅黑"/>
            </a:endParaRPr>
          </a:p>
        </p:txBody>
      </p:sp>
      <p:sp>
        <p:nvSpPr>
          <p:cNvPr id="5" name="Freeform 5"/>
          <p:cNvSpPr>
            <a:spLocks/>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6"/>
          <p:cNvSpPr>
            <a:spLocks/>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Oval 5"/>
          <p:cNvSpPr>
            <a:spLocks noChangeArrowheads="1"/>
          </p:cNvSpPr>
          <p:nvPr/>
        </p:nvSpPr>
        <p:spPr bwMode="auto">
          <a:xfrm>
            <a:off x="5080000" y="2883824"/>
            <a:ext cx="2100263" cy="2103438"/>
          </a:xfrm>
          <a:prstGeom prst="ellipse">
            <a:avLst/>
          </a:pr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Oval 6"/>
          <p:cNvSpPr>
            <a:spLocks noChangeArrowheads="1"/>
          </p:cNvSpPr>
          <p:nvPr/>
        </p:nvSpPr>
        <p:spPr bwMode="auto">
          <a:xfrm>
            <a:off x="3921125" y="1721774"/>
            <a:ext cx="4418013" cy="4427538"/>
          </a:xfrm>
          <a:prstGeom prst="ellipse">
            <a:avLst/>
          </a:prstGeom>
          <a:noFill/>
          <a:ln w="12700" cap="flat">
            <a:solidFill>
              <a:srgbClr val="2E2C2C"/>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Oval 7"/>
          <p:cNvSpPr>
            <a:spLocks noChangeArrowheads="1"/>
          </p:cNvSpPr>
          <p:nvPr/>
        </p:nvSpPr>
        <p:spPr bwMode="auto">
          <a:xfrm>
            <a:off x="5695950" y="1286799"/>
            <a:ext cx="868363" cy="871538"/>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Oval 8"/>
          <p:cNvSpPr>
            <a:spLocks noChangeArrowheads="1"/>
          </p:cNvSpPr>
          <p:nvPr/>
        </p:nvSpPr>
        <p:spPr bwMode="auto">
          <a:xfrm>
            <a:off x="7797800" y="2817149"/>
            <a:ext cx="868363" cy="869950"/>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Oval 9"/>
          <p:cNvSpPr>
            <a:spLocks noChangeArrowheads="1"/>
          </p:cNvSpPr>
          <p:nvPr/>
        </p:nvSpPr>
        <p:spPr bwMode="auto">
          <a:xfrm>
            <a:off x="6994525" y="5290474"/>
            <a:ext cx="868363" cy="871538"/>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Oval 10"/>
          <p:cNvSpPr>
            <a:spLocks noChangeArrowheads="1"/>
          </p:cNvSpPr>
          <p:nvPr/>
        </p:nvSpPr>
        <p:spPr bwMode="auto">
          <a:xfrm>
            <a:off x="4397375" y="5290474"/>
            <a:ext cx="868363" cy="871538"/>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Oval 11"/>
          <p:cNvSpPr>
            <a:spLocks noChangeArrowheads="1"/>
          </p:cNvSpPr>
          <p:nvPr/>
        </p:nvSpPr>
        <p:spPr bwMode="auto">
          <a:xfrm>
            <a:off x="3594100" y="2815562"/>
            <a:ext cx="869950" cy="871538"/>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Line 12"/>
          <p:cNvSpPr>
            <a:spLocks noChangeShapeType="1"/>
          </p:cNvSpPr>
          <p:nvPr/>
        </p:nvSpPr>
        <p:spPr bwMode="auto">
          <a:xfrm flipV="1">
            <a:off x="7175500" y="3398174"/>
            <a:ext cx="606425" cy="196850"/>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Line 13"/>
          <p:cNvSpPr>
            <a:spLocks noChangeShapeType="1"/>
          </p:cNvSpPr>
          <p:nvPr/>
        </p:nvSpPr>
        <p:spPr bwMode="auto">
          <a:xfrm flipV="1">
            <a:off x="6130925" y="2196437"/>
            <a:ext cx="0" cy="638175"/>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Line 14"/>
          <p:cNvSpPr>
            <a:spLocks noChangeShapeType="1"/>
          </p:cNvSpPr>
          <p:nvPr/>
        </p:nvSpPr>
        <p:spPr bwMode="auto">
          <a:xfrm flipH="1" flipV="1">
            <a:off x="4478338" y="3398174"/>
            <a:ext cx="606425" cy="196850"/>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Line 15"/>
          <p:cNvSpPr>
            <a:spLocks noChangeShapeType="1"/>
          </p:cNvSpPr>
          <p:nvPr/>
        </p:nvSpPr>
        <p:spPr bwMode="auto">
          <a:xfrm flipH="1">
            <a:off x="5110163" y="4826924"/>
            <a:ext cx="374650" cy="515938"/>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Line 16"/>
          <p:cNvSpPr>
            <a:spLocks noChangeShapeType="1"/>
          </p:cNvSpPr>
          <p:nvPr/>
        </p:nvSpPr>
        <p:spPr bwMode="auto">
          <a:xfrm>
            <a:off x="6777038" y="4826924"/>
            <a:ext cx="373063" cy="515938"/>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TextBox 19"/>
          <p:cNvSpPr txBox="1"/>
          <p:nvPr/>
        </p:nvSpPr>
        <p:spPr>
          <a:xfrm>
            <a:off x="5558026" y="3520044"/>
            <a:ext cx="1219012" cy="830997"/>
          </a:xfrm>
          <a:prstGeom prst="rect">
            <a:avLst/>
          </a:prstGeom>
          <a:noFill/>
        </p:spPr>
        <p:txBody>
          <a:bodyPr wrap="square" rtlCol="0">
            <a:spAutoFit/>
          </a:bodyPr>
          <a:lstStyle/>
          <a:p>
            <a:pPr algn="ctr"/>
            <a:r>
              <a:rPr lang="zh-CN" altLang="en-US" sz="2400" dirty="0" smtClean="0">
                <a:solidFill>
                  <a:schemeClr val="accent2"/>
                </a:solidFill>
                <a:latin typeface="+mj-ea"/>
                <a:ea typeface="+mj-ea"/>
              </a:rPr>
              <a:t>自主学习情况</a:t>
            </a:r>
            <a:endParaRPr lang="zh-CN" altLang="en-US" sz="2400" dirty="0">
              <a:solidFill>
                <a:schemeClr val="accent2"/>
              </a:solidFill>
              <a:latin typeface="+mj-ea"/>
              <a:ea typeface="+mj-ea"/>
            </a:endParaRPr>
          </a:p>
        </p:txBody>
      </p:sp>
      <p:sp>
        <p:nvSpPr>
          <p:cNvPr id="23" name="TextBox 22"/>
          <p:cNvSpPr txBox="1"/>
          <p:nvPr/>
        </p:nvSpPr>
        <p:spPr>
          <a:xfrm>
            <a:off x="5770751" y="1490941"/>
            <a:ext cx="793562" cy="461665"/>
          </a:xfrm>
          <a:prstGeom prst="rect">
            <a:avLst/>
          </a:prstGeom>
          <a:noFill/>
        </p:spPr>
        <p:txBody>
          <a:bodyPr wrap="square" rtlCol="0">
            <a:spAutoFit/>
          </a:bodyPr>
          <a:lstStyle/>
          <a:p>
            <a:pPr algn="ctr"/>
            <a:r>
              <a:rPr lang="zh-CN" altLang="en-US" sz="2400" dirty="0" smtClean="0">
                <a:solidFill>
                  <a:schemeClr val="accent2"/>
                </a:solidFill>
                <a:latin typeface="+mj-ea"/>
                <a:ea typeface="+mj-ea"/>
              </a:rPr>
              <a:t>读书</a:t>
            </a:r>
            <a:endParaRPr lang="zh-CN" altLang="en-US" sz="2400" dirty="0">
              <a:solidFill>
                <a:schemeClr val="accent2"/>
              </a:solidFill>
              <a:latin typeface="+mj-ea"/>
              <a:ea typeface="+mj-ea"/>
            </a:endParaRPr>
          </a:p>
        </p:txBody>
      </p:sp>
      <p:sp>
        <p:nvSpPr>
          <p:cNvPr id="24" name="TextBox 23"/>
          <p:cNvSpPr txBox="1"/>
          <p:nvPr/>
        </p:nvSpPr>
        <p:spPr>
          <a:xfrm>
            <a:off x="7848932" y="3046609"/>
            <a:ext cx="793562" cy="461665"/>
          </a:xfrm>
          <a:prstGeom prst="rect">
            <a:avLst/>
          </a:prstGeom>
          <a:noFill/>
        </p:spPr>
        <p:txBody>
          <a:bodyPr wrap="square" rtlCol="0">
            <a:spAutoFit/>
          </a:bodyPr>
          <a:lstStyle/>
          <a:p>
            <a:pPr algn="ctr"/>
            <a:r>
              <a:rPr lang="zh-CN" altLang="en-US" sz="2400" dirty="0" smtClean="0">
                <a:solidFill>
                  <a:schemeClr val="accent2"/>
                </a:solidFill>
                <a:latin typeface="+mj-ea"/>
                <a:ea typeface="+mj-ea"/>
              </a:rPr>
              <a:t>工作</a:t>
            </a:r>
            <a:endParaRPr lang="zh-CN" altLang="en-US" sz="2400" dirty="0">
              <a:solidFill>
                <a:schemeClr val="accent2"/>
              </a:solidFill>
              <a:latin typeface="+mj-ea"/>
              <a:ea typeface="+mj-ea"/>
            </a:endParaRPr>
          </a:p>
        </p:txBody>
      </p:sp>
      <p:sp>
        <p:nvSpPr>
          <p:cNvPr id="25" name="TextBox 24"/>
          <p:cNvSpPr txBox="1"/>
          <p:nvPr/>
        </p:nvSpPr>
        <p:spPr>
          <a:xfrm>
            <a:off x="7029535" y="5492926"/>
            <a:ext cx="793562" cy="461665"/>
          </a:xfrm>
          <a:prstGeom prst="rect">
            <a:avLst/>
          </a:prstGeom>
          <a:noFill/>
        </p:spPr>
        <p:txBody>
          <a:bodyPr wrap="square" rtlCol="0">
            <a:spAutoFit/>
          </a:bodyPr>
          <a:lstStyle/>
          <a:p>
            <a:pPr algn="ctr"/>
            <a:r>
              <a:rPr lang="zh-CN" altLang="en-US" sz="2400" dirty="0" smtClean="0">
                <a:solidFill>
                  <a:schemeClr val="accent2"/>
                </a:solidFill>
                <a:latin typeface="+mj-ea"/>
                <a:ea typeface="+mj-ea"/>
              </a:rPr>
              <a:t>网络</a:t>
            </a:r>
            <a:endParaRPr lang="zh-CN" altLang="en-US" sz="2400" dirty="0">
              <a:solidFill>
                <a:schemeClr val="accent2"/>
              </a:solidFill>
              <a:latin typeface="+mj-ea"/>
              <a:ea typeface="+mj-ea"/>
            </a:endParaRPr>
          </a:p>
        </p:txBody>
      </p:sp>
      <p:sp>
        <p:nvSpPr>
          <p:cNvPr id="26" name="TextBox 25"/>
          <p:cNvSpPr txBox="1"/>
          <p:nvPr/>
        </p:nvSpPr>
        <p:spPr>
          <a:xfrm>
            <a:off x="4405088" y="5516677"/>
            <a:ext cx="793562" cy="461665"/>
          </a:xfrm>
          <a:prstGeom prst="rect">
            <a:avLst/>
          </a:prstGeom>
          <a:noFill/>
        </p:spPr>
        <p:txBody>
          <a:bodyPr wrap="square" rtlCol="0">
            <a:spAutoFit/>
          </a:bodyPr>
          <a:lstStyle/>
          <a:p>
            <a:pPr algn="ctr"/>
            <a:r>
              <a:rPr lang="zh-CN" altLang="en-US" sz="2400" dirty="0" smtClean="0">
                <a:solidFill>
                  <a:schemeClr val="accent2"/>
                </a:solidFill>
                <a:latin typeface="+mj-ea"/>
                <a:ea typeface="+mj-ea"/>
              </a:rPr>
              <a:t>会议</a:t>
            </a:r>
            <a:endParaRPr lang="zh-CN" altLang="en-US" sz="2400" dirty="0">
              <a:solidFill>
                <a:schemeClr val="accent2"/>
              </a:solidFill>
              <a:latin typeface="+mj-ea"/>
              <a:ea typeface="+mj-ea"/>
            </a:endParaRPr>
          </a:p>
        </p:txBody>
      </p:sp>
      <p:sp>
        <p:nvSpPr>
          <p:cNvPr id="27" name="TextBox 26"/>
          <p:cNvSpPr txBox="1"/>
          <p:nvPr/>
        </p:nvSpPr>
        <p:spPr>
          <a:xfrm>
            <a:off x="3633192" y="3034734"/>
            <a:ext cx="793562" cy="461665"/>
          </a:xfrm>
          <a:prstGeom prst="rect">
            <a:avLst/>
          </a:prstGeom>
          <a:noFill/>
        </p:spPr>
        <p:txBody>
          <a:bodyPr wrap="square" rtlCol="0">
            <a:spAutoFit/>
          </a:bodyPr>
          <a:lstStyle/>
          <a:p>
            <a:pPr algn="ctr"/>
            <a:r>
              <a:rPr lang="zh-CN" altLang="en-US" sz="2400" dirty="0" smtClean="0">
                <a:solidFill>
                  <a:schemeClr val="accent2"/>
                </a:solidFill>
                <a:latin typeface="+mj-ea"/>
                <a:ea typeface="+mj-ea"/>
              </a:rPr>
              <a:t>培</a:t>
            </a:r>
            <a:r>
              <a:rPr lang="zh-CN" altLang="en-US" sz="2400" dirty="0">
                <a:solidFill>
                  <a:schemeClr val="accent2"/>
                </a:solidFill>
                <a:latin typeface="+mj-ea"/>
                <a:ea typeface="+mj-ea"/>
              </a:rPr>
              <a:t>训</a:t>
            </a:r>
          </a:p>
        </p:txBody>
      </p:sp>
      <p:sp>
        <p:nvSpPr>
          <p:cNvPr id="28" name="TextBox 84"/>
          <p:cNvSpPr txBox="1">
            <a:spLocks noChangeArrowheads="1"/>
          </p:cNvSpPr>
          <p:nvPr/>
        </p:nvSpPr>
        <p:spPr bwMode="auto">
          <a:xfrm>
            <a:off x="6858007" y="983109"/>
            <a:ext cx="4032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sz="1600" dirty="0">
                <a:solidFill>
                  <a:srgbClr val="595959"/>
                </a:solidFill>
                <a:latin typeface="微软雅黑" pitchFamily="34" charset="-122"/>
                <a:ea typeface="微软雅黑" pitchFamily="34" charset="-122"/>
                <a:sym typeface="微软雅黑" pitchFamily="34" charset="-122"/>
              </a:rPr>
              <a:t>在三个月里读完了</a:t>
            </a:r>
            <a:r>
              <a:rPr lang="en-US" altLang="zh-CN" sz="1600" dirty="0">
                <a:solidFill>
                  <a:srgbClr val="595959"/>
                </a:solidFill>
                <a:latin typeface="微软雅黑" pitchFamily="34" charset="-122"/>
                <a:ea typeface="微软雅黑" pitchFamily="34" charset="-122"/>
                <a:sym typeface="微软雅黑" pitchFamily="34" charset="-122"/>
              </a:rPr>
              <a:t>《</a:t>
            </a:r>
            <a:r>
              <a:rPr lang="zh-CN" altLang="en-US" sz="1600" dirty="0">
                <a:solidFill>
                  <a:srgbClr val="595959"/>
                </a:solidFill>
                <a:latin typeface="微软雅黑" pitchFamily="34" charset="-122"/>
                <a:ea typeface="微软雅黑" pitchFamily="34" charset="-122"/>
                <a:sym typeface="微软雅黑" pitchFamily="34" charset="-122"/>
              </a:rPr>
              <a:t>博弈论</a:t>
            </a:r>
            <a:r>
              <a:rPr lang="en-US" altLang="zh-CN" sz="1600" dirty="0">
                <a:solidFill>
                  <a:srgbClr val="595959"/>
                </a:solidFill>
                <a:latin typeface="微软雅黑" pitchFamily="34" charset="-122"/>
                <a:ea typeface="微软雅黑" pitchFamily="34" charset="-122"/>
                <a:sym typeface="微软雅黑" pitchFamily="34" charset="-122"/>
              </a:rPr>
              <a:t>》</a:t>
            </a:r>
            <a:r>
              <a:rPr lang="zh-CN" altLang="en-US" sz="1600" dirty="0">
                <a:solidFill>
                  <a:srgbClr val="595959"/>
                </a:solidFill>
                <a:latin typeface="微软雅黑" pitchFamily="34" charset="-122"/>
                <a:ea typeface="微软雅黑" pitchFamily="34" charset="-122"/>
                <a:sym typeface="微软雅黑" pitchFamily="34" charset="-122"/>
              </a:rPr>
              <a:t>、</a:t>
            </a:r>
            <a:r>
              <a:rPr lang="en-US" altLang="zh-CN" sz="1600" dirty="0">
                <a:solidFill>
                  <a:srgbClr val="595959"/>
                </a:solidFill>
                <a:latin typeface="微软雅黑" pitchFamily="34" charset="-122"/>
                <a:ea typeface="微软雅黑" pitchFamily="34" charset="-122"/>
                <a:sym typeface="微软雅黑" pitchFamily="34" charset="-122"/>
              </a:rPr>
              <a:t>《</a:t>
            </a:r>
            <a:r>
              <a:rPr lang="zh-CN" altLang="en-US" sz="1600" dirty="0">
                <a:solidFill>
                  <a:srgbClr val="595959"/>
                </a:solidFill>
                <a:latin typeface="微软雅黑" pitchFamily="34" charset="-122"/>
                <a:ea typeface="微软雅黑" pitchFamily="34" charset="-122"/>
                <a:sym typeface="微软雅黑" pitchFamily="34" charset="-122"/>
              </a:rPr>
              <a:t>行政组织理论</a:t>
            </a:r>
            <a:r>
              <a:rPr lang="en-US" altLang="zh-CN" sz="1600" dirty="0">
                <a:solidFill>
                  <a:srgbClr val="595959"/>
                </a:solidFill>
                <a:latin typeface="微软雅黑" pitchFamily="34" charset="-122"/>
                <a:ea typeface="微软雅黑" pitchFamily="34" charset="-122"/>
                <a:sym typeface="微软雅黑" pitchFamily="34" charset="-122"/>
              </a:rPr>
              <a:t>》</a:t>
            </a:r>
            <a:r>
              <a:rPr lang="zh-CN" altLang="en-US" sz="1600" dirty="0">
                <a:solidFill>
                  <a:srgbClr val="595959"/>
                </a:solidFill>
                <a:latin typeface="微软雅黑" pitchFamily="34" charset="-122"/>
                <a:ea typeface="微软雅黑" pitchFamily="34" charset="-122"/>
                <a:sym typeface="微软雅黑" pitchFamily="34" charset="-122"/>
              </a:rPr>
              <a:t>、</a:t>
            </a:r>
            <a:r>
              <a:rPr lang="en-US" altLang="zh-CN" sz="1600" dirty="0">
                <a:solidFill>
                  <a:srgbClr val="595959"/>
                </a:solidFill>
                <a:latin typeface="微软雅黑" pitchFamily="34" charset="-122"/>
                <a:ea typeface="微软雅黑" pitchFamily="34" charset="-122"/>
                <a:sym typeface="微软雅黑" pitchFamily="34" charset="-122"/>
              </a:rPr>
              <a:t>《</a:t>
            </a:r>
            <a:r>
              <a:rPr lang="zh-CN" altLang="en-US" sz="1600" dirty="0">
                <a:solidFill>
                  <a:srgbClr val="595959"/>
                </a:solidFill>
                <a:latin typeface="微软雅黑" pitchFamily="34" charset="-122"/>
                <a:ea typeface="微软雅黑" pitchFamily="34" charset="-122"/>
                <a:sym typeface="微软雅黑" pitchFamily="34" charset="-122"/>
              </a:rPr>
              <a:t>现代管理学概述</a:t>
            </a:r>
            <a:r>
              <a:rPr lang="en-US" altLang="zh-CN" sz="1600" dirty="0">
                <a:solidFill>
                  <a:srgbClr val="595959"/>
                </a:solidFill>
                <a:latin typeface="微软雅黑" pitchFamily="34" charset="-122"/>
                <a:ea typeface="微软雅黑" pitchFamily="34" charset="-122"/>
                <a:sym typeface="微软雅黑" pitchFamily="34" charset="-122"/>
              </a:rPr>
              <a:t>》</a:t>
            </a:r>
            <a:r>
              <a:rPr lang="zh-CN" altLang="en-US" sz="1600" dirty="0" smtClean="0">
                <a:solidFill>
                  <a:srgbClr val="595959"/>
                </a:solidFill>
                <a:latin typeface="微软雅黑" pitchFamily="34" charset="-122"/>
                <a:ea typeface="微软雅黑" pitchFamily="34" charset="-122"/>
                <a:sym typeface="微软雅黑" pitchFamily="34" charset="-122"/>
              </a:rPr>
              <a:t>等著作</a:t>
            </a:r>
            <a:endParaRPr lang="zh-CN" altLang="en-US" sz="1600" dirty="0">
              <a:solidFill>
                <a:srgbClr val="595959"/>
              </a:solidFill>
              <a:latin typeface="微软雅黑" pitchFamily="34" charset="-122"/>
              <a:ea typeface="微软雅黑" pitchFamily="34" charset="-122"/>
              <a:sym typeface="微软雅黑" pitchFamily="34" charset="-122"/>
            </a:endParaRPr>
          </a:p>
        </p:txBody>
      </p:sp>
      <p:sp>
        <p:nvSpPr>
          <p:cNvPr id="30" name="TextBox 84"/>
          <p:cNvSpPr txBox="1">
            <a:spLocks noChangeArrowheads="1"/>
          </p:cNvSpPr>
          <p:nvPr/>
        </p:nvSpPr>
        <p:spPr bwMode="auto">
          <a:xfrm>
            <a:off x="9018246" y="2316200"/>
            <a:ext cx="2336719"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sz="1600" dirty="0">
                <a:solidFill>
                  <a:srgbClr val="595959"/>
                </a:solidFill>
                <a:latin typeface="微软雅黑" pitchFamily="34" charset="-122"/>
                <a:ea typeface="微软雅黑" pitchFamily="34" charset="-122"/>
                <a:sym typeface="微软雅黑" pitchFamily="34" charset="-122"/>
              </a:rPr>
              <a:t>在工作中熟悉工作内容、了解工作流程、掌握工作方法，领会工作思路，向导师、同事求教，不懂就问，在解惑中成长，形成严格的工作笔记制度，常反思，常总结</a:t>
            </a:r>
          </a:p>
        </p:txBody>
      </p:sp>
      <p:sp>
        <p:nvSpPr>
          <p:cNvPr id="31" name="TextBox 84"/>
          <p:cNvSpPr txBox="1">
            <a:spLocks noChangeArrowheads="1"/>
          </p:cNvSpPr>
          <p:nvPr/>
        </p:nvSpPr>
        <p:spPr bwMode="auto">
          <a:xfrm>
            <a:off x="8226159" y="5541461"/>
            <a:ext cx="28787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en-US" altLang="zh-CN" sz="1600" dirty="0">
                <a:solidFill>
                  <a:srgbClr val="595959"/>
                </a:solidFill>
                <a:latin typeface="微软雅黑" pitchFamily="34" charset="-122"/>
                <a:ea typeface="微软雅黑" pitchFamily="34" charset="-122"/>
                <a:sym typeface="微软雅黑" pitchFamily="34" charset="-122"/>
              </a:rPr>
              <a:t>OA</a:t>
            </a:r>
            <a:r>
              <a:rPr lang="zh-CN" altLang="en-US" sz="1600" dirty="0">
                <a:solidFill>
                  <a:srgbClr val="595959"/>
                </a:solidFill>
                <a:latin typeface="微软雅黑" pitchFamily="34" charset="-122"/>
                <a:ea typeface="微软雅黑" pitchFamily="34" charset="-122"/>
                <a:sym typeface="微软雅黑" pitchFamily="34" charset="-122"/>
              </a:rPr>
              <a:t>平台制度文档学习、工作案例学习、</a:t>
            </a:r>
            <a:r>
              <a:rPr lang="en-US" altLang="zh-CN" sz="1600" dirty="0">
                <a:solidFill>
                  <a:srgbClr val="595959"/>
                </a:solidFill>
                <a:latin typeface="微软雅黑" pitchFamily="34" charset="-122"/>
                <a:ea typeface="微软雅黑" pitchFamily="34" charset="-122"/>
                <a:sym typeface="微软雅黑" pitchFamily="34" charset="-122"/>
              </a:rPr>
              <a:t>E-LEARNIN</a:t>
            </a:r>
            <a:r>
              <a:rPr lang="zh-CN" altLang="en-US" sz="1600" dirty="0">
                <a:solidFill>
                  <a:srgbClr val="595959"/>
                </a:solidFill>
                <a:latin typeface="微软雅黑" pitchFamily="34" charset="-122"/>
                <a:ea typeface="微软雅黑" pitchFamily="34" charset="-122"/>
                <a:sym typeface="微软雅黑" pitchFamily="34" charset="-122"/>
              </a:rPr>
              <a:t>学习</a:t>
            </a:r>
          </a:p>
        </p:txBody>
      </p:sp>
      <p:sp>
        <p:nvSpPr>
          <p:cNvPr id="32" name="TextBox 84"/>
          <p:cNvSpPr txBox="1">
            <a:spLocks noChangeArrowheads="1"/>
          </p:cNvSpPr>
          <p:nvPr/>
        </p:nvSpPr>
        <p:spPr bwMode="auto">
          <a:xfrm>
            <a:off x="909448" y="2834612"/>
            <a:ext cx="23367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sz="1600" dirty="0">
                <a:solidFill>
                  <a:srgbClr val="595959"/>
                </a:solidFill>
                <a:latin typeface="微软雅黑" pitchFamily="34" charset="-122"/>
                <a:ea typeface="微软雅黑" pitchFamily="34" charset="-122"/>
                <a:sym typeface="微软雅黑" pitchFamily="34" charset="-122"/>
              </a:rPr>
              <a:t>柠檬计划培训、行政助理培训、公司内部培训、部门内部培训</a:t>
            </a:r>
          </a:p>
        </p:txBody>
      </p:sp>
      <p:sp>
        <p:nvSpPr>
          <p:cNvPr id="34" name="TextBox 84"/>
          <p:cNvSpPr txBox="1">
            <a:spLocks noChangeArrowheads="1"/>
          </p:cNvSpPr>
          <p:nvPr/>
        </p:nvSpPr>
        <p:spPr bwMode="auto">
          <a:xfrm>
            <a:off x="1033789" y="5541461"/>
            <a:ext cx="28787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sz="1600" dirty="0">
                <a:solidFill>
                  <a:srgbClr val="595959"/>
                </a:solidFill>
                <a:latin typeface="微软雅黑" pitchFamily="34" charset="-122"/>
                <a:ea typeface="微软雅黑" pitchFamily="34" charset="-122"/>
                <a:sym typeface="微软雅黑" pitchFamily="34" charset="-122"/>
              </a:rPr>
              <a:t>公司总经办会议、工程部周例会、资料员会议、评审会</a:t>
            </a:r>
          </a:p>
        </p:txBody>
      </p:sp>
    </p:spTree>
    <p:extLst>
      <p:ext uri="{BB962C8B-B14F-4D97-AF65-F5344CB8AC3E}">
        <p14:creationId xmlns:p14="http://schemas.microsoft.com/office/powerpoint/2010/main" val="4225758507"/>
      </p:ext>
    </p:extLst>
  </p:cSld>
  <p:clrMapOvr>
    <a:masterClrMapping/>
  </p:clrMapOvr>
  <p:transition spd="slow" advTm="9222">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000"/>
                            </p:stCondLst>
                            <p:childTnLst>
                              <p:par>
                                <p:cTn id="25" presetID="53" presetClass="entr" presetSubtype="16"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600" fill="hold"/>
                                        <p:tgtEl>
                                          <p:spTgt spid="8"/>
                                        </p:tgtEl>
                                        <p:attrNameLst>
                                          <p:attrName>ppt_w</p:attrName>
                                        </p:attrNameLst>
                                      </p:cBhvr>
                                      <p:tavLst>
                                        <p:tav tm="0">
                                          <p:val>
                                            <p:fltVal val="0"/>
                                          </p:val>
                                        </p:tav>
                                        <p:tav tm="100000">
                                          <p:val>
                                            <p:strVal val="#ppt_w"/>
                                          </p:val>
                                        </p:tav>
                                      </p:tavLst>
                                    </p:anim>
                                    <p:anim calcmode="lin" valueType="num">
                                      <p:cBhvr>
                                        <p:cTn id="28" dur="600" fill="hold"/>
                                        <p:tgtEl>
                                          <p:spTgt spid="8"/>
                                        </p:tgtEl>
                                        <p:attrNameLst>
                                          <p:attrName>ppt_h</p:attrName>
                                        </p:attrNameLst>
                                      </p:cBhvr>
                                      <p:tavLst>
                                        <p:tav tm="0">
                                          <p:val>
                                            <p:fltVal val="0"/>
                                          </p:val>
                                        </p:tav>
                                        <p:tav tm="100000">
                                          <p:val>
                                            <p:strVal val="#ppt_h"/>
                                          </p:val>
                                        </p:tav>
                                      </p:tavLst>
                                    </p:anim>
                                    <p:animEffect transition="in" filter="fade">
                                      <p:cBhvr>
                                        <p:cTn id="29" dur="600"/>
                                        <p:tgtEl>
                                          <p:spTgt spid="8"/>
                                        </p:tgtEl>
                                      </p:cBhvr>
                                    </p:animEffect>
                                  </p:childTnLst>
                                </p:cTn>
                              </p:par>
                            </p:childTnLst>
                          </p:cTn>
                        </p:par>
                        <p:par>
                          <p:cTn id="30" fill="hold">
                            <p:stCondLst>
                              <p:cond delay="1600"/>
                            </p:stCondLst>
                            <p:childTnLst>
                              <p:par>
                                <p:cTn id="31" presetID="21" presetClass="entr" presetSubtype="1"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heel(1)">
                                      <p:cBhvr>
                                        <p:cTn id="33" dur="700"/>
                                        <p:tgtEl>
                                          <p:spTgt spid="9"/>
                                        </p:tgtEl>
                                      </p:cBhvr>
                                    </p:animEffect>
                                  </p:childTnLst>
                                </p:cTn>
                              </p:par>
                            </p:childTnLst>
                          </p:cTn>
                        </p:par>
                        <p:par>
                          <p:cTn id="34" fill="hold">
                            <p:stCondLst>
                              <p:cond delay="2300"/>
                            </p:stCondLst>
                            <p:childTnLst>
                              <p:par>
                                <p:cTn id="35" presetID="31" presetClass="entr" presetSubtype="0"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 calcmode="lin" valueType="num">
                                      <p:cBhvr>
                                        <p:cTn id="39" dur="500" fill="hold"/>
                                        <p:tgtEl>
                                          <p:spTgt spid="20"/>
                                        </p:tgtEl>
                                        <p:attrNameLst>
                                          <p:attrName>style.rotation</p:attrName>
                                        </p:attrNameLst>
                                      </p:cBhvr>
                                      <p:tavLst>
                                        <p:tav tm="0">
                                          <p:val>
                                            <p:fltVal val="90"/>
                                          </p:val>
                                        </p:tav>
                                        <p:tav tm="100000">
                                          <p:val>
                                            <p:fltVal val="0"/>
                                          </p:val>
                                        </p:tav>
                                      </p:tavLst>
                                    </p:anim>
                                    <p:animEffect transition="in" filter="fade">
                                      <p:cBhvr>
                                        <p:cTn id="40" dur="500"/>
                                        <p:tgtEl>
                                          <p:spTgt spid="20"/>
                                        </p:tgtEl>
                                      </p:cBhvr>
                                    </p:animEffect>
                                  </p:childTnLst>
                                </p:cTn>
                              </p:par>
                            </p:childTnLst>
                          </p:cTn>
                        </p:par>
                        <p:par>
                          <p:cTn id="41" fill="hold">
                            <p:stCondLst>
                              <p:cond delay="2800"/>
                            </p:stCondLst>
                            <p:childTnLst>
                              <p:par>
                                <p:cTn id="42" presetID="22" presetClass="entr" presetSubtype="4"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down)">
                                      <p:cBhvr>
                                        <p:cTn id="44" dur="500"/>
                                        <p:tgtEl>
                                          <p:spTgt spid="16"/>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left)">
                                      <p:cBhvr>
                                        <p:cTn id="47" dur="500"/>
                                        <p:tgtEl>
                                          <p:spTgt spid="15"/>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up)">
                                      <p:cBhvr>
                                        <p:cTn id="50" dur="500"/>
                                        <p:tgtEl>
                                          <p:spTgt spid="19"/>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wipe(up)">
                                      <p:cBhvr>
                                        <p:cTn id="53" dur="500"/>
                                        <p:tgtEl>
                                          <p:spTgt spid="18"/>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right)">
                                      <p:cBhvr>
                                        <p:cTn id="56" dur="500"/>
                                        <p:tgtEl>
                                          <p:spTgt spid="17"/>
                                        </p:tgtEl>
                                      </p:cBhvr>
                                    </p:animEffect>
                                  </p:childTnLst>
                                </p:cTn>
                              </p:par>
                            </p:childTnLst>
                          </p:cTn>
                        </p:par>
                        <p:par>
                          <p:cTn id="57" fill="hold">
                            <p:stCondLst>
                              <p:cond delay="3300"/>
                            </p:stCondLst>
                            <p:childTnLst>
                              <p:par>
                                <p:cTn id="58" presetID="53" presetClass="entr" presetSubtype="16" fill="hold" grpId="0" nodeType="after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p:cTn id="60" dur="500" fill="hold"/>
                                        <p:tgtEl>
                                          <p:spTgt spid="10"/>
                                        </p:tgtEl>
                                        <p:attrNameLst>
                                          <p:attrName>ppt_w</p:attrName>
                                        </p:attrNameLst>
                                      </p:cBhvr>
                                      <p:tavLst>
                                        <p:tav tm="0">
                                          <p:val>
                                            <p:fltVal val="0"/>
                                          </p:val>
                                        </p:tav>
                                        <p:tav tm="100000">
                                          <p:val>
                                            <p:strVal val="#ppt_w"/>
                                          </p:val>
                                        </p:tav>
                                      </p:tavLst>
                                    </p:anim>
                                    <p:anim calcmode="lin" valueType="num">
                                      <p:cBhvr>
                                        <p:cTn id="61" dur="500" fill="hold"/>
                                        <p:tgtEl>
                                          <p:spTgt spid="10"/>
                                        </p:tgtEl>
                                        <p:attrNameLst>
                                          <p:attrName>ppt_h</p:attrName>
                                        </p:attrNameLst>
                                      </p:cBhvr>
                                      <p:tavLst>
                                        <p:tav tm="0">
                                          <p:val>
                                            <p:fltVal val="0"/>
                                          </p:val>
                                        </p:tav>
                                        <p:tav tm="100000">
                                          <p:val>
                                            <p:strVal val="#ppt_h"/>
                                          </p:val>
                                        </p:tav>
                                      </p:tavLst>
                                    </p:anim>
                                    <p:animEffect transition="in" filter="fade">
                                      <p:cBhvr>
                                        <p:cTn id="62" dur="500"/>
                                        <p:tgtEl>
                                          <p:spTgt spid="10"/>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anim calcmode="lin" valueType="num">
                                      <p:cBhvr>
                                        <p:cTn id="65" dur="500" fill="hold"/>
                                        <p:tgtEl>
                                          <p:spTgt spid="11"/>
                                        </p:tgtEl>
                                        <p:attrNameLst>
                                          <p:attrName>ppt_w</p:attrName>
                                        </p:attrNameLst>
                                      </p:cBhvr>
                                      <p:tavLst>
                                        <p:tav tm="0">
                                          <p:val>
                                            <p:fltVal val="0"/>
                                          </p:val>
                                        </p:tav>
                                        <p:tav tm="100000">
                                          <p:val>
                                            <p:strVal val="#ppt_w"/>
                                          </p:val>
                                        </p:tav>
                                      </p:tavLst>
                                    </p:anim>
                                    <p:anim calcmode="lin" valueType="num">
                                      <p:cBhvr>
                                        <p:cTn id="66" dur="500" fill="hold"/>
                                        <p:tgtEl>
                                          <p:spTgt spid="11"/>
                                        </p:tgtEl>
                                        <p:attrNameLst>
                                          <p:attrName>ppt_h</p:attrName>
                                        </p:attrNameLst>
                                      </p:cBhvr>
                                      <p:tavLst>
                                        <p:tav tm="0">
                                          <p:val>
                                            <p:fltVal val="0"/>
                                          </p:val>
                                        </p:tav>
                                        <p:tav tm="100000">
                                          <p:val>
                                            <p:strVal val="#ppt_h"/>
                                          </p:val>
                                        </p:tav>
                                      </p:tavLst>
                                    </p:anim>
                                    <p:animEffect transition="in" filter="fade">
                                      <p:cBhvr>
                                        <p:cTn id="67" dur="500"/>
                                        <p:tgtEl>
                                          <p:spTgt spid="11"/>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12"/>
                                        </p:tgtEl>
                                        <p:attrNameLst>
                                          <p:attrName>style.visibility</p:attrName>
                                        </p:attrNameLst>
                                      </p:cBhvr>
                                      <p:to>
                                        <p:strVal val="visible"/>
                                      </p:to>
                                    </p:set>
                                    <p:anim calcmode="lin" valueType="num">
                                      <p:cBhvr>
                                        <p:cTn id="70" dur="500" fill="hold"/>
                                        <p:tgtEl>
                                          <p:spTgt spid="12"/>
                                        </p:tgtEl>
                                        <p:attrNameLst>
                                          <p:attrName>ppt_w</p:attrName>
                                        </p:attrNameLst>
                                      </p:cBhvr>
                                      <p:tavLst>
                                        <p:tav tm="0">
                                          <p:val>
                                            <p:fltVal val="0"/>
                                          </p:val>
                                        </p:tav>
                                        <p:tav tm="100000">
                                          <p:val>
                                            <p:strVal val="#ppt_w"/>
                                          </p:val>
                                        </p:tav>
                                      </p:tavLst>
                                    </p:anim>
                                    <p:anim calcmode="lin" valueType="num">
                                      <p:cBhvr>
                                        <p:cTn id="71" dur="500" fill="hold"/>
                                        <p:tgtEl>
                                          <p:spTgt spid="12"/>
                                        </p:tgtEl>
                                        <p:attrNameLst>
                                          <p:attrName>ppt_h</p:attrName>
                                        </p:attrNameLst>
                                      </p:cBhvr>
                                      <p:tavLst>
                                        <p:tav tm="0">
                                          <p:val>
                                            <p:fltVal val="0"/>
                                          </p:val>
                                        </p:tav>
                                        <p:tav tm="100000">
                                          <p:val>
                                            <p:strVal val="#ppt_h"/>
                                          </p:val>
                                        </p:tav>
                                      </p:tavLst>
                                    </p:anim>
                                    <p:animEffect transition="in" filter="fade">
                                      <p:cBhvr>
                                        <p:cTn id="72" dur="500"/>
                                        <p:tgtEl>
                                          <p:spTgt spid="12"/>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13"/>
                                        </p:tgtEl>
                                        <p:attrNameLst>
                                          <p:attrName>style.visibility</p:attrName>
                                        </p:attrNameLst>
                                      </p:cBhvr>
                                      <p:to>
                                        <p:strVal val="visible"/>
                                      </p:to>
                                    </p:set>
                                    <p:anim calcmode="lin" valueType="num">
                                      <p:cBhvr>
                                        <p:cTn id="75" dur="500" fill="hold"/>
                                        <p:tgtEl>
                                          <p:spTgt spid="13"/>
                                        </p:tgtEl>
                                        <p:attrNameLst>
                                          <p:attrName>ppt_w</p:attrName>
                                        </p:attrNameLst>
                                      </p:cBhvr>
                                      <p:tavLst>
                                        <p:tav tm="0">
                                          <p:val>
                                            <p:fltVal val="0"/>
                                          </p:val>
                                        </p:tav>
                                        <p:tav tm="100000">
                                          <p:val>
                                            <p:strVal val="#ppt_w"/>
                                          </p:val>
                                        </p:tav>
                                      </p:tavLst>
                                    </p:anim>
                                    <p:anim calcmode="lin" valueType="num">
                                      <p:cBhvr>
                                        <p:cTn id="76" dur="500" fill="hold"/>
                                        <p:tgtEl>
                                          <p:spTgt spid="13"/>
                                        </p:tgtEl>
                                        <p:attrNameLst>
                                          <p:attrName>ppt_h</p:attrName>
                                        </p:attrNameLst>
                                      </p:cBhvr>
                                      <p:tavLst>
                                        <p:tav tm="0">
                                          <p:val>
                                            <p:fltVal val="0"/>
                                          </p:val>
                                        </p:tav>
                                        <p:tav tm="100000">
                                          <p:val>
                                            <p:strVal val="#ppt_h"/>
                                          </p:val>
                                        </p:tav>
                                      </p:tavLst>
                                    </p:anim>
                                    <p:animEffect transition="in" filter="fade">
                                      <p:cBhvr>
                                        <p:cTn id="77" dur="500"/>
                                        <p:tgtEl>
                                          <p:spTgt spid="13"/>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14"/>
                                        </p:tgtEl>
                                        <p:attrNameLst>
                                          <p:attrName>style.visibility</p:attrName>
                                        </p:attrNameLst>
                                      </p:cBhvr>
                                      <p:to>
                                        <p:strVal val="visible"/>
                                      </p:to>
                                    </p:set>
                                    <p:anim calcmode="lin" valueType="num">
                                      <p:cBhvr>
                                        <p:cTn id="80" dur="500" fill="hold"/>
                                        <p:tgtEl>
                                          <p:spTgt spid="14"/>
                                        </p:tgtEl>
                                        <p:attrNameLst>
                                          <p:attrName>ppt_w</p:attrName>
                                        </p:attrNameLst>
                                      </p:cBhvr>
                                      <p:tavLst>
                                        <p:tav tm="0">
                                          <p:val>
                                            <p:fltVal val="0"/>
                                          </p:val>
                                        </p:tav>
                                        <p:tav tm="100000">
                                          <p:val>
                                            <p:strVal val="#ppt_w"/>
                                          </p:val>
                                        </p:tav>
                                      </p:tavLst>
                                    </p:anim>
                                    <p:anim calcmode="lin" valueType="num">
                                      <p:cBhvr>
                                        <p:cTn id="81" dur="500" fill="hold"/>
                                        <p:tgtEl>
                                          <p:spTgt spid="14"/>
                                        </p:tgtEl>
                                        <p:attrNameLst>
                                          <p:attrName>ppt_h</p:attrName>
                                        </p:attrNameLst>
                                      </p:cBhvr>
                                      <p:tavLst>
                                        <p:tav tm="0">
                                          <p:val>
                                            <p:fltVal val="0"/>
                                          </p:val>
                                        </p:tav>
                                        <p:tav tm="100000">
                                          <p:val>
                                            <p:strVal val="#ppt_h"/>
                                          </p:val>
                                        </p:tav>
                                      </p:tavLst>
                                    </p:anim>
                                    <p:animEffect transition="in" filter="fade">
                                      <p:cBhvr>
                                        <p:cTn id="82" dur="500"/>
                                        <p:tgtEl>
                                          <p:spTgt spid="14"/>
                                        </p:tgtEl>
                                      </p:cBhvr>
                                    </p:animEffect>
                                  </p:childTnLst>
                                </p:cTn>
                              </p:par>
                            </p:childTnLst>
                          </p:cTn>
                        </p:par>
                        <p:par>
                          <p:cTn id="83" fill="hold">
                            <p:stCondLst>
                              <p:cond delay="3800"/>
                            </p:stCondLst>
                            <p:childTnLst>
                              <p:par>
                                <p:cTn id="84" presetID="31" presetClass="entr" presetSubtype="0" fill="hold" grpId="0" nodeType="afterEffect">
                                  <p:stCondLst>
                                    <p:cond delay="0"/>
                                  </p:stCondLst>
                                  <p:childTnLst>
                                    <p:set>
                                      <p:cBhvr>
                                        <p:cTn id="85" dur="1" fill="hold">
                                          <p:stCondLst>
                                            <p:cond delay="0"/>
                                          </p:stCondLst>
                                        </p:cTn>
                                        <p:tgtEl>
                                          <p:spTgt spid="23"/>
                                        </p:tgtEl>
                                        <p:attrNameLst>
                                          <p:attrName>style.visibility</p:attrName>
                                        </p:attrNameLst>
                                      </p:cBhvr>
                                      <p:to>
                                        <p:strVal val="visible"/>
                                      </p:to>
                                    </p:set>
                                    <p:anim calcmode="lin" valueType="num">
                                      <p:cBhvr>
                                        <p:cTn id="86" dur="400" fill="hold"/>
                                        <p:tgtEl>
                                          <p:spTgt spid="23"/>
                                        </p:tgtEl>
                                        <p:attrNameLst>
                                          <p:attrName>ppt_w</p:attrName>
                                        </p:attrNameLst>
                                      </p:cBhvr>
                                      <p:tavLst>
                                        <p:tav tm="0">
                                          <p:val>
                                            <p:fltVal val="0"/>
                                          </p:val>
                                        </p:tav>
                                        <p:tav tm="100000">
                                          <p:val>
                                            <p:strVal val="#ppt_w"/>
                                          </p:val>
                                        </p:tav>
                                      </p:tavLst>
                                    </p:anim>
                                    <p:anim calcmode="lin" valueType="num">
                                      <p:cBhvr>
                                        <p:cTn id="87" dur="400" fill="hold"/>
                                        <p:tgtEl>
                                          <p:spTgt spid="23"/>
                                        </p:tgtEl>
                                        <p:attrNameLst>
                                          <p:attrName>ppt_h</p:attrName>
                                        </p:attrNameLst>
                                      </p:cBhvr>
                                      <p:tavLst>
                                        <p:tav tm="0">
                                          <p:val>
                                            <p:fltVal val="0"/>
                                          </p:val>
                                        </p:tav>
                                        <p:tav tm="100000">
                                          <p:val>
                                            <p:strVal val="#ppt_h"/>
                                          </p:val>
                                        </p:tav>
                                      </p:tavLst>
                                    </p:anim>
                                    <p:anim calcmode="lin" valueType="num">
                                      <p:cBhvr>
                                        <p:cTn id="88" dur="400" fill="hold"/>
                                        <p:tgtEl>
                                          <p:spTgt spid="23"/>
                                        </p:tgtEl>
                                        <p:attrNameLst>
                                          <p:attrName>style.rotation</p:attrName>
                                        </p:attrNameLst>
                                      </p:cBhvr>
                                      <p:tavLst>
                                        <p:tav tm="0">
                                          <p:val>
                                            <p:fltVal val="90"/>
                                          </p:val>
                                        </p:tav>
                                        <p:tav tm="100000">
                                          <p:val>
                                            <p:fltVal val="0"/>
                                          </p:val>
                                        </p:tav>
                                      </p:tavLst>
                                    </p:anim>
                                    <p:animEffect transition="in" filter="fade">
                                      <p:cBhvr>
                                        <p:cTn id="89" dur="400"/>
                                        <p:tgtEl>
                                          <p:spTgt spid="23"/>
                                        </p:tgtEl>
                                      </p:cBhvr>
                                    </p:animEffect>
                                  </p:childTnLst>
                                </p:cTn>
                              </p:par>
                            </p:childTnLst>
                          </p:cTn>
                        </p:par>
                        <p:par>
                          <p:cTn id="90" fill="hold">
                            <p:stCondLst>
                              <p:cond delay="4200"/>
                            </p:stCondLst>
                            <p:childTnLst>
                              <p:par>
                                <p:cTn id="91" presetID="22" presetClass="entr" presetSubtype="8" fill="hold" nodeType="afterEffect">
                                  <p:stCondLst>
                                    <p:cond delay="0"/>
                                  </p:stCondLst>
                                  <p:childTnLst>
                                    <p:set>
                                      <p:cBhvr>
                                        <p:cTn id="92" dur="1" fill="hold">
                                          <p:stCondLst>
                                            <p:cond delay="0"/>
                                          </p:stCondLst>
                                        </p:cTn>
                                        <p:tgtEl>
                                          <p:spTgt spid="28">
                                            <p:txEl>
                                              <p:pRg st="0" end="0"/>
                                            </p:txEl>
                                          </p:spTgt>
                                        </p:tgtEl>
                                        <p:attrNameLst>
                                          <p:attrName>style.visibility</p:attrName>
                                        </p:attrNameLst>
                                      </p:cBhvr>
                                      <p:to>
                                        <p:strVal val="visible"/>
                                      </p:to>
                                    </p:set>
                                    <p:animEffect transition="in" filter="wipe(left)">
                                      <p:cBhvr>
                                        <p:cTn id="93" dur="500"/>
                                        <p:tgtEl>
                                          <p:spTgt spid="28">
                                            <p:txEl>
                                              <p:pRg st="0" end="0"/>
                                            </p:txEl>
                                          </p:spTgt>
                                        </p:tgtEl>
                                      </p:cBhvr>
                                    </p:animEffect>
                                  </p:childTnLst>
                                </p:cTn>
                              </p:par>
                            </p:childTnLst>
                          </p:cTn>
                        </p:par>
                        <p:par>
                          <p:cTn id="94" fill="hold">
                            <p:stCondLst>
                              <p:cond delay="4700"/>
                            </p:stCondLst>
                            <p:childTnLst>
                              <p:par>
                                <p:cTn id="95" presetID="31" presetClass="entr" presetSubtype="0" fill="hold" grpId="0" nodeType="afterEffect">
                                  <p:stCondLst>
                                    <p:cond delay="0"/>
                                  </p:stCondLst>
                                  <p:childTnLst>
                                    <p:set>
                                      <p:cBhvr>
                                        <p:cTn id="96" dur="1" fill="hold">
                                          <p:stCondLst>
                                            <p:cond delay="0"/>
                                          </p:stCondLst>
                                        </p:cTn>
                                        <p:tgtEl>
                                          <p:spTgt spid="24"/>
                                        </p:tgtEl>
                                        <p:attrNameLst>
                                          <p:attrName>style.visibility</p:attrName>
                                        </p:attrNameLst>
                                      </p:cBhvr>
                                      <p:to>
                                        <p:strVal val="visible"/>
                                      </p:to>
                                    </p:set>
                                    <p:anim calcmode="lin" valueType="num">
                                      <p:cBhvr>
                                        <p:cTn id="97" dur="400" fill="hold"/>
                                        <p:tgtEl>
                                          <p:spTgt spid="24"/>
                                        </p:tgtEl>
                                        <p:attrNameLst>
                                          <p:attrName>ppt_w</p:attrName>
                                        </p:attrNameLst>
                                      </p:cBhvr>
                                      <p:tavLst>
                                        <p:tav tm="0">
                                          <p:val>
                                            <p:fltVal val="0"/>
                                          </p:val>
                                        </p:tav>
                                        <p:tav tm="100000">
                                          <p:val>
                                            <p:strVal val="#ppt_w"/>
                                          </p:val>
                                        </p:tav>
                                      </p:tavLst>
                                    </p:anim>
                                    <p:anim calcmode="lin" valueType="num">
                                      <p:cBhvr>
                                        <p:cTn id="98" dur="400" fill="hold"/>
                                        <p:tgtEl>
                                          <p:spTgt spid="24"/>
                                        </p:tgtEl>
                                        <p:attrNameLst>
                                          <p:attrName>ppt_h</p:attrName>
                                        </p:attrNameLst>
                                      </p:cBhvr>
                                      <p:tavLst>
                                        <p:tav tm="0">
                                          <p:val>
                                            <p:fltVal val="0"/>
                                          </p:val>
                                        </p:tav>
                                        <p:tav tm="100000">
                                          <p:val>
                                            <p:strVal val="#ppt_h"/>
                                          </p:val>
                                        </p:tav>
                                      </p:tavLst>
                                    </p:anim>
                                    <p:anim calcmode="lin" valueType="num">
                                      <p:cBhvr>
                                        <p:cTn id="99" dur="400" fill="hold"/>
                                        <p:tgtEl>
                                          <p:spTgt spid="24"/>
                                        </p:tgtEl>
                                        <p:attrNameLst>
                                          <p:attrName>style.rotation</p:attrName>
                                        </p:attrNameLst>
                                      </p:cBhvr>
                                      <p:tavLst>
                                        <p:tav tm="0">
                                          <p:val>
                                            <p:fltVal val="90"/>
                                          </p:val>
                                        </p:tav>
                                        <p:tav tm="100000">
                                          <p:val>
                                            <p:fltVal val="0"/>
                                          </p:val>
                                        </p:tav>
                                      </p:tavLst>
                                    </p:anim>
                                    <p:animEffect transition="in" filter="fade">
                                      <p:cBhvr>
                                        <p:cTn id="100" dur="400"/>
                                        <p:tgtEl>
                                          <p:spTgt spid="24"/>
                                        </p:tgtEl>
                                      </p:cBhvr>
                                    </p:animEffect>
                                  </p:childTnLst>
                                </p:cTn>
                              </p:par>
                            </p:childTnLst>
                          </p:cTn>
                        </p:par>
                        <p:par>
                          <p:cTn id="101" fill="hold">
                            <p:stCondLst>
                              <p:cond delay="5100"/>
                            </p:stCondLst>
                            <p:childTnLst>
                              <p:par>
                                <p:cTn id="102" presetID="22" presetClass="entr" presetSubtype="8" fill="hold" nodeType="afterEffect">
                                  <p:stCondLst>
                                    <p:cond delay="0"/>
                                  </p:stCondLst>
                                  <p:childTnLst>
                                    <p:set>
                                      <p:cBhvr>
                                        <p:cTn id="103" dur="1" fill="hold">
                                          <p:stCondLst>
                                            <p:cond delay="0"/>
                                          </p:stCondLst>
                                        </p:cTn>
                                        <p:tgtEl>
                                          <p:spTgt spid="30">
                                            <p:txEl>
                                              <p:pRg st="0" end="0"/>
                                            </p:txEl>
                                          </p:spTgt>
                                        </p:tgtEl>
                                        <p:attrNameLst>
                                          <p:attrName>style.visibility</p:attrName>
                                        </p:attrNameLst>
                                      </p:cBhvr>
                                      <p:to>
                                        <p:strVal val="visible"/>
                                      </p:to>
                                    </p:set>
                                    <p:animEffect transition="in" filter="wipe(left)">
                                      <p:cBhvr>
                                        <p:cTn id="104" dur="500"/>
                                        <p:tgtEl>
                                          <p:spTgt spid="30">
                                            <p:txEl>
                                              <p:pRg st="0" end="0"/>
                                            </p:txEl>
                                          </p:spTgt>
                                        </p:tgtEl>
                                      </p:cBhvr>
                                    </p:animEffect>
                                  </p:childTnLst>
                                </p:cTn>
                              </p:par>
                            </p:childTnLst>
                          </p:cTn>
                        </p:par>
                        <p:par>
                          <p:cTn id="105" fill="hold">
                            <p:stCondLst>
                              <p:cond delay="5600"/>
                            </p:stCondLst>
                            <p:childTnLst>
                              <p:par>
                                <p:cTn id="106" presetID="31" presetClass="entr" presetSubtype="0" fill="hold" grpId="0" nodeType="afterEffect">
                                  <p:stCondLst>
                                    <p:cond delay="0"/>
                                  </p:stCondLst>
                                  <p:childTnLst>
                                    <p:set>
                                      <p:cBhvr>
                                        <p:cTn id="107" dur="1" fill="hold">
                                          <p:stCondLst>
                                            <p:cond delay="0"/>
                                          </p:stCondLst>
                                        </p:cTn>
                                        <p:tgtEl>
                                          <p:spTgt spid="25"/>
                                        </p:tgtEl>
                                        <p:attrNameLst>
                                          <p:attrName>style.visibility</p:attrName>
                                        </p:attrNameLst>
                                      </p:cBhvr>
                                      <p:to>
                                        <p:strVal val="visible"/>
                                      </p:to>
                                    </p:set>
                                    <p:anim calcmode="lin" valueType="num">
                                      <p:cBhvr>
                                        <p:cTn id="108" dur="400" fill="hold"/>
                                        <p:tgtEl>
                                          <p:spTgt spid="25"/>
                                        </p:tgtEl>
                                        <p:attrNameLst>
                                          <p:attrName>ppt_w</p:attrName>
                                        </p:attrNameLst>
                                      </p:cBhvr>
                                      <p:tavLst>
                                        <p:tav tm="0">
                                          <p:val>
                                            <p:fltVal val="0"/>
                                          </p:val>
                                        </p:tav>
                                        <p:tav tm="100000">
                                          <p:val>
                                            <p:strVal val="#ppt_w"/>
                                          </p:val>
                                        </p:tav>
                                      </p:tavLst>
                                    </p:anim>
                                    <p:anim calcmode="lin" valueType="num">
                                      <p:cBhvr>
                                        <p:cTn id="109" dur="400" fill="hold"/>
                                        <p:tgtEl>
                                          <p:spTgt spid="25"/>
                                        </p:tgtEl>
                                        <p:attrNameLst>
                                          <p:attrName>ppt_h</p:attrName>
                                        </p:attrNameLst>
                                      </p:cBhvr>
                                      <p:tavLst>
                                        <p:tav tm="0">
                                          <p:val>
                                            <p:fltVal val="0"/>
                                          </p:val>
                                        </p:tav>
                                        <p:tav tm="100000">
                                          <p:val>
                                            <p:strVal val="#ppt_h"/>
                                          </p:val>
                                        </p:tav>
                                      </p:tavLst>
                                    </p:anim>
                                    <p:anim calcmode="lin" valueType="num">
                                      <p:cBhvr>
                                        <p:cTn id="110" dur="400" fill="hold"/>
                                        <p:tgtEl>
                                          <p:spTgt spid="25"/>
                                        </p:tgtEl>
                                        <p:attrNameLst>
                                          <p:attrName>style.rotation</p:attrName>
                                        </p:attrNameLst>
                                      </p:cBhvr>
                                      <p:tavLst>
                                        <p:tav tm="0">
                                          <p:val>
                                            <p:fltVal val="90"/>
                                          </p:val>
                                        </p:tav>
                                        <p:tav tm="100000">
                                          <p:val>
                                            <p:fltVal val="0"/>
                                          </p:val>
                                        </p:tav>
                                      </p:tavLst>
                                    </p:anim>
                                    <p:animEffect transition="in" filter="fade">
                                      <p:cBhvr>
                                        <p:cTn id="111" dur="400"/>
                                        <p:tgtEl>
                                          <p:spTgt spid="25"/>
                                        </p:tgtEl>
                                      </p:cBhvr>
                                    </p:animEffect>
                                  </p:childTnLst>
                                </p:cTn>
                              </p:par>
                            </p:childTnLst>
                          </p:cTn>
                        </p:par>
                        <p:par>
                          <p:cTn id="112" fill="hold">
                            <p:stCondLst>
                              <p:cond delay="6000"/>
                            </p:stCondLst>
                            <p:childTnLst>
                              <p:par>
                                <p:cTn id="113" presetID="22" presetClass="entr" presetSubtype="8" fill="hold" nodeType="afterEffect">
                                  <p:stCondLst>
                                    <p:cond delay="0"/>
                                  </p:stCondLst>
                                  <p:childTnLst>
                                    <p:set>
                                      <p:cBhvr>
                                        <p:cTn id="114" dur="1" fill="hold">
                                          <p:stCondLst>
                                            <p:cond delay="0"/>
                                          </p:stCondLst>
                                        </p:cTn>
                                        <p:tgtEl>
                                          <p:spTgt spid="31">
                                            <p:txEl>
                                              <p:pRg st="0" end="0"/>
                                            </p:txEl>
                                          </p:spTgt>
                                        </p:tgtEl>
                                        <p:attrNameLst>
                                          <p:attrName>style.visibility</p:attrName>
                                        </p:attrNameLst>
                                      </p:cBhvr>
                                      <p:to>
                                        <p:strVal val="visible"/>
                                      </p:to>
                                    </p:set>
                                    <p:animEffect transition="in" filter="wipe(left)">
                                      <p:cBhvr>
                                        <p:cTn id="115" dur="500"/>
                                        <p:tgtEl>
                                          <p:spTgt spid="31">
                                            <p:txEl>
                                              <p:pRg st="0" end="0"/>
                                            </p:txEl>
                                          </p:spTgt>
                                        </p:tgtEl>
                                      </p:cBhvr>
                                    </p:animEffect>
                                  </p:childTnLst>
                                </p:cTn>
                              </p:par>
                            </p:childTnLst>
                          </p:cTn>
                        </p:par>
                        <p:par>
                          <p:cTn id="116" fill="hold">
                            <p:stCondLst>
                              <p:cond delay="6500"/>
                            </p:stCondLst>
                            <p:childTnLst>
                              <p:par>
                                <p:cTn id="117" presetID="31" presetClass="entr" presetSubtype="0" fill="hold" grpId="0" nodeType="afterEffect">
                                  <p:stCondLst>
                                    <p:cond delay="0"/>
                                  </p:stCondLst>
                                  <p:childTnLst>
                                    <p:set>
                                      <p:cBhvr>
                                        <p:cTn id="118" dur="1" fill="hold">
                                          <p:stCondLst>
                                            <p:cond delay="0"/>
                                          </p:stCondLst>
                                        </p:cTn>
                                        <p:tgtEl>
                                          <p:spTgt spid="26"/>
                                        </p:tgtEl>
                                        <p:attrNameLst>
                                          <p:attrName>style.visibility</p:attrName>
                                        </p:attrNameLst>
                                      </p:cBhvr>
                                      <p:to>
                                        <p:strVal val="visible"/>
                                      </p:to>
                                    </p:set>
                                    <p:anim calcmode="lin" valueType="num">
                                      <p:cBhvr>
                                        <p:cTn id="119" dur="400" fill="hold"/>
                                        <p:tgtEl>
                                          <p:spTgt spid="26"/>
                                        </p:tgtEl>
                                        <p:attrNameLst>
                                          <p:attrName>ppt_w</p:attrName>
                                        </p:attrNameLst>
                                      </p:cBhvr>
                                      <p:tavLst>
                                        <p:tav tm="0">
                                          <p:val>
                                            <p:fltVal val="0"/>
                                          </p:val>
                                        </p:tav>
                                        <p:tav tm="100000">
                                          <p:val>
                                            <p:strVal val="#ppt_w"/>
                                          </p:val>
                                        </p:tav>
                                      </p:tavLst>
                                    </p:anim>
                                    <p:anim calcmode="lin" valueType="num">
                                      <p:cBhvr>
                                        <p:cTn id="120" dur="400" fill="hold"/>
                                        <p:tgtEl>
                                          <p:spTgt spid="26"/>
                                        </p:tgtEl>
                                        <p:attrNameLst>
                                          <p:attrName>ppt_h</p:attrName>
                                        </p:attrNameLst>
                                      </p:cBhvr>
                                      <p:tavLst>
                                        <p:tav tm="0">
                                          <p:val>
                                            <p:fltVal val="0"/>
                                          </p:val>
                                        </p:tav>
                                        <p:tav tm="100000">
                                          <p:val>
                                            <p:strVal val="#ppt_h"/>
                                          </p:val>
                                        </p:tav>
                                      </p:tavLst>
                                    </p:anim>
                                    <p:anim calcmode="lin" valueType="num">
                                      <p:cBhvr>
                                        <p:cTn id="121" dur="400" fill="hold"/>
                                        <p:tgtEl>
                                          <p:spTgt spid="26"/>
                                        </p:tgtEl>
                                        <p:attrNameLst>
                                          <p:attrName>style.rotation</p:attrName>
                                        </p:attrNameLst>
                                      </p:cBhvr>
                                      <p:tavLst>
                                        <p:tav tm="0">
                                          <p:val>
                                            <p:fltVal val="90"/>
                                          </p:val>
                                        </p:tav>
                                        <p:tav tm="100000">
                                          <p:val>
                                            <p:fltVal val="0"/>
                                          </p:val>
                                        </p:tav>
                                      </p:tavLst>
                                    </p:anim>
                                    <p:animEffect transition="in" filter="fade">
                                      <p:cBhvr>
                                        <p:cTn id="122" dur="400"/>
                                        <p:tgtEl>
                                          <p:spTgt spid="26"/>
                                        </p:tgtEl>
                                      </p:cBhvr>
                                    </p:animEffect>
                                  </p:childTnLst>
                                </p:cTn>
                              </p:par>
                            </p:childTnLst>
                          </p:cTn>
                        </p:par>
                        <p:par>
                          <p:cTn id="123" fill="hold">
                            <p:stCondLst>
                              <p:cond delay="6900"/>
                            </p:stCondLst>
                            <p:childTnLst>
                              <p:par>
                                <p:cTn id="124" presetID="22" presetClass="entr" presetSubtype="2" fill="hold" nodeType="afterEffect">
                                  <p:stCondLst>
                                    <p:cond delay="0"/>
                                  </p:stCondLst>
                                  <p:childTnLst>
                                    <p:set>
                                      <p:cBhvr>
                                        <p:cTn id="125" dur="1" fill="hold">
                                          <p:stCondLst>
                                            <p:cond delay="0"/>
                                          </p:stCondLst>
                                        </p:cTn>
                                        <p:tgtEl>
                                          <p:spTgt spid="34">
                                            <p:txEl>
                                              <p:pRg st="0" end="0"/>
                                            </p:txEl>
                                          </p:spTgt>
                                        </p:tgtEl>
                                        <p:attrNameLst>
                                          <p:attrName>style.visibility</p:attrName>
                                        </p:attrNameLst>
                                      </p:cBhvr>
                                      <p:to>
                                        <p:strVal val="visible"/>
                                      </p:to>
                                    </p:set>
                                    <p:animEffect transition="in" filter="wipe(right)">
                                      <p:cBhvr>
                                        <p:cTn id="126" dur="500"/>
                                        <p:tgtEl>
                                          <p:spTgt spid="34">
                                            <p:txEl>
                                              <p:pRg st="0" end="0"/>
                                            </p:txEl>
                                          </p:spTgt>
                                        </p:tgtEl>
                                      </p:cBhvr>
                                    </p:animEffect>
                                  </p:childTnLst>
                                </p:cTn>
                              </p:par>
                            </p:childTnLst>
                          </p:cTn>
                        </p:par>
                        <p:par>
                          <p:cTn id="127" fill="hold">
                            <p:stCondLst>
                              <p:cond delay="7400"/>
                            </p:stCondLst>
                            <p:childTnLst>
                              <p:par>
                                <p:cTn id="128" presetID="31" presetClass="entr" presetSubtype="0" fill="hold" grpId="0" nodeType="afterEffect">
                                  <p:stCondLst>
                                    <p:cond delay="0"/>
                                  </p:stCondLst>
                                  <p:childTnLst>
                                    <p:set>
                                      <p:cBhvr>
                                        <p:cTn id="129" dur="1" fill="hold">
                                          <p:stCondLst>
                                            <p:cond delay="0"/>
                                          </p:stCondLst>
                                        </p:cTn>
                                        <p:tgtEl>
                                          <p:spTgt spid="27"/>
                                        </p:tgtEl>
                                        <p:attrNameLst>
                                          <p:attrName>style.visibility</p:attrName>
                                        </p:attrNameLst>
                                      </p:cBhvr>
                                      <p:to>
                                        <p:strVal val="visible"/>
                                      </p:to>
                                    </p:set>
                                    <p:anim calcmode="lin" valueType="num">
                                      <p:cBhvr>
                                        <p:cTn id="130" dur="400" fill="hold"/>
                                        <p:tgtEl>
                                          <p:spTgt spid="27"/>
                                        </p:tgtEl>
                                        <p:attrNameLst>
                                          <p:attrName>ppt_w</p:attrName>
                                        </p:attrNameLst>
                                      </p:cBhvr>
                                      <p:tavLst>
                                        <p:tav tm="0">
                                          <p:val>
                                            <p:fltVal val="0"/>
                                          </p:val>
                                        </p:tav>
                                        <p:tav tm="100000">
                                          <p:val>
                                            <p:strVal val="#ppt_w"/>
                                          </p:val>
                                        </p:tav>
                                      </p:tavLst>
                                    </p:anim>
                                    <p:anim calcmode="lin" valueType="num">
                                      <p:cBhvr>
                                        <p:cTn id="131" dur="400" fill="hold"/>
                                        <p:tgtEl>
                                          <p:spTgt spid="27"/>
                                        </p:tgtEl>
                                        <p:attrNameLst>
                                          <p:attrName>ppt_h</p:attrName>
                                        </p:attrNameLst>
                                      </p:cBhvr>
                                      <p:tavLst>
                                        <p:tav tm="0">
                                          <p:val>
                                            <p:fltVal val="0"/>
                                          </p:val>
                                        </p:tav>
                                        <p:tav tm="100000">
                                          <p:val>
                                            <p:strVal val="#ppt_h"/>
                                          </p:val>
                                        </p:tav>
                                      </p:tavLst>
                                    </p:anim>
                                    <p:anim calcmode="lin" valueType="num">
                                      <p:cBhvr>
                                        <p:cTn id="132" dur="400" fill="hold"/>
                                        <p:tgtEl>
                                          <p:spTgt spid="27"/>
                                        </p:tgtEl>
                                        <p:attrNameLst>
                                          <p:attrName>style.rotation</p:attrName>
                                        </p:attrNameLst>
                                      </p:cBhvr>
                                      <p:tavLst>
                                        <p:tav tm="0">
                                          <p:val>
                                            <p:fltVal val="90"/>
                                          </p:val>
                                        </p:tav>
                                        <p:tav tm="100000">
                                          <p:val>
                                            <p:fltVal val="0"/>
                                          </p:val>
                                        </p:tav>
                                      </p:tavLst>
                                    </p:anim>
                                    <p:animEffect transition="in" filter="fade">
                                      <p:cBhvr>
                                        <p:cTn id="133" dur="400"/>
                                        <p:tgtEl>
                                          <p:spTgt spid="27"/>
                                        </p:tgtEl>
                                      </p:cBhvr>
                                    </p:animEffect>
                                  </p:childTnLst>
                                </p:cTn>
                              </p:par>
                            </p:childTnLst>
                          </p:cTn>
                        </p:par>
                        <p:par>
                          <p:cTn id="134" fill="hold">
                            <p:stCondLst>
                              <p:cond delay="7800"/>
                            </p:stCondLst>
                            <p:childTnLst>
                              <p:par>
                                <p:cTn id="135" presetID="22" presetClass="entr" presetSubtype="2" fill="hold" nodeType="afterEffect">
                                  <p:stCondLst>
                                    <p:cond delay="0"/>
                                  </p:stCondLst>
                                  <p:childTnLst>
                                    <p:set>
                                      <p:cBhvr>
                                        <p:cTn id="136" dur="1" fill="hold">
                                          <p:stCondLst>
                                            <p:cond delay="0"/>
                                          </p:stCondLst>
                                        </p:cTn>
                                        <p:tgtEl>
                                          <p:spTgt spid="32">
                                            <p:txEl>
                                              <p:pRg st="0" end="0"/>
                                            </p:txEl>
                                          </p:spTgt>
                                        </p:tgtEl>
                                        <p:attrNameLst>
                                          <p:attrName>style.visibility</p:attrName>
                                        </p:attrNameLst>
                                      </p:cBhvr>
                                      <p:to>
                                        <p:strVal val="visible"/>
                                      </p:to>
                                    </p:set>
                                    <p:animEffect transition="in" filter="wipe(right)">
                                      <p:cBhvr>
                                        <p:cTn id="137" dur="500"/>
                                        <p:tgtEl>
                                          <p:spTgt spid="3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p:bldP spid="23" grpId="0"/>
      <p:bldP spid="24" grpId="0"/>
      <p:bldP spid="25" grpId="0"/>
      <p:bldP spid="26"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1" y="323945"/>
            <a:ext cx="5976664"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网站及微信公众号管理工</a:t>
            </a:r>
            <a:r>
              <a:rPr lang="zh-CN" altLang="en-US" b="1" dirty="0">
                <a:solidFill>
                  <a:schemeClr val="accent1"/>
                </a:solidFill>
                <a:latin typeface="微软雅黑"/>
                <a:ea typeface="微软雅黑"/>
              </a:rPr>
              <a:t>作</a:t>
            </a:r>
          </a:p>
        </p:txBody>
      </p:sp>
      <p:sp>
        <p:nvSpPr>
          <p:cNvPr id="5" name="Freeform 5"/>
          <p:cNvSpPr>
            <a:spLocks/>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6"/>
          <p:cNvSpPr>
            <a:spLocks/>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pic>
        <p:nvPicPr>
          <p:cNvPr id="4098" name="Picture 2" descr="C:\Program Files\Tencent\QQ\Users\992620\FileRecv\MobileFile\Screenshot_2015-06-16-11-56-2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0129" y="1412776"/>
            <a:ext cx="2753163" cy="4894512"/>
          </a:xfrm>
          <a:prstGeom prst="rect">
            <a:avLst/>
          </a:prstGeom>
          <a:noFill/>
          <a:ln>
            <a:solidFill>
              <a:schemeClr val="accent1">
                <a:lumMod val="40000"/>
                <a:lumOff val="60000"/>
              </a:schemeClr>
            </a:solidFill>
          </a:ln>
          <a:extLst>
            <a:ext uri="{909E8E84-426E-40DD-AFC4-6F175D3DCCD1}">
              <a14:hiddenFill xmlns:a14="http://schemas.microsoft.com/office/drawing/2010/main">
                <a:solidFill>
                  <a:srgbClr val="FFFFFF"/>
                </a:solidFill>
              </a14:hiddenFill>
            </a:ext>
          </a:extLst>
        </p:spPr>
      </p:pic>
      <p:pic>
        <p:nvPicPr>
          <p:cNvPr id="4099" name="Picture 3" descr="C:\Program Files\Tencent\QQ\Users\992620\FileRecv\MobileFile\Screenshot_2015-06-10-10-07-47.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56897" y="1412776"/>
            <a:ext cx="2753163" cy="4894512"/>
          </a:xfrm>
          <a:prstGeom prst="rect">
            <a:avLst/>
          </a:prstGeom>
          <a:noFill/>
          <a:ln>
            <a:solidFill>
              <a:schemeClr val="accent1">
                <a:lumMod val="40000"/>
                <a:lumOff val="60000"/>
              </a:schemeClr>
            </a:solidFill>
          </a:ln>
          <a:extLst>
            <a:ext uri="{909E8E84-426E-40DD-AFC4-6F175D3DCCD1}">
              <a14:hiddenFill xmlns:a14="http://schemas.microsoft.com/office/drawing/2010/main">
                <a:solidFill>
                  <a:srgbClr val="FFFFFF"/>
                </a:solidFill>
              </a14:hiddenFill>
            </a:ext>
          </a:extLst>
        </p:spPr>
      </p:pic>
      <p:sp>
        <p:nvSpPr>
          <p:cNvPr id="8" name="Oval 5"/>
          <p:cNvSpPr>
            <a:spLocks noChangeArrowheads="1"/>
          </p:cNvSpPr>
          <p:nvPr/>
        </p:nvSpPr>
        <p:spPr bwMode="auto">
          <a:xfrm>
            <a:off x="6637068" y="1331396"/>
            <a:ext cx="1394580" cy="1377524"/>
          </a:xfrm>
          <a:prstGeom prst="ellipse">
            <a:avLst/>
          </a:pr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Oval 6"/>
          <p:cNvSpPr>
            <a:spLocks noChangeArrowheads="1"/>
          </p:cNvSpPr>
          <p:nvPr/>
        </p:nvSpPr>
        <p:spPr bwMode="auto">
          <a:xfrm>
            <a:off x="6637068" y="4941168"/>
            <a:ext cx="1394580" cy="1377524"/>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TextBox 9"/>
          <p:cNvSpPr txBox="1"/>
          <p:nvPr/>
        </p:nvSpPr>
        <p:spPr>
          <a:xfrm>
            <a:off x="6754222" y="1776841"/>
            <a:ext cx="1163246" cy="584775"/>
          </a:xfrm>
          <a:prstGeom prst="rect">
            <a:avLst/>
          </a:prstGeom>
          <a:noFill/>
        </p:spPr>
        <p:txBody>
          <a:bodyPr wrap="square">
            <a:spAutoFit/>
          </a:bodyPr>
          <a:lstStyle/>
          <a:p>
            <a:pPr algn="ctr">
              <a:buFont typeface="Arial" pitchFamily="34" charset="0"/>
              <a:buNone/>
              <a:defRPr/>
            </a:pPr>
            <a:r>
              <a:rPr lang="en-US" altLang="zh-CN" sz="3200" b="1" dirty="0" smtClean="0">
                <a:solidFill>
                  <a:schemeClr val="accent2"/>
                </a:solidFill>
                <a:latin typeface="微软雅黑"/>
                <a:ea typeface="微软雅黑"/>
              </a:rPr>
              <a:t>87</a:t>
            </a:r>
            <a:r>
              <a:rPr lang="zh-CN" altLang="en-US" sz="3200" b="1" dirty="0" smtClean="0">
                <a:solidFill>
                  <a:schemeClr val="accent2"/>
                </a:solidFill>
                <a:latin typeface="微软雅黑"/>
                <a:ea typeface="微软雅黑"/>
              </a:rPr>
              <a:t>篇</a:t>
            </a:r>
            <a:endParaRPr lang="en-US" altLang="zh-CN" sz="3200" b="1" dirty="0">
              <a:solidFill>
                <a:schemeClr val="accent2"/>
              </a:solidFill>
              <a:latin typeface="微软雅黑"/>
              <a:ea typeface="微软雅黑"/>
            </a:endParaRPr>
          </a:p>
        </p:txBody>
      </p:sp>
      <p:sp>
        <p:nvSpPr>
          <p:cNvPr id="11" name="TextBox 10"/>
          <p:cNvSpPr txBox="1"/>
          <p:nvPr/>
        </p:nvSpPr>
        <p:spPr>
          <a:xfrm>
            <a:off x="8059501" y="1576785"/>
            <a:ext cx="3288538" cy="707886"/>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r>
              <a:rPr lang="zh-CN" altLang="en-US" sz="2000" dirty="0" smtClean="0">
                <a:solidFill>
                  <a:schemeClr val="accent1">
                    <a:lumMod val="50000"/>
                  </a:schemeClr>
                </a:solidFill>
              </a:rPr>
              <a:t>共计编辑微信公众号图文</a:t>
            </a:r>
            <a:r>
              <a:rPr lang="en-US" altLang="zh-CN" sz="2000" dirty="0" smtClean="0">
                <a:solidFill>
                  <a:schemeClr val="accent1">
                    <a:lumMod val="50000"/>
                  </a:schemeClr>
                </a:solidFill>
              </a:rPr>
              <a:t>87</a:t>
            </a:r>
            <a:r>
              <a:rPr lang="zh-CN" altLang="en-US" sz="2000" dirty="0" smtClean="0">
                <a:solidFill>
                  <a:schemeClr val="accent1">
                    <a:lumMod val="50000"/>
                  </a:schemeClr>
                </a:solidFill>
              </a:rPr>
              <a:t>篇。其中原创文章</a:t>
            </a:r>
            <a:r>
              <a:rPr lang="en-US" altLang="zh-CN" sz="2000" dirty="0" smtClean="0">
                <a:solidFill>
                  <a:schemeClr val="accent1">
                    <a:lumMod val="50000"/>
                  </a:schemeClr>
                </a:solidFill>
              </a:rPr>
              <a:t>45</a:t>
            </a:r>
            <a:r>
              <a:rPr lang="zh-CN" altLang="en-US" sz="2000" dirty="0" smtClean="0">
                <a:solidFill>
                  <a:schemeClr val="accent1">
                    <a:lumMod val="50000"/>
                  </a:schemeClr>
                </a:solidFill>
              </a:rPr>
              <a:t>篇</a:t>
            </a:r>
            <a:endParaRPr lang="zh-CN" altLang="en-US" sz="2000" dirty="0">
              <a:solidFill>
                <a:schemeClr val="accent1">
                  <a:lumMod val="50000"/>
                </a:schemeClr>
              </a:solidFill>
            </a:endParaRPr>
          </a:p>
        </p:txBody>
      </p:sp>
      <p:sp>
        <p:nvSpPr>
          <p:cNvPr id="12" name="TextBox 11"/>
          <p:cNvSpPr txBox="1"/>
          <p:nvPr/>
        </p:nvSpPr>
        <p:spPr>
          <a:xfrm>
            <a:off x="8059500" y="5275986"/>
            <a:ext cx="3511489" cy="707886"/>
          </a:xfrm>
          <a:prstGeom prst="rect">
            <a:avLst/>
          </a:prstGeom>
          <a:noFill/>
        </p:spPr>
        <p:txBody>
          <a:bodyPr wrap="square">
            <a:spAutoFit/>
          </a:bodyPr>
          <a:lstStyle>
            <a:defPPr>
              <a:defRPr lang="zh-CN"/>
            </a:defPPr>
            <a:lvl1pPr>
              <a:buNone/>
              <a:defRPr sz="2400">
                <a:solidFill>
                  <a:schemeClr val="accent1">
                    <a:lumMod val="50000"/>
                  </a:schemeClr>
                </a:solidFill>
                <a:latin typeface="微软雅黑"/>
                <a:ea typeface="微软雅黑"/>
              </a:defRPr>
            </a:lvl1pPr>
          </a:lstStyle>
          <a:p>
            <a:pPr algn="just"/>
            <a:r>
              <a:rPr lang="zh-CN" altLang="en-US" sz="2000" dirty="0" smtClean="0"/>
              <a:t>编辑的资料在官网上每天下载</a:t>
            </a:r>
            <a:endParaRPr lang="en-US" altLang="zh-CN" sz="2000" dirty="0" smtClean="0"/>
          </a:p>
          <a:p>
            <a:pPr algn="just"/>
            <a:r>
              <a:rPr lang="zh-CN" altLang="en-US" sz="2000" dirty="0" smtClean="0"/>
              <a:t>人数达</a:t>
            </a:r>
            <a:r>
              <a:rPr lang="en-US" altLang="zh-CN" sz="2000" dirty="0" smtClean="0"/>
              <a:t>3000</a:t>
            </a:r>
            <a:r>
              <a:rPr lang="zh-CN" altLang="en-US" sz="2000" dirty="0" smtClean="0"/>
              <a:t>人次。</a:t>
            </a:r>
            <a:endParaRPr lang="zh-CN" altLang="en-US" sz="2000" dirty="0"/>
          </a:p>
        </p:txBody>
      </p:sp>
      <p:sp>
        <p:nvSpPr>
          <p:cNvPr id="13" name="TextBox 12"/>
          <p:cNvSpPr txBox="1"/>
          <p:nvPr/>
        </p:nvSpPr>
        <p:spPr>
          <a:xfrm>
            <a:off x="6740296" y="5221189"/>
            <a:ext cx="1163246" cy="861774"/>
          </a:xfrm>
          <a:prstGeom prst="rect">
            <a:avLst/>
          </a:prstGeom>
          <a:noFill/>
        </p:spPr>
        <p:txBody>
          <a:bodyPr wrap="square">
            <a:spAutoFit/>
          </a:bodyPr>
          <a:lstStyle/>
          <a:p>
            <a:pPr>
              <a:buFont typeface="Arial" pitchFamily="34" charset="0"/>
              <a:buNone/>
              <a:defRPr/>
            </a:pPr>
            <a:r>
              <a:rPr lang="en-US" altLang="zh-CN" sz="3000" b="1" dirty="0" smtClean="0">
                <a:solidFill>
                  <a:schemeClr val="accent2"/>
                </a:solidFill>
                <a:latin typeface="微软雅黑"/>
                <a:ea typeface="微软雅黑"/>
              </a:rPr>
              <a:t>3000</a:t>
            </a:r>
          </a:p>
          <a:p>
            <a:pPr>
              <a:buFont typeface="Arial" pitchFamily="34" charset="0"/>
              <a:buNone/>
              <a:defRPr/>
            </a:pPr>
            <a:r>
              <a:rPr lang="zh-CN" altLang="en-US" sz="2000" b="1" dirty="0" smtClean="0">
                <a:solidFill>
                  <a:schemeClr val="accent2"/>
                </a:solidFill>
                <a:latin typeface="微软雅黑"/>
                <a:ea typeface="微软雅黑"/>
              </a:rPr>
              <a:t>下载</a:t>
            </a:r>
            <a:r>
              <a:rPr lang="en-US" altLang="zh-CN" sz="2000" b="1" dirty="0" smtClean="0">
                <a:solidFill>
                  <a:schemeClr val="accent2"/>
                </a:solidFill>
                <a:latin typeface="微软雅黑"/>
                <a:ea typeface="微软雅黑"/>
              </a:rPr>
              <a:t>/</a:t>
            </a:r>
            <a:r>
              <a:rPr lang="zh-CN" altLang="en-US" sz="2000" b="1" dirty="0" smtClean="0">
                <a:solidFill>
                  <a:schemeClr val="accent2"/>
                </a:solidFill>
                <a:latin typeface="微软雅黑"/>
                <a:ea typeface="微软雅黑"/>
              </a:rPr>
              <a:t>天</a:t>
            </a:r>
            <a:endParaRPr lang="en-US" altLang="zh-CN" sz="2000" b="1" dirty="0">
              <a:solidFill>
                <a:schemeClr val="accent2"/>
              </a:solidFill>
              <a:latin typeface="微软雅黑"/>
              <a:ea typeface="微软雅黑"/>
            </a:endParaRPr>
          </a:p>
        </p:txBody>
      </p:sp>
      <p:sp>
        <p:nvSpPr>
          <p:cNvPr id="14" name="Oval 5"/>
          <p:cNvSpPr>
            <a:spLocks noChangeArrowheads="1"/>
          </p:cNvSpPr>
          <p:nvPr/>
        </p:nvSpPr>
        <p:spPr bwMode="auto">
          <a:xfrm>
            <a:off x="6637068" y="3107069"/>
            <a:ext cx="1394580" cy="1377524"/>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TextBox 14"/>
          <p:cNvSpPr txBox="1"/>
          <p:nvPr/>
        </p:nvSpPr>
        <p:spPr>
          <a:xfrm>
            <a:off x="6726370" y="3392135"/>
            <a:ext cx="1191098" cy="954107"/>
          </a:xfrm>
          <a:prstGeom prst="rect">
            <a:avLst/>
          </a:prstGeom>
          <a:noFill/>
        </p:spPr>
        <p:txBody>
          <a:bodyPr wrap="square">
            <a:spAutoFit/>
          </a:bodyPr>
          <a:lstStyle/>
          <a:p>
            <a:pPr algn="ctr">
              <a:buFont typeface="Arial" pitchFamily="34" charset="0"/>
              <a:buNone/>
              <a:defRPr/>
            </a:pPr>
            <a:r>
              <a:rPr lang="en-US" altLang="zh-CN" sz="2800" b="1" smtClean="0">
                <a:solidFill>
                  <a:schemeClr val="accent2"/>
                </a:solidFill>
                <a:latin typeface="微软雅黑"/>
                <a:ea typeface="微软雅黑"/>
              </a:rPr>
              <a:t>3060</a:t>
            </a:r>
            <a:r>
              <a:rPr lang="zh-CN" altLang="en-US" sz="2800" b="1" dirty="0" smtClean="0">
                <a:solidFill>
                  <a:schemeClr val="accent2"/>
                </a:solidFill>
                <a:latin typeface="微软雅黑"/>
                <a:ea typeface="微软雅黑"/>
              </a:rPr>
              <a:t>人</a:t>
            </a:r>
            <a:endParaRPr lang="en-US" altLang="zh-CN" sz="2800" b="1" dirty="0">
              <a:solidFill>
                <a:schemeClr val="accent2"/>
              </a:solidFill>
              <a:latin typeface="微软雅黑"/>
              <a:ea typeface="微软雅黑"/>
            </a:endParaRPr>
          </a:p>
        </p:txBody>
      </p:sp>
      <p:sp>
        <p:nvSpPr>
          <p:cNvPr id="16" name="TextBox 15"/>
          <p:cNvSpPr txBox="1"/>
          <p:nvPr/>
        </p:nvSpPr>
        <p:spPr>
          <a:xfrm>
            <a:off x="8078771" y="3011001"/>
            <a:ext cx="3271849" cy="1015663"/>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gn="just"/>
            <a:r>
              <a:rPr lang="zh-CN" altLang="en-US" sz="2000" dirty="0" smtClean="0">
                <a:solidFill>
                  <a:schemeClr val="accent1">
                    <a:lumMod val="50000"/>
                  </a:schemeClr>
                </a:solidFill>
              </a:rPr>
              <a:t>经营微信公众号三个月时间，订阅人数增长了</a:t>
            </a:r>
            <a:r>
              <a:rPr lang="en-US" altLang="zh-CN" sz="2000" dirty="0" smtClean="0">
                <a:solidFill>
                  <a:schemeClr val="accent1">
                    <a:lumMod val="50000"/>
                  </a:schemeClr>
                </a:solidFill>
              </a:rPr>
              <a:t>3060</a:t>
            </a:r>
            <a:r>
              <a:rPr lang="zh-CN" altLang="en-US" sz="2000" dirty="0" smtClean="0">
                <a:solidFill>
                  <a:schemeClr val="accent1">
                    <a:lumMod val="50000"/>
                  </a:schemeClr>
                </a:solidFill>
              </a:rPr>
              <a:t>人，相当于过去</a:t>
            </a:r>
            <a:r>
              <a:rPr lang="en-US" altLang="zh-CN" sz="2000" dirty="0" smtClean="0">
                <a:solidFill>
                  <a:schemeClr val="accent1">
                    <a:lumMod val="50000"/>
                  </a:schemeClr>
                </a:solidFill>
              </a:rPr>
              <a:t>6</a:t>
            </a:r>
            <a:r>
              <a:rPr lang="zh-CN" altLang="en-US" sz="2000" dirty="0" smtClean="0">
                <a:solidFill>
                  <a:schemeClr val="accent1">
                    <a:lumMod val="50000"/>
                  </a:schemeClr>
                </a:solidFill>
              </a:rPr>
              <a:t>个月的增长量。</a:t>
            </a:r>
            <a:endParaRPr lang="zh-CN" altLang="en-US" sz="2000" dirty="0">
              <a:solidFill>
                <a:schemeClr val="accent1">
                  <a:lumMod val="50000"/>
                </a:schemeClr>
              </a:solidFill>
            </a:endParaRPr>
          </a:p>
        </p:txBody>
      </p:sp>
    </p:spTree>
    <p:extLst>
      <p:ext uri="{BB962C8B-B14F-4D97-AF65-F5344CB8AC3E}">
        <p14:creationId xmlns:p14="http://schemas.microsoft.com/office/powerpoint/2010/main" val="3578628714"/>
      </p:ext>
    </p:extLst>
  </p:cSld>
  <p:clrMapOvr>
    <a:masterClrMapping/>
  </p:clrMapOvr>
  <p:transition spd="slow" advTm="6855">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240"/>
                            </p:stCondLst>
                            <p:childTnLst>
                              <p:par>
                                <p:cTn id="25" presetID="31" presetClass="entr" presetSubtype="0" fill="hold" nodeType="afterEffect">
                                  <p:stCondLst>
                                    <p:cond delay="0"/>
                                  </p:stCondLst>
                                  <p:childTnLst>
                                    <p:set>
                                      <p:cBhvr>
                                        <p:cTn id="26" dur="1" fill="hold">
                                          <p:stCondLst>
                                            <p:cond delay="0"/>
                                          </p:stCondLst>
                                        </p:cTn>
                                        <p:tgtEl>
                                          <p:spTgt spid="4098"/>
                                        </p:tgtEl>
                                        <p:attrNameLst>
                                          <p:attrName>style.visibility</p:attrName>
                                        </p:attrNameLst>
                                      </p:cBhvr>
                                      <p:to>
                                        <p:strVal val="visible"/>
                                      </p:to>
                                    </p:set>
                                    <p:anim calcmode="lin" valueType="num">
                                      <p:cBhvr>
                                        <p:cTn id="27" dur="500" fill="hold"/>
                                        <p:tgtEl>
                                          <p:spTgt spid="4098"/>
                                        </p:tgtEl>
                                        <p:attrNameLst>
                                          <p:attrName>ppt_w</p:attrName>
                                        </p:attrNameLst>
                                      </p:cBhvr>
                                      <p:tavLst>
                                        <p:tav tm="0">
                                          <p:val>
                                            <p:fltVal val="0"/>
                                          </p:val>
                                        </p:tav>
                                        <p:tav tm="100000">
                                          <p:val>
                                            <p:strVal val="#ppt_w"/>
                                          </p:val>
                                        </p:tav>
                                      </p:tavLst>
                                    </p:anim>
                                    <p:anim calcmode="lin" valueType="num">
                                      <p:cBhvr>
                                        <p:cTn id="28" dur="500" fill="hold"/>
                                        <p:tgtEl>
                                          <p:spTgt spid="4098"/>
                                        </p:tgtEl>
                                        <p:attrNameLst>
                                          <p:attrName>ppt_h</p:attrName>
                                        </p:attrNameLst>
                                      </p:cBhvr>
                                      <p:tavLst>
                                        <p:tav tm="0">
                                          <p:val>
                                            <p:fltVal val="0"/>
                                          </p:val>
                                        </p:tav>
                                        <p:tav tm="100000">
                                          <p:val>
                                            <p:strVal val="#ppt_h"/>
                                          </p:val>
                                        </p:tav>
                                      </p:tavLst>
                                    </p:anim>
                                    <p:anim calcmode="lin" valueType="num">
                                      <p:cBhvr>
                                        <p:cTn id="29" dur="500" fill="hold"/>
                                        <p:tgtEl>
                                          <p:spTgt spid="4098"/>
                                        </p:tgtEl>
                                        <p:attrNameLst>
                                          <p:attrName>style.rotation</p:attrName>
                                        </p:attrNameLst>
                                      </p:cBhvr>
                                      <p:tavLst>
                                        <p:tav tm="0">
                                          <p:val>
                                            <p:fltVal val="90"/>
                                          </p:val>
                                        </p:tav>
                                        <p:tav tm="100000">
                                          <p:val>
                                            <p:fltVal val="0"/>
                                          </p:val>
                                        </p:tav>
                                      </p:tavLst>
                                    </p:anim>
                                    <p:animEffect transition="in" filter="fade">
                                      <p:cBhvr>
                                        <p:cTn id="30" dur="500"/>
                                        <p:tgtEl>
                                          <p:spTgt spid="4098"/>
                                        </p:tgtEl>
                                      </p:cBhvr>
                                    </p:animEffect>
                                  </p:childTnLst>
                                </p:cTn>
                              </p:par>
                              <p:par>
                                <p:cTn id="31" presetID="8" presetClass="emph" presetSubtype="0" fill="hold" nodeType="withEffect">
                                  <p:stCondLst>
                                    <p:cond delay="0"/>
                                  </p:stCondLst>
                                  <p:childTnLst>
                                    <p:animRot by="21600000">
                                      <p:cBhvr>
                                        <p:cTn id="32" dur="500" fill="hold"/>
                                        <p:tgtEl>
                                          <p:spTgt spid="4098"/>
                                        </p:tgtEl>
                                        <p:attrNameLst>
                                          <p:attrName>r</p:attrName>
                                        </p:attrNameLst>
                                      </p:cBhvr>
                                    </p:animRot>
                                  </p:childTnLst>
                                </p:cTn>
                              </p:par>
                              <p:par>
                                <p:cTn id="33" presetID="31" presetClass="entr" presetSubtype="0" fill="hold" nodeType="withEffect">
                                  <p:stCondLst>
                                    <p:cond delay="100"/>
                                  </p:stCondLst>
                                  <p:childTnLst>
                                    <p:set>
                                      <p:cBhvr>
                                        <p:cTn id="34" dur="1" fill="hold">
                                          <p:stCondLst>
                                            <p:cond delay="0"/>
                                          </p:stCondLst>
                                        </p:cTn>
                                        <p:tgtEl>
                                          <p:spTgt spid="4099"/>
                                        </p:tgtEl>
                                        <p:attrNameLst>
                                          <p:attrName>style.visibility</p:attrName>
                                        </p:attrNameLst>
                                      </p:cBhvr>
                                      <p:to>
                                        <p:strVal val="visible"/>
                                      </p:to>
                                    </p:set>
                                    <p:anim calcmode="lin" valueType="num">
                                      <p:cBhvr>
                                        <p:cTn id="35" dur="500" fill="hold"/>
                                        <p:tgtEl>
                                          <p:spTgt spid="4099"/>
                                        </p:tgtEl>
                                        <p:attrNameLst>
                                          <p:attrName>ppt_w</p:attrName>
                                        </p:attrNameLst>
                                      </p:cBhvr>
                                      <p:tavLst>
                                        <p:tav tm="0">
                                          <p:val>
                                            <p:fltVal val="0"/>
                                          </p:val>
                                        </p:tav>
                                        <p:tav tm="100000">
                                          <p:val>
                                            <p:strVal val="#ppt_w"/>
                                          </p:val>
                                        </p:tav>
                                      </p:tavLst>
                                    </p:anim>
                                    <p:anim calcmode="lin" valueType="num">
                                      <p:cBhvr>
                                        <p:cTn id="36" dur="500" fill="hold"/>
                                        <p:tgtEl>
                                          <p:spTgt spid="4099"/>
                                        </p:tgtEl>
                                        <p:attrNameLst>
                                          <p:attrName>ppt_h</p:attrName>
                                        </p:attrNameLst>
                                      </p:cBhvr>
                                      <p:tavLst>
                                        <p:tav tm="0">
                                          <p:val>
                                            <p:fltVal val="0"/>
                                          </p:val>
                                        </p:tav>
                                        <p:tav tm="100000">
                                          <p:val>
                                            <p:strVal val="#ppt_h"/>
                                          </p:val>
                                        </p:tav>
                                      </p:tavLst>
                                    </p:anim>
                                    <p:anim calcmode="lin" valueType="num">
                                      <p:cBhvr>
                                        <p:cTn id="37" dur="500" fill="hold"/>
                                        <p:tgtEl>
                                          <p:spTgt spid="4099"/>
                                        </p:tgtEl>
                                        <p:attrNameLst>
                                          <p:attrName>style.rotation</p:attrName>
                                        </p:attrNameLst>
                                      </p:cBhvr>
                                      <p:tavLst>
                                        <p:tav tm="0">
                                          <p:val>
                                            <p:fltVal val="90"/>
                                          </p:val>
                                        </p:tav>
                                        <p:tav tm="100000">
                                          <p:val>
                                            <p:fltVal val="0"/>
                                          </p:val>
                                        </p:tav>
                                      </p:tavLst>
                                    </p:anim>
                                    <p:animEffect transition="in" filter="fade">
                                      <p:cBhvr>
                                        <p:cTn id="38" dur="500"/>
                                        <p:tgtEl>
                                          <p:spTgt spid="4099"/>
                                        </p:tgtEl>
                                      </p:cBhvr>
                                    </p:animEffect>
                                  </p:childTnLst>
                                </p:cTn>
                              </p:par>
                              <p:par>
                                <p:cTn id="39" presetID="8" presetClass="emph" presetSubtype="0" fill="hold" nodeType="withEffect">
                                  <p:stCondLst>
                                    <p:cond delay="0"/>
                                  </p:stCondLst>
                                  <p:childTnLst>
                                    <p:animRot by="21600000">
                                      <p:cBhvr>
                                        <p:cTn id="40" dur="500" fill="hold"/>
                                        <p:tgtEl>
                                          <p:spTgt spid="4099"/>
                                        </p:tgtEl>
                                        <p:attrNameLst>
                                          <p:attrName>r</p:attrName>
                                        </p:attrNameLst>
                                      </p:cBhvr>
                                    </p:animRot>
                                  </p:childTnLst>
                                </p:cTn>
                              </p:par>
                            </p:childTnLst>
                          </p:cTn>
                        </p:par>
                        <p:par>
                          <p:cTn id="41" fill="hold">
                            <p:stCondLst>
                              <p:cond delay="1840"/>
                            </p:stCondLst>
                            <p:childTnLst>
                              <p:par>
                                <p:cTn id="42" presetID="52" presetClass="entr" presetSubtype="0"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Scale>
                                      <p:cBhvr>
                                        <p:cTn id="44"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8"/>
                                        </p:tgtEl>
                                        <p:attrNameLst>
                                          <p:attrName>ppt_x</p:attrName>
                                          <p:attrName>ppt_y</p:attrName>
                                        </p:attrNameLst>
                                      </p:cBhvr>
                                    </p:animMotion>
                                    <p:animEffect transition="in" filter="fade">
                                      <p:cBhvr>
                                        <p:cTn id="46" dur="1000"/>
                                        <p:tgtEl>
                                          <p:spTgt spid="8"/>
                                        </p:tgtEl>
                                      </p:cBhvr>
                                    </p:animEffect>
                                  </p:childTnLst>
                                </p:cTn>
                              </p:par>
                              <p:par>
                                <p:cTn id="47" presetID="52" presetClass="entr" presetSubtype="0" fill="hold" grpId="0" nodeType="withEffect">
                                  <p:stCondLst>
                                    <p:cond delay="100"/>
                                  </p:stCondLst>
                                  <p:childTnLst>
                                    <p:set>
                                      <p:cBhvr>
                                        <p:cTn id="48" dur="1" fill="hold">
                                          <p:stCondLst>
                                            <p:cond delay="0"/>
                                          </p:stCondLst>
                                        </p:cTn>
                                        <p:tgtEl>
                                          <p:spTgt spid="14"/>
                                        </p:tgtEl>
                                        <p:attrNameLst>
                                          <p:attrName>style.visibility</p:attrName>
                                        </p:attrNameLst>
                                      </p:cBhvr>
                                      <p:to>
                                        <p:strVal val="visible"/>
                                      </p:to>
                                    </p:set>
                                    <p:animScale>
                                      <p:cBhvr>
                                        <p:cTn id="49"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14"/>
                                        </p:tgtEl>
                                        <p:attrNameLst>
                                          <p:attrName>ppt_x</p:attrName>
                                          <p:attrName>ppt_y</p:attrName>
                                        </p:attrNameLst>
                                      </p:cBhvr>
                                    </p:animMotion>
                                    <p:animEffect transition="in" filter="fade">
                                      <p:cBhvr>
                                        <p:cTn id="51" dur="1000"/>
                                        <p:tgtEl>
                                          <p:spTgt spid="14"/>
                                        </p:tgtEl>
                                      </p:cBhvr>
                                    </p:animEffect>
                                  </p:childTnLst>
                                </p:cTn>
                              </p:par>
                              <p:par>
                                <p:cTn id="52" presetID="52" presetClass="entr" presetSubtype="0" fill="hold" grpId="0" nodeType="withEffect">
                                  <p:stCondLst>
                                    <p:cond delay="200"/>
                                  </p:stCondLst>
                                  <p:childTnLst>
                                    <p:set>
                                      <p:cBhvr>
                                        <p:cTn id="53" dur="1" fill="hold">
                                          <p:stCondLst>
                                            <p:cond delay="0"/>
                                          </p:stCondLst>
                                        </p:cTn>
                                        <p:tgtEl>
                                          <p:spTgt spid="9"/>
                                        </p:tgtEl>
                                        <p:attrNameLst>
                                          <p:attrName>style.visibility</p:attrName>
                                        </p:attrNameLst>
                                      </p:cBhvr>
                                      <p:to>
                                        <p:strVal val="visible"/>
                                      </p:to>
                                    </p:set>
                                    <p:animScale>
                                      <p:cBhvr>
                                        <p:cTn id="54"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1000" decel="50000" fill="hold">
                                          <p:stCondLst>
                                            <p:cond delay="0"/>
                                          </p:stCondLst>
                                        </p:cTn>
                                        <p:tgtEl>
                                          <p:spTgt spid="9"/>
                                        </p:tgtEl>
                                        <p:attrNameLst>
                                          <p:attrName>ppt_x</p:attrName>
                                          <p:attrName>ppt_y</p:attrName>
                                        </p:attrNameLst>
                                      </p:cBhvr>
                                    </p:animMotion>
                                    <p:animEffect transition="in" filter="fade">
                                      <p:cBhvr>
                                        <p:cTn id="56" dur="1000"/>
                                        <p:tgtEl>
                                          <p:spTgt spid="9"/>
                                        </p:tgtEl>
                                      </p:cBhvr>
                                    </p:animEffect>
                                  </p:childTnLst>
                                </p:cTn>
                              </p:par>
                            </p:childTnLst>
                          </p:cTn>
                        </p:par>
                        <p:par>
                          <p:cTn id="57" fill="hold">
                            <p:stCondLst>
                              <p:cond delay="3040"/>
                            </p:stCondLst>
                            <p:childTnLst>
                              <p:par>
                                <p:cTn id="58" presetID="31" presetClass="entr" presetSubtype="0" fill="hold" grpId="0" nodeType="after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p:cTn id="60" dur="400" fill="hold"/>
                                        <p:tgtEl>
                                          <p:spTgt spid="10"/>
                                        </p:tgtEl>
                                        <p:attrNameLst>
                                          <p:attrName>ppt_w</p:attrName>
                                        </p:attrNameLst>
                                      </p:cBhvr>
                                      <p:tavLst>
                                        <p:tav tm="0">
                                          <p:val>
                                            <p:fltVal val="0"/>
                                          </p:val>
                                        </p:tav>
                                        <p:tav tm="100000">
                                          <p:val>
                                            <p:strVal val="#ppt_w"/>
                                          </p:val>
                                        </p:tav>
                                      </p:tavLst>
                                    </p:anim>
                                    <p:anim calcmode="lin" valueType="num">
                                      <p:cBhvr>
                                        <p:cTn id="61" dur="400" fill="hold"/>
                                        <p:tgtEl>
                                          <p:spTgt spid="10"/>
                                        </p:tgtEl>
                                        <p:attrNameLst>
                                          <p:attrName>ppt_h</p:attrName>
                                        </p:attrNameLst>
                                      </p:cBhvr>
                                      <p:tavLst>
                                        <p:tav tm="0">
                                          <p:val>
                                            <p:fltVal val="0"/>
                                          </p:val>
                                        </p:tav>
                                        <p:tav tm="100000">
                                          <p:val>
                                            <p:strVal val="#ppt_h"/>
                                          </p:val>
                                        </p:tav>
                                      </p:tavLst>
                                    </p:anim>
                                    <p:anim calcmode="lin" valueType="num">
                                      <p:cBhvr>
                                        <p:cTn id="62" dur="400" fill="hold"/>
                                        <p:tgtEl>
                                          <p:spTgt spid="10"/>
                                        </p:tgtEl>
                                        <p:attrNameLst>
                                          <p:attrName>style.rotation</p:attrName>
                                        </p:attrNameLst>
                                      </p:cBhvr>
                                      <p:tavLst>
                                        <p:tav tm="0">
                                          <p:val>
                                            <p:fltVal val="90"/>
                                          </p:val>
                                        </p:tav>
                                        <p:tav tm="100000">
                                          <p:val>
                                            <p:fltVal val="0"/>
                                          </p:val>
                                        </p:tav>
                                      </p:tavLst>
                                    </p:anim>
                                    <p:animEffect transition="in" filter="fade">
                                      <p:cBhvr>
                                        <p:cTn id="63" dur="400"/>
                                        <p:tgtEl>
                                          <p:spTgt spid="10"/>
                                        </p:tgtEl>
                                      </p:cBhvr>
                                    </p:animEffect>
                                  </p:childTnLst>
                                </p:cTn>
                              </p:par>
                            </p:childTnLst>
                          </p:cTn>
                        </p:par>
                        <p:par>
                          <p:cTn id="64" fill="hold">
                            <p:stCondLst>
                              <p:cond delay="3440"/>
                            </p:stCondLst>
                            <p:childTnLst>
                              <p:par>
                                <p:cTn id="65" presetID="22" presetClass="entr" presetSubtype="8"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left)">
                                      <p:cBhvr>
                                        <p:cTn id="67" dur="500"/>
                                        <p:tgtEl>
                                          <p:spTgt spid="11"/>
                                        </p:tgtEl>
                                      </p:cBhvr>
                                    </p:animEffect>
                                  </p:childTnLst>
                                </p:cTn>
                              </p:par>
                            </p:childTnLst>
                          </p:cTn>
                        </p:par>
                        <p:par>
                          <p:cTn id="68" fill="hold">
                            <p:stCondLst>
                              <p:cond delay="3940"/>
                            </p:stCondLst>
                            <p:childTnLst>
                              <p:par>
                                <p:cTn id="69" presetID="31" presetClass="entr" presetSubtype="0"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 calcmode="lin" valueType="num">
                                      <p:cBhvr>
                                        <p:cTn id="71" dur="400" fill="hold"/>
                                        <p:tgtEl>
                                          <p:spTgt spid="15"/>
                                        </p:tgtEl>
                                        <p:attrNameLst>
                                          <p:attrName>ppt_w</p:attrName>
                                        </p:attrNameLst>
                                      </p:cBhvr>
                                      <p:tavLst>
                                        <p:tav tm="0">
                                          <p:val>
                                            <p:fltVal val="0"/>
                                          </p:val>
                                        </p:tav>
                                        <p:tav tm="100000">
                                          <p:val>
                                            <p:strVal val="#ppt_w"/>
                                          </p:val>
                                        </p:tav>
                                      </p:tavLst>
                                    </p:anim>
                                    <p:anim calcmode="lin" valueType="num">
                                      <p:cBhvr>
                                        <p:cTn id="72" dur="400" fill="hold"/>
                                        <p:tgtEl>
                                          <p:spTgt spid="15"/>
                                        </p:tgtEl>
                                        <p:attrNameLst>
                                          <p:attrName>ppt_h</p:attrName>
                                        </p:attrNameLst>
                                      </p:cBhvr>
                                      <p:tavLst>
                                        <p:tav tm="0">
                                          <p:val>
                                            <p:fltVal val="0"/>
                                          </p:val>
                                        </p:tav>
                                        <p:tav tm="100000">
                                          <p:val>
                                            <p:strVal val="#ppt_h"/>
                                          </p:val>
                                        </p:tav>
                                      </p:tavLst>
                                    </p:anim>
                                    <p:anim calcmode="lin" valueType="num">
                                      <p:cBhvr>
                                        <p:cTn id="73" dur="400" fill="hold"/>
                                        <p:tgtEl>
                                          <p:spTgt spid="15"/>
                                        </p:tgtEl>
                                        <p:attrNameLst>
                                          <p:attrName>style.rotation</p:attrName>
                                        </p:attrNameLst>
                                      </p:cBhvr>
                                      <p:tavLst>
                                        <p:tav tm="0">
                                          <p:val>
                                            <p:fltVal val="90"/>
                                          </p:val>
                                        </p:tav>
                                        <p:tav tm="100000">
                                          <p:val>
                                            <p:fltVal val="0"/>
                                          </p:val>
                                        </p:tav>
                                      </p:tavLst>
                                    </p:anim>
                                    <p:animEffect transition="in" filter="fade">
                                      <p:cBhvr>
                                        <p:cTn id="74" dur="400"/>
                                        <p:tgtEl>
                                          <p:spTgt spid="15"/>
                                        </p:tgtEl>
                                      </p:cBhvr>
                                    </p:animEffect>
                                  </p:childTnLst>
                                </p:cTn>
                              </p:par>
                            </p:childTnLst>
                          </p:cTn>
                        </p:par>
                        <p:par>
                          <p:cTn id="75" fill="hold">
                            <p:stCondLst>
                              <p:cond delay="4340"/>
                            </p:stCondLst>
                            <p:childTnLst>
                              <p:par>
                                <p:cTn id="76" presetID="22" presetClass="entr" presetSubtype="8"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par>
                          <p:cTn id="79" fill="hold">
                            <p:stCondLst>
                              <p:cond delay="4840"/>
                            </p:stCondLst>
                            <p:childTnLst>
                              <p:par>
                                <p:cTn id="80" presetID="31" presetClass="entr" presetSubtype="0" fill="hold" grpId="0" nodeType="afterEffect">
                                  <p:stCondLst>
                                    <p:cond delay="0"/>
                                  </p:stCondLst>
                                  <p:childTnLst>
                                    <p:set>
                                      <p:cBhvr>
                                        <p:cTn id="81" dur="1" fill="hold">
                                          <p:stCondLst>
                                            <p:cond delay="0"/>
                                          </p:stCondLst>
                                        </p:cTn>
                                        <p:tgtEl>
                                          <p:spTgt spid="13"/>
                                        </p:tgtEl>
                                        <p:attrNameLst>
                                          <p:attrName>style.visibility</p:attrName>
                                        </p:attrNameLst>
                                      </p:cBhvr>
                                      <p:to>
                                        <p:strVal val="visible"/>
                                      </p:to>
                                    </p:set>
                                    <p:anim calcmode="lin" valueType="num">
                                      <p:cBhvr>
                                        <p:cTn id="82" dur="400" fill="hold"/>
                                        <p:tgtEl>
                                          <p:spTgt spid="13"/>
                                        </p:tgtEl>
                                        <p:attrNameLst>
                                          <p:attrName>ppt_w</p:attrName>
                                        </p:attrNameLst>
                                      </p:cBhvr>
                                      <p:tavLst>
                                        <p:tav tm="0">
                                          <p:val>
                                            <p:fltVal val="0"/>
                                          </p:val>
                                        </p:tav>
                                        <p:tav tm="100000">
                                          <p:val>
                                            <p:strVal val="#ppt_w"/>
                                          </p:val>
                                        </p:tav>
                                      </p:tavLst>
                                    </p:anim>
                                    <p:anim calcmode="lin" valueType="num">
                                      <p:cBhvr>
                                        <p:cTn id="83" dur="400" fill="hold"/>
                                        <p:tgtEl>
                                          <p:spTgt spid="13"/>
                                        </p:tgtEl>
                                        <p:attrNameLst>
                                          <p:attrName>ppt_h</p:attrName>
                                        </p:attrNameLst>
                                      </p:cBhvr>
                                      <p:tavLst>
                                        <p:tav tm="0">
                                          <p:val>
                                            <p:fltVal val="0"/>
                                          </p:val>
                                        </p:tav>
                                        <p:tav tm="100000">
                                          <p:val>
                                            <p:strVal val="#ppt_h"/>
                                          </p:val>
                                        </p:tav>
                                      </p:tavLst>
                                    </p:anim>
                                    <p:anim calcmode="lin" valueType="num">
                                      <p:cBhvr>
                                        <p:cTn id="84" dur="400" fill="hold"/>
                                        <p:tgtEl>
                                          <p:spTgt spid="13"/>
                                        </p:tgtEl>
                                        <p:attrNameLst>
                                          <p:attrName>style.rotation</p:attrName>
                                        </p:attrNameLst>
                                      </p:cBhvr>
                                      <p:tavLst>
                                        <p:tav tm="0">
                                          <p:val>
                                            <p:fltVal val="90"/>
                                          </p:val>
                                        </p:tav>
                                        <p:tav tm="100000">
                                          <p:val>
                                            <p:fltVal val="0"/>
                                          </p:val>
                                        </p:tav>
                                      </p:tavLst>
                                    </p:anim>
                                    <p:animEffect transition="in" filter="fade">
                                      <p:cBhvr>
                                        <p:cTn id="85" dur="400"/>
                                        <p:tgtEl>
                                          <p:spTgt spid="13"/>
                                        </p:tgtEl>
                                      </p:cBhvr>
                                    </p:animEffect>
                                  </p:childTnLst>
                                </p:cTn>
                              </p:par>
                            </p:childTnLst>
                          </p:cTn>
                        </p:par>
                        <p:par>
                          <p:cTn id="86" fill="hold">
                            <p:stCondLst>
                              <p:cond delay="5240"/>
                            </p:stCondLst>
                            <p:childTnLst>
                              <p:par>
                                <p:cTn id="87" presetID="22" presetClass="entr" presetSubtype="8" fill="hold" grpId="0" nodeType="afterEffect">
                                  <p:stCondLst>
                                    <p:cond delay="0"/>
                                  </p:stCondLst>
                                  <p:childTnLst>
                                    <p:set>
                                      <p:cBhvr>
                                        <p:cTn id="88" dur="1" fill="hold">
                                          <p:stCondLst>
                                            <p:cond delay="0"/>
                                          </p:stCondLst>
                                        </p:cTn>
                                        <p:tgtEl>
                                          <p:spTgt spid="12"/>
                                        </p:tgtEl>
                                        <p:attrNameLst>
                                          <p:attrName>style.visibility</p:attrName>
                                        </p:attrNameLst>
                                      </p:cBhvr>
                                      <p:to>
                                        <p:strVal val="visible"/>
                                      </p:to>
                                    </p:set>
                                    <p:animEffect transition="in" filter="wipe(left)">
                                      <p:cBhvr>
                                        <p:cTn id="8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10" grpId="0"/>
      <p:bldP spid="11" grpId="0"/>
      <p:bldP spid="12" grpId="0"/>
      <p:bldP spid="13" grpId="0"/>
      <p:bldP spid="14" grpId="0" animBg="1"/>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1" y="323945"/>
            <a:ext cx="5976664"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a:solidFill>
                  <a:schemeClr val="accent1"/>
                </a:solidFill>
                <a:latin typeface="微软雅黑"/>
                <a:ea typeface="微软雅黑"/>
              </a:rPr>
              <a:t>部门活动组织</a:t>
            </a:r>
          </a:p>
        </p:txBody>
      </p:sp>
      <p:sp>
        <p:nvSpPr>
          <p:cNvPr id="5" name="Freeform 5"/>
          <p:cNvSpPr>
            <a:spLocks/>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6"/>
          <p:cNvSpPr>
            <a:spLocks/>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pic>
        <p:nvPicPr>
          <p:cNvPr id="5122" name="Picture 2" descr="E:\我的文档\商务图片\19147185_150127007000_2.jpg"/>
          <p:cNvPicPr>
            <a:picLocks noChangeAspect="1" noChangeArrowheads="1"/>
          </p:cNvPicPr>
          <p:nvPr/>
        </p:nvPicPr>
        <p:blipFill rotWithShape="1">
          <a:blip r:embed="rId3">
            <a:extLst>
              <a:ext uri="{28A0092B-C50C-407E-A947-70E740481C1C}">
                <a14:useLocalDpi xmlns:a14="http://schemas.microsoft.com/office/drawing/2010/main" val="0"/>
              </a:ext>
            </a:extLst>
          </a:blip>
          <a:srcRect b="11761"/>
          <a:stretch/>
        </p:blipFill>
        <p:spPr bwMode="auto">
          <a:xfrm>
            <a:off x="1044832" y="3666111"/>
            <a:ext cx="5024327" cy="2822835"/>
          </a:xfrm>
          <a:prstGeom prst="rect">
            <a:avLst/>
          </a:prstGeom>
          <a:noFill/>
          <a:ln>
            <a:solidFill>
              <a:schemeClr val="accent1">
                <a:lumMod val="40000"/>
                <a:lumOff val="60000"/>
              </a:schemeClr>
            </a:solidFill>
          </a:ln>
          <a:extLst>
            <a:ext uri="{909E8E84-426E-40DD-AFC4-6F175D3DCCD1}">
              <a14:hiddenFill xmlns:a14="http://schemas.microsoft.com/office/drawing/2010/main">
                <a:solidFill>
                  <a:srgbClr val="FFFFFF"/>
                </a:solidFill>
              </a14:hiddenFill>
            </a:ext>
          </a:extLst>
        </p:spPr>
      </p:pic>
      <p:pic>
        <p:nvPicPr>
          <p:cNvPr id="5123" name="Picture 3" descr="E:\我的文档\商务图片\Nipic_1082507_2009120709052602481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3976"/>
          <a:stretch/>
        </p:blipFill>
        <p:spPr bwMode="auto">
          <a:xfrm>
            <a:off x="6231326" y="3661145"/>
            <a:ext cx="5112568" cy="2827801"/>
          </a:xfrm>
          <a:prstGeom prst="rect">
            <a:avLst/>
          </a:prstGeom>
          <a:noFill/>
          <a:ln>
            <a:solidFill>
              <a:schemeClr val="accent1">
                <a:lumMod val="40000"/>
                <a:lumOff val="60000"/>
              </a:schemeClr>
            </a:solidFill>
          </a:ln>
          <a:extLst>
            <a:ext uri="{909E8E84-426E-40DD-AFC4-6F175D3DCCD1}">
              <a14:hiddenFill xmlns:a14="http://schemas.microsoft.com/office/drawing/2010/main">
                <a:solidFill>
                  <a:srgbClr val="FFFFFF"/>
                </a:solidFill>
              </a14:hiddenFill>
            </a:ext>
          </a:extLst>
        </p:spPr>
      </p:pic>
      <p:sp>
        <p:nvSpPr>
          <p:cNvPr id="8" name="矩形 83"/>
          <p:cNvSpPr>
            <a:spLocks noChangeArrowheads="1"/>
          </p:cNvSpPr>
          <p:nvPr/>
        </p:nvSpPr>
        <p:spPr bwMode="auto">
          <a:xfrm>
            <a:off x="1045961" y="1288421"/>
            <a:ext cx="10226385" cy="2117583"/>
          </a:xfrm>
          <a:prstGeom prst="rect">
            <a:avLst/>
          </a:prstGeom>
          <a:solidFill>
            <a:srgbClr val="F2F2F2"/>
          </a:solidFill>
          <a:ln w="9525" cmpd="sng">
            <a:solidFill>
              <a:schemeClr val="accent1"/>
            </a:solidFill>
            <a:miter lim="800000"/>
            <a:headEnd/>
            <a:tailEnd/>
          </a:ln>
        </p:spPr>
        <p:txBody>
          <a:bodyPr/>
          <a:lstStyle/>
          <a:p>
            <a:endParaRPr lang="zh-CN" altLang="en-US"/>
          </a:p>
        </p:txBody>
      </p:sp>
      <p:sp>
        <p:nvSpPr>
          <p:cNvPr id="9" name="TextBox 84"/>
          <p:cNvSpPr txBox="1">
            <a:spLocks noChangeArrowheads="1"/>
          </p:cNvSpPr>
          <p:nvPr/>
        </p:nvSpPr>
        <p:spPr bwMode="auto">
          <a:xfrm>
            <a:off x="1273845" y="1772816"/>
            <a:ext cx="978180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dirty="0" smtClean="0">
                <a:solidFill>
                  <a:srgbClr val="595959"/>
                </a:solidFill>
                <a:latin typeface="微软雅黑" pitchFamily="34" charset="-122"/>
                <a:ea typeface="微软雅黑" pitchFamily="34" charset="-122"/>
                <a:sym typeface="微软雅黑" pitchFamily="34" charset="-122"/>
              </a:rPr>
              <a:t>这里简述部门会议组织开展情况，下面配图更换成自己的即</a:t>
            </a:r>
            <a:r>
              <a:rPr lang="zh-CN" altLang="en-US" dirty="0">
                <a:solidFill>
                  <a:srgbClr val="595959"/>
                </a:solidFill>
                <a:latin typeface="微软雅黑" pitchFamily="34" charset="-122"/>
                <a:ea typeface="微软雅黑" pitchFamily="34" charset="-122"/>
                <a:sym typeface="微软雅黑" pitchFamily="34" charset="-122"/>
              </a:rPr>
              <a:t>可。这里简述部门会议组织开展情况，下面配图更换成自己的即可</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这里简述部门会议组织开展情况，下面配图更换成自己的即可</a:t>
            </a:r>
            <a:r>
              <a:rPr lang="zh-CN" altLang="en-US" dirty="0" smtClean="0">
                <a:solidFill>
                  <a:srgbClr val="595959"/>
                </a:solidFill>
                <a:latin typeface="微软雅黑" pitchFamily="34" charset="-122"/>
                <a:ea typeface="微软雅黑" pitchFamily="34" charset="-122"/>
                <a:sym typeface="微软雅黑" pitchFamily="34" charset="-122"/>
              </a:rPr>
              <a:t>。这里</a:t>
            </a:r>
            <a:r>
              <a:rPr lang="zh-CN" altLang="en-US" dirty="0">
                <a:solidFill>
                  <a:srgbClr val="595959"/>
                </a:solidFill>
                <a:latin typeface="微软雅黑" pitchFamily="34" charset="-122"/>
                <a:ea typeface="微软雅黑" pitchFamily="34" charset="-122"/>
                <a:sym typeface="微软雅黑" pitchFamily="34" charset="-122"/>
              </a:rPr>
              <a:t>简述部门会议组织开展情况，下面配图更换成自己的即可。这里简述部门会议组织开展情况，下面配图更换成自己的即可</a:t>
            </a:r>
            <a:r>
              <a:rPr lang="zh-CN" altLang="en-US" dirty="0" smtClean="0">
                <a:solidFill>
                  <a:srgbClr val="595959"/>
                </a:solidFill>
                <a:latin typeface="微软雅黑" pitchFamily="34" charset="-122"/>
                <a:ea typeface="微软雅黑" pitchFamily="34" charset="-122"/>
                <a:sym typeface="微软雅黑" pitchFamily="34" charset="-122"/>
              </a:rPr>
              <a:t>。</a:t>
            </a:r>
            <a:endParaRPr lang="zh-CN" altLang="en-US" dirty="0">
              <a:solidFill>
                <a:srgbClr val="595959"/>
              </a:solidFill>
              <a:latin typeface="微软雅黑" pitchFamily="34" charset="-122"/>
              <a:ea typeface="微软雅黑" pitchFamily="34" charset="-122"/>
              <a:sym typeface="微软雅黑" pitchFamily="34" charset="-122"/>
            </a:endParaRPr>
          </a:p>
        </p:txBody>
      </p:sp>
      <p:sp>
        <p:nvSpPr>
          <p:cNvPr id="10" name="Freeform 12"/>
          <p:cNvSpPr>
            <a:spLocks/>
          </p:cNvSpPr>
          <p:nvPr/>
        </p:nvSpPr>
        <p:spPr bwMode="auto">
          <a:xfrm>
            <a:off x="971348" y="114237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 name="Freeform 12"/>
          <p:cNvSpPr>
            <a:spLocks/>
          </p:cNvSpPr>
          <p:nvPr/>
        </p:nvSpPr>
        <p:spPr bwMode="auto">
          <a:xfrm flipH="1" flipV="1">
            <a:off x="10815256" y="294460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extLst>
      <p:ext uri="{BB962C8B-B14F-4D97-AF65-F5344CB8AC3E}">
        <p14:creationId xmlns:p14="http://schemas.microsoft.com/office/powerpoint/2010/main" val="3023341680"/>
      </p:ext>
    </p:extLst>
  </p:cSld>
  <p:clrMapOvr>
    <a:masterClrMapping/>
  </p:clrMapOvr>
  <p:transition spd="slow" advTm="4107">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000"/>
                            </p:stCondLst>
                            <p:childTnLst>
                              <p:par>
                                <p:cTn id="25" presetID="1"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35" presetClass="path" presetSubtype="0" accel="50000" decel="50000" fill="hold" grpId="1" nodeType="withEffect">
                                  <p:stCondLst>
                                    <p:cond delay="0"/>
                                  </p:stCondLst>
                                  <p:childTnLst>
                                    <p:animMotion origin="layout" path="M -3.56836E-6 -3.7037E-7 L 0.36686 0.15278 " pathEditMode="relative" rAng="0" ptsTypes="AA">
                                      <p:cBhvr>
                                        <p:cTn id="28" dur="500" spd="-99900" fill="hold"/>
                                        <p:tgtEl>
                                          <p:spTgt spid="10"/>
                                        </p:tgtEl>
                                        <p:attrNameLst>
                                          <p:attrName>ppt_x,ppt_y</p:attrName>
                                        </p:attrNameLst>
                                      </p:cBhvr>
                                      <p:rCtr x="18343" y="7639"/>
                                    </p:animMotion>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35" presetClass="path" presetSubtype="0" accel="50000" decel="50000" fill="hold" grpId="1" nodeType="withEffect">
                                  <p:stCondLst>
                                    <p:cond delay="0"/>
                                  </p:stCondLst>
                                  <p:childTnLst>
                                    <p:animMotion origin="layout" path="M 7.85742E-7 -3.33333E-6 L -0.39495 -0.11018 " pathEditMode="relative" rAng="0" ptsTypes="AA">
                                      <p:cBhvr>
                                        <p:cTn id="32" dur="500" spd="-99900" fill="hold"/>
                                        <p:tgtEl>
                                          <p:spTgt spid="11"/>
                                        </p:tgtEl>
                                        <p:attrNameLst>
                                          <p:attrName>ppt_x,ppt_y</p:attrName>
                                        </p:attrNameLst>
                                      </p:cBhvr>
                                      <p:rCtr x="-19748" y="-5509"/>
                                    </p:animMotion>
                                  </p:childTnLst>
                                </p:cTn>
                              </p:par>
                              <p:par>
                                <p:cTn id="33" presetID="10"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childTnLst>
                          </p:cTn>
                        </p:par>
                        <p:par>
                          <p:cTn id="38" fill="hold">
                            <p:stCondLst>
                              <p:cond delay="1500"/>
                            </p:stCondLst>
                            <p:childTnLst>
                              <p:par>
                                <p:cTn id="39" presetID="22" presetClass="entr" presetSubtype="1" fill="hold" nodeType="afterEffect">
                                  <p:stCondLst>
                                    <p:cond delay="0"/>
                                  </p:stCondLst>
                                  <p:childTnLst>
                                    <p:set>
                                      <p:cBhvr>
                                        <p:cTn id="40" dur="1" fill="hold">
                                          <p:stCondLst>
                                            <p:cond delay="0"/>
                                          </p:stCondLst>
                                        </p:cTn>
                                        <p:tgtEl>
                                          <p:spTgt spid="9">
                                            <p:txEl>
                                              <p:pRg st="0" end="0"/>
                                            </p:txEl>
                                          </p:spTgt>
                                        </p:tgtEl>
                                        <p:attrNameLst>
                                          <p:attrName>style.visibility</p:attrName>
                                        </p:attrNameLst>
                                      </p:cBhvr>
                                      <p:to>
                                        <p:strVal val="visible"/>
                                      </p:to>
                                    </p:set>
                                    <p:animEffect transition="in" filter="wipe(up)">
                                      <p:cBhvr>
                                        <p:cTn id="41" dur="500"/>
                                        <p:tgtEl>
                                          <p:spTgt spid="9">
                                            <p:txEl>
                                              <p:pRg st="0" end="0"/>
                                            </p:txEl>
                                          </p:spTgt>
                                        </p:tgtEl>
                                      </p:cBhvr>
                                    </p:animEffect>
                                  </p:childTnLst>
                                </p:cTn>
                              </p:par>
                            </p:childTnLst>
                          </p:cTn>
                        </p:par>
                        <p:par>
                          <p:cTn id="42" fill="hold">
                            <p:stCondLst>
                              <p:cond delay="2000"/>
                            </p:stCondLst>
                            <p:childTnLst>
                              <p:par>
                                <p:cTn id="43" presetID="2" presetClass="entr" presetSubtype="8" fill="hold" nodeType="afterEffect">
                                  <p:stCondLst>
                                    <p:cond delay="0"/>
                                  </p:stCondLst>
                                  <p:childTnLst>
                                    <p:set>
                                      <p:cBhvr>
                                        <p:cTn id="44" dur="1" fill="hold">
                                          <p:stCondLst>
                                            <p:cond delay="0"/>
                                          </p:stCondLst>
                                        </p:cTn>
                                        <p:tgtEl>
                                          <p:spTgt spid="5122"/>
                                        </p:tgtEl>
                                        <p:attrNameLst>
                                          <p:attrName>style.visibility</p:attrName>
                                        </p:attrNameLst>
                                      </p:cBhvr>
                                      <p:to>
                                        <p:strVal val="visible"/>
                                      </p:to>
                                    </p:set>
                                    <p:anim calcmode="lin" valueType="num">
                                      <p:cBhvr additive="base">
                                        <p:cTn id="45" dur="500" fill="hold"/>
                                        <p:tgtEl>
                                          <p:spTgt spid="5122"/>
                                        </p:tgtEl>
                                        <p:attrNameLst>
                                          <p:attrName>ppt_x</p:attrName>
                                        </p:attrNameLst>
                                      </p:cBhvr>
                                      <p:tavLst>
                                        <p:tav tm="0">
                                          <p:val>
                                            <p:strVal val="0-#ppt_w/2"/>
                                          </p:val>
                                        </p:tav>
                                        <p:tav tm="100000">
                                          <p:val>
                                            <p:strVal val="#ppt_x"/>
                                          </p:val>
                                        </p:tav>
                                      </p:tavLst>
                                    </p:anim>
                                    <p:anim calcmode="lin" valueType="num">
                                      <p:cBhvr additive="base">
                                        <p:cTn id="46" dur="500" fill="hold"/>
                                        <p:tgtEl>
                                          <p:spTgt spid="5122"/>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5123"/>
                                        </p:tgtEl>
                                        <p:attrNameLst>
                                          <p:attrName>style.visibility</p:attrName>
                                        </p:attrNameLst>
                                      </p:cBhvr>
                                      <p:to>
                                        <p:strVal val="visible"/>
                                      </p:to>
                                    </p:set>
                                    <p:anim calcmode="lin" valueType="num">
                                      <p:cBhvr additive="base">
                                        <p:cTn id="49" dur="500" fill="hold"/>
                                        <p:tgtEl>
                                          <p:spTgt spid="5123"/>
                                        </p:tgtEl>
                                        <p:attrNameLst>
                                          <p:attrName>ppt_x</p:attrName>
                                        </p:attrNameLst>
                                      </p:cBhvr>
                                      <p:tavLst>
                                        <p:tav tm="0">
                                          <p:val>
                                            <p:strVal val="1+#ppt_w/2"/>
                                          </p:val>
                                        </p:tav>
                                        <p:tav tm="100000">
                                          <p:val>
                                            <p:strVal val="#ppt_x"/>
                                          </p:val>
                                        </p:tav>
                                      </p:tavLst>
                                    </p:anim>
                                    <p:anim calcmode="lin" valueType="num">
                                      <p:cBhvr additive="base">
                                        <p:cTn id="50" dur="500" fill="hold"/>
                                        <p:tgtEl>
                                          <p:spTgt spid="51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autoUpdateAnimBg="0"/>
      <p:bldP spid="10" grpId="0" animBg="1"/>
      <p:bldP spid="10" grpId="1" animBg="1"/>
      <p:bldP spid="11" grpId="0" animBg="1"/>
      <p:bldP spid="11"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1" y="323945"/>
            <a:ext cx="5976664"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资料室管理工作</a:t>
            </a:r>
            <a:endParaRPr lang="zh-CN" altLang="en-US" b="1" dirty="0">
              <a:solidFill>
                <a:schemeClr val="accent1"/>
              </a:solidFill>
              <a:latin typeface="微软雅黑"/>
              <a:ea typeface="微软雅黑"/>
            </a:endParaRPr>
          </a:p>
        </p:txBody>
      </p:sp>
      <p:sp>
        <p:nvSpPr>
          <p:cNvPr id="5" name="Freeform 5"/>
          <p:cNvSpPr>
            <a:spLocks/>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6"/>
          <p:cNvSpPr>
            <a:spLocks/>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Freeform 10"/>
          <p:cNvSpPr>
            <a:spLocks noEditPoints="1"/>
          </p:cNvSpPr>
          <p:nvPr/>
        </p:nvSpPr>
        <p:spPr bwMode="auto">
          <a:xfrm>
            <a:off x="708025" y="3609504"/>
            <a:ext cx="2646363" cy="284163"/>
          </a:xfrm>
          <a:custGeom>
            <a:avLst/>
            <a:gdLst>
              <a:gd name="T0" fmla="*/ 0 w 3467"/>
              <a:gd name="T1" fmla="*/ 51 h 374"/>
              <a:gd name="T2" fmla="*/ 3467 w 3467"/>
              <a:gd name="T3" fmla="*/ 51 h 374"/>
              <a:gd name="T4" fmla="*/ 3467 w 3467"/>
              <a:gd name="T5" fmla="*/ 0 h 374"/>
              <a:gd name="T6" fmla="*/ 0 w 3467"/>
              <a:gd name="T7" fmla="*/ 0 h 374"/>
              <a:gd name="T8" fmla="*/ 0 w 3467"/>
              <a:gd name="T9" fmla="*/ 51 h 374"/>
              <a:gd name="T10" fmla="*/ 1795 w 3467"/>
              <a:gd name="T11" fmla="*/ 374 h 374"/>
              <a:gd name="T12" fmla="*/ 1905 w 3467"/>
              <a:gd name="T13" fmla="*/ 238 h 374"/>
              <a:gd name="T14" fmla="*/ 2014 w 3467"/>
              <a:gd name="T15" fmla="*/ 103 h 374"/>
              <a:gd name="T16" fmla="*/ 1795 w 3467"/>
              <a:gd name="T17" fmla="*/ 103 h 374"/>
              <a:gd name="T18" fmla="*/ 1577 w 3467"/>
              <a:gd name="T19" fmla="*/ 103 h 374"/>
              <a:gd name="T20" fmla="*/ 1686 w 3467"/>
              <a:gd name="T21" fmla="*/ 238 h 374"/>
              <a:gd name="T22" fmla="*/ 1795 w 3467"/>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7" h="374">
                <a:moveTo>
                  <a:pt x="0" y="51"/>
                </a:moveTo>
                <a:lnTo>
                  <a:pt x="3467" y="51"/>
                </a:lnTo>
                <a:lnTo>
                  <a:pt x="3467" y="0"/>
                </a:lnTo>
                <a:lnTo>
                  <a:pt x="0" y="0"/>
                </a:lnTo>
                <a:lnTo>
                  <a:pt x="0" y="51"/>
                </a:lnTo>
                <a:close/>
                <a:moveTo>
                  <a:pt x="1795" y="374"/>
                </a:moveTo>
                <a:lnTo>
                  <a:pt x="1905" y="238"/>
                </a:lnTo>
                <a:lnTo>
                  <a:pt x="2014" y="103"/>
                </a:lnTo>
                <a:lnTo>
                  <a:pt x="1795" y="103"/>
                </a:lnTo>
                <a:lnTo>
                  <a:pt x="1577" y="103"/>
                </a:lnTo>
                <a:lnTo>
                  <a:pt x="1686" y="238"/>
                </a:lnTo>
                <a:lnTo>
                  <a:pt x="1795" y="37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11"/>
          <p:cNvSpPr>
            <a:spLocks noEditPoints="1"/>
          </p:cNvSpPr>
          <p:nvPr/>
        </p:nvSpPr>
        <p:spPr bwMode="auto">
          <a:xfrm>
            <a:off x="3476625" y="3609504"/>
            <a:ext cx="2646363" cy="284163"/>
          </a:xfrm>
          <a:custGeom>
            <a:avLst/>
            <a:gdLst>
              <a:gd name="T0" fmla="*/ 0 w 3467"/>
              <a:gd name="T1" fmla="*/ 51 h 374"/>
              <a:gd name="T2" fmla="*/ 3467 w 3467"/>
              <a:gd name="T3" fmla="*/ 51 h 374"/>
              <a:gd name="T4" fmla="*/ 3467 w 3467"/>
              <a:gd name="T5" fmla="*/ 0 h 374"/>
              <a:gd name="T6" fmla="*/ 0 w 3467"/>
              <a:gd name="T7" fmla="*/ 0 h 374"/>
              <a:gd name="T8" fmla="*/ 0 w 3467"/>
              <a:gd name="T9" fmla="*/ 51 h 374"/>
              <a:gd name="T10" fmla="*/ 1796 w 3467"/>
              <a:gd name="T11" fmla="*/ 374 h 374"/>
              <a:gd name="T12" fmla="*/ 1905 w 3467"/>
              <a:gd name="T13" fmla="*/ 238 h 374"/>
              <a:gd name="T14" fmla="*/ 2014 w 3467"/>
              <a:gd name="T15" fmla="*/ 103 h 374"/>
              <a:gd name="T16" fmla="*/ 1796 w 3467"/>
              <a:gd name="T17" fmla="*/ 103 h 374"/>
              <a:gd name="T18" fmla="*/ 1577 w 3467"/>
              <a:gd name="T19" fmla="*/ 103 h 374"/>
              <a:gd name="T20" fmla="*/ 1686 w 3467"/>
              <a:gd name="T21" fmla="*/ 238 h 374"/>
              <a:gd name="T22" fmla="*/ 1796 w 3467"/>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7" h="374">
                <a:moveTo>
                  <a:pt x="0" y="51"/>
                </a:moveTo>
                <a:lnTo>
                  <a:pt x="3467" y="51"/>
                </a:lnTo>
                <a:lnTo>
                  <a:pt x="3467" y="0"/>
                </a:lnTo>
                <a:lnTo>
                  <a:pt x="0" y="0"/>
                </a:lnTo>
                <a:lnTo>
                  <a:pt x="0" y="51"/>
                </a:lnTo>
                <a:close/>
                <a:moveTo>
                  <a:pt x="1796" y="374"/>
                </a:moveTo>
                <a:lnTo>
                  <a:pt x="1905" y="238"/>
                </a:lnTo>
                <a:lnTo>
                  <a:pt x="2014" y="103"/>
                </a:lnTo>
                <a:lnTo>
                  <a:pt x="1796" y="103"/>
                </a:lnTo>
                <a:lnTo>
                  <a:pt x="1577" y="103"/>
                </a:lnTo>
                <a:lnTo>
                  <a:pt x="1686" y="238"/>
                </a:lnTo>
                <a:lnTo>
                  <a:pt x="1796" y="374"/>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12"/>
          <p:cNvSpPr>
            <a:spLocks noEditPoints="1"/>
          </p:cNvSpPr>
          <p:nvPr/>
        </p:nvSpPr>
        <p:spPr bwMode="auto">
          <a:xfrm>
            <a:off x="6226175" y="3609504"/>
            <a:ext cx="2646363" cy="284163"/>
          </a:xfrm>
          <a:custGeom>
            <a:avLst/>
            <a:gdLst>
              <a:gd name="T0" fmla="*/ 0 w 3467"/>
              <a:gd name="T1" fmla="*/ 51 h 374"/>
              <a:gd name="T2" fmla="*/ 3467 w 3467"/>
              <a:gd name="T3" fmla="*/ 51 h 374"/>
              <a:gd name="T4" fmla="*/ 3467 w 3467"/>
              <a:gd name="T5" fmla="*/ 0 h 374"/>
              <a:gd name="T6" fmla="*/ 0 w 3467"/>
              <a:gd name="T7" fmla="*/ 0 h 374"/>
              <a:gd name="T8" fmla="*/ 0 w 3467"/>
              <a:gd name="T9" fmla="*/ 51 h 374"/>
              <a:gd name="T10" fmla="*/ 1796 w 3467"/>
              <a:gd name="T11" fmla="*/ 374 h 374"/>
              <a:gd name="T12" fmla="*/ 1905 w 3467"/>
              <a:gd name="T13" fmla="*/ 238 h 374"/>
              <a:gd name="T14" fmla="*/ 2014 w 3467"/>
              <a:gd name="T15" fmla="*/ 103 h 374"/>
              <a:gd name="T16" fmla="*/ 1796 w 3467"/>
              <a:gd name="T17" fmla="*/ 103 h 374"/>
              <a:gd name="T18" fmla="*/ 1577 w 3467"/>
              <a:gd name="T19" fmla="*/ 103 h 374"/>
              <a:gd name="T20" fmla="*/ 1686 w 3467"/>
              <a:gd name="T21" fmla="*/ 238 h 374"/>
              <a:gd name="T22" fmla="*/ 1796 w 3467"/>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7" h="374">
                <a:moveTo>
                  <a:pt x="0" y="51"/>
                </a:moveTo>
                <a:lnTo>
                  <a:pt x="3467" y="51"/>
                </a:lnTo>
                <a:lnTo>
                  <a:pt x="3467" y="0"/>
                </a:lnTo>
                <a:lnTo>
                  <a:pt x="0" y="0"/>
                </a:lnTo>
                <a:lnTo>
                  <a:pt x="0" y="51"/>
                </a:lnTo>
                <a:close/>
                <a:moveTo>
                  <a:pt x="1796" y="374"/>
                </a:moveTo>
                <a:lnTo>
                  <a:pt x="1905" y="238"/>
                </a:lnTo>
                <a:lnTo>
                  <a:pt x="2014" y="103"/>
                </a:lnTo>
                <a:lnTo>
                  <a:pt x="1796" y="103"/>
                </a:lnTo>
                <a:lnTo>
                  <a:pt x="1577" y="103"/>
                </a:lnTo>
                <a:lnTo>
                  <a:pt x="1686" y="238"/>
                </a:lnTo>
                <a:lnTo>
                  <a:pt x="1796" y="37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13"/>
          <p:cNvSpPr>
            <a:spLocks noEditPoints="1"/>
          </p:cNvSpPr>
          <p:nvPr/>
        </p:nvSpPr>
        <p:spPr bwMode="auto">
          <a:xfrm>
            <a:off x="8988425" y="3609504"/>
            <a:ext cx="2646363" cy="284163"/>
          </a:xfrm>
          <a:custGeom>
            <a:avLst/>
            <a:gdLst>
              <a:gd name="T0" fmla="*/ 0 w 3466"/>
              <a:gd name="T1" fmla="*/ 51 h 374"/>
              <a:gd name="T2" fmla="*/ 3466 w 3466"/>
              <a:gd name="T3" fmla="*/ 51 h 374"/>
              <a:gd name="T4" fmla="*/ 3466 w 3466"/>
              <a:gd name="T5" fmla="*/ 0 h 374"/>
              <a:gd name="T6" fmla="*/ 0 w 3466"/>
              <a:gd name="T7" fmla="*/ 0 h 374"/>
              <a:gd name="T8" fmla="*/ 0 w 3466"/>
              <a:gd name="T9" fmla="*/ 51 h 374"/>
              <a:gd name="T10" fmla="*/ 1795 w 3466"/>
              <a:gd name="T11" fmla="*/ 374 h 374"/>
              <a:gd name="T12" fmla="*/ 1904 w 3466"/>
              <a:gd name="T13" fmla="*/ 238 h 374"/>
              <a:gd name="T14" fmla="*/ 2013 w 3466"/>
              <a:gd name="T15" fmla="*/ 103 h 374"/>
              <a:gd name="T16" fmla="*/ 1795 w 3466"/>
              <a:gd name="T17" fmla="*/ 103 h 374"/>
              <a:gd name="T18" fmla="*/ 1576 w 3466"/>
              <a:gd name="T19" fmla="*/ 103 h 374"/>
              <a:gd name="T20" fmla="*/ 1686 w 3466"/>
              <a:gd name="T21" fmla="*/ 238 h 374"/>
              <a:gd name="T22" fmla="*/ 1795 w 3466"/>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6" h="374">
                <a:moveTo>
                  <a:pt x="0" y="51"/>
                </a:moveTo>
                <a:lnTo>
                  <a:pt x="3466" y="51"/>
                </a:lnTo>
                <a:lnTo>
                  <a:pt x="3466" y="0"/>
                </a:lnTo>
                <a:lnTo>
                  <a:pt x="0" y="0"/>
                </a:lnTo>
                <a:lnTo>
                  <a:pt x="0" y="51"/>
                </a:lnTo>
                <a:close/>
                <a:moveTo>
                  <a:pt x="1795" y="374"/>
                </a:moveTo>
                <a:lnTo>
                  <a:pt x="1904" y="238"/>
                </a:lnTo>
                <a:lnTo>
                  <a:pt x="2013" y="103"/>
                </a:lnTo>
                <a:lnTo>
                  <a:pt x="1795" y="103"/>
                </a:lnTo>
                <a:lnTo>
                  <a:pt x="1576" y="103"/>
                </a:lnTo>
                <a:lnTo>
                  <a:pt x="1686" y="238"/>
                </a:lnTo>
                <a:lnTo>
                  <a:pt x="1795" y="374"/>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TextBox 11"/>
          <p:cNvSpPr txBox="1"/>
          <p:nvPr/>
        </p:nvSpPr>
        <p:spPr>
          <a:xfrm>
            <a:off x="707669" y="4148017"/>
            <a:ext cx="2626855" cy="369332"/>
          </a:xfrm>
          <a:prstGeom prst="rect">
            <a:avLst/>
          </a:prstGeom>
          <a:solidFill>
            <a:schemeClr val="bg2"/>
          </a:solidFill>
        </p:spPr>
        <p:txBody>
          <a:bodyPr wrap="square" rtlCol="0">
            <a:spAutoFit/>
          </a:bodyPr>
          <a:lstStyle/>
          <a:p>
            <a:pPr algn="ctr"/>
            <a:r>
              <a:rPr lang="zh-CN" altLang="en-US" b="1" dirty="0" smtClean="0">
                <a:solidFill>
                  <a:schemeClr val="accent2"/>
                </a:solidFill>
                <a:latin typeface="+mn-ea"/>
                <a:ea typeface="+mn-ea"/>
              </a:rPr>
              <a:t>添加标题</a:t>
            </a:r>
            <a:endParaRPr lang="en-US" altLang="zh-CN" b="1" dirty="0" smtClean="0">
              <a:solidFill>
                <a:schemeClr val="accent2"/>
              </a:solidFill>
              <a:latin typeface="+mn-ea"/>
              <a:ea typeface="+mn-ea"/>
            </a:endParaRPr>
          </a:p>
        </p:txBody>
      </p:sp>
      <p:sp>
        <p:nvSpPr>
          <p:cNvPr id="13" name="TextBox 12"/>
          <p:cNvSpPr txBox="1"/>
          <p:nvPr/>
        </p:nvSpPr>
        <p:spPr>
          <a:xfrm>
            <a:off x="682388" y="4606677"/>
            <a:ext cx="2647666" cy="1846659"/>
          </a:xfrm>
          <a:prstGeom prst="rect">
            <a:avLst/>
          </a:prstGeom>
          <a:noFill/>
        </p:spPr>
        <p:txBody>
          <a:bodyPr wrap="square" rtlCol="0">
            <a:spAutoFit/>
          </a:bodyPr>
          <a:lstStyle/>
          <a:p>
            <a:pPr algn="ctr"/>
            <a:r>
              <a:rPr lang="zh-CN" altLang="en-US" sz="1600" dirty="0" smtClean="0">
                <a:latin typeface="+mn-ea"/>
                <a:ea typeface="+mn-ea"/>
              </a:rPr>
              <a:t>这里可以添加主要内容</a:t>
            </a:r>
            <a:endParaRPr lang="en-US" altLang="zh-CN" sz="1600" dirty="0" smtClean="0">
              <a:latin typeface="+mn-ea"/>
              <a:ea typeface="+mn-ea"/>
            </a:endParaRPr>
          </a:p>
          <a:p>
            <a:pPr algn="ctr"/>
            <a:r>
              <a:rPr lang="zh-CN" altLang="en-US" sz="1600" dirty="0" smtClean="0">
                <a:latin typeface="+mn-ea"/>
                <a:ea typeface="+mn-ea"/>
              </a:rPr>
              <a:t>这里</a:t>
            </a:r>
            <a:r>
              <a:rPr lang="zh-CN" altLang="en-US" sz="1600" dirty="0">
                <a:latin typeface="+mn-ea"/>
                <a:ea typeface="+mn-ea"/>
              </a:rPr>
              <a:t>可以添加主要</a:t>
            </a:r>
            <a:r>
              <a:rPr lang="zh-CN" altLang="en-US" sz="1600" dirty="0" smtClean="0">
                <a:latin typeface="+mn-ea"/>
                <a:ea typeface="+mn-ea"/>
              </a:rPr>
              <a:t>内容</a:t>
            </a:r>
            <a:endParaRPr lang="en-US" altLang="zh-CN" sz="1600" dirty="0" smtClean="0">
              <a:latin typeface="+mn-ea"/>
              <a:ea typeface="+mn-ea"/>
            </a:endParaRPr>
          </a:p>
          <a:p>
            <a:pPr algn="ctr"/>
            <a:r>
              <a:rPr lang="zh-CN" altLang="en-US" sz="1600" dirty="0" smtClean="0">
                <a:latin typeface="+mn-ea"/>
                <a:ea typeface="+mn-ea"/>
              </a:rPr>
              <a:t>这里</a:t>
            </a:r>
            <a:r>
              <a:rPr lang="zh-CN" altLang="en-US" sz="1600" dirty="0">
                <a:latin typeface="+mn-ea"/>
                <a:ea typeface="+mn-ea"/>
              </a:rPr>
              <a:t>可以添加主要</a:t>
            </a:r>
            <a:r>
              <a:rPr lang="zh-CN" altLang="en-US" sz="1600" dirty="0" smtClean="0">
                <a:latin typeface="+mn-ea"/>
                <a:ea typeface="+mn-ea"/>
              </a:rPr>
              <a:t>内容</a:t>
            </a:r>
            <a:endParaRPr lang="en-US" altLang="zh-CN" sz="1600" dirty="0" smtClean="0">
              <a:latin typeface="+mn-ea"/>
              <a:ea typeface="+mn-ea"/>
            </a:endParaRPr>
          </a:p>
          <a:p>
            <a:pPr algn="ctr"/>
            <a:r>
              <a:rPr lang="zh-CN" altLang="en-US" sz="1600" dirty="0" smtClean="0">
                <a:latin typeface="+mn-ea"/>
                <a:ea typeface="+mn-ea"/>
              </a:rPr>
              <a:t>这里</a:t>
            </a:r>
            <a:r>
              <a:rPr lang="zh-CN" altLang="en-US" sz="1600" dirty="0">
                <a:latin typeface="+mn-ea"/>
                <a:ea typeface="+mn-ea"/>
              </a:rPr>
              <a:t>可以添加主要</a:t>
            </a:r>
            <a:r>
              <a:rPr lang="zh-CN" altLang="en-US" sz="1600" dirty="0" smtClean="0">
                <a:latin typeface="+mn-ea"/>
                <a:ea typeface="+mn-ea"/>
              </a:rPr>
              <a:t>内容</a:t>
            </a:r>
            <a:endParaRPr lang="en-US" altLang="zh-CN" sz="1600" dirty="0" smtClean="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p>
          <a:p>
            <a:pPr algn="ctr"/>
            <a:endParaRPr lang="zh-CN" altLang="en-US" sz="1600" dirty="0">
              <a:latin typeface="+mn-ea"/>
              <a:ea typeface="+mn-ea"/>
            </a:endParaRPr>
          </a:p>
        </p:txBody>
      </p:sp>
      <p:sp>
        <p:nvSpPr>
          <p:cNvPr id="14" name="TextBox 13"/>
          <p:cNvSpPr txBox="1"/>
          <p:nvPr/>
        </p:nvSpPr>
        <p:spPr>
          <a:xfrm>
            <a:off x="3505460" y="4148017"/>
            <a:ext cx="2626855" cy="369332"/>
          </a:xfrm>
          <a:prstGeom prst="rect">
            <a:avLst/>
          </a:prstGeom>
          <a:solidFill>
            <a:schemeClr val="accent4"/>
          </a:solidFill>
        </p:spPr>
        <p:txBody>
          <a:bodyPr wrap="square" rtlCol="0">
            <a:spAutoFit/>
          </a:bodyPr>
          <a:lstStyle/>
          <a:p>
            <a:pPr algn="ctr"/>
            <a:r>
              <a:rPr lang="zh-CN" altLang="en-US" b="1" dirty="0" smtClean="0">
                <a:solidFill>
                  <a:schemeClr val="accent2"/>
                </a:solidFill>
                <a:latin typeface="+mn-ea"/>
                <a:ea typeface="+mn-ea"/>
              </a:rPr>
              <a:t>添加标题</a:t>
            </a:r>
            <a:endParaRPr lang="en-US" altLang="zh-CN" b="1" dirty="0" smtClean="0">
              <a:solidFill>
                <a:schemeClr val="accent2"/>
              </a:solidFill>
              <a:latin typeface="+mn-ea"/>
              <a:ea typeface="+mn-ea"/>
            </a:endParaRPr>
          </a:p>
        </p:txBody>
      </p:sp>
      <p:sp>
        <p:nvSpPr>
          <p:cNvPr id="15" name="TextBox 14"/>
          <p:cNvSpPr txBox="1"/>
          <p:nvPr/>
        </p:nvSpPr>
        <p:spPr>
          <a:xfrm>
            <a:off x="6289603" y="4148017"/>
            <a:ext cx="2626855" cy="369332"/>
          </a:xfrm>
          <a:prstGeom prst="rect">
            <a:avLst/>
          </a:prstGeom>
          <a:solidFill>
            <a:schemeClr val="bg2"/>
          </a:solidFill>
        </p:spPr>
        <p:txBody>
          <a:bodyPr wrap="square" rtlCol="0">
            <a:spAutoFit/>
          </a:bodyPr>
          <a:lstStyle/>
          <a:p>
            <a:pPr algn="ctr"/>
            <a:r>
              <a:rPr lang="zh-CN" altLang="en-US" b="1" dirty="0" smtClean="0">
                <a:solidFill>
                  <a:schemeClr val="accent2"/>
                </a:solidFill>
                <a:latin typeface="+mn-ea"/>
                <a:ea typeface="+mn-ea"/>
              </a:rPr>
              <a:t>添加标题</a:t>
            </a:r>
            <a:endParaRPr lang="en-US" altLang="zh-CN" b="1" dirty="0" smtClean="0">
              <a:solidFill>
                <a:schemeClr val="accent2"/>
              </a:solidFill>
              <a:latin typeface="+mn-ea"/>
              <a:ea typeface="+mn-ea"/>
            </a:endParaRPr>
          </a:p>
        </p:txBody>
      </p:sp>
      <p:sp>
        <p:nvSpPr>
          <p:cNvPr id="16" name="TextBox 15"/>
          <p:cNvSpPr txBox="1"/>
          <p:nvPr/>
        </p:nvSpPr>
        <p:spPr>
          <a:xfrm>
            <a:off x="9019155" y="4148017"/>
            <a:ext cx="2626855" cy="369332"/>
          </a:xfrm>
          <a:prstGeom prst="rect">
            <a:avLst/>
          </a:prstGeom>
          <a:solidFill>
            <a:schemeClr val="accent4"/>
          </a:solidFill>
        </p:spPr>
        <p:txBody>
          <a:bodyPr wrap="square" rtlCol="0">
            <a:spAutoFit/>
          </a:bodyPr>
          <a:lstStyle/>
          <a:p>
            <a:pPr algn="ctr"/>
            <a:r>
              <a:rPr lang="zh-CN" altLang="en-US" b="1" dirty="0" smtClean="0">
                <a:solidFill>
                  <a:schemeClr val="accent2"/>
                </a:solidFill>
                <a:latin typeface="+mn-ea"/>
                <a:ea typeface="+mn-ea"/>
              </a:rPr>
              <a:t>添加标题</a:t>
            </a:r>
            <a:endParaRPr lang="en-US" altLang="zh-CN" b="1" dirty="0" smtClean="0">
              <a:solidFill>
                <a:schemeClr val="accent2"/>
              </a:solidFill>
              <a:latin typeface="+mn-ea"/>
              <a:ea typeface="+mn-ea"/>
            </a:endParaRPr>
          </a:p>
        </p:txBody>
      </p:sp>
      <p:sp>
        <p:nvSpPr>
          <p:cNvPr id="17" name="TextBox 16"/>
          <p:cNvSpPr txBox="1"/>
          <p:nvPr/>
        </p:nvSpPr>
        <p:spPr>
          <a:xfrm>
            <a:off x="3466531" y="4606677"/>
            <a:ext cx="2647666" cy="1846659"/>
          </a:xfrm>
          <a:prstGeom prst="rect">
            <a:avLst/>
          </a:prstGeom>
          <a:noFill/>
        </p:spPr>
        <p:txBody>
          <a:bodyPr wrap="square" rtlCol="0">
            <a:spAutoFit/>
          </a:bodyPr>
          <a:lstStyle/>
          <a:p>
            <a:pPr algn="ctr"/>
            <a:r>
              <a:rPr lang="zh-CN" altLang="en-US" sz="1600" dirty="0" smtClean="0">
                <a:latin typeface="+mn-ea"/>
                <a:ea typeface="+mn-ea"/>
              </a:rPr>
              <a:t>这里可以添加主要内容</a:t>
            </a:r>
            <a:endParaRPr lang="en-US" altLang="zh-CN" sz="1600" dirty="0" smtClean="0">
              <a:latin typeface="+mn-ea"/>
              <a:ea typeface="+mn-ea"/>
            </a:endParaRPr>
          </a:p>
          <a:p>
            <a:pPr algn="ctr"/>
            <a:r>
              <a:rPr lang="zh-CN" altLang="en-US" sz="1600" dirty="0" smtClean="0">
                <a:latin typeface="+mn-ea"/>
                <a:ea typeface="+mn-ea"/>
              </a:rPr>
              <a:t>这里</a:t>
            </a:r>
            <a:r>
              <a:rPr lang="zh-CN" altLang="en-US" sz="1600" dirty="0">
                <a:latin typeface="+mn-ea"/>
                <a:ea typeface="+mn-ea"/>
              </a:rPr>
              <a:t>可以添加主要</a:t>
            </a:r>
            <a:r>
              <a:rPr lang="zh-CN" altLang="en-US" sz="1600" dirty="0" smtClean="0">
                <a:latin typeface="+mn-ea"/>
                <a:ea typeface="+mn-ea"/>
              </a:rPr>
              <a:t>内容</a:t>
            </a:r>
            <a:endParaRPr lang="en-US" altLang="zh-CN" sz="1600" dirty="0" smtClean="0">
              <a:latin typeface="+mn-ea"/>
              <a:ea typeface="+mn-ea"/>
            </a:endParaRPr>
          </a:p>
          <a:p>
            <a:pPr algn="ctr"/>
            <a:r>
              <a:rPr lang="zh-CN" altLang="en-US" sz="1600" dirty="0" smtClean="0">
                <a:latin typeface="+mn-ea"/>
                <a:ea typeface="+mn-ea"/>
              </a:rPr>
              <a:t>这里</a:t>
            </a:r>
            <a:r>
              <a:rPr lang="zh-CN" altLang="en-US" sz="1600" dirty="0">
                <a:latin typeface="+mn-ea"/>
                <a:ea typeface="+mn-ea"/>
              </a:rPr>
              <a:t>可以添加主要</a:t>
            </a:r>
            <a:r>
              <a:rPr lang="zh-CN" altLang="en-US" sz="1600" dirty="0" smtClean="0">
                <a:latin typeface="+mn-ea"/>
                <a:ea typeface="+mn-ea"/>
              </a:rPr>
              <a:t>内容</a:t>
            </a:r>
            <a:endParaRPr lang="en-US" altLang="zh-CN" sz="1600" dirty="0" smtClean="0">
              <a:latin typeface="+mn-ea"/>
              <a:ea typeface="+mn-ea"/>
            </a:endParaRPr>
          </a:p>
          <a:p>
            <a:pPr algn="ctr"/>
            <a:r>
              <a:rPr lang="zh-CN" altLang="en-US" sz="1600" dirty="0" smtClean="0">
                <a:latin typeface="+mn-ea"/>
                <a:ea typeface="+mn-ea"/>
              </a:rPr>
              <a:t>这里</a:t>
            </a:r>
            <a:r>
              <a:rPr lang="zh-CN" altLang="en-US" sz="1600" dirty="0">
                <a:latin typeface="+mn-ea"/>
                <a:ea typeface="+mn-ea"/>
              </a:rPr>
              <a:t>可以添加主要</a:t>
            </a:r>
            <a:r>
              <a:rPr lang="zh-CN" altLang="en-US" sz="1600" dirty="0" smtClean="0">
                <a:latin typeface="+mn-ea"/>
                <a:ea typeface="+mn-ea"/>
              </a:rPr>
              <a:t>内容</a:t>
            </a:r>
            <a:endParaRPr lang="en-US" altLang="zh-CN" sz="1600" dirty="0" smtClean="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p>
          <a:p>
            <a:pPr algn="ctr"/>
            <a:endParaRPr lang="zh-CN" altLang="en-US" sz="1600" dirty="0">
              <a:latin typeface="+mn-ea"/>
              <a:ea typeface="+mn-ea"/>
            </a:endParaRPr>
          </a:p>
        </p:txBody>
      </p:sp>
      <p:sp>
        <p:nvSpPr>
          <p:cNvPr id="18" name="TextBox 17"/>
          <p:cNvSpPr txBox="1"/>
          <p:nvPr/>
        </p:nvSpPr>
        <p:spPr>
          <a:xfrm>
            <a:off x="6242397" y="4606677"/>
            <a:ext cx="2647666" cy="1846659"/>
          </a:xfrm>
          <a:prstGeom prst="rect">
            <a:avLst/>
          </a:prstGeom>
          <a:noFill/>
        </p:spPr>
        <p:txBody>
          <a:bodyPr wrap="square" rtlCol="0">
            <a:spAutoFit/>
          </a:bodyPr>
          <a:lstStyle/>
          <a:p>
            <a:pPr algn="ctr"/>
            <a:r>
              <a:rPr lang="zh-CN" altLang="en-US" sz="1600" dirty="0" smtClean="0">
                <a:latin typeface="+mn-ea"/>
                <a:ea typeface="+mn-ea"/>
              </a:rPr>
              <a:t>这里可以添加主要内容</a:t>
            </a:r>
            <a:endParaRPr lang="en-US" altLang="zh-CN" sz="1600" dirty="0" smtClean="0">
              <a:latin typeface="+mn-ea"/>
              <a:ea typeface="+mn-ea"/>
            </a:endParaRPr>
          </a:p>
          <a:p>
            <a:pPr algn="ctr"/>
            <a:r>
              <a:rPr lang="zh-CN" altLang="en-US" sz="1600" dirty="0" smtClean="0">
                <a:latin typeface="+mn-ea"/>
                <a:ea typeface="+mn-ea"/>
              </a:rPr>
              <a:t>这里</a:t>
            </a:r>
            <a:r>
              <a:rPr lang="zh-CN" altLang="en-US" sz="1600" dirty="0">
                <a:latin typeface="+mn-ea"/>
                <a:ea typeface="+mn-ea"/>
              </a:rPr>
              <a:t>可以添加主要</a:t>
            </a:r>
            <a:r>
              <a:rPr lang="zh-CN" altLang="en-US" sz="1600" dirty="0" smtClean="0">
                <a:latin typeface="+mn-ea"/>
                <a:ea typeface="+mn-ea"/>
              </a:rPr>
              <a:t>内容</a:t>
            </a:r>
            <a:endParaRPr lang="en-US" altLang="zh-CN" sz="1600" dirty="0" smtClean="0">
              <a:latin typeface="+mn-ea"/>
              <a:ea typeface="+mn-ea"/>
            </a:endParaRPr>
          </a:p>
          <a:p>
            <a:pPr algn="ctr"/>
            <a:r>
              <a:rPr lang="zh-CN" altLang="en-US" sz="1600" dirty="0" smtClean="0">
                <a:latin typeface="+mn-ea"/>
                <a:ea typeface="+mn-ea"/>
              </a:rPr>
              <a:t>这里</a:t>
            </a:r>
            <a:r>
              <a:rPr lang="zh-CN" altLang="en-US" sz="1600" dirty="0">
                <a:latin typeface="+mn-ea"/>
                <a:ea typeface="+mn-ea"/>
              </a:rPr>
              <a:t>可以添加主要</a:t>
            </a:r>
            <a:r>
              <a:rPr lang="zh-CN" altLang="en-US" sz="1600" dirty="0" smtClean="0">
                <a:latin typeface="+mn-ea"/>
                <a:ea typeface="+mn-ea"/>
              </a:rPr>
              <a:t>内容</a:t>
            </a:r>
            <a:endParaRPr lang="en-US" altLang="zh-CN" sz="1600" dirty="0" smtClean="0">
              <a:latin typeface="+mn-ea"/>
              <a:ea typeface="+mn-ea"/>
            </a:endParaRPr>
          </a:p>
          <a:p>
            <a:pPr algn="ctr"/>
            <a:r>
              <a:rPr lang="zh-CN" altLang="en-US" sz="1600" dirty="0" smtClean="0">
                <a:latin typeface="+mn-ea"/>
                <a:ea typeface="+mn-ea"/>
              </a:rPr>
              <a:t>这里</a:t>
            </a:r>
            <a:r>
              <a:rPr lang="zh-CN" altLang="en-US" sz="1600" dirty="0">
                <a:latin typeface="+mn-ea"/>
                <a:ea typeface="+mn-ea"/>
              </a:rPr>
              <a:t>可以添加主要</a:t>
            </a:r>
            <a:r>
              <a:rPr lang="zh-CN" altLang="en-US" sz="1600" dirty="0" smtClean="0">
                <a:latin typeface="+mn-ea"/>
                <a:ea typeface="+mn-ea"/>
              </a:rPr>
              <a:t>内容</a:t>
            </a:r>
            <a:endParaRPr lang="en-US" altLang="zh-CN" sz="1600" dirty="0" smtClean="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p>
          <a:p>
            <a:pPr algn="ctr"/>
            <a:endParaRPr lang="zh-CN" altLang="en-US" sz="1600" dirty="0">
              <a:latin typeface="+mn-ea"/>
              <a:ea typeface="+mn-ea"/>
            </a:endParaRPr>
          </a:p>
        </p:txBody>
      </p:sp>
      <p:sp>
        <p:nvSpPr>
          <p:cNvPr id="19" name="TextBox 18"/>
          <p:cNvSpPr txBox="1"/>
          <p:nvPr/>
        </p:nvSpPr>
        <p:spPr>
          <a:xfrm>
            <a:off x="9026540" y="4606677"/>
            <a:ext cx="2647666" cy="1846659"/>
          </a:xfrm>
          <a:prstGeom prst="rect">
            <a:avLst/>
          </a:prstGeom>
          <a:noFill/>
        </p:spPr>
        <p:txBody>
          <a:bodyPr wrap="square" rtlCol="0">
            <a:spAutoFit/>
          </a:bodyPr>
          <a:lstStyle/>
          <a:p>
            <a:pPr algn="ctr"/>
            <a:r>
              <a:rPr lang="zh-CN" altLang="en-US" sz="1600" dirty="0" smtClean="0">
                <a:latin typeface="+mn-ea"/>
                <a:ea typeface="+mn-ea"/>
              </a:rPr>
              <a:t>这里可以添加主要内容</a:t>
            </a:r>
            <a:endParaRPr lang="en-US" altLang="zh-CN" sz="1600" dirty="0" smtClean="0">
              <a:latin typeface="+mn-ea"/>
              <a:ea typeface="+mn-ea"/>
            </a:endParaRPr>
          </a:p>
          <a:p>
            <a:pPr algn="ctr"/>
            <a:r>
              <a:rPr lang="zh-CN" altLang="en-US" sz="1600" dirty="0" smtClean="0">
                <a:latin typeface="+mn-ea"/>
                <a:ea typeface="+mn-ea"/>
              </a:rPr>
              <a:t>这里</a:t>
            </a:r>
            <a:r>
              <a:rPr lang="zh-CN" altLang="en-US" sz="1600" dirty="0">
                <a:latin typeface="+mn-ea"/>
                <a:ea typeface="+mn-ea"/>
              </a:rPr>
              <a:t>可以添加主要</a:t>
            </a:r>
            <a:r>
              <a:rPr lang="zh-CN" altLang="en-US" sz="1600" dirty="0" smtClean="0">
                <a:latin typeface="+mn-ea"/>
                <a:ea typeface="+mn-ea"/>
              </a:rPr>
              <a:t>内容</a:t>
            </a:r>
            <a:endParaRPr lang="en-US" altLang="zh-CN" sz="1600" dirty="0" smtClean="0">
              <a:latin typeface="+mn-ea"/>
              <a:ea typeface="+mn-ea"/>
            </a:endParaRPr>
          </a:p>
          <a:p>
            <a:pPr algn="ctr"/>
            <a:r>
              <a:rPr lang="zh-CN" altLang="en-US" sz="1600" dirty="0" smtClean="0">
                <a:latin typeface="+mn-ea"/>
                <a:ea typeface="+mn-ea"/>
              </a:rPr>
              <a:t>这里</a:t>
            </a:r>
            <a:r>
              <a:rPr lang="zh-CN" altLang="en-US" sz="1600" dirty="0">
                <a:latin typeface="+mn-ea"/>
                <a:ea typeface="+mn-ea"/>
              </a:rPr>
              <a:t>可以添加主要</a:t>
            </a:r>
            <a:r>
              <a:rPr lang="zh-CN" altLang="en-US" sz="1600" dirty="0" smtClean="0">
                <a:latin typeface="+mn-ea"/>
                <a:ea typeface="+mn-ea"/>
              </a:rPr>
              <a:t>内容</a:t>
            </a:r>
            <a:endParaRPr lang="en-US" altLang="zh-CN" sz="1600" dirty="0" smtClean="0">
              <a:latin typeface="+mn-ea"/>
              <a:ea typeface="+mn-ea"/>
            </a:endParaRPr>
          </a:p>
          <a:p>
            <a:pPr algn="ctr"/>
            <a:r>
              <a:rPr lang="zh-CN" altLang="en-US" sz="1600" dirty="0" smtClean="0">
                <a:latin typeface="+mn-ea"/>
                <a:ea typeface="+mn-ea"/>
              </a:rPr>
              <a:t>这里</a:t>
            </a:r>
            <a:r>
              <a:rPr lang="zh-CN" altLang="en-US" sz="1600" dirty="0">
                <a:latin typeface="+mn-ea"/>
                <a:ea typeface="+mn-ea"/>
              </a:rPr>
              <a:t>可以添加主要</a:t>
            </a:r>
            <a:r>
              <a:rPr lang="zh-CN" altLang="en-US" sz="1600" dirty="0" smtClean="0">
                <a:latin typeface="+mn-ea"/>
                <a:ea typeface="+mn-ea"/>
              </a:rPr>
              <a:t>内容</a:t>
            </a:r>
            <a:endParaRPr lang="en-US" altLang="zh-CN" sz="1600" dirty="0" smtClean="0">
              <a:latin typeface="+mn-ea"/>
              <a:ea typeface="+mn-ea"/>
            </a:endParaRPr>
          </a:p>
          <a:p>
            <a:pPr algn="ctr"/>
            <a:r>
              <a:rPr lang="zh-CN" altLang="en-US" sz="1600" dirty="0">
                <a:latin typeface="+mn-ea"/>
                <a:ea typeface="+mn-ea"/>
              </a:rPr>
              <a:t>这里可以添加主要内容</a:t>
            </a:r>
            <a:endParaRPr lang="en-US" altLang="zh-CN" sz="1600" dirty="0">
              <a:latin typeface="+mn-ea"/>
              <a:ea typeface="+mn-ea"/>
            </a:endParaRPr>
          </a:p>
          <a:p>
            <a:pPr algn="ctr"/>
            <a:r>
              <a:rPr lang="zh-CN" altLang="en-US" sz="1600" dirty="0">
                <a:latin typeface="+mn-ea"/>
                <a:ea typeface="+mn-ea"/>
              </a:rPr>
              <a:t>这里可以添加主要内容</a:t>
            </a:r>
          </a:p>
          <a:p>
            <a:pPr algn="ctr"/>
            <a:endParaRPr lang="zh-CN" altLang="en-US" sz="1600" dirty="0">
              <a:latin typeface="+mn-ea"/>
              <a:ea typeface="+mn-ea"/>
            </a:endParaRPr>
          </a:p>
        </p:txBody>
      </p:sp>
      <p:sp>
        <p:nvSpPr>
          <p:cNvPr id="20" name="Rectangle 6"/>
          <p:cNvSpPr>
            <a:spLocks noChangeArrowheads="1"/>
          </p:cNvSpPr>
          <p:nvPr/>
        </p:nvSpPr>
        <p:spPr bwMode="auto">
          <a:xfrm>
            <a:off x="715963" y="1507654"/>
            <a:ext cx="2640013" cy="2051050"/>
          </a:xfrm>
          <a:prstGeom prst="rect">
            <a:avLst/>
          </a:prstGeom>
          <a:blipFill>
            <a:blip r:embed="rId3"/>
            <a:stretch>
              <a:fillRect/>
            </a:stretch>
          </a:bli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Rectangle 7"/>
          <p:cNvSpPr>
            <a:spLocks noChangeArrowheads="1"/>
          </p:cNvSpPr>
          <p:nvPr/>
        </p:nvSpPr>
        <p:spPr bwMode="auto">
          <a:xfrm>
            <a:off x="3475038" y="1507654"/>
            <a:ext cx="2640013" cy="2051050"/>
          </a:xfrm>
          <a:prstGeom prst="rect">
            <a:avLst/>
          </a:prstGeom>
          <a:blipFill>
            <a:blip r:embed="rId4"/>
            <a:stretch>
              <a:fillRect/>
            </a:stretch>
          </a:bli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Rectangle 8"/>
          <p:cNvSpPr>
            <a:spLocks noChangeArrowheads="1"/>
          </p:cNvSpPr>
          <p:nvPr/>
        </p:nvSpPr>
        <p:spPr bwMode="auto">
          <a:xfrm>
            <a:off x="6234113" y="1507654"/>
            <a:ext cx="2640013" cy="2051050"/>
          </a:xfrm>
          <a:prstGeom prst="rect">
            <a:avLst/>
          </a:prstGeom>
          <a:blipFill>
            <a:blip r:embed="rId5"/>
            <a:stretch>
              <a:fillRect/>
            </a:stretch>
          </a:bli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Rectangle 9"/>
          <p:cNvSpPr>
            <a:spLocks noChangeArrowheads="1"/>
          </p:cNvSpPr>
          <p:nvPr/>
        </p:nvSpPr>
        <p:spPr bwMode="auto">
          <a:xfrm>
            <a:off x="8993188" y="1507654"/>
            <a:ext cx="2638425" cy="2051050"/>
          </a:xfrm>
          <a:prstGeom prst="rect">
            <a:avLst/>
          </a:prstGeom>
          <a:blipFill>
            <a:blip r:embed="rId6"/>
            <a:stretch>
              <a:fillRect/>
            </a:stretch>
          </a:blip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240581341"/>
      </p:ext>
    </p:extLst>
  </p:cSld>
  <p:clrMapOvr>
    <a:masterClrMapping/>
  </p:clrMapOvr>
  <p:transition spd="slow" advTm="6372">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040"/>
                            </p:stCondLst>
                            <p:childTnLst>
                              <p:par>
                                <p:cTn id="25" presetID="47" presetClass="entr" presetSubtype="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20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1000"/>
                                        <p:tgtEl>
                                          <p:spTgt spid="21"/>
                                        </p:tgtEl>
                                      </p:cBhvr>
                                    </p:animEffect>
                                    <p:anim calcmode="lin" valueType="num">
                                      <p:cBhvr>
                                        <p:cTn id="33" dur="1000" fill="hold"/>
                                        <p:tgtEl>
                                          <p:spTgt spid="21"/>
                                        </p:tgtEl>
                                        <p:attrNameLst>
                                          <p:attrName>ppt_x</p:attrName>
                                        </p:attrNameLst>
                                      </p:cBhvr>
                                      <p:tavLst>
                                        <p:tav tm="0">
                                          <p:val>
                                            <p:strVal val="#ppt_x"/>
                                          </p:val>
                                        </p:tav>
                                        <p:tav tm="100000">
                                          <p:val>
                                            <p:strVal val="#ppt_x"/>
                                          </p:val>
                                        </p:tav>
                                      </p:tavLst>
                                    </p:anim>
                                    <p:anim calcmode="lin" valueType="num">
                                      <p:cBhvr>
                                        <p:cTn id="34" dur="1000" fill="hold"/>
                                        <p:tgtEl>
                                          <p:spTgt spid="21"/>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40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1000"/>
                                        <p:tgtEl>
                                          <p:spTgt spid="22"/>
                                        </p:tgtEl>
                                      </p:cBhvr>
                                    </p:animEffect>
                                    <p:anim calcmode="lin" valueType="num">
                                      <p:cBhvr>
                                        <p:cTn id="38" dur="1000" fill="hold"/>
                                        <p:tgtEl>
                                          <p:spTgt spid="22"/>
                                        </p:tgtEl>
                                        <p:attrNameLst>
                                          <p:attrName>ppt_x</p:attrName>
                                        </p:attrNameLst>
                                      </p:cBhvr>
                                      <p:tavLst>
                                        <p:tav tm="0">
                                          <p:val>
                                            <p:strVal val="#ppt_x"/>
                                          </p:val>
                                        </p:tav>
                                        <p:tav tm="100000">
                                          <p:val>
                                            <p:strVal val="#ppt_x"/>
                                          </p:val>
                                        </p:tav>
                                      </p:tavLst>
                                    </p:anim>
                                    <p:anim calcmode="lin" valueType="num">
                                      <p:cBhvr>
                                        <p:cTn id="39" dur="1000" fill="hold"/>
                                        <p:tgtEl>
                                          <p:spTgt spid="22"/>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60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1000"/>
                                        <p:tgtEl>
                                          <p:spTgt spid="23"/>
                                        </p:tgtEl>
                                      </p:cBhvr>
                                    </p:animEffect>
                                    <p:anim calcmode="lin" valueType="num">
                                      <p:cBhvr>
                                        <p:cTn id="43" dur="1000" fill="hold"/>
                                        <p:tgtEl>
                                          <p:spTgt spid="23"/>
                                        </p:tgtEl>
                                        <p:attrNameLst>
                                          <p:attrName>ppt_x</p:attrName>
                                        </p:attrNameLst>
                                      </p:cBhvr>
                                      <p:tavLst>
                                        <p:tav tm="0">
                                          <p:val>
                                            <p:strVal val="#ppt_x"/>
                                          </p:val>
                                        </p:tav>
                                        <p:tav tm="100000">
                                          <p:val>
                                            <p:strVal val="#ppt_x"/>
                                          </p:val>
                                        </p:tav>
                                      </p:tavLst>
                                    </p:anim>
                                    <p:anim calcmode="lin" valueType="num">
                                      <p:cBhvr>
                                        <p:cTn id="44" dur="1000" fill="hold"/>
                                        <p:tgtEl>
                                          <p:spTgt spid="23"/>
                                        </p:tgtEl>
                                        <p:attrNameLst>
                                          <p:attrName>ppt_y</p:attrName>
                                        </p:attrNameLst>
                                      </p:cBhvr>
                                      <p:tavLst>
                                        <p:tav tm="0">
                                          <p:val>
                                            <p:strVal val="#ppt_y-.1"/>
                                          </p:val>
                                        </p:tav>
                                        <p:tav tm="100000">
                                          <p:val>
                                            <p:strVal val="#ppt_y"/>
                                          </p:val>
                                        </p:tav>
                                      </p:tavLst>
                                    </p:anim>
                                  </p:childTnLst>
                                </p:cTn>
                              </p:par>
                            </p:childTnLst>
                          </p:cTn>
                        </p:par>
                        <p:par>
                          <p:cTn id="45" fill="hold">
                            <p:stCondLst>
                              <p:cond delay="2640"/>
                            </p:stCondLst>
                            <p:childTnLst>
                              <p:par>
                                <p:cTn id="46" presetID="47" presetClass="entr" presetSubtype="0"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500"/>
                                        <p:tgtEl>
                                          <p:spTgt spid="8"/>
                                        </p:tgtEl>
                                      </p:cBhvr>
                                    </p:animEffect>
                                    <p:anim calcmode="lin" valueType="num">
                                      <p:cBhvr>
                                        <p:cTn id="49" dur="500" fill="hold"/>
                                        <p:tgtEl>
                                          <p:spTgt spid="8"/>
                                        </p:tgtEl>
                                        <p:attrNameLst>
                                          <p:attrName>ppt_x</p:attrName>
                                        </p:attrNameLst>
                                      </p:cBhvr>
                                      <p:tavLst>
                                        <p:tav tm="0">
                                          <p:val>
                                            <p:strVal val="#ppt_x"/>
                                          </p:val>
                                        </p:tav>
                                        <p:tav tm="100000">
                                          <p:val>
                                            <p:strVal val="#ppt_x"/>
                                          </p:val>
                                        </p:tav>
                                      </p:tavLst>
                                    </p:anim>
                                    <p:anim calcmode="lin" valueType="num">
                                      <p:cBhvr>
                                        <p:cTn id="50" dur="500" fill="hold"/>
                                        <p:tgtEl>
                                          <p:spTgt spid="8"/>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100"/>
                                  </p:stCondLst>
                                  <p:childTnLst>
                                    <p:set>
                                      <p:cBhvr>
                                        <p:cTn id="52" dur="1" fill="hold">
                                          <p:stCondLst>
                                            <p:cond delay="0"/>
                                          </p:stCondLst>
                                        </p:cTn>
                                        <p:tgtEl>
                                          <p:spTgt spid="9"/>
                                        </p:tgtEl>
                                        <p:attrNameLst>
                                          <p:attrName>style.visibility</p:attrName>
                                        </p:attrNameLst>
                                      </p:cBhvr>
                                      <p:to>
                                        <p:strVal val="visible"/>
                                      </p:to>
                                    </p:set>
                                    <p:animEffect transition="in" filter="fade">
                                      <p:cBhvr>
                                        <p:cTn id="53" dur="500"/>
                                        <p:tgtEl>
                                          <p:spTgt spid="9"/>
                                        </p:tgtEl>
                                      </p:cBhvr>
                                    </p:animEffect>
                                    <p:anim calcmode="lin" valueType="num">
                                      <p:cBhvr>
                                        <p:cTn id="54" dur="500" fill="hold"/>
                                        <p:tgtEl>
                                          <p:spTgt spid="9"/>
                                        </p:tgtEl>
                                        <p:attrNameLst>
                                          <p:attrName>ppt_x</p:attrName>
                                        </p:attrNameLst>
                                      </p:cBhvr>
                                      <p:tavLst>
                                        <p:tav tm="0">
                                          <p:val>
                                            <p:strVal val="#ppt_x"/>
                                          </p:val>
                                        </p:tav>
                                        <p:tav tm="100000">
                                          <p:val>
                                            <p:strVal val="#ppt_x"/>
                                          </p:val>
                                        </p:tav>
                                      </p:tavLst>
                                    </p:anim>
                                    <p:anim calcmode="lin" valueType="num">
                                      <p:cBhvr>
                                        <p:cTn id="55" dur="500" fill="hold"/>
                                        <p:tgtEl>
                                          <p:spTgt spid="9"/>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200"/>
                                  </p:stCondLst>
                                  <p:childTnLst>
                                    <p:set>
                                      <p:cBhvr>
                                        <p:cTn id="57" dur="1" fill="hold">
                                          <p:stCondLst>
                                            <p:cond delay="0"/>
                                          </p:stCondLst>
                                        </p:cTn>
                                        <p:tgtEl>
                                          <p:spTgt spid="10"/>
                                        </p:tgtEl>
                                        <p:attrNameLst>
                                          <p:attrName>style.visibility</p:attrName>
                                        </p:attrNameLst>
                                      </p:cBhvr>
                                      <p:to>
                                        <p:strVal val="visible"/>
                                      </p:to>
                                    </p:set>
                                    <p:animEffect transition="in" filter="fade">
                                      <p:cBhvr>
                                        <p:cTn id="58" dur="500"/>
                                        <p:tgtEl>
                                          <p:spTgt spid="10"/>
                                        </p:tgtEl>
                                      </p:cBhvr>
                                    </p:animEffect>
                                    <p:anim calcmode="lin" valueType="num">
                                      <p:cBhvr>
                                        <p:cTn id="59" dur="500" fill="hold"/>
                                        <p:tgtEl>
                                          <p:spTgt spid="10"/>
                                        </p:tgtEl>
                                        <p:attrNameLst>
                                          <p:attrName>ppt_x</p:attrName>
                                        </p:attrNameLst>
                                      </p:cBhvr>
                                      <p:tavLst>
                                        <p:tav tm="0">
                                          <p:val>
                                            <p:strVal val="#ppt_x"/>
                                          </p:val>
                                        </p:tav>
                                        <p:tav tm="100000">
                                          <p:val>
                                            <p:strVal val="#ppt_x"/>
                                          </p:val>
                                        </p:tav>
                                      </p:tavLst>
                                    </p:anim>
                                    <p:anim calcmode="lin" valueType="num">
                                      <p:cBhvr>
                                        <p:cTn id="60" dur="500" fill="hold"/>
                                        <p:tgtEl>
                                          <p:spTgt spid="10"/>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30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500"/>
                                        <p:tgtEl>
                                          <p:spTgt spid="11"/>
                                        </p:tgtEl>
                                      </p:cBhvr>
                                    </p:animEffect>
                                    <p:anim calcmode="lin" valueType="num">
                                      <p:cBhvr>
                                        <p:cTn id="64" dur="500" fill="hold"/>
                                        <p:tgtEl>
                                          <p:spTgt spid="11"/>
                                        </p:tgtEl>
                                        <p:attrNameLst>
                                          <p:attrName>ppt_x</p:attrName>
                                        </p:attrNameLst>
                                      </p:cBhvr>
                                      <p:tavLst>
                                        <p:tav tm="0">
                                          <p:val>
                                            <p:strVal val="#ppt_x"/>
                                          </p:val>
                                        </p:tav>
                                        <p:tav tm="100000">
                                          <p:val>
                                            <p:strVal val="#ppt_x"/>
                                          </p:val>
                                        </p:tav>
                                      </p:tavLst>
                                    </p:anim>
                                    <p:anim calcmode="lin" valueType="num">
                                      <p:cBhvr>
                                        <p:cTn id="65" dur="500" fill="hold"/>
                                        <p:tgtEl>
                                          <p:spTgt spid="11"/>
                                        </p:tgtEl>
                                        <p:attrNameLst>
                                          <p:attrName>ppt_y</p:attrName>
                                        </p:attrNameLst>
                                      </p:cBhvr>
                                      <p:tavLst>
                                        <p:tav tm="0">
                                          <p:val>
                                            <p:strVal val="#ppt_y-.1"/>
                                          </p:val>
                                        </p:tav>
                                        <p:tav tm="100000">
                                          <p:val>
                                            <p:strVal val="#ppt_y"/>
                                          </p:val>
                                        </p:tav>
                                      </p:tavLst>
                                    </p:anim>
                                  </p:childTnLst>
                                </p:cTn>
                              </p:par>
                            </p:childTnLst>
                          </p:cTn>
                        </p:par>
                        <p:par>
                          <p:cTn id="66" fill="hold">
                            <p:stCondLst>
                              <p:cond delay="3440"/>
                            </p:stCondLst>
                            <p:childTnLst>
                              <p:par>
                                <p:cTn id="67" presetID="2" presetClass="entr" presetSubtype="12"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 calcmode="lin" valueType="num">
                                      <p:cBhvr additive="base">
                                        <p:cTn id="69" dur="500" fill="hold"/>
                                        <p:tgtEl>
                                          <p:spTgt spid="12"/>
                                        </p:tgtEl>
                                        <p:attrNameLst>
                                          <p:attrName>ppt_x</p:attrName>
                                        </p:attrNameLst>
                                      </p:cBhvr>
                                      <p:tavLst>
                                        <p:tav tm="0">
                                          <p:val>
                                            <p:strVal val="0-#ppt_w/2"/>
                                          </p:val>
                                        </p:tav>
                                        <p:tav tm="100000">
                                          <p:val>
                                            <p:strVal val="#ppt_x"/>
                                          </p:val>
                                        </p:tav>
                                      </p:tavLst>
                                    </p:anim>
                                    <p:anim calcmode="lin" valueType="num">
                                      <p:cBhvr additive="base">
                                        <p:cTn id="70" dur="500" fill="hold"/>
                                        <p:tgtEl>
                                          <p:spTgt spid="12"/>
                                        </p:tgtEl>
                                        <p:attrNameLst>
                                          <p:attrName>ppt_y</p:attrName>
                                        </p:attrNameLst>
                                      </p:cBhvr>
                                      <p:tavLst>
                                        <p:tav tm="0">
                                          <p:val>
                                            <p:strVal val="1+#ppt_h/2"/>
                                          </p:val>
                                        </p:tav>
                                        <p:tav tm="100000">
                                          <p:val>
                                            <p:strVal val="#ppt_y"/>
                                          </p:val>
                                        </p:tav>
                                      </p:tavLst>
                                    </p:anim>
                                  </p:childTnLst>
                                </p:cTn>
                              </p:par>
                              <p:par>
                                <p:cTn id="71" presetID="2" presetClass="entr" presetSubtype="12" fill="hold" grpId="0" nodeType="withEffect">
                                  <p:stCondLst>
                                    <p:cond delay="200"/>
                                  </p:stCondLst>
                                  <p:childTnLst>
                                    <p:set>
                                      <p:cBhvr>
                                        <p:cTn id="72" dur="1" fill="hold">
                                          <p:stCondLst>
                                            <p:cond delay="0"/>
                                          </p:stCondLst>
                                        </p:cTn>
                                        <p:tgtEl>
                                          <p:spTgt spid="14"/>
                                        </p:tgtEl>
                                        <p:attrNameLst>
                                          <p:attrName>style.visibility</p:attrName>
                                        </p:attrNameLst>
                                      </p:cBhvr>
                                      <p:to>
                                        <p:strVal val="visible"/>
                                      </p:to>
                                    </p:set>
                                    <p:anim calcmode="lin" valueType="num">
                                      <p:cBhvr additive="base">
                                        <p:cTn id="73" dur="500" fill="hold"/>
                                        <p:tgtEl>
                                          <p:spTgt spid="14"/>
                                        </p:tgtEl>
                                        <p:attrNameLst>
                                          <p:attrName>ppt_x</p:attrName>
                                        </p:attrNameLst>
                                      </p:cBhvr>
                                      <p:tavLst>
                                        <p:tav tm="0">
                                          <p:val>
                                            <p:strVal val="0-#ppt_w/2"/>
                                          </p:val>
                                        </p:tav>
                                        <p:tav tm="100000">
                                          <p:val>
                                            <p:strVal val="#ppt_x"/>
                                          </p:val>
                                        </p:tav>
                                      </p:tavLst>
                                    </p:anim>
                                    <p:anim calcmode="lin" valueType="num">
                                      <p:cBhvr additive="base">
                                        <p:cTn id="74" dur="500" fill="hold"/>
                                        <p:tgtEl>
                                          <p:spTgt spid="14"/>
                                        </p:tgtEl>
                                        <p:attrNameLst>
                                          <p:attrName>ppt_y</p:attrName>
                                        </p:attrNameLst>
                                      </p:cBhvr>
                                      <p:tavLst>
                                        <p:tav tm="0">
                                          <p:val>
                                            <p:strVal val="1+#ppt_h/2"/>
                                          </p:val>
                                        </p:tav>
                                        <p:tav tm="100000">
                                          <p:val>
                                            <p:strVal val="#ppt_y"/>
                                          </p:val>
                                        </p:tav>
                                      </p:tavLst>
                                    </p:anim>
                                  </p:childTnLst>
                                </p:cTn>
                              </p:par>
                              <p:par>
                                <p:cTn id="75" presetID="2" presetClass="entr" presetSubtype="12" fill="hold" grpId="0" nodeType="withEffect">
                                  <p:stCondLst>
                                    <p:cond delay="400"/>
                                  </p:stCondLst>
                                  <p:childTnLst>
                                    <p:set>
                                      <p:cBhvr>
                                        <p:cTn id="76" dur="1" fill="hold">
                                          <p:stCondLst>
                                            <p:cond delay="0"/>
                                          </p:stCondLst>
                                        </p:cTn>
                                        <p:tgtEl>
                                          <p:spTgt spid="15"/>
                                        </p:tgtEl>
                                        <p:attrNameLst>
                                          <p:attrName>style.visibility</p:attrName>
                                        </p:attrNameLst>
                                      </p:cBhvr>
                                      <p:to>
                                        <p:strVal val="visible"/>
                                      </p:to>
                                    </p:set>
                                    <p:anim calcmode="lin" valueType="num">
                                      <p:cBhvr additive="base">
                                        <p:cTn id="77" dur="500" fill="hold"/>
                                        <p:tgtEl>
                                          <p:spTgt spid="15"/>
                                        </p:tgtEl>
                                        <p:attrNameLst>
                                          <p:attrName>ppt_x</p:attrName>
                                        </p:attrNameLst>
                                      </p:cBhvr>
                                      <p:tavLst>
                                        <p:tav tm="0">
                                          <p:val>
                                            <p:strVal val="0-#ppt_w/2"/>
                                          </p:val>
                                        </p:tav>
                                        <p:tav tm="100000">
                                          <p:val>
                                            <p:strVal val="#ppt_x"/>
                                          </p:val>
                                        </p:tav>
                                      </p:tavLst>
                                    </p:anim>
                                    <p:anim calcmode="lin" valueType="num">
                                      <p:cBhvr additive="base">
                                        <p:cTn id="78" dur="500" fill="hold"/>
                                        <p:tgtEl>
                                          <p:spTgt spid="15"/>
                                        </p:tgtEl>
                                        <p:attrNameLst>
                                          <p:attrName>ppt_y</p:attrName>
                                        </p:attrNameLst>
                                      </p:cBhvr>
                                      <p:tavLst>
                                        <p:tav tm="0">
                                          <p:val>
                                            <p:strVal val="1+#ppt_h/2"/>
                                          </p:val>
                                        </p:tav>
                                        <p:tav tm="100000">
                                          <p:val>
                                            <p:strVal val="#ppt_y"/>
                                          </p:val>
                                        </p:tav>
                                      </p:tavLst>
                                    </p:anim>
                                  </p:childTnLst>
                                </p:cTn>
                              </p:par>
                              <p:par>
                                <p:cTn id="79" presetID="2" presetClass="entr" presetSubtype="12" fill="hold" grpId="0" nodeType="withEffect">
                                  <p:stCondLst>
                                    <p:cond delay="600"/>
                                  </p:stCondLst>
                                  <p:childTnLst>
                                    <p:set>
                                      <p:cBhvr>
                                        <p:cTn id="80" dur="1" fill="hold">
                                          <p:stCondLst>
                                            <p:cond delay="0"/>
                                          </p:stCondLst>
                                        </p:cTn>
                                        <p:tgtEl>
                                          <p:spTgt spid="16"/>
                                        </p:tgtEl>
                                        <p:attrNameLst>
                                          <p:attrName>style.visibility</p:attrName>
                                        </p:attrNameLst>
                                      </p:cBhvr>
                                      <p:to>
                                        <p:strVal val="visible"/>
                                      </p:to>
                                    </p:set>
                                    <p:anim calcmode="lin" valueType="num">
                                      <p:cBhvr additive="base">
                                        <p:cTn id="81" dur="500" fill="hold"/>
                                        <p:tgtEl>
                                          <p:spTgt spid="16"/>
                                        </p:tgtEl>
                                        <p:attrNameLst>
                                          <p:attrName>ppt_x</p:attrName>
                                        </p:attrNameLst>
                                      </p:cBhvr>
                                      <p:tavLst>
                                        <p:tav tm="0">
                                          <p:val>
                                            <p:strVal val="0-#ppt_w/2"/>
                                          </p:val>
                                        </p:tav>
                                        <p:tav tm="100000">
                                          <p:val>
                                            <p:strVal val="#ppt_x"/>
                                          </p:val>
                                        </p:tav>
                                      </p:tavLst>
                                    </p:anim>
                                    <p:anim calcmode="lin" valueType="num">
                                      <p:cBhvr additive="base">
                                        <p:cTn id="82" dur="500" fill="hold"/>
                                        <p:tgtEl>
                                          <p:spTgt spid="16"/>
                                        </p:tgtEl>
                                        <p:attrNameLst>
                                          <p:attrName>ppt_y</p:attrName>
                                        </p:attrNameLst>
                                      </p:cBhvr>
                                      <p:tavLst>
                                        <p:tav tm="0">
                                          <p:val>
                                            <p:strVal val="1+#ppt_h/2"/>
                                          </p:val>
                                        </p:tav>
                                        <p:tav tm="100000">
                                          <p:val>
                                            <p:strVal val="#ppt_y"/>
                                          </p:val>
                                        </p:tav>
                                      </p:tavLst>
                                    </p:anim>
                                  </p:childTnLst>
                                </p:cTn>
                              </p:par>
                            </p:childTnLst>
                          </p:cTn>
                        </p:par>
                        <p:par>
                          <p:cTn id="83" fill="hold">
                            <p:stCondLst>
                              <p:cond delay="4540"/>
                            </p:stCondLst>
                            <p:childTnLst>
                              <p:par>
                                <p:cTn id="84" presetID="22" presetClass="entr" presetSubtype="1" fill="hold" grpId="0" nodeType="afterEffect">
                                  <p:stCondLst>
                                    <p:cond delay="0"/>
                                  </p:stCondLst>
                                  <p:childTnLst>
                                    <p:set>
                                      <p:cBhvr>
                                        <p:cTn id="85" dur="1" fill="hold">
                                          <p:stCondLst>
                                            <p:cond delay="0"/>
                                          </p:stCondLst>
                                        </p:cTn>
                                        <p:tgtEl>
                                          <p:spTgt spid="13"/>
                                        </p:tgtEl>
                                        <p:attrNameLst>
                                          <p:attrName>style.visibility</p:attrName>
                                        </p:attrNameLst>
                                      </p:cBhvr>
                                      <p:to>
                                        <p:strVal val="visible"/>
                                      </p:to>
                                    </p:set>
                                    <p:animEffect transition="in" filter="wipe(up)">
                                      <p:cBhvr>
                                        <p:cTn id="86" dur="500"/>
                                        <p:tgtEl>
                                          <p:spTgt spid="13"/>
                                        </p:tgtEl>
                                      </p:cBhvr>
                                    </p:animEffect>
                                  </p:childTnLst>
                                </p:cTn>
                              </p:par>
                              <p:par>
                                <p:cTn id="87" presetID="22" presetClass="entr" presetSubtype="1" fill="hold" grpId="0" nodeType="withEffect">
                                  <p:stCondLst>
                                    <p:cond delay="200"/>
                                  </p:stCondLst>
                                  <p:childTnLst>
                                    <p:set>
                                      <p:cBhvr>
                                        <p:cTn id="88" dur="1" fill="hold">
                                          <p:stCondLst>
                                            <p:cond delay="0"/>
                                          </p:stCondLst>
                                        </p:cTn>
                                        <p:tgtEl>
                                          <p:spTgt spid="17"/>
                                        </p:tgtEl>
                                        <p:attrNameLst>
                                          <p:attrName>style.visibility</p:attrName>
                                        </p:attrNameLst>
                                      </p:cBhvr>
                                      <p:to>
                                        <p:strVal val="visible"/>
                                      </p:to>
                                    </p:set>
                                    <p:animEffect transition="in" filter="wipe(up)">
                                      <p:cBhvr>
                                        <p:cTn id="89" dur="500"/>
                                        <p:tgtEl>
                                          <p:spTgt spid="17"/>
                                        </p:tgtEl>
                                      </p:cBhvr>
                                    </p:animEffect>
                                  </p:childTnLst>
                                </p:cTn>
                              </p:par>
                              <p:par>
                                <p:cTn id="90" presetID="22" presetClass="entr" presetSubtype="1" fill="hold" grpId="0" nodeType="withEffect">
                                  <p:stCondLst>
                                    <p:cond delay="400"/>
                                  </p:stCondLst>
                                  <p:childTnLst>
                                    <p:set>
                                      <p:cBhvr>
                                        <p:cTn id="91" dur="1" fill="hold">
                                          <p:stCondLst>
                                            <p:cond delay="0"/>
                                          </p:stCondLst>
                                        </p:cTn>
                                        <p:tgtEl>
                                          <p:spTgt spid="18"/>
                                        </p:tgtEl>
                                        <p:attrNameLst>
                                          <p:attrName>style.visibility</p:attrName>
                                        </p:attrNameLst>
                                      </p:cBhvr>
                                      <p:to>
                                        <p:strVal val="visible"/>
                                      </p:to>
                                    </p:set>
                                    <p:animEffect transition="in" filter="wipe(up)">
                                      <p:cBhvr>
                                        <p:cTn id="92" dur="500"/>
                                        <p:tgtEl>
                                          <p:spTgt spid="18"/>
                                        </p:tgtEl>
                                      </p:cBhvr>
                                    </p:animEffect>
                                  </p:childTnLst>
                                </p:cTn>
                              </p:par>
                              <p:par>
                                <p:cTn id="93" presetID="22" presetClass="entr" presetSubtype="1" fill="hold" grpId="0" nodeType="withEffect">
                                  <p:stCondLst>
                                    <p:cond delay="600"/>
                                  </p:stCondLst>
                                  <p:childTnLst>
                                    <p:set>
                                      <p:cBhvr>
                                        <p:cTn id="94" dur="1" fill="hold">
                                          <p:stCondLst>
                                            <p:cond delay="0"/>
                                          </p:stCondLst>
                                        </p:cTn>
                                        <p:tgtEl>
                                          <p:spTgt spid="19"/>
                                        </p:tgtEl>
                                        <p:attrNameLst>
                                          <p:attrName>style.visibility</p:attrName>
                                        </p:attrNameLst>
                                      </p:cBhvr>
                                      <p:to>
                                        <p:strVal val="visible"/>
                                      </p:to>
                                    </p:set>
                                    <p:animEffect transition="in" filter="wipe(up)">
                                      <p:cBhvr>
                                        <p:cTn id="9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10" grpId="0" animBg="1"/>
      <p:bldP spid="11" grpId="0" animBg="1"/>
      <p:bldP spid="12" grpId="0" animBg="1"/>
      <p:bldP spid="13" grpId="0"/>
      <p:bldP spid="14" grpId="0" animBg="1"/>
      <p:bldP spid="15" grpId="0" animBg="1"/>
      <p:bldP spid="16" grpId="0" animBg="1"/>
      <p:bldP spid="17" grpId="0"/>
      <p:bldP spid="18" grpId="0"/>
      <p:bldP spid="19" grpId="0"/>
      <p:bldP spid="20" grpId="0" animBg="1"/>
      <p:bldP spid="21" grpId="0" animBg="1"/>
      <p:bldP spid="22" grpId="0" animBg="1"/>
      <p:bldP spid="2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1" y="323945"/>
            <a:ext cx="5976664"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内部培训学习</a:t>
            </a:r>
            <a:endParaRPr lang="zh-CN" altLang="en-US" b="1" dirty="0">
              <a:solidFill>
                <a:schemeClr val="accent1"/>
              </a:solidFill>
              <a:latin typeface="微软雅黑"/>
              <a:ea typeface="微软雅黑"/>
            </a:endParaRPr>
          </a:p>
        </p:txBody>
      </p:sp>
      <p:sp>
        <p:nvSpPr>
          <p:cNvPr id="5" name="Freeform 5"/>
          <p:cNvSpPr>
            <a:spLocks/>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6"/>
          <p:cNvSpPr>
            <a:spLocks/>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Freeform 5"/>
          <p:cNvSpPr>
            <a:spLocks noEditPoints="1"/>
          </p:cNvSpPr>
          <p:nvPr/>
        </p:nvSpPr>
        <p:spPr bwMode="auto">
          <a:xfrm>
            <a:off x="2234806" y="3101852"/>
            <a:ext cx="2306336" cy="2813304"/>
          </a:xfrm>
          <a:custGeom>
            <a:avLst/>
            <a:gdLst>
              <a:gd name="T0" fmla="*/ 517 w 3460"/>
              <a:gd name="T1" fmla="*/ 0 h 4224"/>
              <a:gd name="T2" fmla="*/ 3298 w 3460"/>
              <a:gd name="T3" fmla="*/ 0 h 4224"/>
              <a:gd name="T4" fmla="*/ 3460 w 3460"/>
              <a:gd name="T5" fmla="*/ 0 h 4224"/>
              <a:gd name="T6" fmla="*/ 3460 w 3460"/>
              <a:gd name="T7" fmla="*/ 163 h 4224"/>
              <a:gd name="T8" fmla="*/ 3460 w 3460"/>
              <a:gd name="T9" fmla="*/ 3730 h 4224"/>
              <a:gd name="T10" fmla="*/ 3460 w 3460"/>
              <a:gd name="T11" fmla="*/ 3893 h 4224"/>
              <a:gd name="T12" fmla="*/ 3298 w 3460"/>
              <a:gd name="T13" fmla="*/ 3893 h 4224"/>
              <a:gd name="T14" fmla="*/ 3183 w 3460"/>
              <a:gd name="T15" fmla="*/ 3893 h 4224"/>
              <a:gd name="T16" fmla="*/ 3183 w 3460"/>
              <a:gd name="T17" fmla="*/ 253 h 4224"/>
              <a:gd name="T18" fmla="*/ 355 w 3460"/>
              <a:gd name="T19" fmla="*/ 253 h 4224"/>
              <a:gd name="T20" fmla="*/ 355 w 3460"/>
              <a:gd name="T21" fmla="*/ 163 h 4224"/>
              <a:gd name="T22" fmla="*/ 355 w 3460"/>
              <a:gd name="T23" fmla="*/ 0 h 4224"/>
              <a:gd name="T24" fmla="*/ 517 w 3460"/>
              <a:gd name="T25" fmla="*/ 0 h 4224"/>
              <a:gd name="T26" fmla="*/ 163 w 3460"/>
              <a:gd name="T27" fmla="*/ 331 h 4224"/>
              <a:gd name="T28" fmla="*/ 2943 w 3460"/>
              <a:gd name="T29" fmla="*/ 331 h 4224"/>
              <a:gd name="T30" fmla="*/ 3106 w 3460"/>
              <a:gd name="T31" fmla="*/ 331 h 4224"/>
              <a:gd name="T32" fmla="*/ 3106 w 3460"/>
              <a:gd name="T33" fmla="*/ 494 h 4224"/>
              <a:gd name="T34" fmla="*/ 3106 w 3460"/>
              <a:gd name="T35" fmla="*/ 4061 h 4224"/>
              <a:gd name="T36" fmla="*/ 3106 w 3460"/>
              <a:gd name="T37" fmla="*/ 4224 h 4224"/>
              <a:gd name="T38" fmla="*/ 2943 w 3460"/>
              <a:gd name="T39" fmla="*/ 4224 h 4224"/>
              <a:gd name="T40" fmla="*/ 981 w 3460"/>
              <a:gd name="T41" fmla="*/ 4224 h 4224"/>
              <a:gd name="T42" fmla="*/ 928 w 3460"/>
              <a:gd name="T43" fmla="*/ 4224 h 4224"/>
              <a:gd name="T44" fmla="*/ 884 w 3460"/>
              <a:gd name="T45" fmla="*/ 4192 h 4224"/>
              <a:gd name="T46" fmla="*/ 66 w 3460"/>
              <a:gd name="T47" fmla="*/ 3583 h 4224"/>
              <a:gd name="T48" fmla="*/ 0 w 3460"/>
              <a:gd name="T49" fmla="*/ 3534 h 4224"/>
              <a:gd name="T50" fmla="*/ 0 w 3460"/>
              <a:gd name="T51" fmla="*/ 3452 h 4224"/>
              <a:gd name="T52" fmla="*/ 0 w 3460"/>
              <a:gd name="T53" fmla="*/ 494 h 4224"/>
              <a:gd name="T54" fmla="*/ 0 w 3460"/>
              <a:gd name="T55" fmla="*/ 331 h 4224"/>
              <a:gd name="T56" fmla="*/ 163 w 3460"/>
              <a:gd name="T57" fmla="*/ 331 h 4224"/>
              <a:gd name="T58" fmla="*/ 325 w 3460"/>
              <a:gd name="T59" fmla="*/ 3287 h 4224"/>
              <a:gd name="T60" fmla="*/ 325 w 3460"/>
              <a:gd name="T61" fmla="*/ 3287 h 4224"/>
              <a:gd name="T62" fmla="*/ 821 w 3460"/>
              <a:gd name="T63" fmla="*/ 3105 h 4224"/>
              <a:gd name="T64" fmla="*/ 891 w 3460"/>
              <a:gd name="T65" fmla="*/ 3079 h 4224"/>
              <a:gd name="T66" fmla="*/ 912 w 3460"/>
              <a:gd name="T67" fmla="*/ 3151 h 4224"/>
              <a:gd name="T68" fmla="*/ 1126 w 3460"/>
              <a:gd name="T69" fmla="*/ 3899 h 4224"/>
              <a:gd name="T70" fmla="*/ 2781 w 3460"/>
              <a:gd name="T71" fmla="*/ 3899 h 4224"/>
              <a:gd name="T72" fmla="*/ 2781 w 3460"/>
              <a:gd name="T73" fmla="*/ 657 h 4224"/>
              <a:gd name="T74" fmla="*/ 325 w 3460"/>
              <a:gd name="T75" fmla="*/ 657 h 4224"/>
              <a:gd name="T76" fmla="*/ 325 w 3460"/>
              <a:gd name="T77" fmla="*/ 3287 h 4224"/>
              <a:gd name="T78" fmla="*/ 966 w 3460"/>
              <a:gd name="T79" fmla="*/ 3849 h 4224"/>
              <a:gd name="T80" fmla="*/ 966 w 3460"/>
              <a:gd name="T81" fmla="*/ 3849 h 4224"/>
              <a:gd name="T82" fmla="*/ 798 w 3460"/>
              <a:gd name="T83" fmla="*/ 3261 h 4224"/>
              <a:gd name="T84" fmla="*/ 383 w 3460"/>
              <a:gd name="T85" fmla="*/ 3414 h 4224"/>
              <a:gd name="T86" fmla="*/ 966 w 3460"/>
              <a:gd name="T87" fmla="*/ 3849 h 4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460" h="4224">
                <a:moveTo>
                  <a:pt x="517" y="0"/>
                </a:moveTo>
                <a:lnTo>
                  <a:pt x="3298" y="0"/>
                </a:lnTo>
                <a:lnTo>
                  <a:pt x="3460" y="0"/>
                </a:lnTo>
                <a:lnTo>
                  <a:pt x="3460" y="163"/>
                </a:lnTo>
                <a:lnTo>
                  <a:pt x="3460" y="3730"/>
                </a:lnTo>
                <a:lnTo>
                  <a:pt x="3460" y="3893"/>
                </a:lnTo>
                <a:lnTo>
                  <a:pt x="3298" y="3893"/>
                </a:lnTo>
                <a:lnTo>
                  <a:pt x="3183" y="3893"/>
                </a:lnTo>
                <a:lnTo>
                  <a:pt x="3183" y="253"/>
                </a:lnTo>
                <a:lnTo>
                  <a:pt x="355" y="253"/>
                </a:lnTo>
                <a:lnTo>
                  <a:pt x="355" y="163"/>
                </a:lnTo>
                <a:lnTo>
                  <a:pt x="355" y="0"/>
                </a:lnTo>
                <a:lnTo>
                  <a:pt x="517" y="0"/>
                </a:lnTo>
                <a:close/>
                <a:moveTo>
                  <a:pt x="163" y="331"/>
                </a:moveTo>
                <a:lnTo>
                  <a:pt x="2943" y="331"/>
                </a:lnTo>
                <a:lnTo>
                  <a:pt x="3106" y="331"/>
                </a:lnTo>
                <a:lnTo>
                  <a:pt x="3106" y="494"/>
                </a:lnTo>
                <a:lnTo>
                  <a:pt x="3106" y="4061"/>
                </a:lnTo>
                <a:lnTo>
                  <a:pt x="3106" y="4224"/>
                </a:lnTo>
                <a:lnTo>
                  <a:pt x="2943" y="4224"/>
                </a:lnTo>
                <a:lnTo>
                  <a:pt x="981" y="4224"/>
                </a:lnTo>
                <a:lnTo>
                  <a:pt x="928" y="4224"/>
                </a:lnTo>
                <a:lnTo>
                  <a:pt x="884" y="4192"/>
                </a:lnTo>
                <a:lnTo>
                  <a:pt x="66" y="3583"/>
                </a:lnTo>
                <a:lnTo>
                  <a:pt x="0" y="3534"/>
                </a:lnTo>
                <a:lnTo>
                  <a:pt x="0" y="3452"/>
                </a:lnTo>
                <a:lnTo>
                  <a:pt x="0" y="494"/>
                </a:lnTo>
                <a:lnTo>
                  <a:pt x="0" y="331"/>
                </a:lnTo>
                <a:lnTo>
                  <a:pt x="163" y="331"/>
                </a:lnTo>
                <a:close/>
                <a:moveTo>
                  <a:pt x="325" y="3287"/>
                </a:moveTo>
                <a:lnTo>
                  <a:pt x="325" y="3287"/>
                </a:lnTo>
                <a:lnTo>
                  <a:pt x="821" y="3105"/>
                </a:lnTo>
                <a:lnTo>
                  <a:pt x="891" y="3079"/>
                </a:lnTo>
                <a:lnTo>
                  <a:pt x="912" y="3151"/>
                </a:lnTo>
                <a:lnTo>
                  <a:pt x="1126" y="3899"/>
                </a:lnTo>
                <a:lnTo>
                  <a:pt x="2781" y="3899"/>
                </a:lnTo>
                <a:lnTo>
                  <a:pt x="2781" y="657"/>
                </a:lnTo>
                <a:lnTo>
                  <a:pt x="325" y="657"/>
                </a:lnTo>
                <a:lnTo>
                  <a:pt x="325" y="3287"/>
                </a:lnTo>
                <a:close/>
                <a:moveTo>
                  <a:pt x="966" y="3849"/>
                </a:moveTo>
                <a:lnTo>
                  <a:pt x="966" y="3849"/>
                </a:lnTo>
                <a:lnTo>
                  <a:pt x="798" y="3261"/>
                </a:lnTo>
                <a:lnTo>
                  <a:pt x="383" y="3414"/>
                </a:lnTo>
                <a:lnTo>
                  <a:pt x="966" y="384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5"/>
          <p:cNvSpPr>
            <a:spLocks noEditPoints="1"/>
          </p:cNvSpPr>
          <p:nvPr/>
        </p:nvSpPr>
        <p:spPr bwMode="auto">
          <a:xfrm>
            <a:off x="7043289" y="3101852"/>
            <a:ext cx="2306336" cy="2813304"/>
          </a:xfrm>
          <a:custGeom>
            <a:avLst/>
            <a:gdLst>
              <a:gd name="T0" fmla="*/ 517 w 3460"/>
              <a:gd name="T1" fmla="*/ 0 h 4224"/>
              <a:gd name="T2" fmla="*/ 3298 w 3460"/>
              <a:gd name="T3" fmla="*/ 0 h 4224"/>
              <a:gd name="T4" fmla="*/ 3460 w 3460"/>
              <a:gd name="T5" fmla="*/ 0 h 4224"/>
              <a:gd name="T6" fmla="*/ 3460 w 3460"/>
              <a:gd name="T7" fmla="*/ 163 h 4224"/>
              <a:gd name="T8" fmla="*/ 3460 w 3460"/>
              <a:gd name="T9" fmla="*/ 3730 h 4224"/>
              <a:gd name="T10" fmla="*/ 3460 w 3460"/>
              <a:gd name="T11" fmla="*/ 3893 h 4224"/>
              <a:gd name="T12" fmla="*/ 3298 w 3460"/>
              <a:gd name="T13" fmla="*/ 3893 h 4224"/>
              <a:gd name="T14" fmla="*/ 3183 w 3460"/>
              <a:gd name="T15" fmla="*/ 3893 h 4224"/>
              <a:gd name="T16" fmla="*/ 3183 w 3460"/>
              <a:gd name="T17" fmla="*/ 253 h 4224"/>
              <a:gd name="T18" fmla="*/ 355 w 3460"/>
              <a:gd name="T19" fmla="*/ 253 h 4224"/>
              <a:gd name="T20" fmla="*/ 355 w 3460"/>
              <a:gd name="T21" fmla="*/ 163 h 4224"/>
              <a:gd name="T22" fmla="*/ 355 w 3460"/>
              <a:gd name="T23" fmla="*/ 0 h 4224"/>
              <a:gd name="T24" fmla="*/ 517 w 3460"/>
              <a:gd name="T25" fmla="*/ 0 h 4224"/>
              <a:gd name="T26" fmla="*/ 163 w 3460"/>
              <a:gd name="T27" fmla="*/ 331 h 4224"/>
              <a:gd name="T28" fmla="*/ 2943 w 3460"/>
              <a:gd name="T29" fmla="*/ 331 h 4224"/>
              <a:gd name="T30" fmla="*/ 3106 w 3460"/>
              <a:gd name="T31" fmla="*/ 331 h 4224"/>
              <a:gd name="T32" fmla="*/ 3106 w 3460"/>
              <a:gd name="T33" fmla="*/ 494 h 4224"/>
              <a:gd name="T34" fmla="*/ 3106 w 3460"/>
              <a:gd name="T35" fmla="*/ 4061 h 4224"/>
              <a:gd name="T36" fmla="*/ 3106 w 3460"/>
              <a:gd name="T37" fmla="*/ 4224 h 4224"/>
              <a:gd name="T38" fmla="*/ 2943 w 3460"/>
              <a:gd name="T39" fmla="*/ 4224 h 4224"/>
              <a:gd name="T40" fmla="*/ 981 w 3460"/>
              <a:gd name="T41" fmla="*/ 4224 h 4224"/>
              <a:gd name="T42" fmla="*/ 928 w 3460"/>
              <a:gd name="T43" fmla="*/ 4224 h 4224"/>
              <a:gd name="T44" fmla="*/ 884 w 3460"/>
              <a:gd name="T45" fmla="*/ 4192 h 4224"/>
              <a:gd name="T46" fmla="*/ 66 w 3460"/>
              <a:gd name="T47" fmla="*/ 3583 h 4224"/>
              <a:gd name="T48" fmla="*/ 0 w 3460"/>
              <a:gd name="T49" fmla="*/ 3534 h 4224"/>
              <a:gd name="T50" fmla="*/ 0 w 3460"/>
              <a:gd name="T51" fmla="*/ 3452 h 4224"/>
              <a:gd name="T52" fmla="*/ 0 w 3460"/>
              <a:gd name="T53" fmla="*/ 494 h 4224"/>
              <a:gd name="T54" fmla="*/ 0 w 3460"/>
              <a:gd name="T55" fmla="*/ 331 h 4224"/>
              <a:gd name="T56" fmla="*/ 163 w 3460"/>
              <a:gd name="T57" fmla="*/ 331 h 4224"/>
              <a:gd name="T58" fmla="*/ 325 w 3460"/>
              <a:gd name="T59" fmla="*/ 3287 h 4224"/>
              <a:gd name="T60" fmla="*/ 325 w 3460"/>
              <a:gd name="T61" fmla="*/ 3287 h 4224"/>
              <a:gd name="T62" fmla="*/ 821 w 3460"/>
              <a:gd name="T63" fmla="*/ 3105 h 4224"/>
              <a:gd name="T64" fmla="*/ 891 w 3460"/>
              <a:gd name="T65" fmla="*/ 3079 h 4224"/>
              <a:gd name="T66" fmla="*/ 912 w 3460"/>
              <a:gd name="T67" fmla="*/ 3151 h 4224"/>
              <a:gd name="T68" fmla="*/ 1126 w 3460"/>
              <a:gd name="T69" fmla="*/ 3899 h 4224"/>
              <a:gd name="T70" fmla="*/ 2781 w 3460"/>
              <a:gd name="T71" fmla="*/ 3899 h 4224"/>
              <a:gd name="T72" fmla="*/ 2781 w 3460"/>
              <a:gd name="T73" fmla="*/ 657 h 4224"/>
              <a:gd name="T74" fmla="*/ 325 w 3460"/>
              <a:gd name="T75" fmla="*/ 657 h 4224"/>
              <a:gd name="T76" fmla="*/ 325 w 3460"/>
              <a:gd name="T77" fmla="*/ 3287 h 4224"/>
              <a:gd name="T78" fmla="*/ 966 w 3460"/>
              <a:gd name="T79" fmla="*/ 3849 h 4224"/>
              <a:gd name="T80" fmla="*/ 966 w 3460"/>
              <a:gd name="T81" fmla="*/ 3849 h 4224"/>
              <a:gd name="T82" fmla="*/ 798 w 3460"/>
              <a:gd name="T83" fmla="*/ 3261 h 4224"/>
              <a:gd name="T84" fmla="*/ 383 w 3460"/>
              <a:gd name="T85" fmla="*/ 3414 h 4224"/>
              <a:gd name="T86" fmla="*/ 966 w 3460"/>
              <a:gd name="T87" fmla="*/ 3849 h 4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460" h="4224">
                <a:moveTo>
                  <a:pt x="517" y="0"/>
                </a:moveTo>
                <a:lnTo>
                  <a:pt x="3298" y="0"/>
                </a:lnTo>
                <a:lnTo>
                  <a:pt x="3460" y="0"/>
                </a:lnTo>
                <a:lnTo>
                  <a:pt x="3460" y="163"/>
                </a:lnTo>
                <a:lnTo>
                  <a:pt x="3460" y="3730"/>
                </a:lnTo>
                <a:lnTo>
                  <a:pt x="3460" y="3893"/>
                </a:lnTo>
                <a:lnTo>
                  <a:pt x="3298" y="3893"/>
                </a:lnTo>
                <a:lnTo>
                  <a:pt x="3183" y="3893"/>
                </a:lnTo>
                <a:lnTo>
                  <a:pt x="3183" y="253"/>
                </a:lnTo>
                <a:lnTo>
                  <a:pt x="355" y="253"/>
                </a:lnTo>
                <a:lnTo>
                  <a:pt x="355" y="163"/>
                </a:lnTo>
                <a:lnTo>
                  <a:pt x="355" y="0"/>
                </a:lnTo>
                <a:lnTo>
                  <a:pt x="517" y="0"/>
                </a:lnTo>
                <a:close/>
                <a:moveTo>
                  <a:pt x="163" y="331"/>
                </a:moveTo>
                <a:lnTo>
                  <a:pt x="2943" y="331"/>
                </a:lnTo>
                <a:lnTo>
                  <a:pt x="3106" y="331"/>
                </a:lnTo>
                <a:lnTo>
                  <a:pt x="3106" y="494"/>
                </a:lnTo>
                <a:lnTo>
                  <a:pt x="3106" y="4061"/>
                </a:lnTo>
                <a:lnTo>
                  <a:pt x="3106" y="4224"/>
                </a:lnTo>
                <a:lnTo>
                  <a:pt x="2943" y="4224"/>
                </a:lnTo>
                <a:lnTo>
                  <a:pt x="981" y="4224"/>
                </a:lnTo>
                <a:lnTo>
                  <a:pt x="928" y="4224"/>
                </a:lnTo>
                <a:lnTo>
                  <a:pt x="884" y="4192"/>
                </a:lnTo>
                <a:lnTo>
                  <a:pt x="66" y="3583"/>
                </a:lnTo>
                <a:lnTo>
                  <a:pt x="0" y="3534"/>
                </a:lnTo>
                <a:lnTo>
                  <a:pt x="0" y="3452"/>
                </a:lnTo>
                <a:lnTo>
                  <a:pt x="0" y="494"/>
                </a:lnTo>
                <a:lnTo>
                  <a:pt x="0" y="331"/>
                </a:lnTo>
                <a:lnTo>
                  <a:pt x="163" y="331"/>
                </a:lnTo>
                <a:close/>
                <a:moveTo>
                  <a:pt x="325" y="3287"/>
                </a:moveTo>
                <a:lnTo>
                  <a:pt x="325" y="3287"/>
                </a:lnTo>
                <a:lnTo>
                  <a:pt x="821" y="3105"/>
                </a:lnTo>
                <a:lnTo>
                  <a:pt x="891" y="3079"/>
                </a:lnTo>
                <a:lnTo>
                  <a:pt x="912" y="3151"/>
                </a:lnTo>
                <a:lnTo>
                  <a:pt x="1126" y="3899"/>
                </a:lnTo>
                <a:lnTo>
                  <a:pt x="2781" y="3899"/>
                </a:lnTo>
                <a:lnTo>
                  <a:pt x="2781" y="657"/>
                </a:lnTo>
                <a:lnTo>
                  <a:pt x="325" y="657"/>
                </a:lnTo>
                <a:lnTo>
                  <a:pt x="325" y="3287"/>
                </a:lnTo>
                <a:close/>
                <a:moveTo>
                  <a:pt x="966" y="3849"/>
                </a:moveTo>
                <a:lnTo>
                  <a:pt x="966" y="3849"/>
                </a:lnTo>
                <a:lnTo>
                  <a:pt x="798" y="3261"/>
                </a:lnTo>
                <a:lnTo>
                  <a:pt x="383" y="3414"/>
                </a:lnTo>
                <a:lnTo>
                  <a:pt x="966" y="3849"/>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TextBox 9"/>
          <p:cNvSpPr txBox="1"/>
          <p:nvPr/>
        </p:nvSpPr>
        <p:spPr>
          <a:xfrm>
            <a:off x="2490149" y="4031939"/>
            <a:ext cx="1664016" cy="830997"/>
          </a:xfrm>
          <a:prstGeom prst="rect">
            <a:avLst/>
          </a:prstGeom>
          <a:noFill/>
        </p:spPr>
        <p:txBody>
          <a:bodyPr wrap="square" rtlCol="0">
            <a:spAutoFit/>
          </a:bodyPr>
          <a:lstStyle/>
          <a:p>
            <a:pPr algn="ctr"/>
            <a:r>
              <a:rPr lang="en-US" altLang="zh-CN" sz="2400" dirty="0" smtClean="0">
                <a:solidFill>
                  <a:schemeClr val="accent1"/>
                </a:solidFill>
                <a:latin typeface="+mj-ea"/>
                <a:ea typeface="+mj-ea"/>
              </a:rPr>
              <a:t>《</a:t>
            </a:r>
            <a:r>
              <a:rPr lang="zh-CN" altLang="en-US" sz="2400" dirty="0" smtClean="0">
                <a:solidFill>
                  <a:schemeClr val="accent1"/>
                </a:solidFill>
                <a:latin typeface="+mj-ea"/>
                <a:ea typeface="+mj-ea"/>
              </a:rPr>
              <a:t>某某某学习计划</a:t>
            </a:r>
            <a:r>
              <a:rPr lang="en-US" altLang="zh-CN" sz="2400" dirty="0" smtClean="0">
                <a:solidFill>
                  <a:schemeClr val="accent1"/>
                </a:solidFill>
                <a:latin typeface="+mj-ea"/>
                <a:ea typeface="+mj-ea"/>
              </a:rPr>
              <a:t>》</a:t>
            </a:r>
            <a:endParaRPr lang="zh-CN" altLang="en-US" sz="2400" dirty="0">
              <a:solidFill>
                <a:schemeClr val="accent1"/>
              </a:solidFill>
              <a:latin typeface="+mj-ea"/>
              <a:ea typeface="+mj-ea"/>
            </a:endParaRPr>
          </a:p>
        </p:txBody>
      </p:sp>
      <p:sp>
        <p:nvSpPr>
          <p:cNvPr id="11" name="TextBox 10"/>
          <p:cNvSpPr txBox="1"/>
          <p:nvPr/>
        </p:nvSpPr>
        <p:spPr>
          <a:xfrm>
            <a:off x="7314685" y="4031939"/>
            <a:ext cx="1664016" cy="830997"/>
          </a:xfrm>
          <a:prstGeom prst="rect">
            <a:avLst/>
          </a:prstGeom>
          <a:noFill/>
        </p:spPr>
        <p:txBody>
          <a:bodyPr wrap="square" rtlCol="0">
            <a:spAutoFit/>
          </a:bodyPr>
          <a:lstStyle>
            <a:defPPr>
              <a:defRPr lang="zh-CN"/>
            </a:defPPr>
            <a:lvl1pPr algn="ctr">
              <a:defRPr sz="2400">
                <a:solidFill>
                  <a:schemeClr val="accent1"/>
                </a:solidFill>
                <a:latin typeface="+mj-ea"/>
                <a:ea typeface="+mj-ea"/>
              </a:defRPr>
            </a:lvl1pPr>
          </a:lstStyle>
          <a:p>
            <a:r>
              <a:rPr lang="en-US" altLang="zh-CN" dirty="0"/>
              <a:t>《</a:t>
            </a:r>
            <a:r>
              <a:rPr lang="zh-CN" altLang="en-US" dirty="0"/>
              <a:t>某某某习计划</a:t>
            </a:r>
            <a:r>
              <a:rPr lang="en-US" altLang="zh-CN" dirty="0"/>
              <a:t>》</a:t>
            </a:r>
            <a:endParaRPr lang="zh-CN" altLang="en-US" dirty="0"/>
          </a:p>
        </p:txBody>
      </p:sp>
      <p:sp>
        <p:nvSpPr>
          <p:cNvPr id="12" name="TextBox 84"/>
          <p:cNvSpPr txBox="1">
            <a:spLocks noChangeArrowheads="1"/>
          </p:cNvSpPr>
          <p:nvPr/>
        </p:nvSpPr>
        <p:spPr bwMode="auto">
          <a:xfrm>
            <a:off x="1417861" y="1364575"/>
            <a:ext cx="939896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eaLnBrk="0" hangingPunct="0">
              <a:defRPr sz="2000">
                <a:solidFill>
                  <a:schemeClr val="bg1"/>
                </a:solidFill>
                <a:latin typeface="微软雅黑" pitchFamily="34" charset="-122"/>
                <a:ea typeface="微软雅黑" pitchFamily="34" charset="-122"/>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buFont typeface="Arial" pitchFamily="34" charset="0"/>
            </a:lvl6pPr>
            <a:lvl7pPr marL="2971800" indent="-228600" eaLnBrk="0" fontAlgn="base" hangingPunct="0">
              <a:spcBef>
                <a:spcPct val="0"/>
              </a:spcBef>
              <a:spcAft>
                <a:spcPct val="0"/>
              </a:spcAft>
              <a:buFont typeface="Arial" pitchFamily="34" charset="0"/>
            </a:lvl7pPr>
            <a:lvl8pPr marL="3429000" indent="-228600" eaLnBrk="0" fontAlgn="base" hangingPunct="0">
              <a:spcBef>
                <a:spcPct val="0"/>
              </a:spcBef>
              <a:spcAft>
                <a:spcPct val="0"/>
              </a:spcAft>
              <a:buFont typeface="Arial" pitchFamily="34" charset="0"/>
            </a:lvl8pPr>
            <a:lvl9pPr marL="3886200" indent="-228600" eaLnBrk="0" fontAlgn="base" hangingPunct="0">
              <a:spcBef>
                <a:spcPct val="0"/>
              </a:spcBef>
              <a:spcAft>
                <a:spcPct val="0"/>
              </a:spcAft>
              <a:buFont typeface="Arial" pitchFamily="34" charset="0"/>
            </a:lvl9pPr>
          </a:lstStyle>
          <a:p>
            <a:r>
              <a:rPr lang="zh-CN" altLang="en-US" sz="1800" dirty="0">
                <a:solidFill>
                  <a:schemeClr val="accent1"/>
                </a:solidFill>
              </a:rPr>
              <a:t>今年以来，</a:t>
            </a:r>
            <a:r>
              <a:rPr lang="zh-CN" altLang="en-US" sz="1800" dirty="0" smtClean="0">
                <a:solidFill>
                  <a:schemeClr val="accent1"/>
                </a:solidFill>
              </a:rPr>
              <a:t>我公司始终</a:t>
            </a:r>
            <a:r>
              <a:rPr lang="zh-CN" altLang="en-US" sz="1800" dirty="0">
                <a:solidFill>
                  <a:schemeClr val="accent1"/>
                </a:solidFill>
              </a:rPr>
              <a:t>把加强学习，增强党员党性意识放在首位，结合党的群众路线教育实践活动学习教育环节，突出抓好了党员干部的职业道德教育和全心全意为人民服务的宗旨教育，增强公仆意识，树立起勤政廉洁，反腐倡廉的良好形象。制定了</a:t>
            </a:r>
            <a:r>
              <a:rPr lang="en-US" altLang="zh-CN" sz="1800" dirty="0">
                <a:solidFill>
                  <a:schemeClr val="accent1"/>
                </a:solidFill>
              </a:rPr>
              <a:t>《</a:t>
            </a:r>
            <a:r>
              <a:rPr lang="zh-CN" altLang="en-US" sz="1800" dirty="0">
                <a:solidFill>
                  <a:schemeClr val="accent1"/>
                </a:solidFill>
              </a:rPr>
              <a:t>中心组学习计划</a:t>
            </a:r>
            <a:r>
              <a:rPr lang="en-US" altLang="zh-CN" sz="1800" dirty="0">
                <a:solidFill>
                  <a:schemeClr val="accent1"/>
                </a:solidFill>
              </a:rPr>
              <a:t>》</a:t>
            </a:r>
            <a:r>
              <a:rPr lang="zh-CN" altLang="en-US" sz="1800" dirty="0">
                <a:solidFill>
                  <a:schemeClr val="accent1"/>
                </a:solidFill>
              </a:rPr>
              <a:t>、</a:t>
            </a:r>
            <a:r>
              <a:rPr lang="en-US" altLang="zh-CN" sz="1800" dirty="0">
                <a:solidFill>
                  <a:schemeClr val="accent1"/>
                </a:solidFill>
              </a:rPr>
              <a:t>《</a:t>
            </a:r>
            <a:r>
              <a:rPr lang="zh-CN" altLang="en-US" sz="1800" dirty="0">
                <a:solidFill>
                  <a:schemeClr val="accent1"/>
                </a:solidFill>
              </a:rPr>
              <a:t>党小组学习计划</a:t>
            </a:r>
            <a:r>
              <a:rPr lang="en-US" altLang="zh-CN" sz="1800" dirty="0" smtClean="0">
                <a:solidFill>
                  <a:schemeClr val="accent1"/>
                </a:solidFill>
              </a:rPr>
              <a:t>》，</a:t>
            </a:r>
            <a:r>
              <a:rPr lang="zh-CN" altLang="en-US" sz="1800" dirty="0">
                <a:solidFill>
                  <a:schemeClr val="accent1"/>
                </a:solidFill>
              </a:rPr>
              <a:t>狠抓学习</a:t>
            </a:r>
            <a:r>
              <a:rPr lang="zh-CN" altLang="en-US" sz="1800" dirty="0" smtClean="0">
                <a:solidFill>
                  <a:schemeClr val="accent1"/>
                </a:solidFill>
              </a:rPr>
              <a:t>“三结合”。</a:t>
            </a:r>
            <a:endParaRPr lang="zh-CN" altLang="en-US" sz="1800" dirty="0">
              <a:solidFill>
                <a:schemeClr val="accent1"/>
              </a:solidFill>
            </a:endParaRPr>
          </a:p>
        </p:txBody>
      </p:sp>
    </p:spTree>
    <p:extLst>
      <p:ext uri="{BB962C8B-B14F-4D97-AF65-F5344CB8AC3E}">
        <p14:creationId xmlns:p14="http://schemas.microsoft.com/office/powerpoint/2010/main" val="3735433614"/>
      </p:ext>
    </p:extLst>
  </p:cSld>
  <p:clrMapOvr>
    <a:masterClrMapping/>
  </p:clrMapOvr>
  <p:transition spd="slow" advTm="4911">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000"/>
                            </p:stCondLst>
                            <p:childTnLst>
                              <p:par>
                                <p:cTn id="25" presetID="22" presetClass="entr" presetSubtype="1" fill="hold" nodeType="after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animEffect transition="in" filter="wipe(up)">
                                      <p:cBhvr>
                                        <p:cTn id="27" dur="500"/>
                                        <p:tgtEl>
                                          <p:spTgt spid="12">
                                            <p:txEl>
                                              <p:pRg st="0" end="0"/>
                                            </p:txEl>
                                          </p:spTgt>
                                        </p:tgtEl>
                                      </p:cBhvr>
                                    </p:animEffect>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20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anim calcmode="lin" valueType="num">
                                      <p:cBhvr>
                                        <p:cTn id="37" dur="1000" fill="hold"/>
                                        <p:tgtEl>
                                          <p:spTgt spid="9"/>
                                        </p:tgtEl>
                                        <p:attrNameLst>
                                          <p:attrName>ppt_x</p:attrName>
                                        </p:attrNameLst>
                                      </p:cBhvr>
                                      <p:tavLst>
                                        <p:tav tm="0">
                                          <p:val>
                                            <p:strVal val="#ppt_x"/>
                                          </p:val>
                                        </p:tav>
                                        <p:tav tm="100000">
                                          <p:val>
                                            <p:strVal val="#ppt_x"/>
                                          </p:val>
                                        </p:tav>
                                      </p:tavLst>
                                    </p:anim>
                                    <p:anim calcmode="lin" valueType="num">
                                      <p:cBhvr>
                                        <p:cTn id="38" dur="1000" fill="hold"/>
                                        <p:tgtEl>
                                          <p:spTgt spid="9"/>
                                        </p:tgtEl>
                                        <p:attrNameLst>
                                          <p:attrName>ppt_y</p:attrName>
                                        </p:attrNameLst>
                                      </p:cBhvr>
                                      <p:tavLst>
                                        <p:tav tm="0">
                                          <p:val>
                                            <p:strVal val="#ppt_y+.1"/>
                                          </p:val>
                                        </p:tav>
                                        <p:tav tm="100000">
                                          <p:val>
                                            <p:strVal val="#ppt_y"/>
                                          </p:val>
                                        </p:tav>
                                      </p:tavLst>
                                    </p:anim>
                                  </p:childTnLst>
                                </p:cTn>
                              </p:par>
                            </p:childTnLst>
                          </p:cTn>
                        </p:par>
                        <p:par>
                          <p:cTn id="39" fill="hold">
                            <p:stCondLst>
                              <p:cond delay="2700"/>
                            </p:stCondLst>
                            <p:childTnLst>
                              <p:par>
                                <p:cTn id="40" presetID="31" presetClass="entr" presetSubtype="0"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 calcmode="lin" valueType="num">
                                      <p:cBhvr>
                                        <p:cTn id="44" dur="500" fill="hold"/>
                                        <p:tgtEl>
                                          <p:spTgt spid="10"/>
                                        </p:tgtEl>
                                        <p:attrNameLst>
                                          <p:attrName>style.rotation</p:attrName>
                                        </p:attrNameLst>
                                      </p:cBhvr>
                                      <p:tavLst>
                                        <p:tav tm="0">
                                          <p:val>
                                            <p:fltVal val="90"/>
                                          </p:val>
                                        </p:tav>
                                        <p:tav tm="100000">
                                          <p:val>
                                            <p:fltVal val="0"/>
                                          </p:val>
                                        </p:tav>
                                      </p:tavLst>
                                    </p:anim>
                                    <p:animEffect transition="in" filter="fade">
                                      <p:cBhvr>
                                        <p:cTn id="45" dur="500"/>
                                        <p:tgtEl>
                                          <p:spTgt spid="10"/>
                                        </p:tgtEl>
                                      </p:cBhvr>
                                    </p:animEffect>
                                  </p:childTnLst>
                                </p:cTn>
                              </p:par>
                              <p:par>
                                <p:cTn id="46" presetID="31" presetClass="entr" presetSubtype="0" fill="hold" grpId="0" nodeType="withEffect">
                                  <p:stCondLst>
                                    <p:cond delay="200"/>
                                  </p:stCondLst>
                                  <p:childTnLst>
                                    <p:set>
                                      <p:cBhvr>
                                        <p:cTn id="47" dur="1" fill="hold">
                                          <p:stCondLst>
                                            <p:cond delay="0"/>
                                          </p:stCondLst>
                                        </p:cTn>
                                        <p:tgtEl>
                                          <p:spTgt spid="11"/>
                                        </p:tgtEl>
                                        <p:attrNameLst>
                                          <p:attrName>style.visibility</p:attrName>
                                        </p:attrNameLst>
                                      </p:cBhvr>
                                      <p:to>
                                        <p:strVal val="visible"/>
                                      </p:to>
                                    </p:set>
                                    <p:anim calcmode="lin" valueType="num">
                                      <p:cBhvr>
                                        <p:cTn id="48" dur="500" fill="hold"/>
                                        <p:tgtEl>
                                          <p:spTgt spid="11"/>
                                        </p:tgtEl>
                                        <p:attrNameLst>
                                          <p:attrName>ppt_w</p:attrName>
                                        </p:attrNameLst>
                                      </p:cBhvr>
                                      <p:tavLst>
                                        <p:tav tm="0">
                                          <p:val>
                                            <p:fltVal val="0"/>
                                          </p:val>
                                        </p:tav>
                                        <p:tav tm="100000">
                                          <p:val>
                                            <p:strVal val="#ppt_w"/>
                                          </p:val>
                                        </p:tav>
                                      </p:tavLst>
                                    </p:anim>
                                    <p:anim calcmode="lin" valueType="num">
                                      <p:cBhvr>
                                        <p:cTn id="49" dur="500" fill="hold"/>
                                        <p:tgtEl>
                                          <p:spTgt spid="11"/>
                                        </p:tgtEl>
                                        <p:attrNameLst>
                                          <p:attrName>ppt_h</p:attrName>
                                        </p:attrNameLst>
                                      </p:cBhvr>
                                      <p:tavLst>
                                        <p:tav tm="0">
                                          <p:val>
                                            <p:fltVal val="0"/>
                                          </p:val>
                                        </p:tav>
                                        <p:tav tm="100000">
                                          <p:val>
                                            <p:strVal val="#ppt_h"/>
                                          </p:val>
                                        </p:tav>
                                      </p:tavLst>
                                    </p:anim>
                                    <p:anim calcmode="lin" valueType="num">
                                      <p:cBhvr>
                                        <p:cTn id="50" dur="500" fill="hold"/>
                                        <p:tgtEl>
                                          <p:spTgt spid="11"/>
                                        </p:tgtEl>
                                        <p:attrNameLst>
                                          <p:attrName>style.rotation</p:attrName>
                                        </p:attrNameLst>
                                      </p:cBhvr>
                                      <p:tavLst>
                                        <p:tav tm="0">
                                          <p:val>
                                            <p:fltVal val="90"/>
                                          </p:val>
                                        </p:tav>
                                        <p:tav tm="100000">
                                          <p:val>
                                            <p:fltVal val="0"/>
                                          </p:val>
                                        </p:tav>
                                      </p:tavLst>
                                    </p:anim>
                                    <p:animEffect transition="in" filter="fade">
                                      <p:cBhvr>
                                        <p:cTn id="5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1" y="323945"/>
            <a:ext cx="5976664"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其他工</a:t>
            </a:r>
            <a:r>
              <a:rPr lang="zh-CN" altLang="en-US" b="1" dirty="0">
                <a:solidFill>
                  <a:schemeClr val="accent1"/>
                </a:solidFill>
                <a:latin typeface="微软雅黑"/>
                <a:ea typeface="微软雅黑"/>
              </a:rPr>
              <a:t>作</a:t>
            </a:r>
          </a:p>
        </p:txBody>
      </p:sp>
      <p:sp>
        <p:nvSpPr>
          <p:cNvPr id="5" name="Freeform 5"/>
          <p:cNvSpPr>
            <a:spLocks/>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6"/>
          <p:cNvSpPr>
            <a:spLocks/>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TextBox 84"/>
          <p:cNvSpPr txBox="1">
            <a:spLocks noChangeArrowheads="1"/>
          </p:cNvSpPr>
          <p:nvPr/>
        </p:nvSpPr>
        <p:spPr bwMode="auto">
          <a:xfrm>
            <a:off x="1091907" y="1268760"/>
            <a:ext cx="1011010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eaLnBrk="0" hangingPunct="0">
              <a:defRPr sz="2000">
                <a:solidFill>
                  <a:schemeClr val="bg1"/>
                </a:solidFill>
                <a:latin typeface="微软雅黑" pitchFamily="34" charset="-122"/>
                <a:ea typeface="微软雅黑" pitchFamily="34" charset="-122"/>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buFont typeface="Arial" pitchFamily="34" charset="0"/>
            </a:lvl6pPr>
            <a:lvl7pPr marL="2971800" indent="-228600" eaLnBrk="0" fontAlgn="base" hangingPunct="0">
              <a:spcBef>
                <a:spcPct val="0"/>
              </a:spcBef>
              <a:spcAft>
                <a:spcPct val="0"/>
              </a:spcAft>
              <a:buFont typeface="Arial" pitchFamily="34" charset="0"/>
            </a:lvl7pPr>
            <a:lvl8pPr marL="3429000" indent="-228600" eaLnBrk="0" fontAlgn="base" hangingPunct="0">
              <a:spcBef>
                <a:spcPct val="0"/>
              </a:spcBef>
              <a:spcAft>
                <a:spcPct val="0"/>
              </a:spcAft>
              <a:buFont typeface="Arial" pitchFamily="34" charset="0"/>
            </a:lvl8pPr>
            <a:lvl9pPr marL="3886200" indent="-228600" eaLnBrk="0" fontAlgn="base" hangingPunct="0">
              <a:spcBef>
                <a:spcPct val="0"/>
              </a:spcBef>
              <a:spcAft>
                <a:spcPct val="0"/>
              </a:spcAft>
              <a:buFont typeface="Arial" pitchFamily="34" charset="0"/>
            </a:lvl9pPr>
          </a:lstStyle>
          <a:p>
            <a:r>
              <a:rPr lang="zh-CN" altLang="en-US" sz="1800" dirty="0" smtClean="0">
                <a:solidFill>
                  <a:schemeClr val="accent1"/>
                </a:solidFill>
              </a:rPr>
              <a:t>这里可以列举出所做的其他</a:t>
            </a:r>
            <a:r>
              <a:rPr lang="zh-CN" altLang="en-US" sz="1800" dirty="0">
                <a:solidFill>
                  <a:schemeClr val="accent1"/>
                </a:solidFill>
              </a:rPr>
              <a:t>工作，这里可以列举出所做的其他工作</a:t>
            </a:r>
            <a:r>
              <a:rPr lang="zh-CN" altLang="en-US" sz="1800" dirty="0" smtClean="0">
                <a:solidFill>
                  <a:schemeClr val="accent1"/>
                </a:solidFill>
              </a:rPr>
              <a:t>，</a:t>
            </a:r>
            <a:r>
              <a:rPr lang="zh-CN" altLang="en-US" sz="1800" dirty="0">
                <a:solidFill>
                  <a:schemeClr val="accent1"/>
                </a:solidFill>
              </a:rPr>
              <a:t>这里可以列举出所做的其他工作</a:t>
            </a:r>
            <a:r>
              <a:rPr lang="zh-CN" altLang="en-US" sz="1800" dirty="0" smtClean="0">
                <a:solidFill>
                  <a:schemeClr val="accent1"/>
                </a:solidFill>
              </a:rPr>
              <a:t>，</a:t>
            </a:r>
            <a:r>
              <a:rPr lang="zh-CN" altLang="en-US" sz="1800" dirty="0">
                <a:solidFill>
                  <a:schemeClr val="accent1"/>
                </a:solidFill>
              </a:rPr>
              <a:t>这里可以列举出所做的其他工作</a:t>
            </a:r>
            <a:r>
              <a:rPr lang="zh-CN" altLang="en-US" sz="1800" dirty="0" smtClean="0">
                <a:solidFill>
                  <a:schemeClr val="accent1"/>
                </a:solidFill>
              </a:rPr>
              <a:t>，</a:t>
            </a:r>
            <a:r>
              <a:rPr lang="zh-CN" altLang="en-US" sz="1800" dirty="0">
                <a:solidFill>
                  <a:schemeClr val="accent1"/>
                </a:solidFill>
              </a:rPr>
              <a:t>这里可以列举出所做的其他</a:t>
            </a:r>
            <a:r>
              <a:rPr lang="zh-CN" altLang="en-US" sz="1800" dirty="0" smtClean="0">
                <a:solidFill>
                  <a:schemeClr val="accent1"/>
                </a:solidFill>
              </a:rPr>
              <a:t>工作</a:t>
            </a:r>
            <a:endParaRPr lang="zh-CN" altLang="en-US" sz="1800" dirty="0">
              <a:solidFill>
                <a:schemeClr val="accent1"/>
              </a:solidFill>
            </a:endParaRPr>
          </a:p>
        </p:txBody>
      </p:sp>
      <p:sp>
        <p:nvSpPr>
          <p:cNvPr id="13" name="矩形 12"/>
          <p:cNvSpPr/>
          <p:nvPr/>
        </p:nvSpPr>
        <p:spPr bwMode="auto">
          <a:xfrm>
            <a:off x="1457027" y="2348880"/>
            <a:ext cx="2736304" cy="1944216"/>
          </a:xfrm>
          <a:prstGeom prst="rect">
            <a:avLst/>
          </a:prstGeom>
          <a:blipFill>
            <a:blip r:embed="rId3"/>
            <a:stretch>
              <a:fillRect/>
            </a:stretch>
          </a:blip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4" name="矩形 13"/>
          <p:cNvSpPr/>
          <p:nvPr/>
        </p:nvSpPr>
        <p:spPr bwMode="auto">
          <a:xfrm>
            <a:off x="4767785" y="2348880"/>
            <a:ext cx="2736304" cy="1944216"/>
          </a:xfrm>
          <a:prstGeom prst="rect">
            <a:avLst/>
          </a:prstGeom>
          <a:blipFill>
            <a:blip r:embed="rId4"/>
            <a:stretch>
              <a:fillRect/>
            </a:stretch>
          </a:blip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5" name="矩形 14"/>
          <p:cNvSpPr/>
          <p:nvPr/>
        </p:nvSpPr>
        <p:spPr bwMode="auto">
          <a:xfrm>
            <a:off x="8078544" y="2348880"/>
            <a:ext cx="2736304" cy="1944216"/>
          </a:xfrm>
          <a:prstGeom prst="rect">
            <a:avLst/>
          </a:prstGeom>
          <a:blipFill>
            <a:blip r:embed="rId5"/>
            <a:stretch>
              <a:fillRect/>
            </a:stretch>
          </a:blip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6" name="矩形 15"/>
          <p:cNvSpPr/>
          <p:nvPr/>
        </p:nvSpPr>
        <p:spPr bwMode="auto">
          <a:xfrm>
            <a:off x="0" y="4509120"/>
            <a:ext cx="12196763" cy="648072"/>
          </a:xfrm>
          <a:prstGeom prst="rect">
            <a:avLst/>
          </a:prstGeom>
          <a:solidFill>
            <a:schemeClr val="accent4"/>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7" name="TextBox 16"/>
          <p:cNvSpPr txBox="1"/>
          <p:nvPr/>
        </p:nvSpPr>
        <p:spPr>
          <a:xfrm>
            <a:off x="1510376" y="4608934"/>
            <a:ext cx="2175737" cy="461665"/>
          </a:xfrm>
          <a:prstGeom prst="rect">
            <a:avLst/>
          </a:prstGeom>
          <a:noFill/>
        </p:spPr>
        <p:txBody>
          <a:bodyPr wrap="square" rtlCol="0">
            <a:spAutoFit/>
          </a:bodyPr>
          <a:lstStyle/>
          <a:p>
            <a:pPr algn="ctr"/>
            <a:r>
              <a:rPr lang="zh-CN" altLang="en-US" sz="2400" b="1" dirty="0" smtClean="0">
                <a:solidFill>
                  <a:schemeClr val="accent2"/>
                </a:solidFill>
                <a:latin typeface="+mn-ea"/>
                <a:ea typeface="+mn-ea"/>
              </a:rPr>
              <a:t>这里是标题</a:t>
            </a:r>
            <a:endParaRPr lang="en-US" altLang="zh-CN" sz="2400" b="1" dirty="0" smtClean="0">
              <a:solidFill>
                <a:schemeClr val="accent2"/>
              </a:solidFill>
              <a:latin typeface="+mn-ea"/>
              <a:ea typeface="+mn-ea"/>
            </a:endParaRPr>
          </a:p>
        </p:txBody>
      </p:sp>
      <p:sp>
        <p:nvSpPr>
          <p:cNvPr id="18" name="TextBox 17"/>
          <p:cNvSpPr txBox="1"/>
          <p:nvPr/>
        </p:nvSpPr>
        <p:spPr>
          <a:xfrm>
            <a:off x="1425649" y="5354625"/>
            <a:ext cx="2767681" cy="830997"/>
          </a:xfrm>
          <a:prstGeom prst="rect">
            <a:avLst/>
          </a:prstGeom>
          <a:noFill/>
        </p:spPr>
        <p:txBody>
          <a:bodyPr wrap="square" rtlCol="0">
            <a:spAutoFit/>
          </a:bodyPr>
          <a:lstStyle/>
          <a:p>
            <a:pPr algn="ctr"/>
            <a:r>
              <a:rPr lang="zh-CN" altLang="en-US" sz="1600" dirty="0" smtClean="0">
                <a:solidFill>
                  <a:schemeClr val="accent1"/>
                </a:solidFill>
                <a:latin typeface="+mn-ea"/>
                <a:ea typeface="+mn-ea"/>
              </a:rPr>
              <a:t>这里可以添加主要内容</a:t>
            </a:r>
            <a:r>
              <a:rPr lang="zh-CN" altLang="en-US" sz="1600" dirty="0">
                <a:solidFill>
                  <a:schemeClr val="accent1"/>
                </a:solidFill>
                <a:latin typeface="+mn-ea"/>
                <a:ea typeface="+mn-ea"/>
              </a:rPr>
              <a:t>这里可以添加主要</a:t>
            </a:r>
            <a:r>
              <a:rPr lang="zh-CN" altLang="en-US" sz="1600" dirty="0" smtClean="0">
                <a:solidFill>
                  <a:schemeClr val="accent1"/>
                </a:solidFill>
                <a:latin typeface="+mn-ea"/>
                <a:ea typeface="+mn-ea"/>
              </a:rPr>
              <a:t>内容</a:t>
            </a:r>
            <a:r>
              <a:rPr lang="zh-CN" altLang="en-US" sz="1600" dirty="0">
                <a:solidFill>
                  <a:schemeClr val="accent1"/>
                </a:solidFill>
                <a:latin typeface="+mn-ea"/>
                <a:ea typeface="+mn-ea"/>
              </a:rPr>
              <a:t>这里可以添加</a:t>
            </a:r>
            <a:r>
              <a:rPr lang="zh-CN" altLang="en-US" sz="1600" dirty="0" smtClean="0">
                <a:solidFill>
                  <a:schemeClr val="accent1"/>
                </a:solidFill>
                <a:latin typeface="+mn-ea"/>
                <a:ea typeface="+mn-ea"/>
              </a:rPr>
              <a:t>主要</a:t>
            </a:r>
            <a:endParaRPr lang="zh-CN" altLang="en-US" sz="1600" dirty="0">
              <a:solidFill>
                <a:schemeClr val="accent1"/>
              </a:solidFill>
              <a:latin typeface="+mn-ea"/>
              <a:ea typeface="+mn-ea"/>
            </a:endParaRPr>
          </a:p>
        </p:txBody>
      </p:sp>
      <p:sp>
        <p:nvSpPr>
          <p:cNvPr id="19" name="TextBox 18"/>
          <p:cNvSpPr txBox="1"/>
          <p:nvPr/>
        </p:nvSpPr>
        <p:spPr>
          <a:xfrm>
            <a:off x="5073161" y="4608934"/>
            <a:ext cx="2175737" cy="461665"/>
          </a:xfrm>
          <a:prstGeom prst="rect">
            <a:avLst/>
          </a:prstGeom>
          <a:noFill/>
        </p:spPr>
        <p:txBody>
          <a:bodyPr wrap="square" rtlCol="0">
            <a:spAutoFit/>
          </a:bodyPr>
          <a:lstStyle/>
          <a:p>
            <a:pPr algn="ctr"/>
            <a:r>
              <a:rPr lang="zh-CN" altLang="en-US" sz="2400" b="1" dirty="0" smtClean="0">
                <a:solidFill>
                  <a:schemeClr val="accent2"/>
                </a:solidFill>
                <a:latin typeface="+mn-ea"/>
                <a:ea typeface="+mn-ea"/>
              </a:rPr>
              <a:t>这里是标题</a:t>
            </a:r>
            <a:endParaRPr lang="en-US" altLang="zh-CN" sz="2400" b="1" dirty="0" smtClean="0">
              <a:solidFill>
                <a:schemeClr val="accent2"/>
              </a:solidFill>
              <a:latin typeface="+mn-ea"/>
              <a:ea typeface="+mn-ea"/>
            </a:endParaRPr>
          </a:p>
        </p:txBody>
      </p:sp>
      <p:sp>
        <p:nvSpPr>
          <p:cNvPr id="20" name="TextBox 19"/>
          <p:cNvSpPr txBox="1"/>
          <p:nvPr/>
        </p:nvSpPr>
        <p:spPr>
          <a:xfrm>
            <a:off x="4736407" y="5354625"/>
            <a:ext cx="2767681" cy="830997"/>
          </a:xfrm>
          <a:prstGeom prst="rect">
            <a:avLst/>
          </a:prstGeom>
          <a:noFill/>
        </p:spPr>
        <p:txBody>
          <a:bodyPr wrap="square" rtlCol="0">
            <a:spAutoFit/>
          </a:bodyPr>
          <a:lstStyle/>
          <a:p>
            <a:pPr algn="ctr"/>
            <a:r>
              <a:rPr lang="zh-CN" altLang="en-US" sz="1600" dirty="0" smtClean="0">
                <a:solidFill>
                  <a:schemeClr val="accent1"/>
                </a:solidFill>
                <a:latin typeface="+mn-ea"/>
                <a:ea typeface="+mn-ea"/>
              </a:rPr>
              <a:t>这里可以添加主要内容</a:t>
            </a:r>
            <a:r>
              <a:rPr lang="zh-CN" altLang="en-US" sz="1600" dirty="0">
                <a:solidFill>
                  <a:schemeClr val="accent1"/>
                </a:solidFill>
                <a:latin typeface="+mn-ea"/>
                <a:ea typeface="+mn-ea"/>
              </a:rPr>
              <a:t>这里可以添加主要</a:t>
            </a:r>
            <a:r>
              <a:rPr lang="zh-CN" altLang="en-US" sz="1600" dirty="0" smtClean="0">
                <a:solidFill>
                  <a:schemeClr val="accent1"/>
                </a:solidFill>
                <a:latin typeface="+mn-ea"/>
                <a:ea typeface="+mn-ea"/>
              </a:rPr>
              <a:t>内容</a:t>
            </a:r>
            <a:r>
              <a:rPr lang="zh-CN" altLang="en-US" sz="1600" dirty="0">
                <a:solidFill>
                  <a:schemeClr val="accent1"/>
                </a:solidFill>
                <a:latin typeface="+mn-ea"/>
                <a:ea typeface="+mn-ea"/>
              </a:rPr>
              <a:t>这里可以添加</a:t>
            </a:r>
            <a:r>
              <a:rPr lang="zh-CN" altLang="en-US" sz="1600" dirty="0" smtClean="0">
                <a:solidFill>
                  <a:schemeClr val="accent1"/>
                </a:solidFill>
                <a:latin typeface="+mn-ea"/>
                <a:ea typeface="+mn-ea"/>
              </a:rPr>
              <a:t>主要</a:t>
            </a:r>
            <a:endParaRPr lang="zh-CN" altLang="en-US" sz="1600" dirty="0">
              <a:solidFill>
                <a:schemeClr val="accent1"/>
              </a:solidFill>
              <a:latin typeface="+mn-ea"/>
              <a:ea typeface="+mn-ea"/>
            </a:endParaRPr>
          </a:p>
        </p:txBody>
      </p:sp>
      <p:sp>
        <p:nvSpPr>
          <p:cNvPr id="21" name="TextBox 20"/>
          <p:cNvSpPr txBox="1"/>
          <p:nvPr/>
        </p:nvSpPr>
        <p:spPr>
          <a:xfrm>
            <a:off x="8399685" y="4608934"/>
            <a:ext cx="2175737" cy="461665"/>
          </a:xfrm>
          <a:prstGeom prst="rect">
            <a:avLst/>
          </a:prstGeom>
          <a:noFill/>
        </p:spPr>
        <p:txBody>
          <a:bodyPr wrap="square" rtlCol="0">
            <a:spAutoFit/>
          </a:bodyPr>
          <a:lstStyle/>
          <a:p>
            <a:pPr algn="ctr"/>
            <a:r>
              <a:rPr lang="zh-CN" altLang="en-US" sz="2400" b="1" dirty="0" smtClean="0">
                <a:solidFill>
                  <a:schemeClr val="accent2"/>
                </a:solidFill>
                <a:latin typeface="+mn-ea"/>
                <a:ea typeface="+mn-ea"/>
              </a:rPr>
              <a:t>这里是标题</a:t>
            </a:r>
            <a:endParaRPr lang="en-US" altLang="zh-CN" sz="2400" b="1" dirty="0" smtClean="0">
              <a:solidFill>
                <a:schemeClr val="accent2"/>
              </a:solidFill>
              <a:latin typeface="+mn-ea"/>
              <a:ea typeface="+mn-ea"/>
            </a:endParaRPr>
          </a:p>
        </p:txBody>
      </p:sp>
      <p:sp>
        <p:nvSpPr>
          <p:cNvPr id="22" name="TextBox 21"/>
          <p:cNvSpPr txBox="1"/>
          <p:nvPr/>
        </p:nvSpPr>
        <p:spPr>
          <a:xfrm>
            <a:off x="8062931" y="5354625"/>
            <a:ext cx="2767681" cy="830997"/>
          </a:xfrm>
          <a:prstGeom prst="rect">
            <a:avLst/>
          </a:prstGeom>
          <a:noFill/>
        </p:spPr>
        <p:txBody>
          <a:bodyPr wrap="square" rtlCol="0">
            <a:spAutoFit/>
          </a:bodyPr>
          <a:lstStyle/>
          <a:p>
            <a:pPr algn="ctr"/>
            <a:r>
              <a:rPr lang="zh-CN" altLang="en-US" sz="1600" dirty="0" smtClean="0">
                <a:solidFill>
                  <a:schemeClr val="accent1"/>
                </a:solidFill>
                <a:latin typeface="+mn-ea"/>
                <a:ea typeface="+mn-ea"/>
              </a:rPr>
              <a:t>这里可以添加主要内容</a:t>
            </a:r>
            <a:r>
              <a:rPr lang="zh-CN" altLang="en-US" sz="1600" dirty="0">
                <a:solidFill>
                  <a:schemeClr val="accent1"/>
                </a:solidFill>
                <a:latin typeface="+mn-ea"/>
                <a:ea typeface="+mn-ea"/>
              </a:rPr>
              <a:t>这里可以添加主要</a:t>
            </a:r>
            <a:r>
              <a:rPr lang="zh-CN" altLang="en-US" sz="1600" dirty="0" smtClean="0">
                <a:solidFill>
                  <a:schemeClr val="accent1"/>
                </a:solidFill>
                <a:latin typeface="+mn-ea"/>
                <a:ea typeface="+mn-ea"/>
              </a:rPr>
              <a:t>内容</a:t>
            </a:r>
            <a:r>
              <a:rPr lang="zh-CN" altLang="en-US" sz="1600" dirty="0">
                <a:solidFill>
                  <a:schemeClr val="accent1"/>
                </a:solidFill>
                <a:latin typeface="+mn-ea"/>
                <a:ea typeface="+mn-ea"/>
              </a:rPr>
              <a:t>这里可以添加</a:t>
            </a:r>
            <a:r>
              <a:rPr lang="zh-CN" altLang="en-US" sz="1600" dirty="0" smtClean="0">
                <a:solidFill>
                  <a:schemeClr val="accent1"/>
                </a:solidFill>
                <a:latin typeface="+mn-ea"/>
                <a:ea typeface="+mn-ea"/>
              </a:rPr>
              <a:t>主要</a:t>
            </a:r>
            <a:endParaRPr lang="zh-CN" altLang="en-US" sz="1600" dirty="0">
              <a:solidFill>
                <a:schemeClr val="accent1"/>
              </a:solidFill>
              <a:latin typeface="+mn-ea"/>
              <a:ea typeface="+mn-ea"/>
            </a:endParaRPr>
          </a:p>
        </p:txBody>
      </p:sp>
    </p:spTree>
    <p:extLst>
      <p:ext uri="{BB962C8B-B14F-4D97-AF65-F5344CB8AC3E}">
        <p14:creationId xmlns:p14="http://schemas.microsoft.com/office/powerpoint/2010/main" val="2690469599"/>
      </p:ext>
    </p:extLst>
  </p:cSld>
  <p:clrMapOvr>
    <a:masterClrMapping/>
  </p:clrMapOvr>
  <p:transition spd="slow" advTm="3624">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920"/>
                            </p:stCondLst>
                            <p:childTnLst>
                              <p:par>
                                <p:cTn id="25" presetID="22" presetClass="entr" presetSubtype="1" fill="hold" nodeType="after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animEffect transition="in" filter="wipe(up)">
                                      <p:cBhvr>
                                        <p:cTn id="27" dur="500"/>
                                        <p:tgtEl>
                                          <p:spTgt spid="12">
                                            <p:txEl>
                                              <p:pRg st="0" end="0"/>
                                            </p:txEl>
                                          </p:spTgt>
                                        </p:tgtEl>
                                      </p:cBhvr>
                                    </p:animEffect>
                                  </p:childTnLst>
                                </p:cTn>
                              </p:par>
                            </p:childTnLst>
                          </p:cTn>
                        </p:par>
                        <p:par>
                          <p:cTn id="28" fill="hold">
                            <p:stCondLst>
                              <p:cond delay="1420"/>
                            </p:stCondLst>
                            <p:childTnLst>
                              <p:par>
                                <p:cTn id="29" presetID="16" presetClass="entr" presetSubtype="21"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barn(inVertical)">
                                      <p:cBhvr>
                                        <p:cTn id="31" dur="500"/>
                                        <p:tgtEl>
                                          <p:spTgt spid="16"/>
                                        </p:tgtEl>
                                      </p:cBhvr>
                                    </p:animEffect>
                                  </p:childTnLst>
                                </p:cTn>
                              </p:par>
                            </p:childTnLst>
                          </p:cTn>
                        </p:par>
                        <p:par>
                          <p:cTn id="32" fill="hold">
                            <p:stCondLst>
                              <p:cond delay="1920"/>
                            </p:stCondLst>
                            <p:childTnLst>
                              <p:par>
                                <p:cTn id="33" presetID="12" presetClass="entr" presetSubtype="4"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400"/>
                                        <p:tgtEl>
                                          <p:spTgt spid="13"/>
                                        </p:tgtEl>
                                        <p:attrNameLst>
                                          <p:attrName>ppt_y</p:attrName>
                                        </p:attrNameLst>
                                      </p:cBhvr>
                                      <p:tavLst>
                                        <p:tav tm="0">
                                          <p:val>
                                            <p:strVal val="#ppt_y+#ppt_h*1.125000"/>
                                          </p:val>
                                        </p:tav>
                                        <p:tav tm="100000">
                                          <p:val>
                                            <p:strVal val="#ppt_y"/>
                                          </p:val>
                                        </p:tav>
                                      </p:tavLst>
                                    </p:anim>
                                    <p:animEffect transition="in" filter="wipe(up)">
                                      <p:cBhvr>
                                        <p:cTn id="36" dur="400"/>
                                        <p:tgtEl>
                                          <p:spTgt spid="13"/>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400"/>
                                        <p:tgtEl>
                                          <p:spTgt spid="14"/>
                                        </p:tgtEl>
                                        <p:attrNameLst>
                                          <p:attrName>ppt_y</p:attrName>
                                        </p:attrNameLst>
                                      </p:cBhvr>
                                      <p:tavLst>
                                        <p:tav tm="0">
                                          <p:val>
                                            <p:strVal val="#ppt_y+#ppt_h*1.125000"/>
                                          </p:val>
                                        </p:tav>
                                        <p:tav tm="100000">
                                          <p:val>
                                            <p:strVal val="#ppt_y"/>
                                          </p:val>
                                        </p:tav>
                                      </p:tavLst>
                                    </p:anim>
                                    <p:animEffect transition="in" filter="wipe(up)">
                                      <p:cBhvr>
                                        <p:cTn id="40" dur="400"/>
                                        <p:tgtEl>
                                          <p:spTgt spid="14"/>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400"/>
                                        <p:tgtEl>
                                          <p:spTgt spid="15"/>
                                        </p:tgtEl>
                                        <p:attrNameLst>
                                          <p:attrName>ppt_y</p:attrName>
                                        </p:attrNameLst>
                                      </p:cBhvr>
                                      <p:tavLst>
                                        <p:tav tm="0">
                                          <p:val>
                                            <p:strVal val="#ppt_y+#ppt_h*1.125000"/>
                                          </p:val>
                                        </p:tav>
                                        <p:tav tm="100000">
                                          <p:val>
                                            <p:strVal val="#ppt_y"/>
                                          </p:val>
                                        </p:tav>
                                      </p:tavLst>
                                    </p:anim>
                                    <p:animEffect transition="in" filter="wipe(up)">
                                      <p:cBhvr>
                                        <p:cTn id="44" dur="400"/>
                                        <p:tgtEl>
                                          <p:spTgt spid="15"/>
                                        </p:tgtEl>
                                      </p:cBhvr>
                                    </p:animEffect>
                                  </p:childTnLst>
                                </p:cTn>
                              </p:par>
                              <p:par>
                                <p:cTn id="45" presetID="2" presetClass="entr" presetSubtype="6"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fill="hold"/>
                                        <p:tgtEl>
                                          <p:spTgt spid="17"/>
                                        </p:tgtEl>
                                        <p:attrNameLst>
                                          <p:attrName>ppt_x</p:attrName>
                                        </p:attrNameLst>
                                      </p:cBhvr>
                                      <p:tavLst>
                                        <p:tav tm="0">
                                          <p:val>
                                            <p:strVal val="1+#ppt_w/2"/>
                                          </p:val>
                                        </p:tav>
                                        <p:tav tm="100000">
                                          <p:val>
                                            <p:strVal val="#ppt_x"/>
                                          </p:val>
                                        </p:tav>
                                      </p:tavLst>
                                    </p:anim>
                                    <p:anim calcmode="lin" valueType="num">
                                      <p:cBhvr additive="base">
                                        <p:cTn id="48" dur="500" fill="hold"/>
                                        <p:tgtEl>
                                          <p:spTgt spid="17"/>
                                        </p:tgtEl>
                                        <p:attrNameLst>
                                          <p:attrName>ppt_y</p:attrName>
                                        </p:attrNameLst>
                                      </p:cBhvr>
                                      <p:tavLst>
                                        <p:tav tm="0">
                                          <p:val>
                                            <p:strVal val="1+#ppt_h/2"/>
                                          </p:val>
                                        </p:tav>
                                        <p:tav tm="100000">
                                          <p:val>
                                            <p:strVal val="#ppt_y"/>
                                          </p:val>
                                        </p:tav>
                                      </p:tavLst>
                                    </p:anim>
                                  </p:childTnLst>
                                </p:cTn>
                              </p:par>
                              <p:par>
                                <p:cTn id="49" presetID="2" presetClass="entr" presetSubtype="6"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fill="hold"/>
                                        <p:tgtEl>
                                          <p:spTgt spid="19"/>
                                        </p:tgtEl>
                                        <p:attrNameLst>
                                          <p:attrName>ppt_x</p:attrName>
                                        </p:attrNameLst>
                                      </p:cBhvr>
                                      <p:tavLst>
                                        <p:tav tm="0">
                                          <p:val>
                                            <p:strVal val="1+#ppt_w/2"/>
                                          </p:val>
                                        </p:tav>
                                        <p:tav tm="100000">
                                          <p:val>
                                            <p:strVal val="#ppt_x"/>
                                          </p:val>
                                        </p:tav>
                                      </p:tavLst>
                                    </p:anim>
                                    <p:anim calcmode="lin" valueType="num">
                                      <p:cBhvr additive="base">
                                        <p:cTn id="52" dur="500" fill="hold"/>
                                        <p:tgtEl>
                                          <p:spTgt spid="19"/>
                                        </p:tgtEl>
                                        <p:attrNameLst>
                                          <p:attrName>ppt_y</p:attrName>
                                        </p:attrNameLst>
                                      </p:cBhvr>
                                      <p:tavLst>
                                        <p:tav tm="0">
                                          <p:val>
                                            <p:strVal val="1+#ppt_h/2"/>
                                          </p:val>
                                        </p:tav>
                                        <p:tav tm="100000">
                                          <p:val>
                                            <p:strVal val="#ppt_y"/>
                                          </p:val>
                                        </p:tav>
                                      </p:tavLst>
                                    </p:anim>
                                  </p:childTnLst>
                                </p:cTn>
                              </p:par>
                              <p:par>
                                <p:cTn id="53" presetID="2" presetClass="entr" presetSubtype="6"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fill="hold"/>
                                        <p:tgtEl>
                                          <p:spTgt spid="21"/>
                                        </p:tgtEl>
                                        <p:attrNameLst>
                                          <p:attrName>ppt_x</p:attrName>
                                        </p:attrNameLst>
                                      </p:cBhvr>
                                      <p:tavLst>
                                        <p:tav tm="0">
                                          <p:val>
                                            <p:strVal val="1+#ppt_w/2"/>
                                          </p:val>
                                        </p:tav>
                                        <p:tav tm="100000">
                                          <p:val>
                                            <p:strVal val="#ppt_x"/>
                                          </p:val>
                                        </p:tav>
                                      </p:tavLst>
                                    </p:anim>
                                    <p:anim calcmode="lin" valueType="num">
                                      <p:cBhvr additive="base">
                                        <p:cTn id="56" dur="500" fill="hold"/>
                                        <p:tgtEl>
                                          <p:spTgt spid="21"/>
                                        </p:tgtEl>
                                        <p:attrNameLst>
                                          <p:attrName>ppt_y</p:attrName>
                                        </p:attrNameLst>
                                      </p:cBhvr>
                                      <p:tavLst>
                                        <p:tav tm="0">
                                          <p:val>
                                            <p:strVal val="1+#ppt_h/2"/>
                                          </p:val>
                                        </p:tav>
                                        <p:tav tm="100000">
                                          <p:val>
                                            <p:strVal val="#ppt_y"/>
                                          </p:val>
                                        </p:tav>
                                      </p:tavLst>
                                    </p:anim>
                                  </p:childTnLst>
                                </p:cTn>
                              </p:par>
                            </p:childTnLst>
                          </p:cTn>
                        </p:par>
                        <p:par>
                          <p:cTn id="57" fill="hold">
                            <p:stCondLst>
                              <p:cond delay="2420"/>
                            </p:stCondLst>
                            <p:childTnLst>
                              <p:par>
                                <p:cTn id="58" presetID="22" presetClass="entr" presetSubtype="1"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up)">
                                      <p:cBhvr>
                                        <p:cTn id="60" dur="500"/>
                                        <p:tgtEl>
                                          <p:spTgt spid="18"/>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up)">
                                      <p:cBhvr>
                                        <p:cTn id="63" dur="500"/>
                                        <p:tgtEl>
                                          <p:spTgt spid="20"/>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wipe(up)">
                                      <p:cBhvr>
                                        <p:cTn id="6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13" grpId="0" animBg="1"/>
      <p:bldP spid="14" grpId="0" animBg="1"/>
      <p:bldP spid="15" grpId="0" animBg="1"/>
      <p:bldP spid="16" grpId="0" animBg="1"/>
      <p:bldP spid="17" grpId="0"/>
      <p:bldP spid="18" grpId="0"/>
      <p:bldP spid="19" grpId="0"/>
      <p:bldP spid="20" grpId="0"/>
      <p:bldP spid="21"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3000" b="-3000"/>
          </a:stretch>
        </a:blipFill>
        <a:effectLst/>
      </p:bgPr>
    </p:bg>
    <p:spTree>
      <p:nvGrpSpPr>
        <p:cNvPr id="1" name=""/>
        <p:cNvGrpSpPr/>
        <p:nvPr/>
      </p:nvGrpSpPr>
      <p:grpSpPr>
        <a:xfrm>
          <a:off x="0" y="0"/>
          <a:ext cx="0" cy="0"/>
          <a:chOff x="0" y="0"/>
          <a:chExt cx="0" cy="0"/>
        </a:xfrm>
      </p:grpSpPr>
      <p:sp>
        <p:nvSpPr>
          <p:cNvPr id="5" name="Rectangle 5"/>
          <p:cNvSpPr>
            <a:spLocks noChangeArrowheads="1"/>
          </p:cNvSpPr>
          <p:nvPr/>
        </p:nvSpPr>
        <p:spPr bwMode="auto">
          <a:xfrm>
            <a:off x="-1" y="2164257"/>
            <a:ext cx="2786013" cy="2529486"/>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Oval 9"/>
          <p:cNvSpPr>
            <a:spLocks noChangeArrowheads="1"/>
          </p:cNvSpPr>
          <p:nvPr/>
        </p:nvSpPr>
        <p:spPr bwMode="auto">
          <a:xfrm>
            <a:off x="821253" y="2924944"/>
            <a:ext cx="1100664" cy="1108514"/>
          </a:xfrm>
          <a:prstGeom prst="ellipse">
            <a:avLst/>
          </a:prstGeom>
          <a:solidFill>
            <a:srgbClr val="FFFFFF"/>
          </a:solidFill>
          <a:ln w="1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3" name="TextBox 42"/>
          <p:cNvSpPr txBox="1"/>
          <p:nvPr/>
        </p:nvSpPr>
        <p:spPr>
          <a:xfrm>
            <a:off x="3224240" y="3576598"/>
            <a:ext cx="6690565" cy="1138773"/>
          </a:xfrm>
          <a:prstGeom prst="rect">
            <a:avLst/>
          </a:prstGeom>
          <a:noFill/>
        </p:spPr>
        <p:txBody>
          <a:bodyPr wrap="square" rtlCol="0">
            <a:spAutoFit/>
          </a:bodyPr>
          <a:lstStyle>
            <a:defPPr>
              <a:defRPr lang="zh-CN"/>
            </a:defPPr>
            <a:lvl1pPr>
              <a:defRPr sz="6800" b="1">
                <a:solidFill>
                  <a:schemeClr val="accent1"/>
                </a:solidFill>
                <a:latin typeface="+mj-ea"/>
                <a:ea typeface="+mj-ea"/>
              </a:defRPr>
            </a:lvl1pPr>
          </a:lstStyle>
          <a:p>
            <a:r>
              <a:rPr lang="zh-CN" altLang="en-US" dirty="0" smtClean="0"/>
              <a:t>自我评价</a:t>
            </a:r>
            <a:endParaRPr lang="zh-CN" altLang="en-US" dirty="0"/>
          </a:p>
        </p:txBody>
      </p:sp>
      <p:sp>
        <p:nvSpPr>
          <p:cNvPr id="44" name="TextBox 43"/>
          <p:cNvSpPr txBox="1"/>
          <p:nvPr/>
        </p:nvSpPr>
        <p:spPr>
          <a:xfrm>
            <a:off x="3265864" y="2780314"/>
            <a:ext cx="1595958" cy="646331"/>
          </a:xfrm>
          <a:prstGeom prst="rect">
            <a:avLst/>
          </a:prstGeom>
          <a:noFill/>
        </p:spPr>
        <p:txBody>
          <a:bodyPr wrap="square" rtlCol="0">
            <a:spAutoFit/>
          </a:bodyPr>
          <a:lstStyle/>
          <a:p>
            <a:r>
              <a:rPr lang="en-US" altLang="zh-CN" sz="3600" dirty="0" smtClean="0">
                <a:solidFill>
                  <a:schemeClr val="accent1"/>
                </a:solidFill>
                <a:latin typeface="+mn-ea"/>
                <a:ea typeface="+mn-ea"/>
              </a:rPr>
              <a:t>Part 2</a:t>
            </a:r>
            <a:endParaRPr lang="zh-CN" altLang="en-US" sz="3600" dirty="0">
              <a:solidFill>
                <a:schemeClr val="accent1"/>
              </a:solidFill>
              <a:latin typeface="+mn-ea"/>
              <a:ea typeface="+mn-ea"/>
            </a:endParaRPr>
          </a:p>
        </p:txBody>
      </p:sp>
      <p:sp>
        <p:nvSpPr>
          <p:cNvPr id="9" name="Freeform 9"/>
          <p:cNvSpPr>
            <a:spLocks noEditPoints="1"/>
          </p:cNvSpPr>
          <p:nvPr/>
        </p:nvSpPr>
        <p:spPr bwMode="auto">
          <a:xfrm>
            <a:off x="1099502" y="3092751"/>
            <a:ext cx="681199" cy="772899"/>
          </a:xfrm>
          <a:custGeom>
            <a:avLst/>
            <a:gdLst>
              <a:gd name="T0" fmla="*/ 402 w 630"/>
              <a:gd name="T1" fmla="*/ 89 h 711"/>
              <a:gd name="T2" fmla="*/ 313 w 630"/>
              <a:gd name="T3" fmla="*/ 178 h 711"/>
              <a:gd name="T4" fmla="*/ 223 w 630"/>
              <a:gd name="T5" fmla="*/ 178 h 711"/>
              <a:gd name="T6" fmla="*/ 134 w 630"/>
              <a:gd name="T7" fmla="*/ 89 h 711"/>
              <a:gd name="T8" fmla="*/ 223 w 630"/>
              <a:gd name="T9" fmla="*/ 0 h 711"/>
              <a:gd name="T10" fmla="*/ 313 w 630"/>
              <a:gd name="T11" fmla="*/ 0 h 711"/>
              <a:gd name="T12" fmla="*/ 402 w 630"/>
              <a:gd name="T13" fmla="*/ 89 h 711"/>
              <a:gd name="T14" fmla="*/ 445 w 630"/>
              <a:gd name="T15" fmla="*/ 89 h 711"/>
              <a:gd name="T16" fmla="*/ 446 w 630"/>
              <a:gd name="T17" fmla="*/ 109 h 711"/>
              <a:gd name="T18" fmla="*/ 335 w 630"/>
              <a:gd name="T19" fmla="*/ 221 h 711"/>
              <a:gd name="T20" fmla="*/ 201 w 630"/>
              <a:gd name="T21" fmla="*/ 221 h 711"/>
              <a:gd name="T22" fmla="*/ 90 w 630"/>
              <a:gd name="T23" fmla="*/ 109 h 711"/>
              <a:gd name="T24" fmla="*/ 92 w 630"/>
              <a:gd name="T25" fmla="*/ 89 h 711"/>
              <a:gd name="T26" fmla="*/ 0 w 630"/>
              <a:gd name="T27" fmla="*/ 198 h 711"/>
              <a:gd name="T28" fmla="*/ 0 w 630"/>
              <a:gd name="T29" fmla="*/ 600 h 711"/>
              <a:gd name="T30" fmla="*/ 112 w 630"/>
              <a:gd name="T31" fmla="*/ 711 h 711"/>
              <a:gd name="T32" fmla="*/ 409 w 630"/>
              <a:gd name="T33" fmla="*/ 711 h 711"/>
              <a:gd name="T34" fmla="*/ 288 w 630"/>
              <a:gd name="T35" fmla="*/ 528 h 711"/>
              <a:gd name="T36" fmla="*/ 487 w 630"/>
              <a:gd name="T37" fmla="*/ 328 h 711"/>
              <a:gd name="T38" fmla="*/ 536 w 630"/>
              <a:gd name="T39" fmla="*/ 335 h 711"/>
              <a:gd name="T40" fmla="*/ 536 w 630"/>
              <a:gd name="T41" fmla="*/ 198 h 711"/>
              <a:gd name="T42" fmla="*/ 445 w 630"/>
              <a:gd name="T43" fmla="*/ 89 h 711"/>
              <a:gd name="T44" fmla="*/ 251 w 630"/>
              <a:gd name="T45" fmla="*/ 446 h 711"/>
              <a:gd name="T46" fmla="*/ 251 w 630"/>
              <a:gd name="T47" fmla="*/ 446 h 711"/>
              <a:gd name="T48" fmla="*/ 112 w 630"/>
              <a:gd name="T49" fmla="*/ 446 h 711"/>
              <a:gd name="T50" fmla="*/ 90 w 630"/>
              <a:gd name="T51" fmla="*/ 423 h 711"/>
              <a:gd name="T52" fmla="*/ 112 w 630"/>
              <a:gd name="T53" fmla="*/ 401 h 711"/>
              <a:gd name="T54" fmla="*/ 251 w 630"/>
              <a:gd name="T55" fmla="*/ 401 h 711"/>
              <a:gd name="T56" fmla="*/ 274 w 630"/>
              <a:gd name="T57" fmla="*/ 423 h 711"/>
              <a:gd name="T58" fmla="*/ 251 w 630"/>
              <a:gd name="T59" fmla="*/ 446 h 711"/>
              <a:gd name="T60" fmla="*/ 296 w 630"/>
              <a:gd name="T61" fmla="*/ 356 h 711"/>
              <a:gd name="T62" fmla="*/ 296 w 630"/>
              <a:gd name="T63" fmla="*/ 356 h 711"/>
              <a:gd name="T64" fmla="*/ 112 w 630"/>
              <a:gd name="T65" fmla="*/ 356 h 711"/>
              <a:gd name="T66" fmla="*/ 90 w 630"/>
              <a:gd name="T67" fmla="*/ 334 h 711"/>
              <a:gd name="T68" fmla="*/ 112 w 630"/>
              <a:gd name="T69" fmla="*/ 312 h 711"/>
              <a:gd name="T70" fmla="*/ 296 w 630"/>
              <a:gd name="T71" fmla="*/ 312 h 711"/>
              <a:gd name="T72" fmla="*/ 318 w 630"/>
              <a:gd name="T73" fmla="*/ 334 h 711"/>
              <a:gd name="T74" fmla="*/ 296 w 630"/>
              <a:gd name="T75" fmla="*/ 356 h 711"/>
              <a:gd name="T76" fmla="*/ 524 w 630"/>
              <a:gd name="T77" fmla="*/ 390 h 711"/>
              <a:gd name="T78" fmla="*/ 488 w 630"/>
              <a:gd name="T79" fmla="*/ 385 h 711"/>
              <a:gd name="T80" fmla="*/ 346 w 630"/>
              <a:gd name="T81" fmla="*/ 527 h 711"/>
              <a:gd name="T82" fmla="*/ 458 w 630"/>
              <a:gd name="T83" fmla="*/ 666 h 711"/>
              <a:gd name="T84" fmla="*/ 488 w 630"/>
              <a:gd name="T85" fmla="*/ 669 h 711"/>
              <a:gd name="T86" fmla="*/ 630 w 630"/>
              <a:gd name="T87" fmla="*/ 527 h 711"/>
              <a:gd name="T88" fmla="*/ 524 w 630"/>
              <a:gd name="T89" fmla="*/ 390 h 711"/>
              <a:gd name="T90" fmla="*/ 569 w 630"/>
              <a:gd name="T91" fmla="*/ 507 h 711"/>
              <a:gd name="T92" fmla="*/ 569 w 630"/>
              <a:gd name="T93" fmla="*/ 507 h 711"/>
              <a:gd name="T94" fmla="*/ 524 w 630"/>
              <a:gd name="T95" fmla="*/ 552 h 711"/>
              <a:gd name="T96" fmla="*/ 488 w 630"/>
              <a:gd name="T97" fmla="*/ 588 h 711"/>
              <a:gd name="T98" fmla="*/ 448 w 630"/>
              <a:gd name="T99" fmla="*/ 588 h 711"/>
              <a:gd name="T100" fmla="*/ 408 w 630"/>
              <a:gd name="T101" fmla="*/ 547 h 711"/>
              <a:gd name="T102" fmla="*/ 408 w 630"/>
              <a:gd name="T103" fmla="*/ 507 h 711"/>
              <a:gd name="T104" fmla="*/ 448 w 630"/>
              <a:gd name="T105" fmla="*/ 507 h 711"/>
              <a:gd name="T106" fmla="*/ 468 w 630"/>
              <a:gd name="T107" fmla="*/ 527 h 711"/>
              <a:gd name="T108" fmla="*/ 524 w 630"/>
              <a:gd name="T109" fmla="*/ 472 h 711"/>
              <a:gd name="T110" fmla="*/ 528 w 630"/>
              <a:gd name="T111" fmla="*/ 467 h 711"/>
              <a:gd name="T112" fmla="*/ 569 w 630"/>
              <a:gd name="T113" fmla="*/ 467 h 711"/>
              <a:gd name="T114" fmla="*/ 569 w 630"/>
              <a:gd name="T115" fmla="*/ 507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0" h="711">
                <a:moveTo>
                  <a:pt x="402" y="89"/>
                </a:moveTo>
                <a:cubicBezTo>
                  <a:pt x="402" y="138"/>
                  <a:pt x="362" y="178"/>
                  <a:pt x="313" y="178"/>
                </a:cubicBezTo>
                <a:lnTo>
                  <a:pt x="223" y="178"/>
                </a:lnTo>
                <a:cubicBezTo>
                  <a:pt x="174" y="178"/>
                  <a:pt x="134" y="138"/>
                  <a:pt x="134" y="89"/>
                </a:cubicBezTo>
                <a:cubicBezTo>
                  <a:pt x="134" y="39"/>
                  <a:pt x="174" y="0"/>
                  <a:pt x="223" y="0"/>
                </a:cubicBezTo>
                <a:lnTo>
                  <a:pt x="313" y="0"/>
                </a:lnTo>
                <a:cubicBezTo>
                  <a:pt x="362" y="0"/>
                  <a:pt x="402" y="39"/>
                  <a:pt x="402" y="89"/>
                </a:cubicBezTo>
                <a:close/>
                <a:moveTo>
                  <a:pt x="445" y="89"/>
                </a:moveTo>
                <a:cubicBezTo>
                  <a:pt x="446" y="95"/>
                  <a:pt x="446" y="102"/>
                  <a:pt x="446" y="109"/>
                </a:cubicBezTo>
                <a:cubicBezTo>
                  <a:pt x="446" y="171"/>
                  <a:pt x="397" y="221"/>
                  <a:pt x="335" y="221"/>
                </a:cubicBezTo>
                <a:lnTo>
                  <a:pt x="201" y="221"/>
                </a:lnTo>
                <a:cubicBezTo>
                  <a:pt x="140" y="221"/>
                  <a:pt x="90" y="171"/>
                  <a:pt x="90" y="109"/>
                </a:cubicBezTo>
                <a:cubicBezTo>
                  <a:pt x="90" y="102"/>
                  <a:pt x="90" y="95"/>
                  <a:pt x="92" y="89"/>
                </a:cubicBezTo>
                <a:cubicBezTo>
                  <a:pt x="40" y="98"/>
                  <a:pt x="0" y="144"/>
                  <a:pt x="0" y="198"/>
                </a:cubicBezTo>
                <a:lnTo>
                  <a:pt x="0" y="600"/>
                </a:lnTo>
                <a:cubicBezTo>
                  <a:pt x="0" y="661"/>
                  <a:pt x="50" y="711"/>
                  <a:pt x="112" y="711"/>
                </a:cubicBezTo>
                <a:lnTo>
                  <a:pt x="409" y="711"/>
                </a:lnTo>
                <a:cubicBezTo>
                  <a:pt x="338" y="681"/>
                  <a:pt x="288" y="610"/>
                  <a:pt x="288" y="528"/>
                </a:cubicBezTo>
                <a:cubicBezTo>
                  <a:pt x="288" y="418"/>
                  <a:pt x="377" y="328"/>
                  <a:pt x="487" y="328"/>
                </a:cubicBezTo>
                <a:cubicBezTo>
                  <a:pt x="504" y="328"/>
                  <a:pt x="520" y="331"/>
                  <a:pt x="536" y="335"/>
                </a:cubicBezTo>
                <a:lnTo>
                  <a:pt x="536" y="198"/>
                </a:lnTo>
                <a:cubicBezTo>
                  <a:pt x="536" y="144"/>
                  <a:pt x="496" y="98"/>
                  <a:pt x="445" y="89"/>
                </a:cubicBezTo>
                <a:close/>
                <a:moveTo>
                  <a:pt x="251" y="446"/>
                </a:moveTo>
                <a:lnTo>
                  <a:pt x="251" y="446"/>
                </a:lnTo>
                <a:lnTo>
                  <a:pt x="112" y="446"/>
                </a:lnTo>
                <a:cubicBezTo>
                  <a:pt x="100" y="446"/>
                  <a:pt x="90" y="436"/>
                  <a:pt x="90" y="423"/>
                </a:cubicBezTo>
                <a:cubicBezTo>
                  <a:pt x="90" y="411"/>
                  <a:pt x="100" y="401"/>
                  <a:pt x="112" y="401"/>
                </a:cubicBezTo>
                <a:lnTo>
                  <a:pt x="251" y="401"/>
                </a:lnTo>
                <a:cubicBezTo>
                  <a:pt x="264" y="401"/>
                  <a:pt x="274" y="411"/>
                  <a:pt x="274" y="423"/>
                </a:cubicBezTo>
                <a:cubicBezTo>
                  <a:pt x="274" y="436"/>
                  <a:pt x="264" y="446"/>
                  <a:pt x="251" y="446"/>
                </a:cubicBezTo>
                <a:close/>
                <a:moveTo>
                  <a:pt x="296" y="356"/>
                </a:moveTo>
                <a:lnTo>
                  <a:pt x="296" y="356"/>
                </a:lnTo>
                <a:lnTo>
                  <a:pt x="112" y="356"/>
                </a:lnTo>
                <a:cubicBezTo>
                  <a:pt x="100" y="356"/>
                  <a:pt x="90" y="346"/>
                  <a:pt x="90" y="334"/>
                </a:cubicBezTo>
                <a:cubicBezTo>
                  <a:pt x="90" y="322"/>
                  <a:pt x="100" y="312"/>
                  <a:pt x="112" y="312"/>
                </a:cubicBezTo>
                <a:lnTo>
                  <a:pt x="296" y="312"/>
                </a:lnTo>
                <a:cubicBezTo>
                  <a:pt x="308" y="312"/>
                  <a:pt x="318" y="322"/>
                  <a:pt x="318" y="334"/>
                </a:cubicBezTo>
                <a:cubicBezTo>
                  <a:pt x="318" y="346"/>
                  <a:pt x="308" y="356"/>
                  <a:pt x="296" y="356"/>
                </a:cubicBezTo>
                <a:close/>
                <a:moveTo>
                  <a:pt x="524" y="390"/>
                </a:moveTo>
                <a:cubicBezTo>
                  <a:pt x="512" y="387"/>
                  <a:pt x="501" y="385"/>
                  <a:pt x="488" y="385"/>
                </a:cubicBezTo>
                <a:cubicBezTo>
                  <a:pt x="410" y="385"/>
                  <a:pt x="346" y="449"/>
                  <a:pt x="346" y="527"/>
                </a:cubicBezTo>
                <a:cubicBezTo>
                  <a:pt x="346" y="596"/>
                  <a:pt x="394" y="652"/>
                  <a:pt x="458" y="666"/>
                </a:cubicBezTo>
                <a:cubicBezTo>
                  <a:pt x="468" y="668"/>
                  <a:pt x="478" y="669"/>
                  <a:pt x="488" y="669"/>
                </a:cubicBezTo>
                <a:cubicBezTo>
                  <a:pt x="567" y="669"/>
                  <a:pt x="630" y="606"/>
                  <a:pt x="630" y="527"/>
                </a:cubicBezTo>
                <a:cubicBezTo>
                  <a:pt x="630" y="461"/>
                  <a:pt x="585" y="405"/>
                  <a:pt x="524" y="390"/>
                </a:cubicBezTo>
                <a:close/>
                <a:moveTo>
                  <a:pt x="569" y="507"/>
                </a:moveTo>
                <a:lnTo>
                  <a:pt x="569" y="507"/>
                </a:lnTo>
                <a:lnTo>
                  <a:pt x="524" y="552"/>
                </a:lnTo>
                <a:lnTo>
                  <a:pt x="488" y="588"/>
                </a:lnTo>
                <a:cubicBezTo>
                  <a:pt x="477" y="599"/>
                  <a:pt x="459" y="599"/>
                  <a:pt x="448" y="588"/>
                </a:cubicBezTo>
                <a:lnTo>
                  <a:pt x="408" y="547"/>
                </a:lnTo>
                <a:cubicBezTo>
                  <a:pt x="397" y="536"/>
                  <a:pt x="397" y="518"/>
                  <a:pt x="408" y="507"/>
                </a:cubicBezTo>
                <a:cubicBezTo>
                  <a:pt x="419" y="496"/>
                  <a:pt x="437" y="496"/>
                  <a:pt x="448" y="507"/>
                </a:cubicBezTo>
                <a:lnTo>
                  <a:pt x="468" y="527"/>
                </a:lnTo>
                <a:lnTo>
                  <a:pt x="524" y="472"/>
                </a:lnTo>
                <a:lnTo>
                  <a:pt x="528" y="467"/>
                </a:lnTo>
                <a:cubicBezTo>
                  <a:pt x="540" y="456"/>
                  <a:pt x="558" y="456"/>
                  <a:pt x="569" y="467"/>
                </a:cubicBezTo>
                <a:cubicBezTo>
                  <a:pt x="580" y="478"/>
                  <a:pt x="580" y="496"/>
                  <a:pt x="569" y="507"/>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4258615447"/>
      </p:ext>
    </p:extLst>
  </p:cSld>
  <p:clrMapOvr>
    <a:masterClrMapping/>
  </p:clrMapOvr>
  <p:transition spd="slow" advTm="4272">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Effect transition="in" filter="fade">
                                      <p:cBhvr>
                                        <p:cTn id="13" dur="500"/>
                                        <p:tgtEl>
                                          <p:spTgt spid="13"/>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 calcmode="lin" valueType="num">
                                      <p:cBhvr>
                                        <p:cTn id="19" dur="500" fill="hold"/>
                                        <p:tgtEl>
                                          <p:spTgt spid="9"/>
                                        </p:tgtEl>
                                        <p:attrNameLst>
                                          <p:attrName>style.rotation</p:attrName>
                                        </p:attrNameLst>
                                      </p:cBhvr>
                                      <p:tavLst>
                                        <p:tav tm="0">
                                          <p:val>
                                            <p:fltVal val="90"/>
                                          </p:val>
                                        </p:tav>
                                        <p:tav tm="100000">
                                          <p:val>
                                            <p:fltVal val="0"/>
                                          </p:val>
                                        </p:tav>
                                      </p:tavLst>
                                    </p:anim>
                                    <p:animEffect transition="in" filter="fade">
                                      <p:cBhvr>
                                        <p:cTn id="20" dur="500"/>
                                        <p:tgtEl>
                                          <p:spTgt spid="9"/>
                                        </p:tgtEl>
                                      </p:cBhvr>
                                    </p:animEffect>
                                  </p:childTnLst>
                                </p:cTn>
                              </p:par>
                              <p:par>
                                <p:cTn id="21" presetID="8" presetClass="emph" presetSubtype="0" fill="hold" grpId="1" nodeType="withEffect">
                                  <p:stCondLst>
                                    <p:cond delay="0"/>
                                  </p:stCondLst>
                                  <p:childTnLst>
                                    <p:animRot by="21600000">
                                      <p:cBhvr>
                                        <p:cTn id="22" dur="500" fill="hold"/>
                                        <p:tgtEl>
                                          <p:spTgt spid="9"/>
                                        </p:tgtEl>
                                        <p:attrNameLst>
                                          <p:attrName>r</p:attrName>
                                        </p:attrNameLst>
                                      </p:cBhvr>
                                    </p:animRot>
                                  </p:childTnLst>
                                </p:cTn>
                              </p:par>
                            </p:childTnLst>
                          </p:cTn>
                        </p:par>
                        <p:par>
                          <p:cTn id="23" fill="hold">
                            <p:stCondLst>
                              <p:cond delay="1500"/>
                            </p:stCondLst>
                            <p:childTnLst>
                              <p:par>
                                <p:cTn id="24" presetID="31" presetClass="entr" presetSubtype="0" fill="hold" grpId="0" nodeType="afterEffect">
                                  <p:stCondLst>
                                    <p:cond delay="0"/>
                                  </p:stCondLst>
                                  <p:childTnLst>
                                    <p:set>
                                      <p:cBhvr>
                                        <p:cTn id="25" dur="1" fill="hold">
                                          <p:stCondLst>
                                            <p:cond delay="0"/>
                                          </p:stCondLst>
                                        </p:cTn>
                                        <p:tgtEl>
                                          <p:spTgt spid="44"/>
                                        </p:tgtEl>
                                        <p:attrNameLst>
                                          <p:attrName>style.visibility</p:attrName>
                                        </p:attrNameLst>
                                      </p:cBhvr>
                                      <p:to>
                                        <p:strVal val="visible"/>
                                      </p:to>
                                    </p:set>
                                    <p:anim calcmode="lin" valueType="num">
                                      <p:cBhvr>
                                        <p:cTn id="26" dur="400" fill="hold"/>
                                        <p:tgtEl>
                                          <p:spTgt spid="44"/>
                                        </p:tgtEl>
                                        <p:attrNameLst>
                                          <p:attrName>ppt_w</p:attrName>
                                        </p:attrNameLst>
                                      </p:cBhvr>
                                      <p:tavLst>
                                        <p:tav tm="0">
                                          <p:val>
                                            <p:fltVal val="0"/>
                                          </p:val>
                                        </p:tav>
                                        <p:tav tm="100000">
                                          <p:val>
                                            <p:strVal val="#ppt_w"/>
                                          </p:val>
                                        </p:tav>
                                      </p:tavLst>
                                    </p:anim>
                                    <p:anim calcmode="lin" valueType="num">
                                      <p:cBhvr>
                                        <p:cTn id="27" dur="400" fill="hold"/>
                                        <p:tgtEl>
                                          <p:spTgt spid="44"/>
                                        </p:tgtEl>
                                        <p:attrNameLst>
                                          <p:attrName>ppt_h</p:attrName>
                                        </p:attrNameLst>
                                      </p:cBhvr>
                                      <p:tavLst>
                                        <p:tav tm="0">
                                          <p:val>
                                            <p:fltVal val="0"/>
                                          </p:val>
                                        </p:tav>
                                        <p:tav tm="100000">
                                          <p:val>
                                            <p:strVal val="#ppt_h"/>
                                          </p:val>
                                        </p:tav>
                                      </p:tavLst>
                                    </p:anim>
                                    <p:anim calcmode="lin" valueType="num">
                                      <p:cBhvr>
                                        <p:cTn id="28" dur="400" fill="hold"/>
                                        <p:tgtEl>
                                          <p:spTgt spid="44"/>
                                        </p:tgtEl>
                                        <p:attrNameLst>
                                          <p:attrName>style.rotation</p:attrName>
                                        </p:attrNameLst>
                                      </p:cBhvr>
                                      <p:tavLst>
                                        <p:tav tm="0">
                                          <p:val>
                                            <p:fltVal val="90"/>
                                          </p:val>
                                        </p:tav>
                                        <p:tav tm="100000">
                                          <p:val>
                                            <p:fltVal val="0"/>
                                          </p:val>
                                        </p:tav>
                                      </p:tavLst>
                                    </p:anim>
                                    <p:animEffect transition="in" filter="fade">
                                      <p:cBhvr>
                                        <p:cTn id="29" dur="400"/>
                                        <p:tgtEl>
                                          <p:spTgt spid="44"/>
                                        </p:tgtEl>
                                      </p:cBhvr>
                                    </p:animEffect>
                                  </p:childTnLst>
                                </p:cTn>
                              </p:par>
                            </p:childTnLst>
                          </p:cTn>
                        </p:par>
                        <p:par>
                          <p:cTn id="30" fill="hold">
                            <p:stCondLst>
                              <p:cond delay="19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43"/>
                                        </p:tgtEl>
                                        <p:attrNameLst>
                                          <p:attrName>style.visibility</p:attrName>
                                        </p:attrNameLst>
                                      </p:cBhvr>
                                      <p:to>
                                        <p:strVal val="visible"/>
                                      </p:to>
                                    </p:set>
                                    <p:anim by="(-#ppt_w*2)" calcmode="lin" valueType="num">
                                      <p:cBhvr rctx="PPT">
                                        <p:cTn id="33" dur="250" autoRev="1" fill="hold">
                                          <p:stCondLst>
                                            <p:cond delay="0"/>
                                          </p:stCondLst>
                                        </p:cTn>
                                        <p:tgtEl>
                                          <p:spTgt spid="43"/>
                                        </p:tgtEl>
                                        <p:attrNameLst>
                                          <p:attrName>ppt_w</p:attrName>
                                        </p:attrNameLst>
                                      </p:cBhvr>
                                    </p:anim>
                                    <p:anim by="(#ppt_w*0.50)" calcmode="lin" valueType="num">
                                      <p:cBhvr>
                                        <p:cTn id="34" dur="250" decel="50000" autoRev="1" fill="hold">
                                          <p:stCondLst>
                                            <p:cond delay="0"/>
                                          </p:stCondLst>
                                        </p:cTn>
                                        <p:tgtEl>
                                          <p:spTgt spid="43"/>
                                        </p:tgtEl>
                                        <p:attrNameLst>
                                          <p:attrName>ppt_x</p:attrName>
                                        </p:attrNameLst>
                                      </p:cBhvr>
                                    </p:anim>
                                    <p:anim from="(-#ppt_h/2)" to="(#ppt_y)" calcmode="lin" valueType="num">
                                      <p:cBhvr>
                                        <p:cTn id="35" dur="500" fill="hold">
                                          <p:stCondLst>
                                            <p:cond delay="0"/>
                                          </p:stCondLst>
                                        </p:cTn>
                                        <p:tgtEl>
                                          <p:spTgt spid="43"/>
                                        </p:tgtEl>
                                        <p:attrNameLst>
                                          <p:attrName>ppt_y</p:attrName>
                                        </p:attrNameLst>
                                      </p:cBhvr>
                                    </p:anim>
                                    <p:animRot by="21600000">
                                      <p:cBhvr>
                                        <p:cTn id="36" dur="500" fill="hold">
                                          <p:stCondLst>
                                            <p:cond delay="0"/>
                                          </p:stCondLst>
                                        </p:cTn>
                                        <p:tgtEl>
                                          <p:spTgt spid="4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P spid="43" grpId="0"/>
      <p:bldP spid="44" grpId="0"/>
      <p:bldP spid="9" grpId="0" animBg="1"/>
      <p:bldP spid="9"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1" y="323945"/>
            <a:ext cx="5976664"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我的优势（或是做得好的地方）</a:t>
            </a:r>
            <a:endParaRPr lang="zh-CN" altLang="en-US" b="1" dirty="0">
              <a:solidFill>
                <a:schemeClr val="accent1"/>
              </a:solidFill>
              <a:latin typeface="微软雅黑"/>
              <a:ea typeface="微软雅黑"/>
            </a:endParaRPr>
          </a:p>
        </p:txBody>
      </p:sp>
      <p:sp>
        <p:nvSpPr>
          <p:cNvPr id="5" name="Freeform 5"/>
          <p:cNvSpPr>
            <a:spLocks/>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6"/>
          <p:cNvSpPr>
            <a:spLocks/>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TextBox 9"/>
          <p:cNvSpPr txBox="1"/>
          <p:nvPr/>
        </p:nvSpPr>
        <p:spPr>
          <a:xfrm>
            <a:off x="1622180" y="4952203"/>
            <a:ext cx="2232248" cy="523220"/>
          </a:xfrm>
          <a:prstGeom prst="rect">
            <a:avLst/>
          </a:prstGeom>
          <a:solidFill>
            <a:schemeClr val="accent1"/>
          </a:solidFill>
        </p:spPr>
        <p:txBody>
          <a:bodyPr wrap="square" rtlCol="0">
            <a:spAutoFit/>
          </a:bodyPr>
          <a:lstStyle/>
          <a:p>
            <a:pPr algn="ctr"/>
            <a:r>
              <a:rPr lang="zh-CN" altLang="en-US" sz="2800" b="1" dirty="0" smtClean="0">
                <a:solidFill>
                  <a:schemeClr val="accent2"/>
                </a:solidFill>
                <a:latin typeface="+mj-ea"/>
                <a:ea typeface="+mj-ea"/>
              </a:rPr>
              <a:t>优势优点</a:t>
            </a:r>
            <a:endParaRPr lang="zh-CN" altLang="en-US" sz="2800" b="1" dirty="0">
              <a:solidFill>
                <a:schemeClr val="accent2"/>
              </a:solidFill>
              <a:latin typeface="+mj-ea"/>
              <a:ea typeface="+mj-ea"/>
            </a:endParaRPr>
          </a:p>
        </p:txBody>
      </p:sp>
      <p:sp>
        <p:nvSpPr>
          <p:cNvPr id="11" name="椭圆 10"/>
          <p:cNvSpPr/>
          <p:nvPr/>
        </p:nvSpPr>
        <p:spPr bwMode="auto">
          <a:xfrm>
            <a:off x="1417861" y="2132856"/>
            <a:ext cx="2531370" cy="2531370"/>
          </a:xfrm>
          <a:prstGeom prst="ellipse">
            <a:avLst/>
          </a:prstGeom>
          <a:solidFill>
            <a:schemeClr val="accent4"/>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8" name="Freeform 5"/>
          <p:cNvSpPr>
            <a:spLocks noEditPoints="1"/>
          </p:cNvSpPr>
          <p:nvPr/>
        </p:nvSpPr>
        <p:spPr bwMode="auto">
          <a:xfrm>
            <a:off x="1953523" y="2575939"/>
            <a:ext cx="1460046" cy="1668798"/>
          </a:xfrm>
          <a:custGeom>
            <a:avLst/>
            <a:gdLst>
              <a:gd name="T0" fmla="*/ 1232 w 1933"/>
              <a:gd name="T1" fmla="*/ 274 h 2183"/>
              <a:gd name="T2" fmla="*/ 958 w 1933"/>
              <a:gd name="T3" fmla="*/ 547 h 2183"/>
              <a:gd name="T4" fmla="*/ 684 w 1933"/>
              <a:gd name="T5" fmla="*/ 547 h 2183"/>
              <a:gd name="T6" fmla="*/ 411 w 1933"/>
              <a:gd name="T7" fmla="*/ 274 h 2183"/>
              <a:gd name="T8" fmla="*/ 684 w 1933"/>
              <a:gd name="T9" fmla="*/ 0 h 2183"/>
              <a:gd name="T10" fmla="*/ 958 w 1933"/>
              <a:gd name="T11" fmla="*/ 0 h 2183"/>
              <a:gd name="T12" fmla="*/ 1232 w 1933"/>
              <a:gd name="T13" fmla="*/ 274 h 2183"/>
              <a:gd name="T14" fmla="*/ 1362 w 1933"/>
              <a:gd name="T15" fmla="*/ 274 h 2183"/>
              <a:gd name="T16" fmla="*/ 1368 w 1933"/>
              <a:gd name="T17" fmla="*/ 336 h 2183"/>
              <a:gd name="T18" fmla="*/ 1026 w 1933"/>
              <a:gd name="T19" fmla="*/ 678 h 2183"/>
              <a:gd name="T20" fmla="*/ 616 w 1933"/>
              <a:gd name="T21" fmla="*/ 678 h 2183"/>
              <a:gd name="T22" fmla="*/ 274 w 1933"/>
              <a:gd name="T23" fmla="*/ 336 h 2183"/>
              <a:gd name="T24" fmla="*/ 280 w 1933"/>
              <a:gd name="T25" fmla="*/ 274 h 2183"/>
              <a:gd name="T26" fmla="*/ 0 w 1933"/>
              <a:gd name="T27" fmla="*/ 610 h 2183"/>
              <a:gd name="T28" fmla="*/ 0 w 1933"/>
              <a:gd name="T29" fmla="*/ 1841 h 2183"/>
              <a:gd name="T30" fmla="*/ 342 w 1933"/>
              <a:gd name="T31" fmla="*/ 2183 h 2183"/>
              <a:gd name="T32" fmla="*/ 1253 w 1933"/>
              <a:gd name="T33" fmla="*/ 2183 h 2183"/>
              <a:gd name="T34" fmla="*/ 881 w 1933"/>
              <a:gd name="T35" fmla="*/ 1620 h 2183"/>
              <a:gd name="T36" fmla="*/ 1492 w 1933"/>
              <a:gd name="T37" fmla="*/ 1009 h 2183"/>
              <a:gd name="T38" fmla="*/ 1642 w 1933"/>
              <a:gd name="T39" fmla="*/ 1028 h 2183"/>
              <a:gd name="T40" fmla="*/ 1642 w 1933"/>
              <a:gd name="T41" fmla="*/ 610 h 2183"/>
              <a:gd name="T42" fmla="*/ 1362 w 1933"/>
              <a:gd name="T43" fmla="*/ 274 h 2183"/>
              <a:gd name="T44" fmla="*/ 770 w 1933"/>
              <a:gd name="T45" fmla="*/ 1368 h 2183"/>
              <a:gd name="T46" fmla="*/ 770 w 1933"/>
              <a:gd name="T47" fmla="*/ 1368 h 2183"/>
              <a:gd name="T48" fmla="*/ 342 w 1933"/>
              <a:gd name="T49" fmla="*/ 1368 h 2183"/>
              <a:gd name="T50" fmla="*/ 274 w 1933"/>
              <a:gd name="T51" fmla="*/ 1300 h 2183"/>
              <a:gd name="T52" fmla="*/ 342 w 1933"/>
              <a:gd name="T53" fmla="*/ 1232 h 2183"/>
              <a:gd name="T54" fmla="*/ 770 w 1933"/>
              <a:gd name="T55" fmla="*/ 1232 h 2183"/>
              <a:gd name="T56" fmla="*/ 838 w 1933"/>
              <a:gd name="T57" fmla="*/ 1300 h 2183"/>
              <a:gd name="T58" fmla="*/ 770 w 1933"/>
              <a:gd name="T59" fmla="*/ 1368 h 2183"/>
              <a:gd name="T60" fmla="*/ 907 w 1933"/>
              <a:gd name="T61" fmla="*/ 1095 h 2183"/>
              <a:gd name="T62" fmla="*/ 907 w 1933"/>
              <a:gd name="T63" fmla="*/ 1095 h 2183"/>
              <a:gd name="T64" fmla="*/ 342 w 1933"/>
              <a:gd name="T65" fmla="*/ 1095 h 2183"/>
              <a:gd name="T66" fmla="*/ 274 w 1933"/>
              <a:gd name="T67" fmla="*/ 1026 h 2183"/>
              <a:gd name="T68" fmla="*/ 342 w 1933"/>
              <a:gd name="T69" fmla="*/ 958 h 2183"/>
              <a:gd name="T70" fmla="*/ 907 w 1933"/>
              <a:gd name="T71" fmla="*/ 958 h 2183"/>
              <a:gd name="T72" fmla="*/ 975 w 1933"/>
              <a:gd name="T73" fmla="*/ 1026 h 2183"/>
              <a:gd name="T74" fmla="*/ 907 w 1933"/>
              <a:gd name="T75" fmla="*/ 1095 h 2183"/>
              <a:gd name="T76" fmla="*/ 1605 w 1933"/>
              <a:gd name="T77" fmla="*/ 1197 h 2183"/>
              <a:gd name="T78" fmla="*/ 1497 w 1933"/>
              <a:gd name="T79" fmla="*/ 1183 h 2183"/>
              <a:gd name="T80" fmla="*/ 1060 w 1933"/>
              <a:gd name="T81" fmla="*/ 1619 h 2183"/>
              <a:gd name="T82" fmla="*/ 1405 w 1933"/>
              <a:gd name="T83" fmla="*/ 2045 h 2183"/>
              <a:gd name="T84" fmla="*/ 1497 w 1933"/>
              <a:gd name="T85" fmla="*/ 2055 h 2183"/>
              <a:gd name="T86" fmla="*/ 1933 w 1933"/>
              <a:gd name="T87" fmla="*/ 1619 h 2183"/>
              <a:gd name="T88" fmla="*/ 1605 w 1933"/>
              <a:gd name="T89" fmla="*/ 1197 h 2183"/>
              <a:gd name="T90" fmla="*/ 1743 w 1933"/>
              <a:gd name="T91" fmla="*/ 1557 h 2183"/>
              <a:gd name="T92" fmla="*/ 1743 w 1933"/>
              <a:gd name="T93" fmla="*/ 1557 h 2183"/>
              <a:gd name="T94" fmla="*/ 1605 w 1933"/>
              <a:gd name="T95" fmla="*/ 1695 h 2183"/>
              <a:gd name="T96" fmla="*/ 1497 w 1933"/>
              <a:gd name="T97" fmla="*/ 1804 h 2183"/>
              <a:gd name="T98" fmla="*/ 1373 w 1933"/>
              <a:gd name="T99" fmla="*/ 1804 h 2183"/>
              <a:gd name="T100" fmla="*/ 1250 w 1933"/>
              <a:gd name="T101" fmla="*/ 1681 h 2183"/>
              <a:gd name="T102" fmla="*/ 1250 w 1933"/>
              <a:gd name="T103" fmla="*/ 1557 h 2183"/>
              <a:gd name="T104" fmla="*/ 1373 w 1933"/>
              <a:gd name="T105" fmla="*/ 1557 h 2183"/>
              <a:gd name="T106" fmla="*/ 1435 w 1933"/>
              <a:gd name="T107" fmla="*/ 1619 h 2183"/>
              <a:gd name="T108" fmla="*/ 1605 w 1933"/>
              <a:gd name="T109" fmla="*/ 1448 h 2183"/>
              <a:gd name="T110" fmla="*/ 1620 w 1933"/>
              <a:gd name="T111" fmla="*/ 1434 h 2183"/>
              <a:gd name="T112" fmla="*/ 1743 w 1933"/>
              <a:gd name="T113" fmla="*/ 1434 h 2183"/>
              <a:gd name="T114" fmla="*/ 1743 w 1933"/>
              <a:gd name="T115" fmla="*/ 1557 h 2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33" h="2183">
                <a:moveTo>
                  <a:pt x="1232" y="274"/>
                </a:moveTo>
                <a:cubicBezTo>
                  <a:pt x="1232" y="425"/>
                  <a:pt x="1109" y="547"/>
                  <a:pt x="958" y="547"/>
                </a:cubicBezTo>
                <a:lnTo>
                  <a:pt x="684" y="547"/>
                </a:lnTo>
                <a:cubicBezTo>
                  <a:pt x="533" y="547"/>
                  <a:pt x="411" y="425"/>
                  <a:pt x="411" y="274"/>
                </a:cubicBezTo>
                <a:cubicBezTo>
                  <a:pt x="411" y="122"/>
                  <a:pt x="533" y="0"/>
                  <a:pt x="684" y="0"/>
                </a:cubicBezTo>
                <a:lnTo>
                  <a:pt x="958" y="0"/>
                </a:lnTo>
                <a:cubicBezTo>
                  <a:pt x="1109" y="0"/>
                  <a:pt x="1232" y="122"/>
                  <a:pt x="1232" y="274"/>
                </a:cubicBezTo>
                <a:close/>
                <a:moveTo>
                  <a:pt x="1362" y="274"/>
                </a:moveTo>
                <a:cubicBezTo>
                  <a:pt x="1366" y="294"/>
                  <a:pt x="1368" y="315"/>
                  <a:pt x="1368" y="336"/>
                </a:cubicBezTo>
                <a:cubicBezTo>
                  <a:pt x="1368" y="525"/>
                  <a:pt x="1215" y="678"/>
                  <a:pt x="1026" y="678"/>
                </a:cubicBezTo>
                <a:lnTo>
                  <a:pt x="616" y="678"/>
                </a:lnTo>
                <a:cubicBezTo>
                  <a:pt x="427" y="678"/>
                  <a:pt x="274" y="525"/>
                  <a:pt x="274" y="336"/>
                </a:cubicBezTo>
                <a:cubicBezTo>
                  <a:pt x="274" y="315"/>
                  <a:pt x="276" y="294"/>
                  <a:pt x="280" y="274"/>
                </a:cubicBezTo>
                <a:cubicBezTo>
                  <a:pt x="121" y="303"/>
                  <a:pt x="0" y="442"/>
                  <a:pt x="0" y="610"/>
                </a:cubicBezTo>
                <a:lnTo>
                  <a:pt x="0" y="1841"/>
                </a:lnTo>
                <a:cubicBezTo>
                  <a:pt x="0" y="2030"/>
                  <a:pt x="153" y="2183"/>
                  <a:pt x="342" y="2183"/>
                </a:cubicBezTo>
                <a:lnTo>
                  <a:pt x="1253" y="2183"/>
                </a:lnTo>
                <a:cubicBezTo>
                  <a:pt x="1034" y="2090"/>
                  <a:pt x="881" y="1873"/>
                  <a:pt x="881" y="1620"/>
                </a:cubicBezTo>
                <a:cubicBezTo>
                  <a:pt x="881" y="1283"/>
                  <a:pt x="1155" y="1009"/>
                  <a:pt x="1492" y="1009"/>
                </a:cubicBezTo>
                <a:cubicBezTo>
                  <a:pt x="1544" y="1009"/>
                  <a:pt x="1594" y="1016"/>
                  <a:pt x="1642" y="1028"/>
                </a:cubicBezTo>
                <a:lnTo>
                  <a:pt x="1642" y="610"/>
                </a:lnTo>
                <a:cubicBezTo>
                  <a:pt x="1642" y="442"/>
                  <a:pt x="1521" y="303"/>
                  <a:pt x="1362" y="274"/>
                </a:cubicBezTo>
                <a:close/>
                <a:moveTo>
                  <a:pt x="770" y="1368"/>
                </a:moveTo>
                <a:lnTo>
                  <a:pt x="770" y="1368"/>
                </a:lnTo>
                <a:lnTo>
                  <a:pt x="342" y="1368"/>
                </a:lnTo>
                <a:cubicBezTo>
                  <a:pt x="304" y="1368"/>
                  <a:pt x="274" y="1338"/>
                  <a:pt x="274" y="1300"/>
                </a:cubicBezTo>
                <a:cubicBezTo>
                  <a:pt x="274" y="1262"/>
                  <a:pt x="304" y="1232"/>
                  <a:pt x="342" y="1232"/>
                </a:cubicBezTo>
                <a:lnTo>
                  <a:pt x="770" y="1232"/>
                </a:lnTo>
                <a:cubicBezTo>
                  <a:pt x="807" y="1232"/>
                  <a:pt x="838" y="1262"/>
                  <a:pt x="838" y="1300"/>
                </a:cubicBezTo>
                <a:cubicBezTo>
                  <a:pt x="838" y="1338"/>
                  <a:pt x="807" y="1368"/>
                  <a:pt x="770" y="1368"/>
                </a:cubicBezTo>
                <a:close/>
                <a:moveTo>
                  <a:pt x="907" y="1095"/>
                </a:moveTo>
                <a:lnTo>
                  <a:pt x="907" y="1095"/>
                </a:lnTo>
                <a:lnTo>
                  <a:pt x="342" y="1095"/>
                </a:lnTo>
                <a:cubicBezTo>
                  <a:pt x="304" y="1095"/>
                  <a:pt x="274" y="1064"/>
                  <a:pt x="274" y="1026"/>
                </a:cubicBezTo>
                <a:cubicBezTo>
                  <a:pt x="274" y="988"/>
                  <a:pt x="304" y="958"/>
                  <a:pt x="342" y="958"/>
                </a:cubicBezTo>
                <a:lnTo>
                  <a:pt x="907" y="958"/>
                </a:lnTo>
                <a:cubicBezTo>
                  <a:pt x="944" y="958"/>
                  <a:pt x="975" y="988"/>
                  <a:pt x="975" y="1026"/>
                </a:cubicBezTo>
                <a:cubicBezTo>
                  <a:pt x="975" y="1064"/>
                  <a:pt x="944" y="1095"/>
                  <a:pt x="907" y="1095"/>
                </a:cubicBezTo>
                <a:close/>
                <a:moveTo>
                  <a:pt x="1605" y="1197"/>
                </a:moveTo>
                <a:cubicBezTo>
                  <a:pt x="1571" y="1187"/>
                  <a:pt x="1534" y="1183"/>
                  <a:pt x="1497" y="1183"/>
                </a:cubicBezTo>
                <a:cubicBezTo>
                  <a:pt x="1256" y="1183"/>
                  <a:pt x="1060" y="1378"/>
                  <a:pt x="1060" y="1619"/>
                </a:cubicBezTo>
                <a:cubicBezTo>
                  <a:pt x="1060" y="1828"/>
                  <a:pt x="1208" y="2003"/>
                  <a:pt x="1405" y="2045"/>
                </a:cubicBezTo>
                <a:cubicBezTo>
                  <a:pt x="1434" y="2051"/>
                  <a:pt x="1465" y="2055"/>
                  <a:pt x="1497" y="2055"/>
                </a:cubicBezTo>
                <a:cubicBezTo>
                  <a:pt x="1737" y="2055"/>
                  <a:pt x="1933" y="1860"/>
                  <a:pt x="1933" y="1619"/>
                </a:cubicBezTo>
                <a:cubicBezTo>
                  <a:pt x="1933" y="1416"/>
                  <a:pt x="1794" y="1245"/>
                  <a:pt x="1605" y="1197"/>
                </a:cubicBezTo>
                <a:close/>
                <a:moveTo>
                  <a:pt x="1743" y="1557"/>
                </a:moveTo>
                <a:lnTo>
                  <a:pt x="1743" y="1557"/>
                </a:lnTo>
                <a:lnTo>
                  <a:pt x="1605" y="1695"/>
                </a:lnTo>
                <a:lnTo>
                  <a:pt x="1497" y="1804"/>
                </a:lnTo>
                <a:cubicBezTo>
                  <a:pt x="1462" y="1838"/>
                  <a:pt x="1407" y="1838"/>
                  <a:pt x="1373" y="1804"/>
                </a:cubicBezTo>
                <a:lnTo>
                  <a:pt x="1250" y="1681"/>
                </a:lnTo>
                <a:cubicBezTo>
                  <a:pt x="1216" y="1646"/>
                  <a:pt x="1216" y="1591"/>
                  <a:pt x="1250" y="1557"/>
                </a:cubicBezTo>
                <a:cubicBezTo>
                  <a:pt x="1284" y="1523"/>
                  <a:pt x="1339" y="1523"/>
                  <a:pt x="1373" y="1557"/>
                </a:cubicBezTo>
                <a:lnTo>
                  <a:pt x="1435" y="1619"/>
                </a:lnTo>
                <a:lnTo>
                  <a:pt x="1605" y="1448"/>
                </a:lnTo>
                <a:lnTo>
                  <a:pt x="1620" y="1434"/>
                </a:lnTo>
                <a:cubicBezTo>
                  <a:pt x="1654" y="1400"/>
                  <a:pt x="1709" y="1400"/>
                  <a:pt x="1743" y="1434"/>
                </a:cubicBezTo>
                <a:cubicBezTo>
                  <a:pt x="1777" y="1468"/>
                  <a:pt x="1777" y="1523"/>
                  <a:pt x="1743" y="155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椭圆 29"/>
          <p:cNvSpPr>
            <a:spLocks noChangeAspect="1"/>
          </p:cNvSpPr>
          <p:nvPr/>
        </p:nvSpPr>
        <p:spPr bwMode="auto">
          <a:xfrm>
            <a:off x="4371300" y="1584767"/>
            <a:ext cx="417600" cy="41760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600" b="1" i="0" u="none" strike="noStrike" cap="none" normalizeH="0" baseline="0" dirty="0" smtClean="0">
                <a:ln>
                  <a:noFill/>
                </a:ln>
                <a:solidFill>
                  <a:schemeClr val="accent2"/>
                </a:solidFill>
                <a:effectLst/>
                <a:latin typeface="+mn-ea"/>
                <a:ea typeface="+mn-ea"/>
              </a:rPr>
              <a:t>1</a:t>
            </a:r>
            <a:endParaRPr kumimoji="0" lang="zh-CN" altLang="en-US" sz="1600" b="1" i="0" u="none" strike="noStrike" cap="none" normalizeH="0" baseline="0" dirty="0" smtClean="0">
              <a:ln>
                <a:noFill/>
              </a:ln>
              <a:solidFill>
                <a:schemeClr val="accent2"/>
              </a:solidFill>
              <a:effectLst/>
              <a:latin typeface="+mn-ea"/>
              <a:ea typeface="+mn-ea"/>
            </a:endParaRPr>
          </a:p>
        </p:txBody>
      </p:sp>
      <p:sp>
        <p:nvSpPr>
          <p:cNvPr id="31" name="TextBox 30"/>
          <p:cNvSpPr txBox="1"/>
          <p:nvPr/>
        </p:nvSpPr>
        <p:spPr>
          <a:xfrm>
            <a:off x="4825720" y="1520190"/>
            <a:ext cx="6085492" cy="646331"/>
          </a:xfrm>
          <a:prstGeom prst="rect">
            <a:avLst/>
          </a:prstGeom>
          <a:noFill/>
        </p:spPr>
        <p:txBody>
          <a:bodyPr wrap="square" rtlCol="0">
            <a:spAutoFit/>
          </a:bodyPr>
          <a:lstStyle/>
          <a:p>
            <a:r>
              <a:rPr lang="zh-CN" altLang="en-US" dirty="0" smtClean="0">
                <a:solidFill>
                  <a:schemeClr val="accent1"/>
                </a:solidFill>
                <a:latin typeface="微软雅黑" pitchFamily="34" charset="-122"/>
                <a:ea typeface="微软雅黑" pitchFamily="34" charset="-122"/>
              </a:rPr>
              <a:t>态度端正，工作学习态度端正，能够认真完成本岗本职各项工作，虚心学习。</a:t>
            </a:r>
            <a:endParaRPr lang="zh-CN" altLang="en-US" dirty="0">
              <a:solidFill>
                <a:schemeClr val="accent1"/>
              </a:solidFill>
              <a:latin typeface="微软雅黑" pitchFamily="34" charset="-122"/>
              <a:ea typeface="微软雅黑" pitchFamily="34" charset="-122"/>
            </a:endParaRPr>
          </a:p>
        </p:txBody>
      </p:sp>
      <p:sp>
        <p:nvSpPr>
          <p:cNvPr id="32" name="椭圆 31"/>
          <p:cNvSpPr>
            <a:spLocks noChangeAspect="1"/>
          </p:cNvSpPr>
          <p:nvPr/>
        </p:nvSpPr>
        <p:spPr bwMode="auto">
          <a:xfrm>
            <a:off x="4371300" y="2569646"/>
            <a:ext cx="417600" cy="41760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600" b="1" i="0" u="none" strike="noStrike" cap="none" normalizeH="0" baseline="0" dirty="0" smtClean="0">
                <a:ln>
                  <a:noFill/>
                </a:ln>
                <a:solidFill>
                  <a:schemeClr val="accent2"/>
                </a:solidFill>
                <a:effectLst/>
                <a:latin typeface="+mn-ea"/>
                <a:ea typeface="+mn-ea"/>
              </a:rPr>
              <a:t>2</a:t>
            </a:r>
            <a:endParaRPr kumimoji="0" lang="zh-CN" altLang="en-US" sz="1600" b="1" i="0" u="none" strike="noStrike" cap="none" normalizeH="0" baseline="0" dirty="0" smtClean="0">
              <a:ln>
                <a:noFill/>
              </a:ln>
              <a:solidFill>
                <a:schemeClr val="accent2"/>
              </a:solidFill>
              <a:effectLst/>
              <a:latin typeface="+mn-ea"/>
              <a:ea typeface="+mn-ea"/>
            </a:endParaRPr>
          </a:p>
        </p:txBody>
      </p:sp>
      <p:sp>
        <p:nvSpPr>
          <p:cNvPr id="33" name="TextBox 32"/>
          <p:cNvSpPr txBox="1"/>
          <p:nvPr/>
        </p:nvSpPr>
        <p:spPr>
          <a:xfrm>
            <a:off x="4825720" y="2462611"/>
            <a:ext cx="6085492" cy="646331"/>
          </a:xfrm>
          <a:prstGeom prst="rect">
            <a:avLst/>
          </a:prstGeom>
          <a:noFill/>
        </p:spPr>
        <p:txBody>
          <a:bodyPr wrap="square" rtlCol="0">
            <a:spAutoFit/>
          </a:bodyPr>
          <a:lstStyle/>
          <a:p>
            <a:r>
              <a:rPr lang="zh-CN" altLang="en-US" dirty="0" smtClean="0">
                <a:solidFill>
                  <a:schemeClr val="accent1"/>
                </a:solidFill>
                <a:latin typeface="微软雅黑" pitchFamily="34" charset="-122"/>
                <a:ea typeface="微软雅黑" pitchFamily="34" charset="-122"/>
              </a:rPr>
              <a:t>懂得摆正心态，具备全局眼光，懂得处理好个人与集体的关系。</a:t>
            </a:r>
            <a:endParaRPr lang="zh-CN" altLang="en-US" dirty="0">
              <a:solidFill>
                <a:schemeClr val="accent1"/>
              </a:solidFill>
              <a:latin typeface="微软雅黑" pitchFamily="34" charset="-122"/>
              <a:ea typeface="微软雅黑" pitchFamily="34" charset="-122"/>
            </a:endParaRPr>
          </a:p>
        </p:txBody>
      </p:sp>
      <p:sp>
        <p:nvSpPr>
          <p:cNvPr id="34" name="椭圆 33"/>
          <p:cNvSpPr>
            <a:spLocks noChangeAspect="1"/>
          </p:cNvSpPr>
          <p:nvPr/>
        </p:nvSpPr>
        <p:spPr bwMode="auto">
          <a:xfrm>
            <a:off x="4371300" y="3594771"/>
            <a:ext cx="417600" cy="41760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600" b="1" i="0" u="none" strike="noStrike" cap="none" normalizeH="0" baseline="0" dirty="0" smtClean="0">
                <a:ln>
                  <a:noFill/>
                </a:ln>
                <a:solidFill>
                  <a:schemeClr val="accent2"/>
                </a:solidFill>
                <a:effectLst/>
                <a:latin typeface="+mn-ea"/>
                <a:ea typeface="+mn-ea"/>
              </a:rPr>
              <a:t>3</a:t>
            </a:r>
            <a:endParaRPr kumimoji="0" lang="zh-CN" altLang="en-US" sz="1600" b="1" i="0" u="none" strike="noStrike" cap="none" normalizeH="0" baseline="0" dirty="0" smtClean="0">
              <a:ln>
                <a:noFill/>
              </a:ln>
              <a:solidFill>
                <a:schemeClr val="accent2"/>
              </a:solidFill>
              <a:effectLst/>
              <a:latin typeface="+mn-ea"/>
              <a:ea typeface="+mn-ea"/>
            </a:endParaRPr>
          </a:p>
        </p:txBody>
      </p:sp>
      <p:sp>
        <p:nvSpPr>
          <p:cNvPr id="35" name="TextBox 34"/>
          <p:cNvSpPr txBox="1"/>
          <p:nvPr/>
        </p:nvSpPr>
        <p:spPr>
          <a:xfrm>
            <a:off x="4825720" y="3493132"/>
            <a:ext cx="6085492" cy="646331"/>
          </a:xfrm>
          <a:prstGeom prst="rect">
            <a:avLst/>
          </a:prstGeom>
          <a:noFill/>
        </p:spPr>
        <p:txBody>
          <a:bodyPr wrap="square"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1800" dirty="0"/>
              <a:t>有较强的电脑技能，善用各种电脑软件完成工作，并有一定的创新。</a:t>
            </a:r>
          </a:p>
        </p:txBody>
      </p:sp>
      <p:sp>
        <p:nvSpPr>
          <p:cNvPr id="36" name="椭圆 35"/>
          <p:cNvSpPr>
            <a:spLocks noChangeAspect="1"/>
          </p:cNvSpPr>
          <p:nvPr/>
        </p:nvSpPr>
        <p:spPr bwMode="auto">
          <a:xfrm>
            <a:off x="4371300" y="4587999"/>
            <a:ext cx="417600" cy="41760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600" b="1" i="0" u="none" strike="noStrike" cap="none" normalizeH="0" baseline="0" dirty="0" smtClean="0">
                <a:ln>
                  <a:noFill/>
                </a:ln>
                <a:solidFill>
                  <a:schemeClr val="accent2"/>
                </a:solidFill>
                <a:effectLst/>
                <a:latin typeface="+mn-ea"/>
                <a:ea typeface="+mn-ea"/>
              </a:rPr>
              <a:t>4</a:t>
            </a:r>
            <a:endParaRPr kumimoji="0" lang="zh-CN" altLang="en-US" sz="1600" b="1" i="0" u="none" strike="noStrike" cap="none" normalizeH="0" baseline="0" dirty="0" smtClean="0">
              <a:ln>
                <a:noFill/>
              </a:ln>
              <a:solidFill>
                <a:schemeClr val="accent2"/>
              </a:solidFill>
              <a:effectLst/>
              <a:latin typeface="+mn-ea"/>
              <a:ea typeface="+mn-ea"/>
            </a:endParaRPr>
          </a:p>
        </p:txBody>
      </p:sp>
      <p:sp>
        <p:nvSpPr>
          <p:cNvPr id="37" name="TextBox 36"/>
          <p:cNvSpPr txBox="1"/>
          <p:nvPr/>
        </p:nvSpPr>
        <p:spPr>
          <a:xfrm>
            <a:off x="4825720" y="4486360"/>
            <a:ext cx="6085492" cy="369332"/>
          </a:xfrm>
          <a:prstGeom prst="rect">
            <a:avLst/>
          </a:prstGeom>
          <a:noFill/>
        </p:spPr>
        <p:txBody>
          <a:bodyPr wrap="square"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1800" dirty="0"/>
              <a:t>勤奋诚恳，上进心较强，有积累的意识，不骄不躁。</a:t>
            </a:r>
          </a:p>
        </p:txBody>
      </p:sp>
      <p:sp>
        <p:nvSpPr>
          <p:cNvPr id="38" name="椭圆 37"/>
          <p:cNvSpPr>
            <a:spLocks noChangeAspect="1"/>
          </p:cNvSpPr>
          <p:nvPr/>
        </p:nvSpPr>
        <p:spPr bwMode="auto">
          <a:xfrm>
            <a:off x="4371300" y="5549696"/>
            <a:ext cx="417600" cy="41760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600" b="1" i="0" u="none" strike="noStrike" cap="none" normalizeH="0" baseline="0" dirty="0" smtClean="0">
                <a:ln>
                  <a:noFill/>
                </a:ln>
                <a:solidFill>
                  <a:schemeClr val="accent2"/>
                </a:solidFill>
                <a:effectLst/>
                <a:latin typeface="+mn-ea"/>
                <a:ea typeface="+mn-ea"/>
              </a:rPr>
              <a:t>5</a:t>
            </a:r>
            <a:endParaRPr kumimoji="0" lang="zh-CN" altLang="en-US" sz="1600" b="1" i="0" u="none" strike="noStrike" cap="none" normalizeH="0" baseline="0" dirty="0" smtClean="0">
              <a:ln>
                <a:noFill/>
              </a:ln>
              <a:solidFill>
                <a:schemeClr val="accent2"/>
              </a:solidFill>
              <a:effectLst/>
              <a:latin typeface="+mn-ea"/>
              <a:ea typeface="+mn-ea"/>
            </a:endParaRPr>
          </a:p>
        </p:txBody>
      </p:sp>
      <p:sp>
        <p:nvSpPr>
          <p:cNvPr id="39" name="TextBox 38"/>
          <p:cNvSpPr txBox="1"/>
          <p:nvPr/>
        </p:nvSpPr>
        <p:spPr>
          <a:xfrm>
            <a:off x="4825720" y="5590981"/>
            <a:ext cx="6085492" cy="646331"/>
          </a:xfrm>
          <a:prstGeom prst="rect">
            <a:avLst/>
          </a:prstGeom>
          <a:noFill/>
        </p:spPr>
        <p:txBody>
          <a:bodyPr wrap="square"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1800" dirty="0" smtClean="0"/>
              <a:t>团结合作，团队意识强，能与领导、同事们保持良好的合作关系。</a:t>
            </a:r>
            <a:endParaRPr lang="zh-CN" altLang="en-US" sz="1800" dirty="0"/>
          </a:p>
        </p:txBody>
      </p:sp>
    </p:spTree>
    <p:extLst>
      <p:ext uri="{BB962C8B-B14F-4D97-AF65-F5344CB8AC3E}">
        <p14:creationId xmlns:p14="http://schemas.microsoft.com/office/powerpoint/2010/main" val="369802722"/>
      </p:ext>
    </p:extLst>
  </p:cSld>
  <p:clrMapOvr>
    <a:masterClrMapping/>
  </p:clrMapOvr>
  <mc:AlternateContent xmlns:mc="http://schemas.openxmlformats.org/markup-compatibility/2006" xmlns:p14="http://schemas.microsoft.com/office/powerpoint/2010/main">
    <mc:Choice Requires="p14">
      <p:transition spd="slow" p14:dur="800" advTm="5214">
        <p14:gallery dir="l"/>
      </p:transition>
    </mc:Choice>
    <mc:Fallback xmlns="">
      <p:transition spd="slow" advTm="521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320"/>
                            </p:stCondLst>
                            <p:childTnLst>
                              <p:par>
                                <p:cTn id="25" presetID="42"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childTnLst>
                          </p:cTn>
                        </p:par>
                        <p:par>
                          <p:cTn id="35" fill="hold">
                            <p:stCondLst>
                              <p:cond delay="2320"/>
                            </p:stCondLst>
                            <p:childTnLst>
                              <p:par>
                                <p:cTn id="36" presetID="16" presetClass="entr" presetSubtype="21"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barn(inVertical)">
                                      <p:cBhvr>
                                        <p:cTn id="38" dur="500"/>
                                        <p:tgtEl>
                                          <p:spTgt spid="10"/>
                                        </p:tgtEl>
                                      </p:cBhvr>
                                    </p:animEffect>
                                  </p:childTnLst>
                                </p:cTn>
                              </p:par>
                            </p:childTnLst>
                          </p:cTn>
                        </p:par>
                        <p:par>
                          <p:cTn id="39" fill="hold">
                            <p:stCondLst>
                              <p:cond delay="2820"/>
                            </p:stCondLst>
                            <p:childTnLst>
                              <p:par>
                                <p:cTn id="40" presetID="2" presetClass="entr" presetSubtype="2"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500" fill="hold"/>
                                        <p:tgtEl>
                                          <p:spTgt spid="30"/>
                                        </p:tgtEl>
                                        <p:attrNameLst>
                                          <p:attrName>ppt_x</p:attrName>
                                        </p:attrNameLst>
                                      </p:cBhvr>
                                      <p:tavLst>
                                        <p:tav tm="0">
                                          <p:val>
                                            <p:strVal val="1+#ppt_w/2"/>
                                          </p:val>
                                        </p:tav>
                                        <p:tav tm="100000">
                                          <p:val>
                                            <p:strVal val="#ppt_x"/>
                                          </p:val>
                                        </p:tav>
                                      </p:tavLst>
                                    </p:anim>
                                    <p:anim calcmode="lin" valueType="num">
                                      <p:cBhvr additive="base">
                                        <p:cTn id="43" dur="500" fill="hold"/>
                                        <p:tgtEl>
                                          <p:spTgt spid="30"/>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00"/>
                                  </p:stCondLst>
                                  <p:childTnLst>
                                    <p:set>
                                      <p:cBhvr>
                                        <p:cTn id="45" dur="1" fill="hold">
                                          <p:stCondLst>
                                            <p:cond delay="0"/>
                                          </p:stCondLst>
                                        </p:cTn>
                                        <p:tgtEl>
                                          <p:spTgt spid="32"/>
                                        </p:tgtEl>
                                        <p:attrNameLst>
                                          <p:attrName>style.visibility</p:attrName>
                                        </p:attrNameLst>
                                      </p:cBhvr>
                                      <p:to>
                                        <p:strVal val="visible"/>
                                      </p:to>
                                    </p:set>
                                    <p:anim calcmode="lin" valueType="num">
                                      <p:cBhvr additive="base">
                                        <p:cTn id="46" dur="500" fill="hold"/>
                                        <p:tgtEl>
                                          <p:spTgt spid="32"/>
                                        </p:tgtEl>
                                        <p:attrNameLst>
                                          <p:attrName>ppt_x</p:attrName>
                                        </p:attrNameLst>
                                      </p:cBhvr>
                                      <p:tavLst>
                                        <p:tav tm="0">
                                          <p:val>
                                            <p:strVal val="1+#ppt_w/2"/>
                                          </p:val>
                                        </p:tav>
                                        <p:tav tm="100000">
                                          <p:val>
                                            <p:strVal val="#ppt_x"/>
                                          </p:val>
                                        </p:tav>
                                      </p:tavLst>
                                    </p:anim>
                                    <p:anim calcmode="lin" valueType="num">
                                      <p:cBhvr additive="base">
                                        <p:cTn id="47" dur="500" fill="hold"/>
                                        <p:tgtEl>
                                          <p:spTgt spid="32"/>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200"/>
                                  </p:stCondLst>
                                  <p:childTnLst>
                                    <p:set>
                                      <p:cBhvr>
                                        <p:cTn id="49" dur="1" fill="hold">
                                          <p:stCondLst>
                                            <p:cond delay="0"/>
                                          </p:stCondLst>
                                        </p:cTn>
                                        <p:tgtEl>
                                          <p:spTgt spid="34"/>
                                        </p:tgtEl>
                                        <p:attrNameLst>
                                          <p:attrName>style.visibility</p:attrName>
                                        </p:attrNameLst>
                                      </p:cBhvr>
                                      <p:to>
                                        <p:strVal val="visible"/>
                                      </p:to>
                                    </p:set>
                                    <p:anim calcmode="lin" valueType="num">
                                      <p:cBhvr additive="base">
                                        <p:cTn id="50" dur="500" fill="hold"/>
                                        <p:tgtEl>
                                          <p:spTgt spid="34"/>
                                        </p:tgtEl>
                                        <p:attrNameLst>
                                          <p:attrName>ppt_x</p:attrName>
                                        </p:attrNameLst>
                                      </p:cBhvr>
                                      <p:tavLst>
                                        <p:tav tm="0">
                                          <p:val>
                                            <p:strVal val="1+#ppt_w/2"/>
                                          </p:val>
                                        </p:tav>
                                        <p:tav tm="100000">
                                          <p:val>
                                            <p:strVal val="#ppt_x"/>
                                          </p:val>
                                        </p:tav>
                                      </p:tavLst>
                                    </p:anim>
                                    <p:anim calcmode="lin" valueType="num">
                                      <p:cBhvr additive="base">
                                        <p:cTn id="51" dur="500" fill="hold"/>
                                        <p:tgtEl>
                                          <p:spTgt spid="34"/>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300"/>
                                  </p:stCondLst>
                                  <p:childTnLst>
                                    <p:set>
                                      <p:cBhvr>
                                        <p:cTn id="53" dur="1" fill="hold">
                                          <p:stCondLst>
                                            <p:cond delay="0"/>
                                          </p:stCondLst>
                                        </p:cTn>
                                        <p:tgtEl>
                                          <p:spTgt spid="36"/>
                                        </p:tgtEl>
                                        <p:attrNameLst>
                                          <p:attrName>style.visibility</p:attrName>
                                        </p:attrNameLst>
                                      </p:cBhvr>
                                      <p:to>
                                        <p:strVal val="visible"/>
                                      </p:to>
                                    </p:set>
                                    <p:anim calcmode="lin" valueType="num">
                                      <p:cBhvr additive="base">
                                        <p:cTn id="54" dur="500" fill="hold"/>
                                        <p:tgtEl>
                                          <p:spTgt spid="36"/>
                                        </p:tgtEl>
                                        <p:attrNameLst>
                                          <p:attrName>ppt_x</p:attrName>
                                        </p:attrNameLst>
                                      </p:cBhvr>
                                      <p:tavLst>
                                        <p:tav tm="0">
                                          <p:val>
                                            <p:strVal val="1+#ppt_w/2"/>
                                          </p:val>
                                        </p:tav>
                                        <p:tav tm="100000">
                                          <p:val>
                                            <p:strVal val="#ppt_x"/>
                                          </p:val>
                                        </p:tav>
                                      </p:tavLst>
                                    </p:anim>
                                    <p:anim calcmode="lin" valueType="num">
                                      <p:cBhvr additive="base">
                                        <p:cTn id="55" dur="500" fill="hold"/>
                                        <p:tgtEl>
                                          <p:spTgt spid="36"/>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400"/>
                                  </p:stCondLst>
                                  <p:childTnLst>
                                    <p:set>
                                      <p:cBhvr>
                                        <p:cTn id="57" dur="1" fill="hold">
                                          <p:stCondLst>
                                            <p:cond delay="0"/>
                                          </p:stCondLst>
                                        </p:cTn>
                                        <p:tgtEl>
                                          <p:spTgt spid="38"/>
                                        </p:tgtEl>
                                        <p:attrNameLst>
                                          <p:attrName>style.visibility</p:attrName>
                                        </p:attrNameLst>
                                      </p:cBhvr>
                                      <p:to>
                                        <p:strVal val="visible"/>
                                      </p:to>
                                    </p:set>
                                    <p:anim calcmode="lin" valueType="num">
                                      <p:cBhvr additive="base">
                                        <p:cTn id="58" dur="500" fill="hold"/>
                                        <p:tgtEl>
                                          <p:spTgt spid="38"/>
                                        </p:tgtEl>
                                        <p:attrNameLst>
                                          <p:attrName>ppt_x</p:attrName>
                                        </p:attrNameLst>
                                      </p:cBhvr>
                                      <p:tavLst>
                                        <p:tav tm="0">
                                          <p:val>
                                            <p:strVal val="1+#ppt_w/2"/>
                                          </p:val>
                                        </p:tav>
                                        <p:tav tm="100000">
                                          <p:val>
                                            <p:strVal val="#ppt_x"/>
                                          </p:val>
                                        </p:tav>
                                      </p:tavLst>
                                    </p:anim>
                                    <p:anim calcmode="lin" valueType="num">
                                      <p:cBhvr additive="base">
                                        <p:cTn id="59" dur="500" fill="hold"/>
                                        <p:tgtEl>
                                          <p:spTgt spid="38"/>
                                        </p:tgtEl>
                                        <p:attrNameLst>
                                          <p:attrName>ppt_y</p:attrName>
                                        </p:attrNameLst>
                                      </p:cBhvr>
                                      <p:tavLst>
                                        <p:tav tm="0">
                                          <p:val>
                                            <p:strVal val="#ppt_y"/>
                                          </p:val>
                                        </p:tav>
                                        <p:tav tm="100000">
                                          <p:val>
                                            <p:strVal val="#ppt_y"/>
                                          </p:val>
                                        </p:tav>
                                      </p:tavLst>
                                    </p:anim>
                                  </p:childTnLst>
                                </p:cTn>
                              </p:par>
                            </p:childTnLst>
                          </p:cTn>
                        </p:par>
                        <p:par>
                          <p:cTn id="60" fill="hold">
                            <p:stCondLst>
                              <p:cond delay="3720"/>
                            </p:stCondLst>
                            <p:childTnLst>
                              <p:par>
                                <p:cTn id="61" presetID="22" presetClass="entr" presetSubtype="8" fill="hold" grpId="0" nodeType="after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wipe(left)">
                                      <p:cBhvr>
                                        <p:cTn id="63" dur="500"/>
                                        <p:tgtEl>
                                          <p:spTgt spid="31"/>
                                        </p:tgtEl>
                                      </p:cBhvr>
                                    </p:animEffect>
                                  </p:childTnLst>
                                </p:cTn>
                              </p:par>
                              <p:par>
                                <p:cTn id="64" presetID="22" presetClass="entr" presetSubtype="8" fill="hold" grpId="0" nodeType="withEffect">
                                  <p:stCondLst>
                                    <p:cond delay="100"/>
                                  </p:stCondLst>
                                  <p:childTnLst>
                                    <p:set>
                                      <p:cBhvr>
                                        <p:cTn id="65" dur="1" fill="hold">
                                          <p:stCondLst>
                                            <p:cond delay="0"/>
                                          </p:stCondLst>
                                        </p:cTn>
                                        <p:tgtEl>
                                          <p:spTgt spid="33"/>
                                        </p:tgtEl>
                                        <p:attrNameLst>
                                          <p:attrName>style.visibility</p:attrName>
                                        </p:attrNameLst>
                                      </p:cBhvr>
                                      <p:to>
                                        <p:strVal val="visible"/>
                                      </p:to>
                                    </p:set>
                                    <p:animEffect transition="in" filter="wipe(left)">
                                      <p:cBhvr>
                                        <p:cTn id="66" dur="500"/>
                                        <p:tgtEl>
                                          <p:spTgt spid="33"/>
                                        </p:tgtEl>
                                      </p:cBhvr>
                                    </p:animEffect>
                                  </p:childTnLst>
                                </p:cTn>
                              </p:par>
                              <p:par>
                                <p:cTn id="67" presetID="22" presetClass="entr" presetSubtype="8" fill="hold" grpId="0" nodeType="withEffect">
                                  <p:stCondLst>
                                    <p:cond delay="200"/>
                                  </p:stCondLst>
                                  <p:childTnLst>
                                    <p:set>
                                      <p:cBhvr>
                                        <p:cTn id="68" dur="1" fill="hold">
                                          <p:stCondLst>
                                            <p:cond delay="0"/>
                                          </p:stCondLst>
                                        </p:cTn>
                                        <p:tgtEl>
                                          <p:spTgt spid="35"/>
                                        </p:tgtEl>
                                        <p:attrNameLst>
                                          <p:attrName>style.visibility</p:attrName>
                                        </p:attrNameLst>
                                      </p:cBhvr>
                                      <p:to>
                                        <p:strVal val="visible"/>
                                      </p:to>
                                    </p:set>
                                    <p:animEffect transition="in" filter="wipe(left)">
                                      <p:cBhvr>
                                        <p:cTn id="69" dur="500"/>
                                        <p:tgtEl>
                                          <p:spTgt spid="35"/>
                                        </p:tgtEl>
                                      </p:cBhvr>
                                    </p:animEffect>
                                  </p:childTnLst>
                                </p:cTn>
                              </p:par>
                              <p:par>
                                <p:cTn id="70" presetID="22" presetClass="entr" presetSubtype="8" fill="hold" grpId="0" nodeType="withEffect">
                                  <p:stCondLst>
                                    <p:cond delay="200"/>
                                  </p:stCondLst>
                                  <p:childTnLst>
                                    <p:set>
                                      <p:cBhvr>
                                        <p:cTn id="71" dur="1" fill="hold">
                                          <p:stCondLst>
                                            <p:cond delay="0"/>
                                          </p:stCondLst>
                                        </p:cTn>
                                        <p:tgtEl>
                                          <p:spTgt spid="37"/>
                                        </p:tgtEl>
                                        <p:attrNameLst>
                                          <p:attrName>style.visibility</p:attrName>
                                        </p:attrNameLst>
                                      </p:cBhvr>
                                      <p:to>
                                        <p:strVal val="visible"/>
                                      </p:to>
                                    </p:set>
                                    <p:animEffect transition="in" filter="wipe(left)">
                                      <p:cBhvr>
                                        <p:cTn id="72" dur="500"/>
                                        <p:tgtEl>
                                          <p:spTgt spid="37"/>
                                        </p:tgtEl>
                                      </p:cBhvr>
                                    </p:animEffect>
                                  </p:childTnLst>
                                </p:cTn>
                              </p:par>
                              <p:par>
                                <p:cTn id="73" presetID="22" presetClass="entr" presetSubtype="8" fill="hold" grpId="0" nodeType="withEffect">
                                  <p:stCondLst>
                                    <p:cond delay="200"/>
                                  </p:stCondLst>
                                  <p:childTnLst>
                                    <p:set>
                                      <p:cBhvr>
                                        <p:cTn id="74" dur="1" fill="hold">
                                          <p:stCondLst>
                                            <p:cond delay="0"/>
                                          </p:stCondLst>
                                        </p:cTn>
                                        <p:tgtEl>
                                          <p:spTgt spid="39"/>
                                        </p:tgtEl>
                                        <p:attrNameLst>
                                          <p:attrName>style.visibility</p:attrName>
                                        </p:attrNameLst>
                                      </p:cBhvr>
                                      <p:to>
                                        <p:strVal val="visible"/>
                                      </p:to>
                                    </p:set>
                                    <p:animEffect transition="in" filter="wipe(left)">
                                      <p:cBhvr>
                                        <p:cTn id="7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10" grpId="0" animBg="1"/>
      <p:bldP spid="11" grpId="0" animBg="1"/>
      <p:bldP spid="8" grpId="0" animBg="1"/>
      <p:bldP spid="30" grpId="0" animBg="1"/>
      <p:bldP spid="31" grpId="0"/>
      <p:bldP spid="32" grpId="0" animBg="1"/>
      <p:bldP spid="33" grpId="0"/>
      <p:bldP spid="34" grpId="0" animBg="1"/>
      <p:bldP spid="35" grpId="0"/>
      <p:bldP spid="36" grpId="0" animBg="1"/>
      <p:bldP spid="37" grpId="0"/>
      <p:bldP spid="38" grpId="0" animBg="1"/>
      <p:bldP spid="3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1" y="323945"/>
            <a:ext cx="5976664"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a:solidFill>
                  <a:schemeClr val="accent1"/>
                </a:solidFill>
                <a:latin typeface="微软雅黑"/>
                <a:ea typeface="微软雅黑"/>
              </a:rPr>
              <a:t>我</a:t>
            </a:r>
            <a:r>
              <a:rPr lang="zh-CN" altLang="en-US" b="1" dirty="0" smtClean="0">
                <a:solidFill>
                  <a:schemeClr val="accent1"/>
                </a:solidFill>
                <a:latin typeface="微软雅黑"/>
                <a:ea typeface="微软雅黑"/>
              </a:rPr>
              <a:t>的劣势</a:t>
            </a:r>
            <a:r>
              <a:rPr lang="zh-CN" altLang="en-US" b="1" dirty="0">
                <a:solidFill>
                  <a:schemeClr val="accent1"/>
                </a:solidFill>
                <a:latin typeface="微软雅黑"/>
                <a:ea typeface="微软雅黑"/>
              </a:rPr>
              <a:t>（</a:t>
            </a:r>
            <a:r>
              <a:rPr lang="zh-CN" altLang="en-US" b="1" dirty="0" smtClean="0">
                <a:solidFill>
                  <a:schemeClr val="accent1"/>
                </a:solidFill>
                <a:latin typeface="微软雅黑"/>
                <a:ea typeface="微软雅黑"/>
              </a:rPr>
              <a:t>或是有所欠缺的</a:t>
            </a:r>
            <a:r>
              <a:rPr lang="zh-CN" altLang="en-US" b="1" dirty="0">
                <a:solidFill>
                  <a:schemeClr val="accent1"/>
                </a:solidFill>
                <a:latin typeface="微软雅黑"/>
                <a:ea typeface="微软雅黑"/>
              </a:rPr>
              <a:t>地方）</a:t>
            </a:r>
          </a:p>
        </p:txBody>
      </p:sp>
      <p:sp>
        <p:nvSpPr>
          <p:cNvPr id="5" name="Freeform 5"/>
          <p:cNvSpPr>
            <a:spLocks/>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6"/>
          <p:cNvSpPr>
            <a:spLocks/>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TextBox 9"/>
          <p:cNvSpPr txBox="1"/>
          <p:nvPr/>
        </p:nvSpPr>
        <p:spPr>
          <a:xfrm>
            <a:off x="1586992" y="4896219"/>
            <a:ext cx="2232248" cy="523220"/>
          </a:xfrm>
          <a:prstGeom prst="rect">
            <a:avLst/>
          </a:prstGeom>
          <a:solidFill>
            <a:schemeClr val="accent1"/>
          </a:solidFill>
        </p:spPr>
        <p:txBody>
          <a:bodyPr wrap="square" rtlCol="0">
            <a:spAutoFit/>
          </a:bodyPr>
          <a:lstStyle/>
          <a:p>
            <a:pPr algn="ctr"/>
            <a:r>
              <a:rPr lang="zh-CN" altLang="en-US" sz="2800" b="1" dirty="0" smtClean="0">
                <a:solidFill>
                  <a:schemeClr val="accent2"/>
                </a:solidFill>
                <a:latin typeface="+mj-ea"/>
                <a:ea typeface="+mj-ea"/>
              </a:rPr>
              <a:t>劣势缺点</a:t>
            </a:r>
            <a:endParaRPr lang="zh-CN" altLang="en-US" sz="2800" b="1" dirty="0">
              <a:solidFill>
                <a:schemeClr val="accent2"/>
              </a:solidFill>
              <a:latin typeface="+mj-ea"/>
              <a:ea typeface="+mj-ea"/>
            </a:endParaRPr>
          </a:p>
        </p:txBody>
      </p:sp>
      <p:sp>
        <p:nvSpPr>
          <p:cNvPr id="11" name="椭圆 10"/>
          <p:cNvSpPr/>
          <p:nvPr/>
        </p:nvSpPr>
        <p:spPr bwMode="auto">
          <a:xfrm>
            <a:off x="1382673" y="2076872"/>
            <a:ext cx="2531370" cy="2531370"/>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30" name="椭圆 29"/>
          <p:cNvSpPr>
            <a:spLocks noChangeAspect="1"/>
          </p:cNvSpPr>
          <p:nvPr/>
        </p:nvSpPr>
        <p:spPr bwMode="auto">
          <a:xfrm>
            <a:off x="4419825" y="1630990"/>
            <a:ext cx="417600" cy="41760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600" b="1" i="0" u="none" strike="noStrike" cap="none" normalizeH="0" baseline="0" dirty="0" smtClean="0">
                <a:ln>
                  <a:noFill/>
                </a:ln>
                <a:solidFill>
                  <a:schemeClr val="accent2"/>
                </a:solidFill>
                <a:effectLst/>
                <a:latin typeface="+mn-ea"/>
                <a:ea typeface="+mn-ea"/>
              </a:rPr>
              <a:t>1</a:t>
            </a:r>
            <a:endParaRPr kumimoji="0" lang="zh-CN" altLang="en-US" sz="1600" b="1" i="0" u="none" strike="noStrike" cap="none" normalizeH="0" baseline="0" dirty="0" smtClean="0">
              <a:ln>
                <a:noFill/>
              </a:ln>
              <a:solidFill>
                <a:schemeClr val="accent2"/>
              </a:solidFill>
              <a:effectLst/>
              <a:latin typeface="+mn-ea"/>
              <a:ea typeface="+mn-ea"/>
            </a:endParaRPr>
          </a:p>
        </p:txBody>
      </p:sp>
      <p:sp>
        <p:nvSpPr>
          <p:cNvPr id="31" name="TextBox 30"/>
          <p:cNvSpPr txBox="1"/>
          <p:nvPr/>
        </p:nvSpPr>
        <p:spPr>
          <a:xfrm>
            <a:off x="4802237" y="1608957"/>
            <a:ext cx="6408712" cy="400110"/>
          </a:xfrm>
          <a:prstGeom prst="rect">
            <a:avLst/>
          </a:prstGeom>
          <a:noFill/>
        </p:spPr>
        <p:txBody>
          <a:bodyPr wrap="square" rtlCol="0">
            <a:spAutoFit/>
          </a:bodyPr>
          <a:lstStyle/>
          <a:p>
            <a:r>
              <a:rPr lang="zh-CN" altLang="en-US" sz="2000" dirty="0" smtClean="0">
                <a:solidFill>
                  <a:schemeClr val="accent1"/>
                </a:solidFill>
                <a:latin typeface="微软雅黑" pitchFamily="34" charset="-122"/>
                <a:ea typeface="微软雅黑" pitchFamily="34" charset="-122"/>
              </a:rPr>
              <a:t>思想认识上不够成熟，处于发展积累阶段。</a:t>
            </a:r>
            <a:endParaRPr lang="zh-CN" altLang="en-US" sz="2000" dirty="0">
              <a:solidFill>
                <a:schemeClr val="accent1"/>
              </a:solidFill>
              <a:latin typeface="微软雅黑" pitchFamily="34" charset="-122"/>
              <a:ea typeface="微软雅黑" pitchFamily="34" charset="-122"/>
            </a:endParaRPr>
          </a:p>
        </p:txBody>
      </p:sp>
      <p:sp>
        <p:nvSpPr>
          <p:cNvPr id="32" name="椭圆 31"/>
          <p:cNvSpPr>
            <a:spLocks noChangeAspect="1"/>
          </p:cNvSpPr>
          <p:nvPr/>
        </p:nvSpPr>
        <p:spPr bwMode="auto">
          <a:xfrm>
            <a:off x="4419825" y="2615869"/>
            <a:ext cx="417600" cy="41760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600" b="1" i="0" u="none" strike="noStrike" cap="none" normalizeH="0" baseline="0" dirty="0" smtClean="0">
                <a:ln>
                  <a:noFill/>
                </a:ln>
                <a:solidFill>
                  <a:schemeClr val="accent2"/>
                </a:solidFill>
                <a:effectLst/>
                <a:latin typeface="+mn-ea"/>
                <a:ea typeface="+mn-ea"/>
              </a:rPr>
              <a:t>2</a:t>
            </a:r>
            <a:endParaRPr kumimoji="0" lang="zh-CN" altLang="en-US" sz="1600" b="1" i="0" u="none" strike="noStrike" cap="none" normalizeH="0" baseline="0" dirty="0" smtClean="0">
              <a:ln>
                <a:noFill/>
              </a:ln>
              <a:solidFill>
                <a:schemeClr val="accent2"/>
              </a:solidFill>
              <a:effectLst/>
              <a:latin typeface="+mn-ea"/>
              <a:ea typeface="+mn-ea"/>
            </a:endParaRPr>
          </a:p>
        </p:txBody>
      </p:sp>
      <p:sp>
        <p:nvSpPr>
          <p:cNvPr id="33" name="TextBox 32"/>
          <p:cNvSpPr txBox="1"/>
          <p:nvPr/>
        </p:nvSpPr>
        <p:spPr>
          <a:xfrm>
            <a:off x="4802237" y="2571804"/>
            <a:ext cx="6408712" cy="400110"/>
          </a:xfrm>
          <a:prstGeom prst="rect">
            <a:avLst/>
          </a:prstGeom>
          <a:noFill/>
        </p:spPr>
        <p:txBody>
          <a:bodyPr wrap="square" rtlCol="0">
            <a:spAutoFit/>
          </a:bodyPr>
          <a:lstStyle/>
          <a:p>
            <a:r>
              <a:rPr lang="zh-CN" altLang="en-US" sz="2000" smtClean="0">
                <a:solidFill>
                  <a:schemeClr val="accent1"/>
                </a:solidFill>
                <a:latin typeface="微软雅黑" pitchFamily="34" charset="-122"/>
                <a:ea typeface="微软雅黑" pitchFamily="34" charset="-122"/>
              </a:rPr>
              <a:t>有时有些粗心马虎，对细节的把握有待加强。</a:t>
            </a:r>
            <a:endParaRPr lang="zh-CN" altLang="en-US" sz="2000" dirty="0">
              <a:solidFill>
                <a:schemeClr val="accent1"/>
              </a:solidFill>
              <a:latin typeface="微软雅黑" pitchFamily="34" charset="-122"/>
              <a:ea typeface="微软雅黑" pitchFamily="34" charset="-122"/>
            </a:endParaRPr>
          </a:p>
        </p:txBody>
      </p:sp>
      <p:sp>
        <p:nvSpPr>
          <p:cNvPr id="34" name="椭圆 33"/>
          <p:cNvSpPr>
            <a:spLocks noChangeAspect="1"/>
          </p:cNvSpPr>
          <p:nvPr/>
        </p:nvSpPr>
        <p:spPr bwMode="auto">
          <a:xfrm>
            <a:off x="4419825" y="3640994"/>
            <a:ext cx="417600" cy="41760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600" b="1" i="0" u="none" strike="noStrike" cap="none" normalizeH="0" baseline="0" dirty="0" smtClean="0">
                <a:ln>
                  <a:noFill/>
                </a:ln>
                <a:solidFill>
                  <a:schemeClr val="accent2"/>
                </a:solidFill>
                <a:effectLst/>
                <a:latin typeface="+mn-ea"/>
                <a:ea typeface="+mn-ea"/>
              </a:rPr>
              <a:t>3</a:t>
            </a:r>
            <a:endParaRPr kumimoji="0" lang="zh-CN" altLang="en-US" sz="1600" b="1" i="0" u="none" strike="noStrike" cap="none" normalizeH="0" baseline="0" dirty="0" smtClean="0">
              <a:ln>
                <a:noFill/>
              </a:ln>
              <a:solidFill>
                <a:schemeClr val="accent2"/>
              </a:solidFill>
              <a:effectLst/>
              <a:latin typeface="+mn-ea"/>
              <a:ea typeface="+mn-ea"/>
            </a:endParaRPr>
          </a:p>
        </p:txBody>
      </p:sp>
      <p:sp>
        <p:nvSpPr>
          <p:cNvPr id="35" name="TextBox 34"/>
          <p:cNvSpPr txBox="1"/>
          <p:nvPr/>
        </p:nvSpPr>
        <p:spPr>
          <a:xfrm>
            <a:off x="4802237" y="3454005"/>
            <a:ext cx="6408712" cy="707886"/>
          </a:xfrm>
          <a:prstGeom prst="rect">
            <a:avLst/>
          </a:prstGeom>
          <a:noFill/>
        </p:spPr>
        <p:txBody>
          <a:bodyPr wrap="square"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2000" dirty="0" smtClean="0"/>
              <a:t>某某技能有待学习加强，面对突发情况不能单独应对处理。</a:t>
            </a:r>
            <a:endParaRPr lang="zh-CN" altLang="en-US" sz="2000" dirty="0"/>
          </a:p>
        </p:txBody>
      </p:sp>
      <p:sp>
        <p:nvSpPr>
          <p:cNvPr id="36" name="椭圆 35"/>
          <p:cNvSpPr>
            <a:spLocks noChangeAspect="1"/>
          </p:cNvSpPr>
          <p:nvPr/>
        </p:nvSpPr>
        <p:spPr bwMode="auto">
          <a:xfrm>
            <a:off x="4419825" y="4634222"/>
            <a:ext cx="417600" cy="41760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600" b="1" i="0" u="none" strike="noStrike" cap="none" normalizeH="0" baseline="0" dirty="0" smtClean="0">
                <a:ln>
                  <a:noFill/>
                </a:ln>
                <a:solidFill>
                  <a:schemeClr val="accent2"/>
                </a:solidFill>
                <a:effectLst/>
                <a:latin typeface="+mn-ea"/>
                <a:ea typeface="+mn-ea"/>
              </a:rPr>
              <a:t>4</a:t>
            </a:r>
            <a:endParaRPr kumimoji="0" lang="zh-CN" altLang="en-US" sz="1600" b="1" i="0" u="none" strike="noStrike" cap="none" normalizeH="0" baseline="0" dirty="0" smtClean="0">
              <a:ln>
                <a:noFill/>
              </a:ln>
              <a:solidFill>
                <a:schemeClr val="accent2"/>
              </a:solidFill>
              <a:effectLst/>
              <a:latin typeface="+mn-ea"/>
              <a:ea typeface="+mn-ea"/>
            </a:endParaRPr>
          </a:p>
        </p:txBody>
      </p:sp>
      <p:sp>
        <p:nvSpPr>
          <p:cNvPr id="37" name="TextBox 36"/>
          <p:cNvSpPr txBox="1"/>
          <p:nvPr/>
        </p:nvSpPr>
        <p:spPr>
          <a:xfrm>
            <a:off x="4802237" y="4597668"/>
            <a:ext cx="6408712" cy="400110"/>
          </a:xfrm>
          <a:prstGeom prst="rect">
            <a:avLst/>
          </a:prstGeom>
          <a:noFill/>
        </p:spPr>
        <p:txBody>
          <a:bodyPr wrap="square"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2000" dirty="0" smtClean="0"/>
              <a:t>缺乏自信，有时思考太多贻误最佳时机</a:t>
            </a:r>
            <a:endParaRPr lang="zh-CN" altLang="en-US" sz="2000" dirty="0"/>
          </a:p>
        </p:txBody>
      </p:sp>
      <p:sp>
        <p:nvSpPr>
          <p:cNvPr id="38" name="椭圆 37"/>
          <p:cNvSpPr>
            <a:spLocks noChangeAspect="1"/>
          </p:cNvSpPr>
          <p:nvPr/>
        </p:nvSpPr>
        <p:spPr bwMode="auto">
          <a:xfrm>
            <a:off x="4419825" y="5595919"/>
            <a:ext cx="417600" cy="41760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600" b="1" i="0" u="none" strike="noStrike" cap="none" normalizeH="0" baseline="0" dirty="0" smtClean="0">
                <a:ln>
                  <a:noFill/>
                </a:ln>
                <a:solidFill>
                  <a:schemeClr val="accent2"/>
                </a:solidFill>
                <a:effectLst/>
                <a:latin typeface="+mn-ea"/>
                <a:ea typeface="+mn-ea"/>
              </a:rPr>
              <a:t>5</a:t>
            </a:r>
            <a:endParaRPr kumimoji="0" lang="zh-CN" altLang="en-US" sz="1600" b="1" i="0" u="none" strike="noStrike" cap="none" normalizeH="0" baseline="0" dirty="0" smtClean="0">
              <a:ln>
                <a:noFill/>
              </a:ln>
              <a:solidFill>
                <a:schemeClr val="accent2"/>
              </a:solidFill>
              <a:effectLst/>
              <a:latin typeface="+mn-ea"/>
              <a:ea typeface="+mn-ea"/>
            </a:endParaRPr>
          </a:p>
        </p:txBody>
      </p:sp>
      <p:sp>
        <p:nvSpPr>
          <p:cNvPr id="39" name="TextBox 38"/>
          <p:cNvSpPr txBox="1"/>
          <p:nvPr/>
        </p:nvSpPr>
        <p:spPr>
          <a:xfrm>
            <a:off x="4802237" y="5457418"/>
            <a:ext cx="6408712" cy="707886"/>
          </a:xfrm>
          <a:prstGeom prst="rect">
            <a:avLst/>
          </a:prstGeom>
          <a:noFill/>
        </p:spPr>
        <p:txBody>
          <a:bodyPr wrap="square"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2000" smtClean="0"/>
              <a:t>性格内向，缺乏一种</a:t>
            </a:r>
            <a:r>
              <a:rPr lang="en-US" altLang="zh-CN" sz="2000" dirty="0" smtClean="0"/>
              <a:t>“</a:t>
            </a:r>
            <a:r>
              <a:rPr lang="zh-CN" altLang="en-US" sz="2000" dirty="0" smtClean="0"/>
              <a:t>推销</a:t>
            </a:r>
            <a:r>
              <a:rPr lang="en-US" altLang="zh-CN" sz="2000" dirty="0" smtClean="0"/>
              <a:t>”</a:t>
            </a:r>
            <a:r>
              <a:rPr lang="zh-CN" altLang="en-US" sz="2000" dirty="0" smtClean="0"/>
              <a:t>自己的意思，不善于展示自己，让自己在陌生场合成为关注点。</a:t>
            </a:r>
            <a:endParaRPr lang="zh-CN" altLang="en-US" sz="2000" dirty="0"/>
          </a:p>
        </p:txBody>
      </p:sp>
      <p:sp>
        <p:nvSpPr>
          <p:cNvPr id="19" name="Freeform 6"/>
          <p:cNvSpPr>
            <a:spLocks noEditPoints="1"/>
          </p:cNvSpPr>
          <p:nvPr/>
        </p:nvSpPr>
        <p:spPr bwMode="auto">
          <a:xfrm>
            <a:off x="1970153" y="2495024"/>
            <a:ext cx="1465926" cy="1676931"/>
          </a:xfrm>
          <a:custGeom>
            <a:avLst/>
            <a:gdLst>
              <a:gd name="T0" fmla="*/ 957 w 1932"/>
              <a:gd name="T1" fmla="*/ 547 h 2183"/>
              <a:gd name="T2" fmla="*/ 410 w 1932"/>
              <a:gd name="T3" fmla="*/ 274 h 2183"/>
              <a:gd name="T4" fmla="*/ 957 w 1932"/>
              <a:gd name="T5" fmla="*/ 0 h 2183"/>
              <a:gd name="T6" fmla="*/ 1362 w 1932"/>
              <a:gd name="T7" fmla="*/ 274 h 2183"/>
              <a:gd name="T8" fmla="*/ 1026 w 1932"/>
              <a:gd name="T9" fmla="*/ 678 h 2183"/>
              <a:gd name="T10" fmla="*/ 273 w 1932"/>
              <a:gd name="T11" fmla="*/ 336 h 2183"/>
              <a:gd name="T12" fmla="*/ 0 w 1932"/>
              <a:gd name="T13" fmla="*/ 610 h 2183"/>
              <a:gd name="T14" fmla="*/ 342 w 1932"/>
              <a:gd name="T15" fmla="*/ 2183 h 2183"/>
              <a:gd name="T16" fmla="*/ 880 w 1932"/>
              <a:gd name="T17" fmla="*/ 1620 h 2183"/>
              <a:gd name="T18" fmla="*/ 1641 w 1932"/>
              <a:gd name="T19" fmla="*/ 1028 h 2183"/>
              <a:gd name="T20" fmla="*/ 1362 w 1932"/>
              <a:gd name="T21" fmla="*/ 274 h 2183"/>
              <a:gd name="T22" fmla="*/ 769 w 1932"/>
              <a:gd name="T23" fmla="*/ 1368 h 2183"/>
              <a:gd name="T24" fmla="*/ 273 w 1932"/>
              <a:gd name="T25" fmla="*/ 1300 h 2183"/>
              <a:gd name="T26" fmla="*/ 769 w 1932"/>
              <a:gd name="T27" fmla="*/ 1232 h 2183"/>
              <a:gd name="T28" fmla="*/ 769 w 1932"/>
              <a:gd name="T29" fmla="*/ 1368 h 2183"/>
              <a:gd name="T30" fmla="*/ 906 w 1932"/>
              <a:gd name="T31" fmla="*/ 1095 h 2183"/>
              <a:gd name="T32" fmla="*/ 273 w 1932"/>
              <a:gd name="T33" fmla="*/ 1026 h 2183"/>
              <a:gd name="T34" fmla="*/ 906 w 1932"/>
              <a:gd name="T35" fmla="*/ 958 h 2183"/>
              <a:gd name="T36" fmla="*/ 906 w 1932"/>
              <a:gd name="T37" fmla="*/ 1095 h 2183"/>
              <a:gd name="T38" fmla="*/ 1496 w 1932"/>
              <a:gd name="T39" fmla="*/ 1183 h 2183"/>
              <a:gd name="T40" fmla="*/ 1404 w 1932"/>
              <a:gd name="T41" fmla="*/ 2045 h 2183"/>
              <a:gd name="T42" fmla="*/ 1932 w 1932"/>
              <a:gd name="T43" fmla="*/ 1619 h 2183"/>
              <a:gd name="T44" fmla="*/ 1692 w 1932"/>
              <a:gd name="T45" fmla="*/ 1434 h 2183"/>
              <a:gd name="T46" fmla="*/ 1686 w 1932"/>
              <a:gd name="T47" fmla="*/ 1559 h 2183"/>
              <a:gd name="T48" fmla="*/ 1686 w 1932"/>
              <a:gd name="T49" fmla="*/ 1662 h 2183"/>
              <a:gd name="T50" fmla="*/ 1692 w 1932"/>
              <a:gd name="T51" fmla="*/ 1787 h 2183"/>
              <a:gd name="T52" fmla="*/ 1515 w 1932"/>
              <a:gd name="T53" fmla="*/ 1729 h 2183"/>
              <a:gd name="T54" fmla="*/ 1338 w 1932"/>
              <a:gd name="T55" fmla="*/ 1787 h 2183"/>
              <a:gd name="T56" fmla="*/ 1345 w 1932"/>
              <a:gd name="T57" fmla="*/ 1662 h 2183"/>
              <a:gd name="T58" fmla="*/ 1345 w 1932"/>
              <a:gd name="T59" fmla="*/ 1559 h 2183"/>
              <a:gd name="T60" fmla="*/ 1338 w 1932"/>
              <a:gd name="T61" fmla="*/ 1434 h 2183"/>
              <a:gd name="T62" fmla="*/ 1515 w 1932"/>
              <a:gd name="T63" fmla="*/ 1492 h 2183"/>
              <a:gd name="T64" fmla="*/ 1692 w 1932"/>
              <a:gd name="T65" fmla="*/ 1434 h 2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32" h="2183">
                <a:moveTo>
                  <a:pt x="1231" y="274"/>
                </a:moveTo>
                <a:cubicBezTo>
                  <a:pt x="1231" y="425"/>
                  <a:pt x="1108" y="547"/>
                  <a:pt x="957" y="547"/>
                </a:cubicBezTo>
                <a:lnTo>
                  <a:pt x="684" y="547"/>
                </a:lnTo>
                <a:cubicBezTo>
                  <a:pt x="533" y="547"/>
                  <a:pt x="410" y="425"/>
                  <a:pt x="410" y="274"/>
                </a:cubicBezTo>
                <a:cubicBezTo>
                  <a:pt x="410" y="122"/>
                  <a:pt x="533" y="0"/>
                  <a:pt x="684" y="0"/>
                </a:cubicBezTo>
                <a:lnTo>
                  <a:pt x="957" y="0"/>
                </a:lnTo>
                <a:cubicBezTo>
                  <a:pt x="1108" y="0"/>
                  <a:pt x="1231" y="122"/>
                  <a:pt x="1231" y="274"/>
                </a:cubicBezTo>
                <a:close/>
                <a:moveTo>
                  <a:pt x="1362" y="274"/>
                </a:moveTo>
                <a:cubicBezTo>
                  <a:pt x="1366" y="294"/>
                  <a:pt x="1368" y="315"/>
                  <a:pt x="1368" y="336"/>
                </a:cubicBezTo>
                <a:cubicBezTo>
                  <a:pt x="1368" y="525"/>
                  <a:pt x="1215" y="678"/>
                  <a:pt x="1026" y="678"/>
                </a:cubicBezTo>
                <a:lnTo>
                  <a:pt x="616" y="678"/>
                </a:lnTo>
                <a:cubicBezTo>
                  <a:pt x="426" y="678"/>
                  <a:pt x="273" y="525"/>
                  <a:pt x="273" y="336"/>
                </a:cubicBezTo>
                <a:cubicBezTo>
                  <a:pt x="273" y="315"/>
                  <a:pt x="275" y="294"/>
                  <a:pt x="279" y="274"/>
                </a:cubicBezTo>
                <a:cubicBezTo>
                  <a:pt x="120" y="303"/>
                  <a:pt x="0" y="442"/>
                  <a:pt x="0" y="610"/>
                </a:cubicBezTo>
                <a:lnTo>
                  <a:pt x="0" y="1841"/>
                </a:lnTo>
                <a:cubicBezTo>
                  <a:pt x="0" y="2030"/>
                  <a:pt x="153" y="2183"/>
                  <a:pt x="342" y="2183"/>
                </a:cubicBezTo>
                <a:lnTo>
                  <a:pt x="1252" y="2183"/>
                </a:lnTo>
                <a:cubicBezTo>
                  <a:pt x="1034" y="2090"/>
                  <a:pt x="880" y="1873"/>
                  <a:pt x="880" y="1620"/>
                </a:cubicBezTo>
                <a:cubicBezTo>
                  <a:pt x="880" y="1283"/>
                  <a:pt x="1154" y="1009"/>
                  <a:pt x="1492" y="1009"/>
                </a:cubicBezTo>
                <a:cubicBezTo>
                  <a:pt x="1544" y="1009"/>
                  <a:pt x="1594" y="1016"/>
                  <a:pt x="1641" y="1028"/>
                </a:cubicBezTo>
                <a:lnTo>
                  <a:pt x="1641" y="610"/>
                </a:lnTo>
                <a:cubicBezTo>
                  <a:pt x="1641" y="442"/>
                  <a:pt x="1521" y="303"/>
                  <a:pt x="1362" y="274"/>
                </a:cubicBezTo>
                <a:close/>
                <a:moveTo>
                  <a:pt x="769" y="1368"/>
                </a:moveTo>
                <a:lnTo>
                  <a:pt x="769" y="1368"/>
                </a:lnTo>
                <a:lnTo>
                  <a:pt x="342" y="1368"/>
                </a:lnTo>
                <a:cubicBezTo>
                  <a:pt x="304" y="1368"/>
                  <a:pt x="273" y="1338"/>
                  <a:pt x="273" y="1300"/>
                </a:cubicBezTo>
                <a:cubicBezTo>
                  <a:pt x="273" y="1262"/>
                  <a:pt x="304" y="1232"/>
                  <a:pt x="342" y="1232"/>
                </a:cubicBezTo>
                <a:lnTo>
                  <a:pt x="769" y="1232"/>
                </a:lnTo>
                <a:cubicBezTo>
                  <a:pt x="807" y="1232"/>
                  <a:pt x="838" y="1262"/>
                  <a:pt x="838" y="1300"/>
                </a:cubicBezTo>
                <a:cubicBezTo>
                  <a:pt x="838" y="1338"/>
                  <a:pt x="807" y="1368"/>
                  <a:pt x="769" y="1368"/>
                </a:cubicBezTo>
                <a:close/>
                <a:moveTo>
                  <a:pt x="906" y="1095"/>
                </a:moveTo>
                <a:lnTo>
                  <a:pt x="906" y="1095"/>
                </a:lnTo>
                <a:lnTo>
                  <a:pt x="342" y="1095"/>
                </a:lnTo>
                <a:cubicBezTo>
                  <a:pt x="304" y="1095"/>
                  <a:pt x="273" y="1064"/>
                  <a:pt x="273" y="1026"/>
                </a:cubicBezTo>
                <a:cubicBezTo>
                  <a:pt x="273" y="988"/>
                  <a:pt x="304" y="958"/>
                  <a:pt x="342" y="958"/>
                </a:cubicBezTo>
                <a:lnTo>
                  <a:pt x="906" y="958"/>
                </a:lnTo>
                <a:cubicBezTo>
                  <a:pt x="944" y="958"/>
                  <a:pt x="975" y="988"/>
                  <a:pt x="975" y="1026"/>
                </a:cubicBezTo>
                <a:cubicBezTo>
                  <a:pt x="975" y="1064"/>
                  <a:pt x="944" y="1095"/>
                  <a:pt x="906" y="1095"/>
                </a:cubicBezTo>
                <a:close/>
                <a:moveTo>
                  <a:pt x="1605" y="1197"/>
                </a:moveTo>
                <a:cubicBezTo>
                  <a:pt x="1570" y="1187"/>
                  <a:pt x="1534" y="1183"/>
                  <a:pt x="1496" y="1183"/>
                </a:cubicBezTo>
                <a:cubicBezTo>
                  <a:pt x="1255" y="1183"/>
                  <a:pt x="1060" y="1378"/>
                  <a:pt x="1060" y="1619"/>
                </a:cubicBezTo>
                <a:cubicBezTo>
                  <a:pt x="1060" y="1828"/>
                  <a:pt x="1208" y="2003"/>
                  <a:pt x="1404" y="2045"/>
                </a:cubicBezTo>
                <a:cubicBezTo>
                  <a:pt x="1434" y="2051"/>
                  <a:pt x="1464" y="2055"/>
                  <a:pt x="1496" y="2055"/>
                </a:cubicBezTo>
                <a:cubicBezTo>
                  <a:pt x="1737" y="2055"/>
                  <a:pt x="1932" y="1860"/>
                  <a:pt x="1932" y="1619"/>
                </a:cubicBezTo>
                <a:cubicBezTo>
                  <a:pt x="1932" y="1416"/>
                  <a:pt x="1793" y="1245"/>
                  <a:pt x="1605" y="1197"/>
                </a:cubicBezTo>
                <a:close/>
                <a:moveTo>
                  <a:pt x="1692" y="1434"/>
                </a:moveTo>
                <a:lnTo>
                  <a:pt x="1692" y="1434"/>
                </a:lnTo>
                <a:cubicBezTo>
                  <a:pt x="1724" y="1467"/>
                  <a:pt x="1722" y="1523"/>
                  <a:pt x="1686" y="1559"/>
                </a:cubicBezTo>
                <a:lnTo>
                  <a:pt x="1634" y="1610"/>
                </a:lnTo>
                <a:lnTo>
                  <a:pt x="1686" y="1662"/>
                </a:lnTo>
                <a:cubicBezTo>
                  <a:pt x="1722" y="1698"/>
                  <a:pt x="1724" y="1754"/>
                  <a:pt x="1692" y="1787"/>
                </a:cubicBezTo>
                <a:lnTo>
                  <a:pt x="1692" y="1787"/>
                </a:lnTo>
                <a:cubicBezTo>
                  <a:pt x="1659" y="1820"/>
                  <a:pt x="1603" y="1817"/>
                  <a:pt x="1567" y="1781"/>
                </a:cubicBezTo>
                <a:lnTo>
                  <a:pt x="1515" y="1729"/>
                </a:lnTo>
                <a:lnTo>
                  <a:pt x="1463" y="1781"/>
                </a:lnTo>
                <a:cubicBezTo>
                  <a:pt x="1427" y="1817"/>
                  <a:pt x="1371" y="1820"/>
                  <a:pt x="1338" y="1787"/>
                </a:cubicBezTo>
                <a:lnTo>
                  <a:pt x="1338" y="1787"/>
                </a:lnTo>
                <a:cubicBezTo>
                  <a:pt x="1306" y="1754"/>
                  <a:pt x="1309" y="1698"/>
                  <a:pt x="1345" y="1662"/>
                </a:cubicBezTo>
                <a:lnTo>
                  <a:pt x="1396" y="1610"/>
                </a:lnTo>
                <a:lnTo>
                  <a:pt x="1345" y="1559"/>
                </a:lnTo>
                <a:cubicBezTo>
                  <a:pt x="1309" y="1523"/>
                  <a:pt x="1306" y="1466"/>
                  <a:pt x="1338" y="1434"/>
                </a:cubicBezTo>
                <a:lnTo>
                  <a:pt x="1338" y="1434"/>
                </a:lnTo>
                <a:cubicBezTo>
                  <a:pt x="1371" y="1401"/>
                  <a:pt x="1427" y="1404"/>
                  <a:pt x="1463" y="1440"/>
                </a:cubicBezTo>
                <a:lnTo>
                  <a:pt x="1515" y="1492"/>
                </a:lnTo>
                <a:lnTo>
                  <a:pt x="1567" y="1440"/>
                </a:lnTo>
                <a:cubicBezTo>
                  <a:pt x="1603" y="1404"/>
                  <a:pt x="1659" y="1401"/>
                  <a:pt x="1692" y="1434"/>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072102789"/>
      </p:ext>
    </p:extLst>
  </p:cSld>
  <p:clrMapOvr>
    <a:masterClrMapping/>
  </p:clrMapOvr>
  <mc:AlternateContent xmlns:mc="http://schemas.openxmlformats.org/markup-compatibility/2006" xmlns:p14="http://schemas.microsoft.com/office/powerpoint/2010/main">
    <mc:Choice Requires="p14">
      <p:transition spd="slow" p14:dur="800" advTm="4982">
        <p14:gallery dir="l"/>
      </p:transition>
    </mc:Choice>
    <mc:Fallback xmlns="">
      <p:transition spd="slow" advTm="49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360"/>
                            </p:stCondLst>
                            <p:childTnLst>
                              <p:par>
                                <p:cTn id="25" presetID="2" presetClass="entr" presetSubtype="1"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300" fill="hold"/>
                                        <p:tgtEl>
                                          <p:spTgt spid="11"/>
                                        </p:tgtEl>
                                        <p:attrNameLst>
                                          <p:attrName>ppt_x</p:attrName>
                                        </p:attrNameLst>
                                      </p:cBhvr>
                                      <p:tavLst>
                                        <p:tav tm="0">
                                          <p:val>
                                            <p:strVal val="#ppt_x"/>
                                          </p:val>
                                        </p:tav>
                                        <p:tav tm="100000">
                                          <p:val>
                                            <p:strVal val="#ppt_x"/>
                                          </p:val>
                                        </p:tav>
                                      </p:tavLst>
                                    </p:anim>
                                    <p:anim calcmode="lin" valueType="num">
                                      <p:cBhvr additive="base">
                                        <p:cTn id="28" dur="300" fill="hold"/>
                                        <p:tgtEl>
                                          <p:spTgt spid="11"/>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300" fill="hold"/>
                                        <p:tgtEl>
                                          <p:spTgt spid="19"/>
                                        </p:tgtEl>
                                        <p:attrNameLst>
                                          <p:attrName>ppt_x</p:attrName>
                                        </p:attrNameLst>
                                      </p:cBhvr>
                                      <p:tavLst>
                                        <p:tav tm="0">
                                          <p:val>
                                            <p:strVal val="#ppt_x"/>
                                          </p:val>
                                        </p:tav>
                                        <p:tav tm="100000">
                                          <p:val>
                                            <p:strVal val="#ppt_x"/>
                                          </p:val>
                                        </p:tav>
                                      </p:tavLst>
                                    </p:anim>
                                    <p:anim calcmode="lin" valueType="num">
                                      <p:cBhvr additive="base">
                                        <p:cTn id="32" dur="300" fill="hold"/>
                                        <p:tgtEl>
                                          <p:spTgt spid="19"/>
                                        </p:tgtEl>
                                        <p:attrNameLst>
                                          <p:attrName>ppt_y</p:attrName>
                                        </p:attrNameLst>
                                      </p:cBhvr>
                                      <p:tavLst>
                                        <p:tav tm="0">
                                          <p:val>
                                            <p:strVal val="0-#ppt_h/2"/>
                                          </p:val>
                                        </p:tav>
                                        <p:tav tm="100000">
                                          <p:val>
                                            <p:strVal val="#ppt_y"/>
                                          </p:val>
                                        </p:tav>
                                      </p:tavLst>
                                    </p:anim>
                                  </p:childTnLst>
                                </p:cTn>
                              </p:par>
                            </p:childTnLst>
                          </p:cTn>
                        </p:par>
                        <p:par>
                          <p:cTn id="33" fill="hold">
                            <p:stCondLst>
                              <p:cond delay="1660"/>
                            </p:stCondLst>
                            <p:childTnLst>
                              <p:par>
                                <p:cTn id="34" presetID="22" presetClass="entr" presetSubtype="1"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up)">
                                      <p:cBhvr>
                                        <p:cTn id="36" dur="500"/>
                                        <p:tgtEl>
                                          <p:spTgt spid="10"/>
                                        </p:tgtEl>
                                      </p:cBhvr>
                                    </p:animEffect>
                                  </p:childTnLst>
                                </p:cTn>
                              </p:par>
                            </p:childTnLst>
                          </p:cTn>
                        </p:par>
                        <p:par>
                          <p:cTn id="37" fill="hold">
                            <p:stCondLst>
                              <p:cond delay="2160"/>
                            </p:stCondLst>
                            <p:childTnLst>
                              <p:par>
                                <p:cTn id="38" presetID="2" presetClass="entr" presetSubtype="12" fill="hold" grpId="0" nodeType="afterEffect">
                                  <p:stCondLst>
                                    <p:cond delay="0"/>
                                  </p:stCondLst>
                                  <p:childTnLst>
                                    <p:set>
                                      <p:cBhvr>
                                        <p:cTn id="39" dur="1" fill="hold">
                                          <p:stCondLst>
                                            <p:cond delay="0"/>
                                          </p:stCondLst>
                                        </p:cTn>
                                        <p:tgtEl>
                                          <p:spTgt spid="30"/>
                                        </p:tgtEl>
                                        <p:attrNameLst>
                                          <p:attrName>style.visibility</p:attrName>
                                        </p:attrNameLst>
                                      </p:cBhvr>
                                      <p:to>
                                        <p:strVal val="visible"/>
                                      </p:to>
                                    </p:set>
                                    <p:anim calcmode="lin" valueType="num">
                                      <p:cBhvr additive="base">
                                        <p:cTn id="40" dur="500" fill="hold"/>
                                        <p:tgtEl>
                                          <p:spTgt spid="30"/>
                                        </p:tgtEl>
                                        <p:attrNameLst>
                                          <p:attrName>ppt_x</p:attrName>
                                        </p:attrNameLst>
                                      </p:cBhvr>
                                      <p:tavLst>
                                        <p:tav tm="0">
                                          <p:val>
                                            <p:strVal val="0-#ppt_w/2"/>
                                          </p:val>
                                        </p:tav>
                                        <p:tav tm="100000">
                                          <p:val>
                                            <p:strVal val="#ppt_x"/>
                                          </p:val>
                                        </p:tav>
                                      </p:tavLst>
                                    </p:anim>
                                    <p:anim calcmode="lin" valueType="num">
                                      <p:cBhvr additive="base">
                                        <p:cTn id="41" dur="500" fill="hold"/>
                                        <p:tgtEl>
                                          <p:spTgt spid="30"/>
                                        </p:tgtEl>
                                        <p:attrNameLst>
                                          <p:attrName>ppt_y</p:attrName>
                                        </p:attrNameLst>
                                      </p:cBhvr>
                                      <p:tavLst>
                                        <p:tav tm="0">
                                          <p:val>
                                            <p:strVal val="1+#ppt_h/2"/>
                                          </p:val>
                                        </p:tav>
                                        <p:tav tm="100000">
                                          <p:val>
                                            <p:strVal val="#ppt_y"/>
                                          </p:val>
                                        </p:tav>
                                      </p:tavLst>
                                    </p:anim>
                                  </p:childTnLst>
                                </p:cTn>
                              </p:par>
                              <p:par>
                                <p:cTn id="42" presetID="2" presetClass="entr" presetSubtype="12" fill="hold" grpId="0" nodeType="withEffect">
                                  <p:stCondLst>
                                    <p:cond delay="100"/>
                                  </p:stCondLst>
                                  <p:childTnLst>
                                    <p:set>
                                      <p:cBhvr>
                                        <p:cTn id="43" dur="1" fill="hold">
                                          <p:stCondLst>
                                            <p:cond delay="0"/>
                                          </p:stCondLst>
                                        </p:cTn>
                                        <p:tgtEl>
                                          <p:spTgt spid="32"/>
                                        </p:tgtEl>
                                        <p:attrNameLst>
                                          <p:attrName>style.visibility</p:attrName>
                                        </p:attrNameLst>
                                      </p:cBhvr>
                                      <p:to>
                                        <p:strVal val="visible"/>
                                      </p:to>
                                    </p:set>
                                    <p:anim calcmode="lin" valueType="num">
                                      <p:cBhvr additive="base">
                                        <p:cTn id="44" dur="500" fill="hold"/>
                                        <p:tgtEl>
                                          <p:spTgt spid="32"/>
                                        </p:tgtEl>
                                        <p:attrNameLst>
                                          <p:attrName>ppt_x</p:attrName>
                                        </p:attrNameLst>
                                      </p:cBhvr>
                                      <p:tavLst>
                                        <p:tav tm="0">
                                          <p:val>
                                            <p:strVal val="0-#ppt_w/2"/>
                                          </p:val>
                                        </p:tav>
                                        <p:tav tm="100000">
                                          <p:val>
                                            <p:strVal val="#ppt_x"/>
                                          </p:val>
                                        </p:tav>
                                      </p:tavLst>
                                    </p:anim>
                                    <p:anim calcmode="lin" valueType="num">
                                      <p:cBhvr additive="base">
                                        <p:cTn id="45" dur="500" fill="hold"/>
                                        <p:tgtEl>
                                          <p:spTgt spid="32"/>
                                        </p:tgtEl>
                                        <p:attrNameLst>
                                          <p:attrName>ppt_y</p:attrName>
                                        </p:attrNameLst>
                                      </p:cBhvr>
                                      <p:tavLst>
                                        <p:tav tm="0">
                                          <p:val>
                                            <p:strVal val="1+#ppt_h/2"/>
                                          </p:val>
                                        </p:tav>
                                        <p:tav tm="100000">
                                          <p:val>
                                            <p:strVal val="#ppt_y"/>
                                          </p:val>
                                        </p:tav>
                                      </p:tavLst>
                                    </p:anim>
                                  </p:childTnLst>
                                </p:cTn>
                              </p:par>
                              <p:par>
                                <p:cTn id="46" presetID="2" presetClass="entr" presetSubtype="12" fill="hold" grpId="0" nodeType="withEffect">
                                  <p:stCondLst>
                                    <p:cond delay="200"/>
                                  </p:stCondLst>
                                  <p:childTnLst>
                                    <p:set>
                                      <p:cBhvr>
                                        <p:cTn id="47" dur="1" fill="hold">
                                          <p:stCondLst>
                                            <p:cond delay="0"/>
                                          </p:stCondLst>
                                        </p:cTn>
                                        <p:tgtEl>
                                          <p:spTgt spid="34"/>
                                        </p:tgtEl>
                                        <p:attrNameLst>
                                          <p:attrName>style.visibility</p:attrName>
                                        </p:attrNameLst>
                                      </p:cBhvr>
                                      <p:to>
                                        <p:strVal val="visible"/>
                                      </p:to>
                                    </p:set>
                                    <p:anim calcmode="lin" valueType="num">
                                      <p:cBhvr additive="base">
                                        <p:cTn id="48" dur="500" fill="hold"/>
                                        <p:tgtEl>
                                          <p:spTgt spid="34"/>
                                        </p:tgtEl>
                                        <p:attrNameLst>
                                          <p:attrName>ppt_x</p:attrName>
                                        </p:attrNameLst>
                                      </p:cBhvr>
                                      <p:tavLst>
                                        <p:tav tm="0">
                                          <p:val>
                                            <p:strVal val="0-#ppt_w/2"/>
                                          </p:val>
                                        </p:tav>
                                        <p:tav tm="100000">
                                          <p:val>
                                            <p:strVal val="#ppt_x"/>
                                          </p:val>
                                        </p:tav>
                                      </p:tavLst>
                                    </p:anim>
                                    <p:anim calcmode="lin" valueType="num">
                                      <p:cBhvr additive="base">
                                        <p:cTn id="49" dur="500" fill="hold"/>
                                        <p:tgtEl>
                                          <p:spTgt spid="34"/>
                                        </p:tgtEl>
                                        <p:attrNameLst>
                                          <p:attrName>ppt_y</p:attrName>
                                        </p:attrNameLst>
                                      </p:cBhvr>
                                      <p:tavLst>
                                        <p:tav tm="0">
                                          <p:val>
                                            <p:strVal val="1+#ppt_h/2"/>
                                          </p:val>
                                        </p:tav>
                                        <p:tav tm="100000">
                                          <p:val>
                                            <p:strVal val="#ppt_y"/>
                                          </p:val>
                                        </p:tav>
                                      </p:tavLst>
                                    </p:anim>
                                  </p:childTnLst>
                                </p:cTn>
                              </p:par>
                              <p:par>
                                <p:cTn id="50" presetID="2" presetClass="entr" presetSubtype="12" fill="hold" grpId="0" nodeType="withEffect">
                                  <p:stCondLst>
                                    <p:cond delay="300"/>
                                  </p:stCondLst>
                                  <p:childTnLst>
                                    <p:set>
                                      <p:cBhvr>
                                        <p:cTn id="51" dur="1" fill="hold">
                                          <p:stCondLst>
                                            <p:cond delay="0"/>
                                          </p:stCondLst>
                                        </p:cTn>
                                        <p:tgtEl>
                                          <p:spTgt spid="36"/>
                                        </p:tgtEl>
                                        <p:attrNameLst>
                                          <p:attrName>style.visibility</p:attrName>
                                        </p:attrNameLst>
                                      </p:cBhvr>
                                      <p:to>
                                        <p:strVal val="visible"/>
                                      </p:to>
                                    </p:set>
                                    <p:anim calcmode="lin" valueType="num">
                                      <p:cBhvr additive="base">
                                        <p:cTn id="52" dur="500" fill="hold"/>
                                        <p:tgtEl>
                                          <p:spTgt spid="36"/>
                                        </p:tgtEl>
                                        <p:attrNameLst>
                                          <p:attrName>ppt_x</p:attrName>
                                        </p:attrNameLst>
                                      </p:cBhvr>
                                      <p:tavLst>
                                        <p:tav tm="0">
                                          <p:val>
                                            <p:strVal val="0-#ppt_w/2"/>
                                          </p:val>
                                        </p:tav>
                                        <p:tav tm="100000">
                                          <p:val>
                                            <p:strVal val="#ppt_x"/>
                                          </p:val>
                                        </p:tav>
                                      </p:tavLst>
                                    </p:anim>
                                    <p:anim calcmode="lin" valueType="num">
                                      <p:cBhvr additive="base">
                                        <p:cTn id="53" dur="500" fill="hold"/>
                                        <p:tgtEl>
                                          <p:spTgt spid="36"/>
                                        </p:tgtEl>
                                        <p:attrNameLst>
                                          <p:attrName>ppt_y</p:attrName>
                                        </p:attrNameLst>
                                      </p:cBhvr>
                                      <p:tavLst>
                                        <p:tav tm="0">
                                          <p:val>
                                            <p:strVal val="1+#ppt_h/2"/>
                                          </p:val>
                                        </p:tav>
                                        <p:tav tm="100000">
                                          <p:val>
                                            <p:strVal val="#ppt_y"/>
                                          </p:val>
                                        </p:tav>
                                      </p:tavLst>
                                    </p:anim>
                                  </p:childTnLst>
                                </p:cTn>
                              </p:par>
                              <p:par>
                                <p:cTn id="54" presetID="2" presetClass="entr" presetSubtype="12" fill="hold" grpId="0" nodeType="withEffect">
                                  <p:stCondLst>
                                    <p:cond delay="400"/>
                                  </p:stCondLst>
                                  <p:childTnLst>
                                    <p:set>
                                      <p:cBhvr>
                                        <p:cTn id="55" dur="1" fill="hold">
                                          <p:stCondLst>
                                            <p:cond delay="0"/>
                                          </p:stCondLst>
                                        </p:cTn>
                                        <p:tgtEl>
                                          <p:spTgt spid="38"/>
                                        </p:tgtEl>
                                        <p:attrNameLst>
                                          <p:attrName>style.visibility</p:attrName>
                                        </p:attrNameLst>
                                      </p:cBhvr>
                                      <p:to>
                                        <p:strVal val="visible"/>
                                      </p:to>
                                    </p:set>
                                    <p:anim calcmode="lin" valueType="num">
                                      <p:cBhvr additive="base">
                                        <p:cTn id="56" dur="500" fill="hold"/>
                                        <p:tgtEl>
                                          <p:spTgt spid="38"/>
                                        </p:tgtEl>
                                        <p:attrNameLst>
                                          <p:attrName>ppt_x</p:attrName>
                                        </p:attrNameLst>
                                      </p:cBhvr>
                                      <p:tavLst>
                                        <p:tav tm="0">
                                          <p:val>
                                            <p:strVal val="0-#ppt_w/2"/>
                                          </p:val>
                                        </p:tav>
                                        <p:tav tm="100000">
                                          <p:val>
                                            <p:strVal val="#ppt_x"/>
                                          </p:val>
                                        </p:tav>
                                      </p:tavLst>
                                    </p:anim>
                                    <p:anim calcmode="lin" valueType="num">
                                      <p:cBhvr additive="base">
                                        <p:cTn id="57" dur="500" fill="hold"/>
                                        <p:tgtEl>
                                          <p:spTgt spid="38"/>
                                        </p:tgtEl>
                                        <p:attrNameLst>
                                          <p:attrName>ppt_y</p:attrName>
                                        </p:attrNameLst>
                                      </p:cBhvr>
                                      <p:tavLst>
                                        <p:tav tm="0">
                                          <p:val>
                                            <p:strVal val="1+#ppt_h/2"/>
                                          </p:val>
                                        </p:tav>
                                        <p:tav tm="100000">
                                          <p:val>
                                            <p:strVal val="#ppt_y"/>
                                          </p:val>
                                        </p:tav>
                                      </p:tavLst>
                                    </p:anim>
                                  </p:childTnLst>
                                </p:cTn>
                              </p:par>
                            </p:childTnLst>
                          </p:cTn>
                        </p:par>
                        <p:par>
                          <p:cTn id="58" fill="hold">
                            <p:stCondLst>
                              <p:cond delay="3060"/>
                            </p:stCondLst>
                            <p:childTnLst>
                              <p:par>
                                <p:cTn id="59" presetID="22" presetClass="entr" presetSubtype="8"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wipe(left)">
                                      <p:cBhvr>
                                        <p:cTn id="61" dur="500"/>
                                        <p:tgtEl>
                                          <p:spTgt spid="31"/>
                                        </p:tgtEl>
                                      </p:cBhvr>
                                    </p:animEffect>
                                  </p:childTnLst>
                                </p:cTn>
                              </p:par>
                              <p:par>
                                <p:cTn id="62" presetID="22" presetClass="entr" presetSubtype="8" fill="hold" grpId="0" nodeType="withEffect">
                                  <p:stCondLst>
                                    <p:cond delay="100"/>
                                  </p:stCondLst>
                                  <p:childTnLst>
                                    <p:set>
                                      <p:cBhvr>
                                        <p:cTn id="63" dur="1" fill="hold">
                                          <p:stCondLst>
                                            <p:cond delay="0"/>
                                          </p:stCondLst>
                                        </p:cTn>
                                        <p:tgtEl>
                                          <p:spTgt spid="33"/>
                                        </p:tgtEl>
                                        <p:attrNameLst>
                                          <p:attrName>style.visibility</p:attrName>
                                        </p:attrNameLst>
                                      </p:cBhvr>
                                      <p:to>
                                        <p:strVal val="visible"/>
                                      </p:to>
                                    </p:set>
                                    <p:animEffect transition="in" filter="wipe(left)">
                                      <p:cBhvr>
                                        <p:cTn id="64" dur="500"/>
                                        <p:tgtEl>
                                          <p:spTgt spid="33"/>
                                        </p:tgtEl>
                                      </p:cBhvr>
                                    </p:animEffect>
                                  </p:childTnLst>
                                </p:cTn>
                              </p:par>
                              <p:par>
                                <p:cTn id="65" presetID="22" presetClass="entr" presetSubtype="8" fill="hold" grpId="0" nodeType="withEffect">
                                  <p:stCondLst>
                                    <p:cond delay="200"/>
                                  </p:stCondLst>
                                  <p:childTnLst>
                                    <p:set>
                                      <p:cBhvr>
                                        <p:cTn id="66" dur="1" fill="hold">
                                          <p:stCondLst>
                                            <p:cond delay="0"/>
                                          </p:stCondLst>
                                        </p:cTn>
                                        <p:tgtEl>
                                          <p:spTgt spid="35"/>
                                        </p:tgtEl>
                                        <p:attrNameLst>
                                          <p:attrName>style.visibility</p:attrName>
                                        </p:attrNameLst>
                                      </p:cBhvr>
                                      <p:to>
                                        <p:strVal val="visible"/>
                                      </p:to>
                                    </p:set>
                                    <p:animEffect transition="in" filter="wipe(left)">
                                      <p:cBhvr>
                                        <p:cTn id="67" dur="500"/>
                                        <p:tgtEl>
                                          <p:spTgt spid="35"/>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37"/>
                                        </p:tgtEl>
                                        <p:attrNameLst>
                                          <p:attrName>style.visibility</p:attrName>
                                        </p:attrNameLst>
                                      </p:cBhvr>
                                      <p:to>
                                        <p:strVal val="visible"/>
                                      </p:to>
                                    </p:set>
                                    <p:animEffect transition="in" filter="wipe(left)">
                                      <p:cBhvr>
                                        <p:cTn id="70" dur="500"/>
                                        <p:tgtEl>
                                          <p:spTgt spid="37"/>
                                        </p:tgtEl>
                                      </p:cBhvr>
                                    </p:animEffect>
                                  </p:childTnLst>
                                </p:cTn>
                              </p:par>
                              <p:par>
                                <p:cTn id="71" presetID="22" presetClass="entr" presetSubtype="8" fill="hold" grpId="0" nodeType="withEffect">
                                  <p:stCondLst>
                                    <p:cond delay="200"/>
                                  </p:stCondLst>
                                  <p:childTnLst>
                                    <p:set>
                                      <p:cBhvr>
                                        <p:cTn id="72" dur="1" fill="hold">
                                          <p:stCondLst>
                                            <p:cond delay="0"/>
                                          </p:stCondLst>
                                        </p:cTn>
                                        <p:tgtEl>
                                          <p:spTgt spid="39"/>
                                        </p:tgtEl>
                                        <p:attrNameLst>
                                          <p:attrName>style.visibility</p:attrName>
                                        </p:attrNameLst>
                                      </p:cBhvr>
                                      <p:to>
                                        <p:strVal val="visible"/>
                                      </p:to>
                                    </p:set>
                                    <p:animEffect transition="in" filter="wipe(left)">
                                      <p:cBhvr>
                                        <p:cTn id="7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10" grpId="0" animBg="1"/>
      <p:bldP spid="11" grpId="0" animBg="1"/>
      <p:bldP spid="30" grpId="0" animBg="1"/>
      <p:bldP spid="31" grpId="0"/>
      <p:bldP spid="32" grpId="0" animBg="1"/>
      <p:bldP spid="33" grpId="0"/>
      <p:bldP spid="34" grpId="0" animBg="1"/>
      <p:bldP spid="35" grpId="0"/>
      <p:bldP spid="36" grpId="0" animBg="1"/>
      <p:bldP spid="37" grpId="0"/>
      <p:bldP spid="38" grpId="0" animBg="1"/>
      <p:bldP spid="39" grpId="0"/>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1" y="323945"/>
            <a:ext cx="5976664"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信条</a:t>
            </a:r>
            <a:endParaRPr lang="zh-CN" altLang="en-US" b="1" dirty="0">
              <a:solidFill>
                <a:schemeClr val="accent1"/>
              </a:solidFill>
              <a:latin typeface="微软雅黑"/>
              <a:ea typeface="微软雅黑"/>
            </a:endParaRPr>
          </a:p>
        </p:txBody>
      </p:sp>
      <p:sp>
        <p:nvSpPr>
          <p:cNvPr id="5" name="Freeform 5"/>
          <p:cNvSpPr>
            <a:spLocks/>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6"/>
          <p:cNvSpPr>
            <a:spLocks/>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Freeform 14"/>
          <p:cNvSpPr>
            <a:spLocks/>
          </p:cNvSpPr>
          <p:nvPr/>
        </p:nvSpPr>
        <p:spPr bwMode="auto">
          <a:xfrm>
            <a:off x="1578467" y="1347051"/>
            <a:ext cx="1376064" cy="1375164"/>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9" name="TextBox 8"/>
          <p:cNvSpPr txBox="1"/>
          <p:nvPr/>
        </p:nvSpPr>
        <p:spPr>
          <a:xfrm>
            <a:off x="3209609" y="1467983"/>
            <a:ext cx="7497284" cy="646331"/>
          </a:xfrm>
          <a:prstGeom prst="rect">
            <a:avLst/>
          </a:prstGeom>
          <a:noFill/>
        </p:spPr>
        <p:txBody>
          <a:bodyPr wrap="square" rtlCol="0">
            <a:spAutoFit/>
          </a:bodyPr>
          <a:lstStyle/>
          <a:p>
            <a:pPr algn="just"/>
            <a:r>
              <a:rPr lang="zh-CN" altLang="en-US" dirty="0" smtClean="0">
                <a:solidFill>
                  <a:schemeClr val="accent1"/>
                </a:solidFill>
                <a:latin typeface="+mj-ea"/>
                <a:ea typeface="+mj-ea"/>
              </a:rPr>
              <a:t>这是唯物主义者的最基本要求，这意味着我们首先要了解实际，才能从实际出发，做出符合现实情况的决定，不能好高骛远，不能眼高手低。</a:t>
            </a:r>
            <a:endParaRPr lang="zh-CN" altLang="en-US" dirty="0">
              <a:solidFill>
                <a:schemeClr val="accent1"/>
              </a:solidFill>
              <a:latin typeface="+mj-ea"/>
              <a:ea typeface="+mj-ea"/>
            </a:endParaRPr>
          </a:p>
        </p:txBody>
      </p:sp>
      <p:sp>
        <p:nvSpPr>
          <p:cNvPr id="11" name="TextBox 10"/>
          <p:cNvSpPr txBox="1"/>
          <p:nvPr/>
        </p:nvSpPr>
        <p:spPr>
          <a:xfrm>
            <a:off x="1515003" y="1619134"/>
            <a:ext cx="1500087" cy="830997"/>
          </a:xfrm>
          <a:prstGeom prst="rect">
            <a:avLst/>
          </a:prstGeom>
          <a:noFill/>
        </p:spPr>
        <p:txBody>
          <a:bodyPr wrap="square" rtlCol="0">
            <a:spAutoFit/>
          </a:bodyPr>
          <a:lstStyle/>
          <a:p>
            <a:pPr algn="ctr"/>
            <a:r>
              <a:rPr lang="zh-CN" altLang="en-US" sz="2400" b="1" dirty="0" smtClean="0">
                <a:solidFill>
                  <a:schemeClr val="accent2"/>
                </a:solidFill>
                <a:latin typeface="+mj-ea"/>
                <a:ea typeface="+mj-ea"/>
              </a:rPr>
              <a:t>一切从实际出发</a:t>
            </a:r>
            <a:endParaRPr lang="zh-CN" altLang="en-US" sz="2400" b="1" dirty="0">
              <a:solidFill>
                <a:schemeClr val="accent2"/>
              </a:solidFill>
              <a:latin typeface="+mj-ea"/>
              <a:ea typeface="+mj-ea"/>
            </a:endParaRPr>
          </a:p>
        </p:txBody>
      </p:sp>
      <p:sp>
        <p:nvSpPr>
          <p:cNvPr id="12" name="Freeform 14"/>
          <p:cNvSpPr>
            <a:spLocks/>
          </p:cNvSpPr>
          <p:nvPr/>
        </p:nvSpPr>
        <p:spPr bwMode="auto">
          <a:xfrm>
            <a:off x="1578467" y="3231615"/>
            <a:ext cx="1376064" cy="1375164"/>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13" name="TextBox 12"/>
          <p:cNvSpPr txBox="1"/>
          <p:nvPr/>
        </p:nvSpPr>
        <p:spPr>
          <a:xfrm>
            <a:off x="3209609" y="3204493"/>
            <a:ext cx="7497284" cy="1200329"/>
          </a:xfrm>
          <a:prstGeom prst="rect">
            <a:avLst/>
          </a:prstGeom>
          <a:noFill/>
        </p:spPr>
        <p:txBody>
          <a:bodyPr wrap="square" rtlCol="0">
            <a:spAutoFit/>
          </a:bodyPr>
          <a:lstStyle>
            <a:defPPr>
              <a:defRPr lang="zh-CN"/>
            </a:defPPr>
            <a:lvl1pPr algn="just">
              <a:defRPr sz="2400">
                <a:solidFill>
                  <a:schemeClr val="accent1"/>
                </a:solidFill>
                <a:latin typeface="+mj-ea"/>
                <a:ea typeface="+mj-ea"/>
              </a:defRPr>
            </a:lvl1pPr>
          </a:lstStyle>
          <a:p>
            <a:r>
              <a:rPr lang="zh-CN" altLang="en-US" sz="1800" dirty="0"/>
              <a:t>以人为</a:t>
            </a:r>
            <a:r>
              <a:rPr lang="zh-CN" altLang="en-US" sz="1800" dirty="0" smtClean="0"/>
              <a:t>本的</a:t>
            </a:r>
            <a:r>
              <a:rPr lang="zh-CN" altLang="en-US" sz="1800" dirty="0"/>
              <a:t>文化管理，是以高素质的员工为中心，把员工自我价值的实现，与企业的发展目标相融合，把管理制度的强制性实施，改变为员工自觉遵守和执行，这是对严格规范管理的升华。尊重理解员工，与员工全面沟通</a:t>
            </a:r>
          </a:p>
        </p:txBody>
      </p:sp>
      <p:sp>
        <p:nvSpPr>
          <p:cNvPr id="14" name="TextBox 13"/>
          <p:cNvSpPr txBox="1"/>
          <p:nvPr/>
        </p:nvSpPr>
        <p:spPr>
          <a:xfrm>
            <a:off x="1531262" y="3622957"/>
            <a:ext cx="1500087" cy="461665"/>
          </a:xfrm>
          <a:prstGeom prst="rect">
            <a:avLst/>
          </a:prstGeom>
          <a:noFill/>
        </p:spPr>
        <p:txBody>
          <a:bodyPr wrap="square" rtlCol="0">
            <a:spAutoFit/>
          </a:bodyPr>
          <a:lstStyle/>
          <a:p>
            <a:pPr algn="ctr"/>
            <a:r>
              <a:rPr lang="zh-CN" altLang="en-US" sz="2400" b="1" dirty="0" smtClean="0">
                <a:solidFill>
                  <a:schemeClr val="accent2"/>
                </a:solidFill>
                <a:latin typeface="+mj-ea"/>
                <a:ea typeface="+mj-ea"/>
              </a:rPr>
              <a:t>以人为本</a:t>
            </a:r>
            <a:endParaRPr lang="zh-CN" altLang="en-US" sz="2400" b="1" dirty="0">
              <a:solidFill>
                <a:schemeClr val="accent2"/>
              </a:solidFill>
              <a:latin typeface="+mj-ea"/>
              <a:ea typeface="+mj-ea"/>
            </a:endParaRPr>
          </a:p>
        </p:txBody>
      </p:sp>
      <p:sp>
        <p:nvSpPr>
          <p:cNvPr id="15" name="Freeform 14"/>
          <p:cNvSpPr>
            <a:spLocks/>
          </p:cNvSpPr>
          <p:nvPr/>
        </p:nvSpPr>
        <p:spPr bwMode="auto">
          <a:xfrm>
            <a:off x="1578467" y="4997353"/>
            <a:ext cx="1376064" cy="1375164"/>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16" name="TextBox 15"/>
          <p:cNvSpPr txBox="1"/>
          <p:nvPr/>
        </p:nvSpPr>
        <p:spPr>
          <a:xfrm>
            <a:off x="3209609" y="5302949"/>
            <a:ext cx="7497284" cy="646331"/>
          </a:xfrm>
          <a:prstGeom prst="rect">
            <a:avLst/>
          </a:prstGeom>
          <a:noFill/>
        </p:spPr>
        <p:txBody>
          <a:bodyPr wrap="square" rtlCol="0">
            <a:spAutoFit/>
          </a:bodyPr>
          <a:lstStyle/>
          <a:p>
            <a:pPr algn="just"/>
            <a:r>
              <a:rPr lang="zh-CN" altLang="en-US" dirty="0" smtClean="0">
                <a:solidFill>
                  <a:schemeClr val="accent1"/>
                </a:solidFill>
                <a:latin typeface="+mj-ea"/>
                <a:ea typeface="+mj-ea"/>
              </a:rPr>
              <a:t>这个世界最可怕的之处就是：比我们更优秀的人比我还可要勤奋，我们还有什么理由不努力的。</a:t>
            </a:r>
            <a:endParaRPr lang="zh-CN" altLang="en-US" dirty="0">
              <a:solidFill>
                <a:schemeClr val="accent1"/>
              </a:solidFill>
              <a:latin typeface="+mj-ea"/>
              <a:ea typeface="+mj-ea"/>
            </a:endParaRPr>
          </a:p>
        </p:txBody>
      </p:sp>
      <p:sp>
        <p:nvSpPr>
          <p:cNvPr id="17" name="TextBox 16"/>
          <p:cNvSpPr txBox="1"/>
          <p:nvPr/>
        </p:nvSpPr>
        <p:spPr>
          <a:xfrm>
            <a:off x="1498743" y="5422718"/>
            <a:ext cx="1532606" cy="461665"/>
          </a:xfrm>
          <a:prstGeom prst="rect">
            <a:avLst/>
          </a:prstGeom>
          <a:noFill/>
        </p:spPr>
        <p:txBody>
          <a:bodyPr wrap="square" rtlCol="0">
            <a:spAutoFit/>
          </a:bodyPr>
          <a:lstStyle/>
          <a:p>
            <a:pPr algn="ctr"/>
            <a:r>
              <a:rPr lang="zh-CN" altLang="en-US" sz="2400" b="1" dirty="0" smtClean="0">
                <a:solidFill>
                  <a:schemeClr val="accent2"/>
                </a:solidFill>
                <a:latin typeface="+mj-ea"/>
                <a:ea typeface="+mj-ea"/>
              </a:rPr>
              <a:t>勤奋务实</a:t>
            </a:r>
            <a:endParaRPr lang="zh-CN" altLang="en-US" sz="2400" b="1" dirty="0">
              <a:solidFill>
                <a:schemeClr val="accent2"/>
              </a:solidFill>
              <a:latin typeface="+mj-ea"/>
              <a:ea typeface="+mj-ea"/>
            </a:endParaRPr>
          </a:p>
        </p:txBody>
      </p:sp>
    </p:spTree>
    <p:extLst>
      <p:ext uri="{BB962C8B-B14F-4D97-AF65-F5344CB8AC3E}">
        <p14:creationId xmlns:p14="http://schemas.microsoft.com/office/powerpoint/2010/main" val="3333288950"/>
      </p:ext>
    </p:extLst>
  </p:cSld>
  <p:clrMapOvr>
    <a:masterClrMapping/>
  </p:clrMapOvr>
  <mc:AlternateContent xmlns:mc="http://schemas.openxmlformats.org/markup-compatibility/2006" xmlns:p14="http://schemas.microsoft.com/office/powerpoint/2010/main">
    <mc:Choice Requires="p14">
      <p:transition spd="slow" p14:dur="800" advTm="4932">
        <p14:gallery dir="l"/>
      </p:transition>
    </mc:Choice>
    <mc:Fallback xmlns="">
      <p:transition spd="slow" advTm="493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par>
                                <p:cTn id="24" presetID="1" presetClass="entr" presetSubtype="0" fill="hold" grpId="0" nodeType="withEffect">
                                  <p:stCondLst>
                                    <p:cond delay="200"/>
                                  </p:stCondLst>
                                  <p:childTnLst>
                                    <p:set>
                                      <p:cBhvr>
                                        <p:cTn id="25" dur="1" fill="hold">
                                          <p:stCondLst>
                                            <p:cond delay="0"/>
                                          </p:stCondLst>
                                        </p:cTn>
                                        <p:tgtEl>
                                          <p:spTgt spid="8"/>
                                        </p:tgtEl>
                                        <p:attrNameLst>
                                          <p:attrName>style.visibility</p:attrName>
                                        </p:attrNameLst>
                                      </p:cBhvr>
                                      <p:to>
                                        <p:strVal val="visible"/>
                                      </p:to>
                                    </p:set>
                                  </p:childTnLst>
                                </p:cTn>
                              </p:par>
                              <p:par>
                                <p:cTn id="26" presetID="35" presetClass="path" presetSubtype="0" accel="50000" fill="hold" grpId="1" nodeType="withEffect">
                                  <p:stCondLst>
                                    <p:cond delay="200"/>
                                  </p:stCondLst>
                                  <p:childTnLst>
                                    <p:animMotion origin="layout" path="M -6.25E-7 7.40741E-7 L -0.25026 0.27477 " pathEditMode="relative" rAng="0" ptsTypes="AA">
                                      <p:cBhvr>
                                        <p:cTn id="27" dur="500" spd="-100000" fill="hold"/>
                                        <p:tgtEl>
                                          <p:spTgt spid="8"/>
                                        </p:tgtEl>
                                        <p:attrNameLst>
                                          <p:attrName>ppt_x</p:attrName>
                                          <p:attrName>ppt_y</p:attrName>
                                        </p:attrNameLst>
                                      </p:cBhvr>
                                      <p:rCtr x="-12513" y="13727"/>
                                    </p:animMotion>
                                  </p:childTnLst>
                                </p:cTn>
                              </p:par>
                              <p:par>
                                <p:cTn id="28" presetID="1" presetClass="entr" presetSubtype="0" fill="hold" grpId="0" nodeType="withEffect">
                                  <p:stCondLst>
                                    <p:cond delay="200"/>
                                  </p:stCondLst>
                                  <p:childTnLst>
                                    <p:set>
                                      <p:cBhvr>
                                        <p:cTn id="29" dur="1" fill="hold">
                                          <p:stCondLst>
                                            <p:cond delay="0"/>
                                          </p:stCondLst>
                                        </p:cTn>
                                        <p:tgtEl>
                                          <p:spTgt spid="12"/>
                                        </p:tgtEl>
                                        <p:attrNameLst>
                                          <p:attrName>style.visibility</p:attrName>
                                        </p:attrNameLst>
                                      </p:cBhvr>
                                      <p:to>
                                        <p:strVal val="visible"/>
                                      </p:to>
                                    </p:set>
                                  </p:childTnLst>
                                </p:cTn>
                              </p:par>
                              <p:par>
                                <p:cTn id="30" presetID="35" presetClass="path" presetSubtype="0" accel="50000" fill="hold" grpId="1" nodeType="withEffect">
                                  <p:stCondLst>
                                    <p:cond delay="200"/>
                                  </p:stCondLst>
                                  <p:childTnLst>
                                    <p:animMotion origin="layout" path="M -6.25E-7 2.22222E-6 L -0.25026 2.22222E-6 " pathEditMode="relative" rAng="0" ptsTypes="AA">
                                      <p:cBhvr>
                                        <p:cTn id="31" dur="500" spd="-100000" fill="hold"/>
                                        <p:tgtEl>
                                          <p:spTgt spid="12"/>
                                        </p:tgtEl>
                                        <p:attrNameLst>
                                          <p:attrName>ppt_x</p:attrName>
                                          <p:attrName>ppt_y</p:attrName>
                                        </p:attrNameLst>
                                      </p:cBhvr>
                                      <p:rCtr x="-12513" y="0"/>
                                    </p:animMotion>
                                  </p:childTnLst>
                                </p:cTn>
                              </p:par>
                              <p:par>
                                <p:cTn id="32" presetID="1" presetClass="entr" presetSubtype="0" fill="hold" grpId="0" nodeType="withEffect">
                                  <p:stCondLst>
                                    <p:cond delay="200"/>
                                  </p:stCondLst>
                                  <p:childTnLst>
                                    <p:set>
                                      <p:cBhvr>
                                        <p:cTn id="33" dur="1" fill="hold">
                                          <p:stCondLst>
                                            <p:cond delay="0"/>
                                          </p:stCondLst>
                                        </p:cTn>
                                        <p:tgtEl>
                                          <p:spTgt spid="15"/>
                                        </p:tgtEl>
                                        <p:attrNameLst>
                                          <p:attrName>style.visibility</p:attrName>
                                        </p:attrNameLst>
                                      </p:cBhvr>
                                      <p:to>
                                        <p:strVal val="visible"/>
                                      </p:to>
                                    </p:set>
                                  </p:childTnLst>
                                </p:cTn>
                              </p:par>
                              <p:par>
                                <p:cTn id="34" presetID="35" presetClass="path" presetSubtype="0" accel="50000" fill="hold" grpId="1" nodeType="withEffect">
                                  <p:stCondLst>
                                    <p:cond delay="200"/>
                                  </p:stCondLst>
                                  <p:childTnLst>
                                    <p:animMotion origin="layout" path="M -6.25E-7 4.81481E-6 L -0.25026 -0.25741 " pathEditMode="relative" rAng="0" ptsTypes="AA">
                                      <p:cBhvr>
                                        <p:cTn id="35" dur="500" spd="-100000" fill="hold"/>
                                        <p:tgtEl>
                                          <p:spTgt spid="15"/>
                                        </p:tgtEl>
                                        <p:attrNameLst>
                                          <p:attrName>ppt_x</p:attrName>
                                          <p:attrName>ppt_y</p:attrName>
                                        </p:attrNameLst>
                                      </p:cBhvr>
                                      <p:rCtr x="-12513" y="-12870"/>
                                    </p:animMotion>
                                  </p:childTnLst>
                                </p:cTn>
                              </p:par>
                            </p:childTnLst>
                          </p:cTn>
                        </p:par>
                        <p:par>
                          <p:cTn id="36" fill="hold">
                            <p:stCondLst>
                              <p:cond delay="1100"/>
                            </p:stCondLst>
                            <p:childTnLst>
                              <p:par>
                                <p:cTn id="37" presetID="31"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400" fill="hold"/>
                                        <p:tgtEl>
                                          <p:spTgt spid="11"/>
                                        </p:tgtEl>
                                        <p:attrNameLst>
                                          <p:attrName>ppt_w</p:attrName>
                                        </p:attrNameLst>
                                      </p:cBhvr>
                                      <p:tavLst>
                                        <p:tav tm="0">
                                          <p:val>
                                            <p:fltVal val="0"/>
                                          </p:val>
                                        </p:tav>
                                        <p:tav tm="100000">
                                          <p:val>
                                            <p:strVal val="#ppt_w"/>
                                          </p:val>
                                        </p:tav>
                                      </p:tavLst>
                                    </p:anim>
                                    <p:anim calcmode="lin" valueType="num">
                                      <p:cBhvr>
                                        <p:cTn id="40" dur="400" fill="hold"/>
                                        <p:tgtEl>
                                          <p:spTgt spid="11"/>
                                        </p:tgtEl>
                                        <p:attrNameLst>
                                          <p:attrName>ppt_h</p:attrName>
                                        </p:attrNameLst>
                                      </p:cBhvr>
                                      <p:tavLst>
                                        <p:tav tm="0">
                                          <p:val>
                                            <p:fltVal val="0"/>
                                          </p:val>
                                        </p:tav>
                                        <p:tav tm="100000">
                                          <p:val>
                                            <p:strVal val="#ppt_h"/>
                                          </p:val>
                                        </p:tav>
                                      </p:tavLst>
                                    </p:anim>
                                    <p:anim calcmode="lin" valueType="num">
                                      <p:cBhvr>
                                        <p:cTn id="41" dur="400" fill="hold"/>
                                        <p:tgtEl>
                                          <p:spTgt spid="11"/>
                                        </p:tgtEl>
                                        <p:attrNameLst>
                                          <p:attrName>style.rotation</p:attrName>
                                        </p:attrNameLst>
                                      </p:cBhvr>
                                      <p:tavLst>
                                        <p:tav tm="0">
                                          <p:val>
                                            <p:fltVal val="90"/>
                                          </p:val>
                                        </p:tav>
                                        <p:tav tm="100000">
                                          <p:val>
                                            <p:fltVal val="0"/>
                                          </p:val>
                                        </p:tav>
                                      </p:tavLst>
                                    </p:anim>
                                    <p:animEffect transition="in" filter="fade">
                                      <p:cBhvr>
                                        <p:cTn id="42" dur="400"/>
                                        <p:tgtEl>
                                          <p:spTgt spid="11"/>
                                        </p:tgtEl>
                                      </p:cBhvr>
                                    </p:animEffect>
                                  </p:childTnLst>
                                </p:cTn>
                              </p:par>
                            </p:childTnLst>
                          </p:cTn>
                        </p:par>
                        <p:par>
                          <p:cTn id="43" fill="hold">
                            <p:stCondLst>
                              <p:cond delay="1500"/>
                            </p:stCondLst>
                            <p:childTnLst>
                              <p:par>
                                <p:cTn id="44" presetID="42" presetClass="entr" presetSubtype="0" fill="hold" grpId="0"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600"/>
                                        <p:tgtEl>
                                          <p:spTgt spid="9"/>
                                        </p:tgtEl>
                                      </p:cBhvr>
                                    </p:animEffect>
                                    <p:anim calcmode="lin" valueType="num">
                                      <p:cBhvr>
                                        <p:cTn id="47" dur="600" fill="hold"/>
                                        <p:tgtEl>
                                          <p:spTgt spid="9"/>
                                        </p:tgtEl>
                                        <p:attrNameLst>
                                          <p:attrName>ppt_x</p:attrName>
                                        </p:attrNameLst>
                                      </p:cBhvr>
                                      <p:tavLst>
                                        <p:tav tm="0">
                                          <p:val>
                                            <p:strVal val="#ppt_x"/>
                                          </p:val>
                                        </p:tav>
                                        <p:tav tm="100000">
                                          <p:val>
                                            <p:strVal val="#ppt_x"/>
                                          </p:val>
                                        </p:tav>
                                      </p:tavLst>
                                    </p:anim>
                                    <p:anim calcmode="lin" valueType="num">
                                      <p:cBhvr>
                                        <p:cTn id="48" dur="600" fill="hold"/>
                                        <p:tgtEl>
                                          <p:spTgt spid="9"/>
                                        </p:tgtEl>
                                        <p:attrNameLst>
                                          <p:attrName>ppt_y</p:attrName>
                                        </p:attrNameLst>
                                      </p:cBhvr>
                                      <p:tavLst>
                                        <p:tav tm="0">
                                          <p:val>
                                            <p:strVal val="#ppt_y+.1"/>
                                          </p:val>
                                        </p:tav>
                                        <p:tav tm="100000">
                                          <p:val>
                                            <p:strVal val="#ppt_y"/>
                                          </p:val>
                                        </p:tav>
                                      </p:tavLst>
                                    </p:anim>
                                  </p:childTnLst>
                                </p:cTn>
                              </p:par>
                            </p:childTnLst>
                          </p:cTn>
                        </p:par>
                        <p:par>
                          <p:cTn id="49" fill="hold">
                            <p:stCondLst>
                              <p:cond delay="2100"/>
                            </p:stCondLst>
                            <p:childTnLst>
                              <p:par>
                                <p:cTn id="50" presetID="31" presetClass="entr" presetSubtype="0"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400" fill="hold"/>
                                        <p:tgtEl>
                                          <p:spTgt spid="14"/>
                                        </p:tgtEl>
                                        <p:attrNameLst>
                                          <p:attrName>ppt_w</p:attrName>
                                        </p:attrNameLst>
                                      </p:cBhvr>
                                      <p:tavLst>
                                        <p:tav tm="0">
                                          <p:val>
                                            <p:fltVal val="0"/>
                                          </p:val>
                                        </p:tav>
                                        <p:tav tm="100000">
                                          <p:val>
                                            <p:strVal val="#ppt_w"/>
                                          </p:val>
                                        </p:tav>
                                      </p:tavLst>
                                    </p:anim>
                                    <p:anim calcmode="lin" valueType="num">
                                      <p:cBhvr>
                                        <p:cTn id="53" dur="400" fill="hold"/>
                                        <p:tgtEl>
                                          <p:spTgt spid="14"/>
                                        </p:tgtEl>
                                        <p:attrNameLst>
                                          <p:attrName>ppt_h</p:attrName>
                                        </p:attrNameLst>
                                      </p:cBhvr>
                                      <p:tavLst>
                                        <p:tav tm="0">
                                          <p:val>
                                            <p:fltVal val="0"/>
                                          </p:val>
                                        </p:tav>
                                        <p:tav tm="100000">
                                          <p:val>
                                            <p:strVal val="#ppt_h"/>
                                          </p:val>
                                        </p:tav>
                                      </p:tavLst>
                                    </p:anim>
                                    <p:anim calcmode="lin" valueType="num">
                                      <p:cBhvr>
                                        <p:cTn id="54" dur="400" fill="hold"/>
                                        <p:tgtEl>
                                          <p:spTgt spid="14"/>
                                        </p:tgtEl>
                                        <p:attrNameLst>
                                          <p:attrName>style.rotation</p:attrName>
                                        </p:attrNameLst>
                                      </p:cBhvr>
                                      <p:tavLst>
                                        <p:tav tm="0">
                                          <p:val>
                                            <p:fltVal val="90"/>
                                          </p:val>
                                        </p:tav>
                                        <p:tav tm="100000">
                                          <p:val>
                                            <p:fltVal val="0"/>
                                          </p:val>
                                        </p:tav>
                                      </p:tavLst>
                                    </p:anim>
                                    <p:animEffect transition="in" filter="fade">
                                      <p:cBhvr>
                                        <p:cTn id="55" dur="400"/>
                                        <p:tgtEl>
                                          <p:spTgt spid="14"/>
                                        </p:tgtEl>
                                      </p:cBhvr>
                                    </p:animEffect>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600"/>
                                        <p:tgtEl>
                                          <p:spTgt spid="13"/>
                                        </p:tgtEl>
                                      </p:cBhvr>
                                    </p:animEffect>
                                    <p:anim calcmode="lin" valueType="num">
                                      <p:cBhvr>
                                        <p:cTn id="60" dur="600" fill="hold"/>
                                        <p:tgtEl>
                                          <p:spTgt spid="13"/>
                                        </p:tgtEl>
                                        <p:attrNameLst>
                                          <p:attrName>ppt_x</p:attrName>
                                        </p:attrNameLst>
                                      </p:cBhvr>
                                      <p:tavLst>
                                        <p:tav tm="0">
                                          <p:val>
                                            <p:strVal val="#ppt_x"/>
                                          </p:val>
                                        </p:tav>
                                        <p:tav tm="100000">
                                          <p:val>
                                            <p:strVal val="#ppt_x"/>
                                          </p:val>
                                        </p:tav>
                                      </p:tavLst>
                                    </p:anim>
                                    <p:anim calcmode="lin" valueType="num">
                                      <p:cBhvr>
                                        <p:cTn id="61" dur="600" fill="hold"/>
                                        <p:tgtEl>
                                          <p:spTgt spid="13"/>
                                        </p:tgtEl>
                                        <p:attrNameLst>
                                          <p:attrName>ppt_y</p:attrName>
                                        </p:attrNameLst>
                                      </p:cBhvr>
                                      <p:tavLst>
                                        <p:tav tm="0">
                                          <p:val>
                                            <p:strVal val="#ppt_y+.1"/>
                                          </p:val>
                                        </p:tav>
                                        <p:tav tm="100000">
                                          <p:val>
                                            <p:strVal val="#ppt_y"/>
                                          </p:val>
                                        </p:tav>
                                      </p:tavLst>
                                    </p:anim>
                                  </p:childTnLst>
                                </p:cTn>
                              </p:par>
                            </p:childTnLst>
                          </p:cTn>
                        </p:par>
                        <p:par>
                          <p:cTn id="62" fill="hold">
                            <p:stCondLst>
                              <p:cond delay="3100"/>
                            </p:stCondLst>
                            <p:childTnLst>
                              <p:par>
                                <p:cTn id="63" presetID="31" presetClass="entr" presetSubtype="0" fill="hold" grpId="0" nodeType="after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p:cTn id="65" dur="400" fill="hold"/>
                                        <p:tgtEl>
                                          <p:spTgt spid="17"/>
                                        </p:tgtEl>
                                        <p:attrNameLst>
                                          <p:attrName>ppt_w</p:attrName>
                                        </p:attrNameLst>
                                      </p:cBhvr>
                                      <p:tavLst>
                                        <p:tav tm="0">
                                          <p:val>
                                            <p:fltVal val="0"/>
                                          </p:val>
                                        </p:tav>
                                        <p:tav tm="100000">
                                          <p:val>
                                            <p:strVal val="#ppt_w"/>
                                          </p:val>
                                        </p:tav>
                                      </p:tavLst>
                                    </p:anim>
                                    <p:anim calcmode="lin" valueType="num">
                                      <p:cBhvr>
                                        <p:cTn id="66" dur="400" fill="hold"/>
                                        <p:tgtEl>
                                          <p:spTgt spid="17"/>
                                        </p:tgtEl>
                                        <p:attrNameLst>
                                          <p:attrName>ppt_h</p:attrName>
                                        </p:attrNameLst>
                                      </p:cBhvr>
                                      <p:tavLst>
                                        <p:tav tm="0">
                                          <p:val>
                                            <p:fltVal val="0"/>
                                          </p:val>
                                        </p:tav>
                                        <p:tav tm="100000">
                                          <p:val>
                                            <p:strVal val="#ppt_h"/>
                                          </p:val>
                                        </p:tav>
                                      </p:tavLst>
                                    </p:anim>
                                    <p:anim calcmode="lin" valueType="num">
                                      <p:cBhvr>
                                        <p:cTn id="67" dur="400" fill="hold"/>
                                        <p:tgtEl>
                                          <p:spTgt spid="17"/>
                                        </p:tgtEl>
                                        <p:attrNameLst>
                                          <p:attrName>style.rotation</p:attrName>
                                        </p:attrNameLst>
                                      </p:cBhvr>
                                      <p:tavLst>
                                        <p:tav tm="0">
                                          <p:val>
                                            <p:fltVal val="90"/>
                                          </p:val>
                                        </p:tav>
                                        <p:tav tm="100000">
                                          <p:val>
                                            <p:fltVal val="0"/>
                                          </p:val>
                                        </p:tav>
                                      </p:tavLst>
                                    </p:anim>
                                    <p:animEffect transition="in" filter="fade">
                                      <p:cBhvr>
                                        <p:cTn id="68" dur="400"/>
                                        <p:tgtEl>
                                          <p:spTgt spid="17"/>
                                        </p:tgtEl>
                                      </p:cBhvr>
                                    </p:animEffect>
                                  </p:childTnLst>
                                </p:cTn>
                              </p:par>
                            </p:childTnLst>
                          </p:cTn>
                        </p:par>
                        <p:par>
                          <p:cTn id="69" fill="hold">
                            <p:stCondLst>
                              <p:cond delay="3500"/>
                            </p:stCondLst>
                            <p:childTnLst>
                              <p:par>
                                <p:cTn id="70" presetID="42" presetClass="entr" presetSubtype="0" fill="hold" grpId="0" nodeType="after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fade">
                                      <p:cBhvr>
                                        <p:cTn id="72" dur="600"/>
                                        <p:tgtEl>
                                          <p:spTgt spid="16"/>
                                        </p:tgtEl>
                                      </p:cBhvr>
                                    </p:animEffect>
                                    <p:anim calcmode="lin" valueType="num">
                                      <p:cBhvr>
                                        <p:cTn id="73" dur="600" fill="hold"/>
                                        <p:tgtEl>
                                          <p:spTgt spid="16"/>
                                        </p:tgtEl>
                                        <p:attrNameLst>
                                          <p:attrName>ppt_x</p:attrName>
                                        </p:attrNameLst>
                                      </p:cBhvr>
                                      <p:tavLst>
                                        <p:tav tm="0">
                                          <p:val>
                                            <p:strVal val="#ppt_x"/>
                                          </p:val>
                                        </p:tav>
                                        <p:tav tm="100000">
                                          <p:val>
                                            <p:strVal val="#ppt_x"/>
                                          </p:val>
                                        </p:tav>
                                      </p:tavLst>
                                    </p:anim>
                                    <p:anim calcmode="lin" valueType="num">
                                      <p:cBhvr>
                                        <p:cTn id="74" dur="6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8" grpId="1" animBg="1"/>
      <p:bldP spid="9" grpId="0"/>
      <p:bldP spid="11" grpId="0"/>
      <p:bldP spid="12" grpId="0" animBg="1"/>
      <p:bldP spid="12" grpId="1" animBg="1"/>
      <p:bldP spid="13" grpId="0"/>
      <p:bldP spid="14" grpId="0"/>
      <p:bldP spid="15" grpId="0" animBg="1"/>
      <p:bldP spid="15" grpId="1" animBg="1"/>
      <p:bldP spid="16"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3000" b="-3000"/>
          </a:stretch>
        </a:blipFill>
        <a:effectLst/>
      </p:bgPr>
    </p:bg>
    <p:spTree>
      <p:nvGrpSpPr>
        <p:cNvPr id="1" name=""/>
        <p:cNvGrpSpPr/>
        <p:nvPr/>
      </p:nvGrpSpPr>
      <p:grpSpPr>
        <a:xfrm>
          <a:off x="0" y="0"/>
          <a:ext cx="0" cy="0"/>
          <a:chOff x="0" y="0"/>
          <a:chExt cx="0" cy="0"/>
        </a:xfrm>
      </p:grpSpPr>
      <p:sp>
        <p:nvSpPr>
          <p:cNvPr id="5" name="Rectangle 5"/>
          <p:cNvSpPr>
            <a:spLocks noChangeArrowheads="1"/>
          </p:cNvSpPr>
          <p:nvPr/>
        </p:nvSpPr>
        <p:spPr bwMode="auto">
          <a:xfrm>
            <a:off x="-1" y="2164257"/>
            <a:ext cx="2786013" cy="2529486"/>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Oval 9"/>
          <p:cNvSpPr>
            <a:spLocks noChangeArrowheads="1"/>
          </p:cNvSpPr>
          <p:nvPr/>
        </p:nvSpPr>
        <p:spPr bwMode="auto">
          <a:xfrm>
            <a:off x="821253" y="2852936"/>
            <a:ext cx="1100664" cy="1108514"/>
          </a:xfrm>
          <a:prstGeom prst="ellipse">
            <a:avLst/>
          </a:prstGeom>
          <a:solidFill>
            <a:srgbClr val="FFFFFF"/>
          </a:solidFill>
          <a:ln w="1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3" name="TextBox 42"/>
          <p:cNvSpPr txBox="1"/>
          <p:nvPr/>
        </p:nvSpPr>
        <p:spPr>
          <a:xfrm>
            <a:off x="3080224" y="3576598"/>
            <a:ext cx="6690565" cy="1138773"/>
          </a:xfrm>
          <a:prstGeom prst="rect">
            <a:avLst/>
          </a:prstGeom>
          <a:noFill/>
        </p:spPr>
        <p:txBody>
          <a:bodyPr wrap="square" rtlCol="0">
            <a:spAutoFit/>
          </a:bodyPr>
          <a:lstStyle>
            <a:defPPr>
              <a:defRPr lang="zh-CN"/>
            </a:defPPr>
            <a:lvl1pPr>
              <a:defRPr sz="6800" b="1">
                <a:solidFill>
                  <a:schemeClr val="accent1"/>
                </a:solidFill>
                <a:latin typeface="+mj-ea"/>
                <a:ea typeface="+mj-ea"/>
              </a:defRPr>
            </a:lvl1pPr>
          </a:lstStyle>
          <a:p>
            <a:r>
              <a:rPr lang="zh-CN" altLang="en-US" dirty="0" smtClean="0"/>
              <a:t>工作体会</a:t>
            </a:r>
            <a:endParaRPr lang="zh-CN" altLang="en-US" dirty="0"/>
          </a:p>
        </p:txBody>
      </p:sp>
      <p:sp>
        <p:nvSpPr>
          <p:cNvPr id="44" name="TextBox 43"/>
          <p:cNvSpPr txBox="1"/>
          <p:nvPr/>
        </p:nvSpPr>
        <p:spPr>
          <a:xfrm>
            <a:off x="3182074" y="2780314"/>
            <a:ext cx="1595958" cy="646331"/>
          </a:xfrm>
          <a:prstGeom prst="rect">
            <a:avLst/>
          </a:prstGeom>
          <a:noFill/>
        </p:spPr>
        <p:txBody>
          <a:bodyPr wrap="square" rtlCol="0">
            <a:spAutoFit/>
          </a:bodyPr>
          <a:lstStyle/>
          <a:p>
            <a:r>
              <a:rPr lang="en-US" altLang="zh-CN" sz="3600" dirty="0" smtClean="0">
                <a:solidFill>
                  <a:schemeClr val="accent1"/>
                </a:solidFill>
                <a:latin typeface="+mn-ea"/>
                <a:ea typeface="+mn-ea"/>
              </a:rPr>
              <a:t>Part 3</a:t>
            </a:r>
            <a:endParaRPr lang="zh-CN" altLang="en-US" sz="3600" dirty="0">
              <a:solidFill>
                <a:schemeClr val="accent1"/>
              </a:solidFill>
              <a:latin typeface="+mn-ea"/>
              <a:ea typeface="+mn-ea"/>
            </a:endParaRPr>
          </a:p>
        </p:txBody>
      </p:sp>
      <p:sp>
        <p:nvSpPr>
          <p:cNvPr id="11" name="Freeform 10"/>
          <p:cNvSpPr>
            <a:spLocks noEditPoints="1"/>
          </p:cNvSpPr>
          <p:nvPr/>
        </p:nvSpPr>
        <p:spPr bwMode="auto">
          <a:xfrm>
            <a:off x="915420" y="2996893"/>
            <a:ext cx="765587" cy="820599"/>
          </a:xfrm>
          <a:custGeom>
            <a:avLst/>
            <a:gdLst>
              <a:gd name="T0" fmla="*/ 255 w 674"/>
              <a:gd name="T1" fmla="*/ 448 h 720"/>
              <a:gd name="T2" fmla="*/ 243 w 674"/>
              <a:gd name="T3" fmla="*/ 407 h 720"/>
              <a:gd name="T4" fmla="*/ 295 w 674"/>
              <a:gd name="T5" fmla="*/ 196 h 720"/>
              <a:gd name="T6" fmla="*/ 350 w 674"/>
              <a:gd name="T7" fmla="*/ 367 h 720"/>
              <a:gd name="T8" fmla="*/ 418 w 674"/>
              <a:gd name="T9" fmla="*/ 169 h 720"/>
              <a:gd name="T10" fmla="*/ 267 w 674"/>
              <a:gd name="T11" fmla="*/ 336 h 720"/>
              <a:gd name="T12" fmla="*/ 254 w 674"/>
              <a:gd name="T13" fmla="*/ 358 h 720"/>
              <a:gd name="T14" fmla="*/ 346 w 674"/>
              <a:gd name="T15" fmla="*/ 412 h 720"/>
              <a:gd name="T16" fmla="*/ 445 w 674"/>
              <a:gd name="T17" fmla="*/ 144 h 720"/>
              <a:gd name="T18" fmla="*/ 449 w 674"/>
              <a:gd name="T19" fmla="*/ 91 h 720"/>
              <a:gd name="T20" fmla="*/ 445 w 674"/>
              <a:gd name="T21" fmla="*/ 144 h 720"/>
              <a:gd name="T22" fmla="*/ 526 w 674"/>
              <a:gd name="T23" fmla="*/ 170 h 720"/>
              <a:gd name="T24" fmla="*/ 474 w 674"/>
              <a:gd name="T25" fmla="*/ 174 h 720"/>
              <a:gd name="T26" fmla="*/ 385 w 674"/>
              <a:gd name="T27" fmla="*/ 121 h 720"/>
              <a:gd name="T28" fmla="*/ 363 w 674"/>
              <a:gd name="T29" fmla="*/ 73 h 720"/>
              <a:gd name="T30" fmla="*/ 385 w 674"/>
              <a:gd name="T31" fmla="*/ 121 h 720"/>
              <a:gd name="T32" fmla="*/ 298 w 674"/>
              <a:gd name="T33" fmla="*/ 90 h 720"/>
              <a:gd name="T34" fmla="*/ 302 w 674"/>
              <a:gd name="T35" fmla="*/ 142 h 720"/>
              <a:gd name="T36" fmla="*/ 496 w 674"/>
              <a:gd name="T37" fmla="*/ 257 h 720"/>
              <a:gd name="T38" fmla="*/ 543 w 674"/>
              <a:gd name="T39" fmla="*/ 235 h 720"/>
              <a:gd name="T40" fmla="*/ 496 w 674"/>
              <a:gd name="T41" fmla="*/ 257 h 720"/>
              <a:gd name="T42" fmla="*/ 248 w 674"/>
              <a:gd name="T43" fmla="*/ 368 h 720"/>
              <a:gd name="T44" fmla="*/ 235 w 674"/>
              <a:gd name="T45" fmla="*/ 391 h 720"/>
              <a:gd name="T46" fmla="*/ 328 w 674"/>
              <a:gd name="T47" fmla="*/ 445 h 720"/>
              <a:gd name="T48" fmla="*/ 246 w 674"/>
              <a:gd name="T49" fmla="*/ 720 h 720"/>
              <a:gd name="T50" fmla="*/ 263 w 674"/>
              <a:gd name="T51" fmla="*/ 42 h 720"/>
              <a:gd name="T52" fmla="*/ 642 w 674"/>
              <a:gd name="T53" fmla="*/ 204 h 720"/>
              <a:gd name="T54" fmla="*/ 648 w 674"/>
              <a:gd name="T55" fmla="*/ 313 h 720"/>
              <a:gd name="T56" fmla="*/ 667 w 674"/>
              <a:gd name="T57" fmla="*/ 450 h 720"/>
              <a:gd name="T58" fmla="*/ 643 w 674"/>
              <a:gd name="T59" fmla="*/ 566 h 720"/>
              <a:gd name="T60" fmla="*/ 504 w 674"/>
              <a:gd name="T61" fmla="*/ 598 h 720"/>
              <a:gd name="T62" fmla="*/ 246 w 674"/>
              <a:gd name="T63" fmla="*/ 72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4" h="720">
                <a:moveTo>
                  <a:pt x="243" y="407"/>
                </a:moveTo>
                <a:cubicBezTo>
                  <a:pt x="236" y="421"/>
                  <a:pt x="241" y="439"/>
                  <a:pt x="255" y="448"/>
                </a:cubicBezTo>
                <a:cubicBezTo>
                  <a:pt x="267" y="455"/>
                  <a:pt x="282" y="453"/>
                  <a:pt x="292" y="444"/>
                </a:cubicBezTo>
                <a:lnTo>
                  <a:pt x="243" y="407"/>
                </a:lnTo>
                <a:close/>
                <a:moveTo>
                  <a:pt x="418" y="169"/>
                </a:moveTo>
                <a:cubicBezTo>
                  <a:pt x="373" y="143"/>
                  <a:pt x="318" y="155"/>
                  <a:pt x="295" y="196"/>
                </a:cubicBezTo>
                <a:cubicBezTo>
                  <a:pt x="270" y="238"/>
                  <a:pt x="302" y="284"/>
                  <a:pt x="280" y="327"/>
                </a:cubicBezTo>
                <a:lnTo>
                  <a:pt x="350" y="367"/>
                </a:lnTo>
                <a:cubicBezTo>
                  <a:pt x="376" y="327"/>
                  <a:pt x="432" y="331"/>
                  <a:pt x="456" y="289"/>
                </a:cubicBezTo>
                <a:cubicBezTo>
                  <a:pt x="480" y="249"/>
                  <a:pt x="462" y="195"/>
                  <a:pt x="418" y="169"/>
                </a:cubicBezTo>
                <a:close/>
                <a:moveTo>
                  <a:pt x="342" y="393"/>
                </a:moveTo>
                <a:lnTo>
                  <a:pt x="267" y="336"/>
                </a:lnTo>
                <a:cubicBezTo>
                  <a:pt x="261" y="331"/>
                  <a:pt x="253" y="333"/>
                  <a:pt x="250" y="339"/>
                </a:cubicBezTo>
                <a:cubicBezTo>
                  <a:pt x="246" y="345"/>
                  <a:pt x="248" y="354"/>
                  <a:pt x="254" y="358"/>
                </a:cubicBezTo>
                <a:lnTo>
                  <a:pt x="329" y="416"/>
                </a:lnTo>
                <a:cubicBezTo>
                  <a:pt x="335" y="420"/>
                  <a:pt x="343" y="418"/>
                  <a:pt x="346" y="412"/>
                </a:cubicBezTo>
                <a:cubicBezTo>
                  <a:pt x="350" y="406"/>
                  <a:pt x="348" y="397"/>
                  <a:pt x="342" y="393"/>
                </a:cubicBezTo>
                <a:close/>
                <a:moveTo>
                  <a:pt x="445" y="144"/>
                </a:moveTo>
                <a:lnTo>
                  <a:pt x="468" y="102"/>
                </a:lnTo>
                <a:lnTo>
                  <a:pt x="449" y="91"/>
                </a:lnTo>
                <a:lnTo>
                  <a:pt x="426" y="133"/>
                </a:lnTo>
                <a:lnTo>
                  <a:pt x="445" y="144"/>
                </a:lnTo>
                <a:close/>
                <a:moveTo>
                  <a:pt x="485" y="193"/>
                </a:moveTo>
                <a:lnTo>
                  <a:pt x="526" y="170"/>
                </a:lnTo>
                <a:lnTo>
                  <a:pt x="515" y="150"/>
                </a:lnTo>
                <a:lnTo>
                  <a:pt x="474" y="174"/>
                </a:lnTo>
                <a:lnTo>
                  <a:pt x="485" y="193"/>
                </a:lnTo>
                <a:close/>
                <a:moveTo>
                  <a:pt x="385" y="121"/>
                </a:moveTo>
                <a:lnTo>
                  <a:pt x="385" y="73"/>
                </a:lnTo>
                <a:lnTo>
                  <a:pt x="363" y="73"/>
                </a:lnTo>
                <a:lnTo>
                  <a:pt x="363" y="121"/>
                </a:lnTo>
                <a:lnTo>
                  <a:pt x="385" y="121"/>
                </a:lnTo>
                <a:close/>
                <a:moveTo>
                  <a:pt x="321" y="131"/>
                </a:moveTo>
                <a:lnTo>
                  <a:pt x="298" y="90"/>
                </a:lnTo>
                <a:lnTo>
                  <a:pt x="278" y="101"/>
                </a:lnTo>
                <a:lnTo>
                  <a:pt x="302" y="142"/>
                </a:lnTo>
                <a:lnTo>
                  <a:pt x="321" y="131"/>
                </a:lnTo>
                <a:close/>
                <a:moveTo>
                  <a:pt x="496" y="257"/>
                </a:moveTo>
                <a:lnTo>
                  <a:pt x="543" y="257"/>
                </a:lnTo>
                <a:lnTo>
                  <a:pt x="543" y="235"/>
                </a:lnTo>
                <a:lnTo>
                  <a:pt x="496" y="235"/>
                </a:lnTo>
                <a:lnTo>
                  <a:pt x="496" y="257"/>
                </a:lnTo>
                <a:close/>
                <a:moveTo>
                  <a:pt x="324" y="426"/>
                </a:moveTo>
                <a:lnTo>
                  <a:pt x="248" y="368"/>
                </a:lnTo>
                <a:cubicBezTo>
                  <a:pt x="242" y="364"/>
                  <a:pt x="235" y="365"/>
                  <a:pt x="231" y="372"/>
                </a:cubicBezTo>
                <a:cubicBezTo>
                  <a:pt x="227" y="378"/>
                  <a:pt x="229" y="386"/>
                  <a:pt x="235" y="391"/>
                </a:cubicBezTo>
                <a:lnTo>
                  <a:pt x="311" y="448"/>
                </a:lnTo>
                <a:cubicBezTo>
                  <a:pt x="316" y="453"/>
                  <a:pt x="324" y="451"/>
                  <a:pt x="328" y="445"/>
                </a:cubicBezTo>
                <a:cubicBezTo>
                  <a:pt x="331" y="439"/>
                  <a:pt x="329" y="430"/>
                  <a:pt x="324" y="426"/>
                </a:cubicBezTo>
                <a:close/>
                <a:moveTo>
                  <a:pt x="246" y="720"/>
                </a:moveTo>
                <a:cubicBezTo>
                  <a:pt x="254" y="663"/>
                  <a:pt x="254" y="603"/>
                  <a:pt x="239" y="550"/>
                </a:cubicBezTo>
                <a:cubicBezTo>
                  <a:pt x="0" y="415"/>
                  <a:pt x="62" y="105"/>
                  <a:pt x="263" y="42"/>
                </a:cubicBezTo>
                <a:cubicBezTo>
                  <a:pt x="369" y="0"/>
                  <a:pt x="513" y="25"/>
                  <a:pt x="606" y="119"/>
                </a:cubicBezTo>
                <a:cubicBezTo>
                  <a:pt x="674" y="187"/>
                  <a:pt x="642" y="204"/>
                  <a:pt x="642" y="204"/>
                </a:cubicBezTo>
                <a:lnTo>
                  <a:pt x="627" y="213"/>
                </a:lnTo>
                <a:cubicBezTo>
                  <a:pt x="635" y="245"/>
                  <a:pt x="650" y="305"/>
                  <a:pt x="648" y="313"/>
                </a:cubicBezTo>
                <a:cubicBezTo>
                  <a:pt x="645" y="324"/>
                  <a:pt x="633" y="336"/>
                  <a:pt x="633" y="336"/>
                </a:cubicBezTo>
                <a:lnTo>
                  <a:pt x="667" y="450"/>
                </a:lnTo>
                <a:lnTo>
                  <a:pt x="636" y="462"/>
                </a:lnTo>
                <a:cubicBezTo>
                  <a:pt x="643" y="499"/>
                  <a:pt x="647" y="530"/>
                  <a:pt x="643" y="566"/>
                </a:cubicBezTo>
                <a:cubicBezTo>
                  <a:pt x="643" y="572"/>
                  <a:pt x="622" y="590"/>
                  <a:pt x="606" y="591"/>
                </a:cubicBezTo>
                <a:lnTo>
                  <a:pt x="504" y="598"/>
                </a:lnTo>
                <a:lnTo>
                  <a:pt x="510" y="720"/>
                </a:lnTo>
                <a:lnTo>
                  <a:pt x="246" y="72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889911644"/>
      </p:ext>
    </p:extLst>
  </p:cSld>
  <p:clrMapOvr>
    <a:masterClrMapping/>
  </p:clrMapOvr>
  <p:transition spd="slow" advTm="4057">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Effect transition="in" filter="fade">
                                      <p:cBhvr>
                                        <p:cTn id="13" dur="500"/>
                                        <p:tgtEl>
                                          <p:spTgt spid="13"/>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 calcmode="lin" valueType="num">
                                      <p:cBhvr>
                                        <p:cTn id="19" dur="500" fill="hold"/>
                                        <p:tgtEl>
                                          <p:spTgt spid="11"/>
                                        </p:tgtEl>
                                        <p:attrNameLst>
                                          <p:attrName>style.rotation</p:attrName>
                                        </p:attrNameLst>
                                      </p:cBhvr>
                                      <p:tavLst>
                                        <p:tav tm="0">
                                          <p:val>
                                            <p:fltVal val="90"/>
                                          </p:val>
                                        </p:tav>
                                        <p:tav tm="100000">
                                          <p:val>
                                            <p:fltVal val="0"/>
                                          </p:val>
                                        </p:tav>
                                      </p:tavLst>
                                    </p:anim>
                                    <p:animEffect transition="in" filter="fade">
                                      <p:cBhvr>
                                        <p:cTn id="20" dur="500"/>
                                        <p:tgtEl>
                                          <p:spTgt spid="11"/>
                                        </p:tgtEl>
                                      </p:cBhvr>
                                    </p:animEffect>
                                  </p:childTnLst>
                                </p:cTn>
                              </p:par>
                              <p:par>
                                <p:cTn id="21" presetID="8" presetClass="emph" presetSubtype="0" fill="hold" grpId="1" nodeType="withEffect">
                                  <p:stCondLst>
                                    <p:cond delay="0"/>
                                  </p:stCondLst>
                                  <p:childTnLst>
                                    <p:animRot by="21600000">
                                      <p:cBhvr>
                                        <p:cTn id="22" dur="500" fill="hold"/>
                                        <p:tgtEl>
                                          <p:spTgt spid="11"/>
                                        </p:tgtEl>
                                        <p:attrNameLst>
                                          <p:attrName>r</p:attrName>
                                        </p:attrNameLst>
                                      </p:cBhvr>
                                    </p:animRot>
                                  </p:childTnLst>
                                </p:cTn>
                              </p:par>
                            </p:childTnLst>
                          </p:cTn>
                        </p:par>
                        <p:par>
                          <p:cTn id="23" fill="hold">
                            <p:stCondLst>
                              <p:cond delay="1500"/>
                            </p:stCondLst>
                            <p:childTnLst>
                              <p:par>
                                <p:cTn id="24" presetID="31" presetClass="entr" presetSubtype="0" fill="hold" grpId="0" nodeType="afterEffect">
                                  <p:stCondLst>
                                    <p:cond delay="0"/>
                                  </p:stCondLst>
                                  <p:childTnLst>
                                    <p:set>
                                      <p:cBhvr>
                                        <p:cTn id="25" dur="1" fill="hold">
                                          <p:stCondLst>
                                            <p:cond delay="0"/>
                                          </p:stCondLst>
                                        </p:cTn>
                                        <p:tgtEl>
                                          <p:spTgt spid="44"/>
                                        </p:tgtEl>
                                        <p:attrNameLst>
                                          <p:attrName>style.visibility</p:attrName>
                                        </p:attrNameLst>
                                      </p:cBhvr>
                                      <p:to>
                                        <p:strVal val="visible"/>
                                      </p:to>
                                    </p:set>
                                    <p:anim calcmode="lin" valueType="num">
                                      <p:cBhvr>
                                        <p:cTn id="26" dur="400" fill="hold"/>
                                        <p:tgtEl>
                                          <p:spTgt spid="44"/>
                                        </p:tgtEl>
                                        <p:attrNameLst>
                                          <p:attrName>ppt_w</p:attrName>
                                        </p:attrNameLst>
                                      </p:cBhvr>
                                      <p:tavLst>
                                        <p:tav tm="0">
                                          <p:val>
                                            <p:fltVal val="0"/>
                                          </p:val>
                                        </p:tav>
                                        <p:tav tm="100000">
                                          <p:val>
                                            <p:strVal val="#ppt_w"/>
                                          </p:val>
                                        </p:tav>
                                      </p:tavLst>
                                    </p:anim>
                                    <p:anim calcmode="lin" valueType="num">
                                      <p:cBhvr>
                                        <p:cTn id="27" dur="400" fill="hold"/>
                                        <p:tgtEl>
                                          <p:spTgt spid="44"/>
                                        </p:tgtEl>
                                        <p:attrNameLst>
                                          <p:attrName>ppt_h</p:attrName>
                                        </p:attrNameLst>
                                      </p:cBhvr>
                                      <p:tavLst>
                                        <p:tav tm="0">
                                          <p:val>
                                            <p:fltVal val="0"/>
                                          </p:val>
                                        </p:tav>
                                        <p:tav tm="100000">
                                          <p:val>
                                            <p:strVal val="#ppt_h"/>
                                          </p:val>
                                        </p:tav>
                                      </p:tavLst>
                                    </p:anim>
                                    <p:anim calcmode="lin" valueType="num">
                                      <p:cBhvr>
                                        <p:cTn id="28" dur="400" fill="hold"/>
                                        <p:tgtEl>
                                          <p:spTgt spid="44"/>
                                        </p:tgtEl>
                                        <p:attrNameLst>
                                          <p:attrName>style.rotation</p:attrName>
                                        </p:attrNameLst>
                                      </p:cBhvr>
                                      <p:tavLst>
                                        <p:tav tm="0">
                                          <p:val>
                                            <p:fltVal val="90"/>
                                          </p:val>
                                        </p:tav>
                                        <p:tav tm="100000">
                                          <p:val>
                                            <p:fltVal val="0"/>
                                          </p:val>
                                        </p:tav>
                                      </p:tavLst>
                                    </p:anim>
                                    <p:animEffect transition="in" filter="fade">
                                      <p:cBhvr>
                                        <p:cTn id="29" dur="400"/>
                                        <p:tgtEl>
                                          <p:spTgt spid="44"/>
                                        </p:tgtEl>
                                      </p:cBhvr>
                                    </p:animEffect>
                                  </p:childTnLst>
                                </p:cTn>
                              </p:par>
                            </p:childTnLst>
                          </p:cTn>
                        </p:par>
                        <p:par>
                          <p:cTn id="30" fill="hold">
                            <p:stCondLst>
                              <p:cond delay="19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43"/>
                                        </p:tgtEl>
                                        <p:attrNameLst>
                                          <p:attrName>style.visibility</p:attrName>
                                        </p:attrNameLst>
                                      </p:cBhvr>
                                      <p:to>
                                        <p:strVal val="visible"/>
                                      </p:to>
                                    </p:set>
                                    <p:anim by="(-#ppt_w*2)" calcmode="lin" valueType="num">
                                      <p:cBhvr rctx="PPT">
                                        <p:cTn id="33" dur="250" autoRev="1" fill="hold">
                                          <p:stCondLst>
                                            <p:cond delay="0"/>
                                          </p:stCondLst>
                                        </p:cTn>
                                        <p:tgtEl>
                                          <p:spTgt spid="43"/>
                                        </p:tgtEl>
                                        <p:attrNameLst>
                                          <p:attrName>ppt_w</p:attrName>
                                        </p:attrNameLst>
                                      </p:cBhvr>
                                    </p:anim>
                                    <p:anim by="(#ppt_w*0.50)" calcmode="lin" valueType="num">
                                      <p:cBhvr>
                                        <p:cTn id="34" dur="250" decel="50000" autoRev="1" fill="hold">
                                          <p:stCondLst>
                                            <p:cond delay="0"/>
                                          </p:stCondLst>
                                        </p:cTn>
                                        <p:tgtEl>
                                          <p:spTgt spid="43"/>
                                        </p:tgtEl>
                                        <p:attrNameLst>
                                          <p:attrName>ppt_x</p:attrName>
                                        </p:attrNameLst>
                                      </p:cBhvr>
                                    </p:anim>
                                    <p:anim from="(-#ppt_h/2)" to="(#ppt_y)" calcmode="lin" valueType="num">
                                      <p:cBhvr>
                                        <p:cTn id="35" dur="500" fill="hold">
                                          <p:stCondLst>
                                            <p:cond delay="0"/>
                                          </p:stCondLst>
                                        </p:cTn>
                                        <p:tgtEl>
                                          <p:spTgt spid="43"/>
                                        </p:tgtEl>
                                        <p:attrNameLst>
                                          <p:attrName>ppt_y</p:attrName>
                                        </p:attrNameLst>
                                      </p:cBhvr>
                                    </p:anim>
                                    <p:animRot by="21600000">
                                      <p:cBhvr>
                                        <p:cTn id="36" dur="500" fill="hold">
                                          <p:stCondLst>
                                            <p:cond delay="0"/>
                                          </p:stCondLst>
                                        </p:cTn>
                                        <p:tgtEl>
                                          <p:spTgt spid="4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P spid="43" grpId="0"/>
      <p:bldP spid="44" grpId="0"/>
      <p:bldP spid="11" grpId="0" animBg="1"/>
      <p:bldP spid="11"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1" y="323945"/>
            <a:ext cx="5976664"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工作心得</a:t>
            </a:r>
            <a:endParaRPr lang="zh-CN" altLang="en-US" b="1" dirty="0">
              <a:solidFill>
                <a:schemeClr val="accent1"/>
              </a:solidFill>
              <a:latin typeface="微软雅黑"/>
              <a:ea typeface="微软雅黑"/>
            </a:endParaRPr>
          </a:p>
        </p:txBody>
      </p:sp>
      <p:sp>
        <p:nvSpPr>
          <p:cNvPr id="5" name="Freeform 5"/>
          <p:cNvSpPr>
            <a:spLocks/>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6"/>
          <p:cNvSpPr>
            <a:spLocks/>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椭圆 8"/>
          <p:cNvSpPr/>
          <p:nvPr/>
        </p:nvSpPr>
        <p:spPr bwMode="auto">
          <a:xfrm>
            <a:off x="1417861" y="1395017"/>
            <a:ext cx="799976" cy="799976"/>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0" name="TextBox 9"/>
          <p:cNvSpPr txBox="1"/>
          <p:nvPr/>
        </p:nvSpPr>
        <p:spPr>
          <a:xfrm>
            <a:off x="1472241" y="1502617"/>
            <a:ext cx="691215" cy="584775"/>
          </a:xfrm>
          <a:prstGeom prst="rect">
            <a:avLst/>
          </a:prstGeom>
          <a:noFill/>
        </p:spPr>
        <p:txBody>
          <a:bodyPr wrap="none" rtlCol="0">
            <a:spAutoFit/>
          </a:bodyPr>
          <a:lstStyle/>
          <a:p>
            <a:r>
              <a:rPr lang="en-US" altLang="zh-CN" sz="3200" b="1" dirty="0" smtClean="0">
                <a:solidFill>
                  <a:schemeClr val="accent2"/>
                </a:solidFill>
                <a:latin typeface="+mj-ea"/>
                <a:ea typeface="+mj-ea"/>
              </a:rPr>
              <a:t>01</a:t>
            </a:r>
            <a:endParaRPr lang="zh-CN" altLang="en-US" sz="3200" b="1" dirty="0">
              <a:solidFill>
                <a:schemeClr val="accent2"/>
              </a:solidFill>
              <a:latin typeface="+mj-ea"/>
              <a:ea typeface="+mj-ea"/>
            </a:endParaRPr>
          </a:p>
        </p:txBody>
      </p:sp>
      <p:sp>
        <p:nvSpPr>
          <p:cNvPr id="11" name="椭圆 10"/>
          <p:cNvSpPr/>
          <p:nvPr/>
        </p:nvSpPr>
        <p:spPr bwMode="auto">
          <a:xfrm>
            <a:off x="1417861" y="3331345"/>
            <a:ext cx="799976" cy="799976"/>
          </a:xfrm>
          <a:prstGeom prst="ellipse">
            <a:avLst/>
          </a:prstGeom>
          <a:solidFill>
            <a:schemeClr val="accent4"/>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2" name="TextBox 11"/>
          <p:cNvSpPr txBox="1"/>
          <p:nvPr/>
        </p:nvSpPr>
        <p:spPr>
          <a:xfrm>
            <a:off x="1472241" y="3438945"/>
            <a:ext cx="691215" cy="584775"/>
          </a:xfrm>
          <a:prstGeom prst="rect">
            <a:avLst/>
          </a:prstGeom>
          <a:noFill/>
        </p:spPr>
        <p:txBody>
          <a:bodyPr wrap="none" rtlCol="0">
            <a:spAutoFit/>
          </a:bodyPr>
          <a:lstStyle/>
          <a:p>
            <a:r>
              <a:rPr lang="en-US" altLang="zh-CN" sz="3200" b="1" dirty="0" smtClean="0">
                <a:solidFill>
                  <a:schemeClr val="accent2"/>
                </a:solidFill>
                <a:latin typeface="+mj-ea"/>
                <a:ea typeface="+mj-ea"/>
              </a:rPr>
              <a:t>02</a:t>
            </a:r>
            <a:endParaRPr lang="zh-CN" altLang="en-US" sz="3200" b="1" dirty="0">
              <a:solidFill>
                <a:schemeClr val="accent2"/>
              </a:solidFill>
              <a:latin typeface="+mj-ea"/>
              <a:ea typeface="+mj-ea"/>
            </a:endParaRPr>
          </a:p>
        </p:txBody>
      </p:sp>
      <p:sp>
        <p:nvSpPr>
          <p:cNvPr id="13" name="椭圆 12"/>
          <p:cNvSpPr/>
          <p:nvPr/>
        </p:nvSpPr>
        <p:spPr bwMode="auto">
          <a:xfrm>
            <a:off x="1417861" y="5320631"/>
            <a:ext cx="799976" cy="799976"/>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4" name="TextBox 13"/>
          <p:cNvSpPr txBox="1"/>
          <p:nvPr/>
        </p:nvSpPr>
        <p:spPr>
          <a:xfrm>
            <a:off x="1472241" y="5428231"/>
            <a:ext cx="691215" cy="584775"/>
          </a:xfrm>
          <a:prstGeom prst="rect">
            <a:avLst/>
          </a:prstGeom>
          <a:noFill/>
        </p:spPr>
        <p:txBody>
          <a:bodyPr wrap="none" rtlCol="0">
            <a:spAutoFit/>
          </a:bodyPr>
          <a:lstStyle/>
          <a:p>
            <a:r>
              <a:rPr lang="en-US" altLang="zh-CN" sz="3200" b="1" dirty="0" smtClean="0">
                <a:solidFill>
                  <a:schemeClr val="accent2"/>
                </a:solidFill>
                <a:latin typeface="+mj-ea"/>
                <a:ea typeface="+mj-ea"/>
              </a:rPr>
              <a:t>03</a:t>
            </a:r>
            <a:endParaRPr lang="zh-CN" altLang="en-US" sz="3200" b="1" dirty="0">
              <a:solidFill>
                <a:schemeClr val="accent2"/>
              </a:solidFill>
              <a:latin typeface="+mj-ea"/>
              <a:ea typeface="+mj-ea"/>
            </a:endParaRPr>
          </a:p>
        </p:txBody>
      </p:sp>
      <p:cxnSp>
        <p:nvCxnSpPr>
          <p:cNvPr id="15" name="直接连接符 14"/>
          <p:cNvCxnSpPr/>
          <p:nvPr/>
        </p:nvCxnSpPr>
        <p:spPr bwMode="auto">
          <a:xfrm>
            <a:off x="1824316" y="4139461"/>
            <a:ext cx="0" cy="1143988"/>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15"/>
          <p:cNvSpPr/>
          <p:nvPr/>
        </p:nvSpPr>
        <p:spPr>
          <a:xfrm>
            <a:off x="2353965" y="1545642"/>
            <a:ext cx="8695340" cy="830997"/>
          </a:xfrm>
          <a:prstGeom prst="rect">
            <a:avLst/>
          </a:prstGeom>
          <a:noFill/>
          <a:ln>
            <a:noFill/>
          </a:ln>
        </p:spPr>
        <p:txBody>
          <a:bodyPr wrap="square">
            <a:spAutoFit/>
          </a:bodyPr>
          <a:lstStyle/>
          <a:p>
            <a:pPr algn="just" eaLnBrk="0" hangingPunct="0"/>
            <a:r>
              <a:rPr lang="zh-CN" altLang="en-US" sz="1600" dirty="0" smtClean="0">
                <a:solidFill>
                  <a:schemeClr val="accent1"/>
                </a:solidFill>
                <a:latin typeface="微软雅黑" pitchFamily="34" charset="-122"/>
                <a:ea typeface="微软雅黑" pitchFamily="34" charset="-122"/>
              </a:rPr>
              <a:t>这是我的第一份真正意义上的工作，对我来说意义重大，是一个转折点。是我正式步入社会的入口，从此以后我不再是一名在校学生，我要用我所学的知识去创造财富，为自己，为公司，为社会。也要学会平衡家庭、公司之间的关系。</a:t>
            </a:r>
            <a:endParaRPr lang="zh-CN" altLang="en-US" sz="1600" dirty="0">
              <a:solidFill>
                <a:schemeClr val="accent1"/>
              </a:solidFill>
              <a:latin typeface="微软雅黑" pitchFamily="34" charset="-122"/>
              <a:ea typeface="微软雅黑" pitchFamily="34" charset="-122"/>
            </a:endParaRPr>
          </a:p>
        </p:txBody>
      </p:sp>
      <p:sp>
        <p:nvSpPr>
          <p:cNvPr id="17" name="矩形 16"/>
          <p:cNvSpPr/>
          <p:nvPr/>
        </p:nvSpPr>
        <p:spPr>
          <a:xfrm>
            <a:off x="2353965" y="3223501"/>
            <a:ext cx="2070604" cy="430887"/>
          </a:xfrm>
          <a:prstGeom prst="rect">
            <a:avLst/>
          </a:prstGeom>
          <a:noFill/>
          <a:ln>
            <a:noFill/>
          </a:ln>
        </p:spPr>
        <p:txBody>
          <a:bodyPr wrap="square">
            <a:spAutoFit/>
          </a:bodyPr>
          <a:lstStyle/>
          <a:p>
            <a:pPr algn="just" eaLnBrk="0" hangingPunct="0"/>
            <a:r>
              <a:rPr lang="zh-CN" altLang="en-US" sz="2200" b="1" dirty="0" smtClean="0">
                <a:solidFill>
                  <a:schemeClr val="accent1"/>
                </a:solidFill>
                <a:latin typeface="微软雅黑" pitchFamily="34" charset="-122"/>
                <a:ea typeface="微软雅黑" pitchFamily="34" charset="-122"/>
              </a:rPr>
              <a:t>团队精神</a:t>
            </a:r>
            <a:endParaRPr lang="zh-CN" altLang="en-US" sz="2200" b="1" dirty="0">
              <a:solidFill>
                <a:schemeClr val="accent1"/>
              </a:solidFill>
              <a:latin typeface="微软雅黑" pitchFamily="34" charset="-122"/>
              <a:ea typeface="微软雅黑" pitchFamily="34" charset="-122"/>
            </a:endParaRPr>
          </a:p>
        </p:txBody>
      </p:sp>
      <p:sp>
        <p:nvSpPr>
          <p:cNvPr id="18" name="矩形 17"/>
          <p:cNvSpPr/>
          <p:nvPr/>
        </p:nvSpPr>
        <p:spPr>
          <a:xfrm>
            <a:off x="2353965" y="5533691"/>
            <a:ext cx="8695340" cy="830997"/>
          </a:xfrm>
          <a:prstGeom prst="rect">
            <a:avLst/>
          </a:prstGeom>
          <a:noFill/>
          <a:ln>
            <a:noFill/>
          </a:ln>
        </p:spPr>
        <p:txBody>
          <a:bodyPr wrap="square">
            <a:spAutoFit/>
          </a:bodyPr>
          <a:lstStyle/>
          <a:p>
            <a:pPr algn="just" eaLnBrk="0" hangingPunct="0"/>
            <a:r>
              <a:rPr lang="zh-CN" altLang="en-US" sz="1600" dirty="0" smtClean="0">
                <a:solidFill>
                  <a:schemeClr val="accent1"/>
                </a:solidFill>
                <a:latin typeface="微软雅黑" pitchFamily="34" charset="-122"/>
                <a:ea typeface="微软雅黑" pitchFamily="34" charset="-122"/>
              </a:rPr>
              <a:t>在工作中我也深深体会到责任的重大，我们要做一个勇于承担责任的人。在学校，虽然我学到了要做一个负责的人，但是学校的包容性使得我们对此的理解有相当的局限性。现在我真正认识到</a:t>
            </a:r>
            <a:r>
              <a:rPr lang="en-US" altLang="zh-CN" sz="1600" dirty="0" smtClean="0">
                <a:solidFill>
                  <a:schemeClr val="accent1"/>
                </a:solidFill>
                <a:latin typeface="微软雅黑" pitchFamily="34" charset="-122"/>
                <a:ea typeface="微软雅黑" pitchFamily="34" charset="-122"/>
              </a:rPr>
              <a:t>“</a:t>
            </a:r>
            <a:r>
              <a:rPr lang="zh-CN" altLang="en-US" sz="1600" dirty="0" smtClean="0">
                <a:solidFill>
                  <a:schemeClr val="accent1"/>
                </a:solidFill>
                <a:latin typeface="微软雅黑" pitchFamily="34" charset="-122"/>
                <a:ea typeface="微软雅黑" pitchFamily="34" charset="-122"/>
              </a:rPr>
              <a:t>负责</a:t>
            </a:r>
            <a:r>
              <a:rPr lang="en-US" altLang="zh-CN" sz="1600" dirty="0" smtClean="0">
                <a:solidFill>
                  <a:schemeClr val="accent1"/>
                </a:solidFill>
                <a:latin typeface="微软雅黑" pitchFamily="34" charset="-122"/>
                <a:ea typeface="微软雅黑" pitchFamily="34" charset="-122"/>
              </a:rPr>
              <a:t>”</a:t>
            </a:r>
            <a:r>
              <a:rPr lang="zh-CN" altLang="en-US" sz="1600" dirty="0" smtClean="0">
                <a:solidFill>
                  <a:schemeClr val="accent1"/>
                </a:solidFill>
                <a:latin typeface="微软雅黑" pitchFamily="34" charset="-122"/>
                <a:ea typeface="微软雅黑" pitchFamily="34" charset="-122"/>
              </a:rPr>
              <a:t>一词的意义。</a:t>
            </a:r>
            <a:endParaRPr lang="zh-CN" altLang="en-US" sz="1600" dirty="0">
              <a:solidFill>
                <a:schemeClr val="accent1"/>
              </a:solidFill>
              <a:latin typeface="微软雅黑" pitchFamily="34" charset="-122"/>
              <a:ea typeface="微软雅黑" pitchFamily="34" charset="-122"/>
            </a:endParaRPr>
          </a:p>
        </p:txBody>
      </p:sp>
      <p:cxnSp>
        <p:nvCxnSpPr>
          <p:cNvPr id="19" name="直接连接符 18"/>
          <p:cNvCxnSpPr/>
          <p:nvPr/>
        </p:nvCxnSpPr>
        <p:spPr bwMode="auto">
          <a:xfrm>
            <a:off x="1824316" y="2200302"/>
            <a:ext cx="0" cy="1143988"/>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矩形 21"/>
          <p:cNvSpPr/>
          <p:nvPr/>
        </p:nvSpPr>
        <p:spPr>
          <a:xfrm>
            <a:off x="2353965" y="1124744"/>
            <a:ext cx="2406001" cy="430887"/>
          </a:xfrm>
          <a:prstGeom prst="rect">
            <a:avLst/>
          </a:prstGeom>
          <a:noFill/>
          <a:ln>
            <a:noFill/>
          </a:ln>
        </p:spPr>
        <p:txBody>
          <a:bodyPr wrap="square">
            <a:spAutoFit/>
          </a:bodyPr>
          <a:lstStyle/>
          <a:p>
            <a:pPr algn="just" eaLnBrk="0" hangingPunct="0"/>
            <a:r>
              <a:rPr lang="zh-CN" altLang="en-US" sz="2200" b="1" dirty="0" smtClean="0">
                <a:solidFill>
                  <a:schemeClr val="accent1"/>
                </a:solidFill>
                <a:latin typeface="微软雅黑" pitchFamily="34" charset="-122"/>
                <a:ea typeface="微软雅黑" pitchFamily="34" charset="-122"/>
              </a:rPr>
              <a:t>新的定位</a:t>
            </a:r>
            <a:endParaRPr lang="zh-CN" altLang="en-US" sz="2200" b="1" dirty="0">
              <a:solidFill>
                <a:schemeClr val="accent1"/>
              </a:solidFill>
              <a:latin typeface="微软雅黑" pitchFamily="34" charset="-122"/>
              <a:ea typeface="微软雅黑" pitchFamily="34" charset="-122"/>
            </a:endParaRPr>
          </a:p>
        </p:txBody>
      </p:sp>
      <p:sp>
        <p:nvSpPr>
          <p:cNvPr id="23" name="矩形 22"/>
          <p:cNvSpPr/>
          <p:nvPr/>
        </p:nvSpPr>
        <p:spPr>
          <a:xfrm>
            <a:off x="2353965" y="3691696"/>
            <a:ext cx="8695340" cy="584775"/>
          </a:xfrm>
          <a:prstGeom prst="rect">
            <a:avLst/>
          </a:prstGeom>
          <a:noFill/>
          <a:ln>
            <a:noFill/>
          </a:ln>
        </p:spPr>
        <p:txBody>
          <a:bodyPr wrap="square">
            <a:spAutoFit/>
          </a:bodyPr>
          <a:lstStyle/>
          <a:p>
            <a:pPr algn="just" eaLnBrk="0" hangingPunct="0"/>
            <a:r>
              <a:rPr lang="zh-CN" altLang="en-US" sz="1600" dirty="0" smtClean="0">
                <a:solidFill>
                  <a:schemeClr val="accent1"/>
                </a:solidFill>
                <a:latin typeface="微软雅黑" pitchFamily="34" charset="-122"/>
                <a:ea typeface="微软雅黑" pitchFamily="34" charset="-122"/>
              </a:rPr>
              <a:t>工作之中，我深深地体会到团队合作的重要，我们就如螺丝钉，任何一个掉队都有可能导致机器瘫痪，只有我们协同合作，才能实现我们的共同价值，并且发挥出更大的作用。</a:t>
            </a:r>
            <a:endParaRPr lang="zh-CN" altLang="en-US" sz="1600" dirty="0">
              <a:solidFill>
                <a:schemeClr val="accent1"/>
              </a:solidFill>
              <a:latin typeface="微软雅黑" pitchFamily="34" charset="-122"/>
              <a:ea typeface="微软雅黑" pitchFamily="34" charset="-122"/>
            </a:endParaRPr>
          </a:p>
        </p:txBody>
      </p:sp>
      <p:sp>
        <p:nvSpPr>
          <p:cNvPr id="24" name="矩形 23"/>
          <p:cNvSpPr/>
          <p:nvPr/>
        </p:nvSpPr>
        <p:spPr>
          <a:xfrm>
            <a:off x="2353965" y="5068005"/>
            <a:ext cx="2070604" cy="430887"/>
          </a:xfrm>
          <a:prstGeom prst="rect">
            <a:avLst/>
          </a:prstGeom>
          <a:noFill/>
          <a:ln>
            <a:noFill/>
          </a:ln>
        </p:spPr>
        <p:txBody>
          <a:bodyPr wrap="square">
            <a:spAutoFit/>
          </a:bodyPr>
          <a:lstStyle/>
          <a:p>
            <a:pPr algn="just" eaLnBrk="0" hangingPunct="0"/>
            <a:r>
              <a:rPr lang="zh-CN" altLang="en-US" sz="2200" b="1" dirty="0" smtClean="0">
                <a:solidFill>
                  <a:schemeClr val="accent1"/>
                </a:solidFill>
                <a:latin typeface="微软雅黑" pitchFamily="34" charset="-122"/>
                <a:ea typeface="微软雅黑" pitchFamily="34" charset="-122"/>
              </a:rPr>
              <a:t>责任</a:t>
            </a:r>
            <a:r>
              <a:rPr lang="zh-CN" altLang="en-US" sz="2200" b="1" dirty="0">
                <a:solidFill>
                  <a:schemeClr val="accent1"/>
                </a:solidFill>
                <a:latin typeface="微软雅黑" pitchFamily="34" charset="-122"/>
                <a:ea typeface="微软雅黑" pitchFamily="34" charset="-122"/>
              </a:rPr>
              <a:t>感</a:t>
            </a:r>
          </a:p>
        </p:txBody>
      </p:sp>
    </p:spTree>
    <p:extLst>
      <p:ext uri="{BB962C8B-B14F-4D97-AF65-F5344CB8AC3E}">
        <p14:creationId xmlns:p14="http://schemas.microsoft.com/office/powerpoint/2010/main" val="1699471212"/>
      </p:ext>
    </p:extLst>
  </p:cSld>
  <p:clrMapOvr>
    <a:masterClrMapping/>
  </p:clrMapOvr>
  <mc:AlternateContent xmlns:mc="http://schemas.openxmlformats.org/markup-compatibility/2006" xmlns:p14="http://schemas.microsoft.com/office/powerpoint/2010/main">
    <mc:Choice Requires="p14">
      <p:transition spd="slow" p14:dur="800" advTm="7144">
        <p14:prism dir="d"/>
      </p:transition>
    </mc:Choice>
    <mc:Fallback xmlns="">
      <p:transition spd="slow" advTm="71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920"/>
                            </p:stCondLst>
                            <p:childTnLst>
                              <p:par>
                                <p:cTn id="25" presetID="21" presetClass="entr" presetSubtype="1"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heel(1)">
                                      <p:cBhvr>
                                        <p:cTn id="27" dur="600"/>
                                        <p:tgtEl>
                                          <p:spTgt spid="9"/>
                                        </p:tgtEl>
                                      </p:cBhvr>
                                    </p:animEffect>
                                  </p:childTnLst>
                                </p:cTn>
                              </p:par>
                            </p:childTnLst>
                          </p:cTn>
                        </p:par>
                        <p:par>
                          <p:cTn id="28" fill="hold">
                            <p:stCondLst>
                              <p:cond delay="1520"/>
                            </p:stCondLst>
                            <p:childTnLst>
                              <p:par>
                                <p:cTn id="29" presetID="31"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300" fill="hold"/>
                                        <p:tgtEl>
                                          <p:spTgt spid="10"/>
                                        </p:tgtEl>
                                        <p:attrNameLst>
                                          <p:attrName>ppt_w</p:attrName>
                                        </p:attrNameLst>
                                      </p:cBhvr>
                                      <p:tavLst>
                                        <p:tav tm="0">
                                          <p:val>
                                            <p:fltVal val="0"/>
                                          </p:val>
                                        </p:tav>
                                        <p:tav tm="100000">
                                          <p:val>
                                            <p:strVal val="#ppt_w"/>
                                          </p:val>
                                        </p:tav>
                                      </p:tavLst>
                                    </p:anim>
                                    <p:anim calcmode="lin" valueType="num">
                                      <p:cBhvr>
                                        <p:cTn id="32" dur="300" fill="hold"/>
                                        <p:tgtEl>
                                          <p:spTgt spid="10"/>
                                        </p:tgtEl>
                                        <p:attrNameLst>
                                          <p:attrName>ppt_h</p:attrName>
                                        </p:attrNameLst>
                                      </p:cBhvr>
                                      <p:tavLst>
                                        <p:tav tm="0">
                                          <p:val>
                                            <p:fltVal val="0"/>
                                          </p:val>
                                        </p:tav>
                                        <p:tav tm="100000">
                                          <p:val>
                                            <p:strVal val="#ppt_h"/>
                                          </p:val>
                                        </p:tav>
                                      </p:tavLst>
                                    </p:anim>
                                    <p:anim calcmode="lin" valueType="num">
                                      <p:cBhvr>
                                        <p:cTn id="33" dur="300" fill="hold"/>
                                        <p:tgtEl>
                                          <p:spTgt spid="10"/>
                                        </p:tgtEl>
                                        <p:attrNameLst>
                                          <p:attrName>style.rotation</p:attrName>
                                        </p:attrNameLst>
                                      </p:cBhvr>
                                      <p:tavLst>
                                        <p:tav tm="0">
                                          <p:val>
                                            <p:fltVal val="90"/>
                                          </p:val>
                                        </p:tav>
                                        <p:tav tm="100000">
                                          <p:val>
                                            <p:fltVal val="0"/>
                                          </p:val>
                                        </p:tav>
                                      </p:tavLst>
                                    </p:anim>
                                    <p:animEffect transition="in" filter="fade">
                                      <p:cBhvr>
                                        <p:cTn id="34" dur="300"/>
                                        <p:tgtEl>
                                          <p:spTgt spid="10"/>
                                        </p:tgtEl>
                                      </p:cBhvr>
                                    </p:animEffect>
                                  </p:childTnLst>
                                </p:cTn>
                              </p:par>
                            </p:childTnLst>
                          </p:cTn>
                        </p:par>
                        <p:par>
                          <p:cTn id="35" fill="hold">
                            <p:stCondLst>
                              <p:cond delay="1820"/>
                            </p:stCondLst>
                            <p:childTnLst>
                              <p:par>
                                <p:cTn id="36" presetID="22" presetClass="entr" presetSubtype="8"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wipe(left)">
                                      <p:cBhvr>
                                        <p:cTn id="38" dur="500"/>
                                        <p:tgtEl>
                                          <p:spTgt spid="22"/>
                                        </p:tgtEl>
                                      </p:cBhvr>
                                    </p:animEffect>
                                  </p:childTnLst>
                                </p:cTn>
                              </p:par>
                            </p:childTnLst>
                          </p:cTn>
                        </p:par>
                        <p:par>
                          <p:cTn id="39" fill="hold">
                            <p:stCondLst>
                              <p:cond delay="2320"/>
                            </p:stCondLst>
                            <p:childTnLst>
                              <p:par>
                                <p:cTn id="40" presetID="22" presetClass="entr" presetSubtype="1"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up)">
                                      <p:cBhvr>
                                        <p:cTn id="42" dur="500"/>
                                        <p:tgtEl>
                                          <p:spTgt spid="16"/>
                                        </p:tgtEl>
                                      </p:cBhvr>
                                    </p:animEffect>
                                  </p:childTnLst>
                                </p:cTn>
                              </p:par>
                            </p:childTnLst>
                          </p:cTn>
                        </p:par>
                        <p:par>
                          <p:cTn id="43" fill="hold">
                            <p:stCondLst>
                              <p:cond delay="2820"/>
                            </p:stCondLst>
                            <p:childTnLst>
                              <p:par>
                                <p:cTn id="44" presetID="1" presetClass="entr" presetSubtype="0"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childTnLst>
                                </p:cTn>
                              </p:par>
                              <p:par>
                                <p:cTn id="46" presetID="42" presetClass="path" presetSubtype="0" accel="50000" decel="50000" fill="hold" grpId="1" nodeType="withEffect">
                                  <p:stCondLst>
                                    <p:cond delay="0"/>
                                  </p:stCondLst>
                                  <p:childTnLst>
                                    <p:animMotion origin="layout" path="M 4.30727E-6 -3.7037E-7 L 4.30727E-6 -0.28079 " pathEditMode="relative" rAng="0" ptsTypes="AA">
                                      <p:cBhvr>
                                        <p:cTn id="47" dur="500" spd="-100000" fill="hold"/>
                                        <p:tgtEl>
                                          <p:spTgt spid="11"/>
                                        </p:tgtEl>
                                        <p:attrNameLst>
                                          <p:attrName>ppt_x</p:attrName>
                                          <p:attrName>ppt_y</p:attrName>
                                        </p:attrNameLst>
                                      </p:cBhvr>
                                      <p:rCtr x="0" y="-14051"/>
                                    </p:animMotion>
                                  </p:childTnLst>
                                </p:cTn>
                              </p:par>
                              <p:par>
                                <p:cTn id="48" presetID="22" presetClass="entr" presetSubtype="1" fill="hold"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up)">
                                      <p:cBhvr>
                                        <p:cTn id="50" dur="500"/>
                                        <p:tgtEl>
                                          <p:spTgt spid="19"/>
                                        </p:tgtEl>
                                      </p:cBhvr>
                                    </p:animEffect>
                                  </p:childTnLst>
                                </p:cTn>
                              </p:par>
                            </p:childTnLst>
                          </p:cTn>
                        </p:par>
                        <p:par>
                          <p:cTn id="51" fill="hold">
                            <p:stCondLst>
                              <p:cond delay="3320"/>
                            </p:stCondLst>
                            <p:childTnLst>
                              <p:par>
                                <p:cTn id="52" presetID="31" presetClass="entr" presetSubtype="0"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p:cTn id="54" dur="300" fill="hold"/>
                                        <p:tgtEl>
                                          <p:spTgt spid="12"/>
                                        </p:tgtEl>
                                        <p:attrNameLst>
                                          <p:attrName>ppt_w</p:attrName>
                                        </p:attrNameLst>
                                      </p:cBhvr>
                                      <p:tavLst>
                                        <p:tav tm="0">
                                          <p:val>
                                            <p:fltVal val="0"/>
                                          </p:val>
                                        </p:tav>
                                        <p:tav tm="100000">
                                          <p:val>
                                            <p:strVal val="#ppt_w"/>
                                          </p:val>
                                        </p:tav>
                                      </p:tavLst>
                                    </p:anim>
                                    <p:anim calcmode="lin" valueType="num">
                                      <p:cBhvr>
                                        <p:cTn id="55" dur="300" fill="hold"/>
                                        <p:tgtEl>
                                          <p:spTgt spid="12"/>
                                        </p:tgtEl>
                                        <p:attrNameLst>
                                          <p:attrName>ppt_h</p:attrName>
                                        </p:attrNameLst>
                                      </p:cBhvr>
                                      <p:tavLst>
                                        <p:tav tm="0">
                                          <p:val>
                                            <p:fltVal val="0"/>
                                          </p:val>
                                        </p:tav>
                                        <p:tav tm="100000">
                                          <p:val>
                                            <p:strVal val="#ppt_h"/>
                                          </p:val>
                                        </p:tav>
                                      </p:tavLst>
                                    </p:anim>
                                    <p:anim calcmode="lin" valueType="num">
                                      <p:cBhvr>
                                        <p:cTn id="56" dur="300" fill="hold"/>
                                        <p:tgtEl>
                                          <p:spTgt spid="12"/>
                                        </p:tgtEl>
                                        <p:attrNameLst>
                                          <p:attrName>style.rotation</p:attrName>
                                        </p:attrNameLst>
                                      </p:cBhvr>
                                      <p:tavLst>
                                        <p:tav tm="0">
                                          <p:val>
                                            <p:fltVal val="90"/>
                                          </p:val>
                                        </p:tav>
                                        <p:tav tm="100000">
                                          <p:val>
                                            <p:fltVal val="0"/>
                                          </p:val>
                                        </p:tav>
                                      </p:tavLst>
                                    </p:anim>
                                    <p:animEffect transition="in" filter="fade">
                                      <p:cBhvr>
                                        <p:cTn id="57" dur="300"/>
                                        <p:tgtEl>
                                          <p:spTgt spid="12"/>
                                        </p:tgtEl>
                                      </p:cBhvr>
                                    </p:animEffect>
                                  </p:childTnLst>
                                </p:cTn>
                              </p:par>
                            </p:childTnLst>
                          </p:cTn>
                        </p:par>
                        <p:par>
                          <p:cTn id="58" fill="hold">
                            <p:stCondLst>
                              <p:cond delay="3620"/>
                            </p:stCondLst>
                            <p:childTnLst>
                              <p:par>
                                <p:cTn id="59" presetID="22" presetClass="entr" presetSubtype="8"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wipe(left)">
                                      <p:cBhvr>
                                        <p:cTn id="61" dur="500"/>
                                        <p:tgtEl>
                                          <p:spTgt spid="17"/>
                                        </p:tgtEl>
                                      </p:cBhvr>
                                    </p:animEffect>
                                  </p:childTnLst>
                                </p:cTn>
                              </p:par>
                            </p:childTnLst>
                          </p:cTn>
                        </p:par>
                        <p:par>
                          <p:cTn id="62" fill="hold">
                            <p:stCondLst>
                              <p:cond delay="4120"/>
                            </p:stCondLst>
                            <p:childTnLst>
                              <p:par>
                                <p:cTn id="63" presetID="22" presetClass="entr" presetSubtype="1" fill="hold" grpId="0" nodeType="after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wipe(up)">
                                      <p:cBhvr>
                                        <p:cTn id="65" dur="500"/>
                                        <p:tgtEl>
                                          <p:spTgt spid="23"/>
                                        </p:tgtEl>
                                      </p:cBhvr>
                                    </p:animEffect>
                                  </p:childTnLst>
                                </p:cTn>
                              </p:par>
                            </p:childTnLst>
                          </p:cTn>
                        </p:par>
                        <p:par>
                          <p:cTn id="66" fill="hold">
                            <p:stCondLst>
                              <p:cond delay="4620"/>
                            </p:stCondLst>
                            <p:childTnLst>
                              <p:par>
                                <p:cTn id="67" presetID="1" presetClass="entr" presetSubtype="0" fill="hold" grpId="0" nodeType="afterEffect">
                                  <p:stCondLst>
                                    <p:cond delay="0"/>
                                  </p:stCondLst>
                                  <p:childTnLst>
                                    <p:set>
                                      <p:cBhvr>
                                        <p:cTn id="68" dur="1" fill="hold">
                                          <p:stCondLst>
                                            <p:cond delay="0"/>
                                          </p:stCondLst>
                                        </p:cTn>
                                        <p:tgtEl>
                                          <p:spTgt spid="13"/>
                                        </p:tgtEl>
                                        <p:attrNameLst>
                                          <p:attrName>style.visibility</p:attrName>
                                        </p:attrNameLst>
                                      </p:cBhvr>
                                      <p:to>
                                        <p:strVal val="visible"/>
                                      </p:to>
                                    </p:set>
                                  </p:childTnLst>
                                </p:cTn>
                              </p:par>
                              <p:par>
                                <p:cTn id="69" presetID="42" presetClass="path" presetSubtype="0" accel="50000" decel="50000" fill="hold" grpId="1" nodeType="withEffect">
                                  <p:stCondLst>
                                    <p:cond delay="0"/>
                                  </p:stCondLst>
                                  <p:childTnLst>
                                    <p:animMotion origin="layout" path="M 4.30727E-6 -3.7037E-7 L 4.30727E-6 -0.28079 " pathEditMode="relative" rAng="0" ptsTypes="AA">
                                      <p:cBhvr>
                                        <p:cTn id="70" dur="500" spd="-100000" fill="hold"/>
                                        <p:tgtEl>
                                          <p:spTgt spid="13"/>
                                        </p:tgtEl>
                                        <p:attrNameLst>
                                          <p:attrName>ppt_x</p:attrName>
                                          <p:attrName>ppt_y</p:attrName>
                                        </p:attrNameLst>
                                      </p:cBhvr>
                                      <p:rCtr x="0" y="-14051"/>
                                    </p:animMotion>
                                  </p:childTnLst>
                                </p:cTn>
                              </p:par>
                              <p:par>
                                <p:cTn id="71" presetID="22" presetClass="entr" presetSubtype="1" fill="hold" nodeType="with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wipe(up)">
                                      <p:cBhvr>
                                        <p:cTn id="73" dur="500"/>
                                        <p:tgtEl>
                                          <p:spTgt spid="15"/>
                                        </p:tgtEl>
                                      </p:cBhvr>
                                    </p:animEffect>
                                  </p:childTnLst>
                                </p:cTn>
                              </p:par>
                            </p:childTnLst>
                          </p:cTn>
                        </p:par>
                        <p:par>
                          <p:cTn id="74" fill="hold">
                            <p:stCondLst>
                              <p:cond delay="5120"/>
                            </p:stCondLst>
                            <p:childTnLst>
                              <p:par>
                                <p:cTn id="75" presetID="31" presetClass="entr" presetSubtype="0" fill="hold" grpId="0" nodeType="afterEffect">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cBhvr>
                                        <p:cTn id="77" dur="300" fill="hold"/>
                                        <p:tgtEl>
                                          <p:spTgt spid="14"/>
                                        </p:tgtEl>
                                        <p:attrNameLst>
                                          <p:attrName>ppt_w</p:attrName>
                                        </p:attrNameLst>
                                      </p:cBhvr>
                                      <p:tavLst>
                                        <p:tav tm="0">
                                          <p:val>
                                            <p:fltVal val="0"/>
                                          </p:val>
                                        </p:tav>
                                        <p:tav tm="100000">
                                          <p:val>
                                            <p:strVal val="#ppt_w"/>
                                          </p:val>
                                        </p:tav>
                                      </p:tavLst>
                                    </p:anim>
                                    <p:anim calcmode="lin" valueType="num">
                                      <p:cBhvr>
                                        <p:cTn id="78" dur="300" fill="hold"/>
                                        <p:tgtEl>
                                          <p:spTgt spid="14"/>
                                        </p:tgtEl>
                                        <p:attrNameLst>
                                          <p:attrName>ppt_h</p:attrName>
                                        </p:attrNameLst>
                                      </p:cBhvr>
                                      <p:tavLst>
                                        <p:tav tm="0">
                                          <p:val>
                                            <p:fltVal val="0"/>
                                          </p:val>
                                        </p:tav>
                                        <p:tav tm="100000">
                                          <p:val>
                                            <p:strVal val="#ppt_h"/>
                                          </p:val>
                                        </p:tav>
                                      </p:tavLst>
                                    </p:anim>
                                    <p:anim calcmode="lin" valueType="num">
                                      <p:cBhvr>
                                        <p:cTn id="79" dur="300" fill="hold"/>
                                        <p:tgtEl>
                                          <p:spTgt spid="14"/>
                                        </p:tgtEl>
                                        <p:attrNameLst>
                                          <p:attrName>style.rotation</p:attrName>
                                        </p:attrNameLst>
                                      </p:cBhvr>
                                      <p:tavLst>
                                        <p:tav tm="0">
                                          <p:val>
                                            <p:fltVal val="90"/>
                                          </p:val>
                                        </p:tav>
                                        <p:tav tm="100000">
                                          <p:val>
                                            <p:fltVal val="0"/>
                                          </p:val>
                                        </p:tav>
                                      </p:tavLst>
                                    </p:anim>
                                    <p:animEffect transition="in" filter="fade">
                                      <p:cBhvr>
                                        <p:cTn id="80" dur="300"/>
                                        <p:tgtEl>
                                          <p:spTgt spid="14"/>
                                        </p:tgtEl>
                                      </p:cBhvr>
                                    </p:animEffect>
                                  </p:childTnLst>
                                </p:cTn>
                              </p:par>
                            </p:childTnLst>
                          </p:cTn>
                        </p:par>
                        <p:par>
                          <p:cTn id="81" fill="hold">
                            <p:stCondLst>
                              <p:cond delay="5420"/>
                            </p:stCondLst>
                            <p:childTnLst>
                              <p:par>
                                <p:cTn id="82" presetID="22" presetClass="entr" presetSubtype="8" fill="hold" grpId="0" nodeType="after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wipe(left)">
                                      <p:cBhvr>
                                        <p:cTn id="84" dur="500"/>
                                        <p:tgtEl>
                                          <p:spTgt spid="24"/>
                                        </p:tgtEl>
                                      </p:cBhvr>
                                    </p:animEffect>
                                  </p:childTnLst>
                                </p:cTn>
                              </p:par>
                            </p:childTnLst>
                          </p:cTn>
                        </p:par>
                        <p:par>
                          <p:cTn id="85" fill="hold">
                            <p:stCondLst>
                              <p:cond delay="5920"/>
                            </p:stCondLst>
                            <p:childTnLst>
                              <p:par>
                                <p:cTn id="86" presetID="22" presetClass="entr" presetSubtype="1" fill="hold" grpId="0" nodeType="afterEffect">
                                  <p:stCondLst>
                                    <p:cond delay="0"/>
                                  </p:stCondLst>
                                  <p:childTnLst>
                                    <p:set>
                                      <p:cBhvr>
                                        <p:cTn id="87" dur="1" fill="hold">
                                          <p:stCondLst>
                                            <p:cond delay="0"/>
                                          </p:stCondLst>
                                        </p:cTn>
                                        <p:tgtEl>
                                          <p:spTgt spid="18"/>
                                        </p:tgtEl>
                                        <p:attrNameLst>
                                          <p:attrName>style.visibility</p:attrName>
                                        </p:attrNameLst>
                                      </p:cBhvr>
                                      <p:to>
                                        <p:strVal val="visible"/>
                                      </p:to>
                                    </p:set>
                                    <p:animEffect transition="in" filter="wipe(up)">
                                      <p:cBhvr>
                                        <p:cTn id="8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9" grpId="0" animBg="1"/>
      <p:bldP spid="10" grpId="0"/>
      <p:bldP spid="11" grpId="0" animBg="1"/>
      <p:bldP spid="11" grpId="1" animBg="1"/>
      <p:bldP spid="12" grpId="0"/>
      <p:bldP spid="13" grpId="0" animBg="1"/>
      <p:bldP spid="13" grpId="1" animBg="1"/>
      <p:bldP spid="14" grpId="0"/>
      <p:bldP spid="16" grpId="0"/>
      <p:bldP spid="17" grpId="0"/>
      <p:bldP spid="18" grpId="0"/>
      <p:bldP spid="22" grpId="0"/>
      <p:bldP spid="23" grpId="0"/>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a:off x="619063" y="764704"/>
            <a:ext cx="10807910" cy="5414965"/>
            <a:chOff x="619063" y="1082596"/>
            <a:chExt cx="10807910" cy="5097073"/>
          </a:xfrm>
        </p:grpSpPr>
        <p:sp>
          <p:nvSpPr>
            <p:cNvPr id="26" name="圆角矩形 25"/>
            <p:cNvSpPr/>
            <p:nvPr/>
          </p:nvSpPr>
          <p:spPr bwMode="auto">
            <a:xfrm>
              <a:off x="913805" y="1082596"/>
              <a:ext cx="10513168" cy="5097073"/>
            </a:xfrm>
            <a:prstGeom prst="roundRect">
              <a:avLst>
                <a:gd name="adj" fmla="val 4604"/>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a:p>
          </p:txBody>
        </p:sp>
        <p:grpSp>
          <p:nvGrpSpPr>
            <p:cNvPr id="27" name="组合 26"/>
            <p:cNvGrpSpPr/>
            <p:nvPr/>
          </p:nvGrpSpPr>
          <p:grpSpPr>
            <a:xfrm>
              <a:off x="619063" y="1443956"/>
              <a:ext cx="589484" cy="4362719"/>
              <a:chOff x="619063" y="1443956"/>
              <a:chExt cx="589484" cy="4362719"/>
            </a:xfrm>
          </p:grpSpPr>
          <p:sp>
            <p:nvSpPr>
              <p:cNvPr id="28" name="圆角矩形 27"/>
              <p:cNvSpPr/>
              <p:nvPr/>
            </p:nvSpPr>
            <p:spPr bwMode="auto">
              <a:xfrm>
                <a:off x="619063" y="3807128"/>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29" name="圆角矩形 28"/>
              <p:cNvSpPr/>
              <p:nvPr/>
            </p:nvSpPr>
            <p:spPr bwMode="auto">
              <a:xfrm>
                <a:off x="619063" y="4397921"/>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30" name="圆角矩形 29"/>
              <p:cNvSpPr/>
              <p:nvPr/>
            </p:nvSpPr>
            <p:spPr bwMode="auto">
              <a:xfrm>
                <a:off x="619063" y="4988714"/>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31" name="圆角矩形 30"/>
              <p:cNvSpPr/>
              <p:nvPr/>
            </p:nvSpPr>
            <p:spPr bwMode="auto">
              <a:xfrm>
                <a:off x="619063" y="5579504"/>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32" name="圆角矩形 31"/>
              <p:cNvSpPr/>
              <p:nvPr/>
            </p:nvSpPr>
            <p:spPr bwMode="auto">
              <a:xfrm>
                <a:off x="619063" y="1443956"/>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33" name="圆角矩形 32"/>
              <p:cNvSpPr/>
              <p:nvPr/>
            </p:nvSpPr>
            <p:spPr bwMode="auto">
              <a:xfrm>
                <a:off x="619063" y="2034749"/>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34" name="圆角矩形 33"/>
              <p:cNvSpPr/>
              <p:nvPr/>
            </p:nvSpPr>
            <p:spPr bwMode="auto">
              <a:xfrm>
                <a:off x="619063" y="2625542"/>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35" name="圆角矩形 34"/>
              <p:cNvSpPr/>
              <p:nvPr/>
            </p:nvSpPr>
            <p:spPr bwMode="auto">
              <a:xfrm>
                <a:off x="619063" y="3216335"/>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grpSp>
      </p:grpSp>
      <p:sp>
        <p:nvSpPr>
          <p:cNvPr id="55" name="TextBox 54"/>
          <p:cNvSpPr txBox="1"/>
          <p:nvPr/>
        </p:nvSpPr>
        <p:spPr>
          <a:xfrm>
            <a:off x="2057681" y="4466505"/>
            <a:ext cx="2520280" cy="707886"/>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gn="ctr"/>
            <a:r>
              <a:rPr lang="zh-CN" altLang="en-US" sz="4000" b="1" dirty="0" smtClean="0">
                <a:solidFill>
                  <a:schemeClr val="accent1"/>
                </a:solidFill>
                <a:latin typeface="微软雅黑"/>
                <a:ea typeface="微软雅黑"/>
              </a:rPr>
              <a:t>关于责任</a:t>
            </a:r>
            <a:endParaRPr lang="zh-CN" altLang="en-US" sz="4000" b="1" dirty="0">
              <a:solidFill>
                <a:schemeClr val="accent1"/>
              </a:solidFill>
              <a:latin typeface="微软雅黑"/>
              <a:ea typeface="微软雅黑"/>
            </a:endParaRPr>
          </a:p>
        </p:txBody>
      </p:sp>
      <p:sp>
        <p:nvSpPr>
          <p:cNvPr id="8" name="Oval 5"/>
          <p:cNvSpPr>
            <a:spLocks noChangeArrowheads="1"/>
          </p:cNvSpPr>
          <p:nvPr/>
        </p:nvSpPr>
        <p:spPr bwMode="auto">
          <a:xfrm>
            <a:off x="2281957" y="2224209"/>
            <a:ext cx="2071728" cy="2078070"/>
          </a:xfrm>
          <a:prstGeom prst="ellipse">
            <a:avLst/>
          </a:pr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6"/>
          <p:cNvSpPr>
            <a:spLocks noEditPoints="1"/>
          </p:cNvSpPr>
          <p:nvPr/>
        </p:nvSpPr>
        <p:spPr bwMode="auto">
          <a:xfrm>
            <a:off x="2569021" y="2719694"/>
            <a:ext cx="1551574" cy="1220452"/>
          </a:xfrm>
          <a:custGeom>
            <a:avLst/>
            <a:gdLst>
              <a:gd name="T0" fmla="*/ 20 w 2597"/>
              <a:gd name="T1" fmla="*/ 741 h 2038"/>
              <a:gd name="T2" fmla="*/ 249 w 2597"/>
              <a:gd name="T3" fmla="*/ 1466 h 2038"/>
              <a:gd name="T4" fmla="*/ 769 w 2597"/>
              <a:gd name="T5" fmla="*/ 1898 h 2038"/>
              <a:gd name="T6" fmla="*/ 1121 w 2597"/>
              <a:gd name="T7" fmla="*/ 1981 h 2038"/>
              <a:gd name="T8" fmla="*/ 1051 w 2597"/>
              <a:gd name="T9" fmla="*/ 1588 h 2038"/>
              <a:gd name="T10" fmla="*/ 850 w 2597"/>
              <a:gd name="T11" fmla="*/ 1313 h 2038"/>
              <a:gd name="T12" fmla="*/ 585 w 2597"/>
              <a:gd name="T13" fmla="*/ 1103 h 2038"/>
              <a:gd name="T14" fmla="*/ 585 w 2597"/>
              <a:gd name="T15" fmla="*/ 1176 h 2038"/>
              <a:gd name="T16" fmla="*/ 550 w 2597"/>
              <a:gd name="T17" fmla="*/ 1346 h 2038"/>
              <a:gd name="T18" fmla="*/ 336 w 2597"/>
              <a:gd name="T19" fmla="*/ 1131 h 2038"/>
              <a:gd name="T20" fmla="*/ 42 w 2597"/>
              <a:gd name="T21" fmla="*/ 560 h 2038"/>
              <a:gd name="T22" fmla="*/ 35 w 2597"/>
              <a:gd name="T23" fmla="*/ 559 h 2038"/>
              <a:gd name="T24" fmla="*/ 20 w 2597"/>
              <a:gd name="T25" fmla="*/ 741 h 2038"/>
              <a:gd name="T26" fmla="*/ 1953 w 2597"/>
              <a:gd name="T27" fmla="*/ 1404 h 2038"/>
              <a:gd name="T28" fmla="*/ 2000 w 2597"/>
              <a:gd name="T29" fmla="*/ 1210 h 2038"/>
              <a:gd name="T30" fmla="*/ 2000 w 2597"/>
              <a:gd name="T31" fmla="*/ 1129 h 2038"/>
              <a:gd name="T32" fmla="*/ 1993 w 2597"/>
              <a:gd name="T33" fmla="*/ 1096 h 2038"/>
              <a:gd name="T34" fmla="*/ 1463 w 2597"/>
              <a:gd name="T35" fmla="*/ 1846 h 2038"/>
              <a:gd name="T36" fmla="*/ 1463 w 2597"/>
              <a:gd name="T37" fmla="*/ 1980 h 2038"/>
              <a:gd name="T38" fmla="*/ 1707 w 2597"/>
              <a:gd name="T39" fmla="*/ 1943 h 2038"/>
              <a:gd name="T40" fmla="*/ 1929 w 2597"/>
              <a:gd name="T41" fmla="*/ 1842 h 2038"/>
              <a:gd name="T42" fmla="*/ 2277 w 2597"/>
              <a:gd name="T43" fmla="*/ 1548 h 2038"/>
              <a:gd name="T44" fmla="*/ 2504 w 2597"/>
              <a:gd name="T45" fmla="*/ 1131 h 2038"/>
              <a:gd name="T46" fmla="*/ 2549 w 2597"/>
              <a:gd name="T47" fmla="*/ 566 h 2038"/>
              <a:gd name="T48" fmla="*/ 2536 w 2597"/>
              <a:gd name="T49" fmla="*/ 566 h 2038"/>
              <a:gd name="T50" fmla="*/ 2312 w 2597"/>
              <a:gd name="T51" fmla="*/ 1053 h 2038"/>
              <a:gd name="T52" fmla="*/ 1953 w 2597"/>
              <a:gd name="T53" fmla="*/ 1404 h 2038"/>
              <a:gd name="T54" fmla="*/ 467 w 2597"/>
              <a:gd name="T55" fmla="*/ 451 h 2038"/>
              <a:gd name="T56" fmla="*/ 769 w 2597"/>
              <a:gd name="T57" fmla="*/ 1032 h 2038"/>
              <a:gd name="T58" fmla="*/ 1015 w 2597"/>
              <a:gd name="T59" fmla="*/ 1227 h 2038"/>
              <a:gd name="T60" fmla="*/ 1296 w 2597"/>
              <a:gd name="T61" fmla="*/ 1388 h 2038"/>
              <a:gd name="T62" fmla="*/ 1573 w 2597"/>
              <a:gd name="T63" fmla="*/ 1224 h 2038"/>
              <a:gd name="T64" fmla="*/ 1821 w 2597"/>
              <a:gd name="T65" fmla="*/ 1030 h 2038"/>
              <a:gd name="T66" fmla="*/ 2125 w 2597"/>
              <a:gd name="T67" fmla="*/ 451 h 2038"/>
              <a:gd name="T68" fmla="*/ 1699 w 2597"/>
              <a:gd name="T69" fmla="*/ 2 h 2038"/>
              <a:gd name="T70" fmla="*/ 1683 w 2597"/>
              <a:gd name="T71" fmla="*/ 0 h 2038"/>
              <a:gd name="T72" fmla="*/ 1575 w 2597"/>
              <a:gd name="T73" fmla="*/ 9 h 2038"/>
              <a:gd name="T74" fmla="*/ 1421 w 2597"/>
              <a:gd name="T75" fmla="*/ 88 h 2038"/>
              <a:gd name="T76" fmla="*/ 1296 w 2597"/>
              <a:gd name="T77" fmla="*/ 203 h 2038"/>
              <a:gd name="T78" fmla="*/ 916 w 2597"/>
              <a:gd name="T79" fmla="*/ 2 h 2038"/>
              <a:gd name="T80" fmla="*/ 467 w 2597"/>
              <a:gd name="T81" fmla="*/ 451 h 2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97" h="2038">
                <a:moveTo>
                  <a:pt x="20" y="741"/>
                </a:moveTo>
                <a:cubicBezTo>
                  <a:pt x="0" y="1010"/>
                  <a:pt x="147" y="1313"/>
                  <a:pt x="249" y="1466"/>
                </a:cubicBezTo>
                <a:cubicBezTo>
                  <a:pt x="377" y="1659"/>
                  <a:pt x="552" y="1791"/>
                  <a:pt x="769" y="1898"/>
                </a:cubicBezTo>
                <a:cubicBezTo>
                  <a:pt x="803" y="1915"/>
                  <a:pt x="1109" y="2038"/>
                  <a:pt x="1121" y="1981"/>
                </a:cubicBezTo>
                <a:cubicBezTo>
                  <a:pt x="1149" y="1856"/>
                  <a:pt x="1093" y="1671"/>
                  <a:pt x="1051" y="1588"/>
                </a:cubicBezTo>
                <a:cubicBezTo>
                  <a:pt x="1002" y="1489"/>
                  <a:pt x="925" y="1388"/>
                  <a:pt x="850" y="1313"/>
                </a:cubicBezTo>
                <a:cubicBezTo>
                  <a:pt x="810" y="1273"/>
                  <a:pt x="635" y="1107"/>
                  <a:pt x="585" y="1103"/>
                </a:cubicBezTo>
                <a:lnTo>
                  <a:pt x="585" y="1176"/>
                </a:lnTo>
                <a:cubicBezTo>
                  <a:pt x="585" y="1315"/>
                  <a:pt x="711" y="1488"/>
                  <a:pt x="550" y="1346"/>
                </a:cubicBezTo>
                <a:cubicBezTo>
                  <a:pt x="460" y="1267"/>
                  <a:pt x="413" y="1221"/>
                  <a:pt x="336" y="1131"/>
                </a:cubicBezTo>
                <a:cubicBezTo>
                  <a:pt x="219" y="996"/>
                  <a:pt x="89" y="762"/>
                  <a:pt x="42" y="560"/>
                </a:cubicBezTo>
                <a:lnTo>
                  <a:pt x="35" y="559"/>
                </a:lnTo>
                <a:lnTo>
                  <a:pt x="20" y="741"/>
                </a:lnTo>
                <a:close/>
                <a:moveTo>
                  <a:pt x="1953" y="1404"/>
                </a:moveTo>
                <a:cubicBezTo>
                  <a:pt x="1954" y="1361"/>
                  <a:pt x="2000" y="1282"/>
                  <a:pt x="2000" y="1210"/>
                </a:cubicBezTo>
                <a:lnTo>
                  <a:pt x="2000" y="1129"/>
                </a:lnTo>
                <a:cubicBezTo>
                  <a:pt x="2000" y="1111"/>
                  <a:pt x="1996" y="1111"/>
                  <a:pt x="1993" y="1096"/>
                </a:cubicBezTo>
                <a:cubicBezTo>
                  <a:pt x="1805" y="1221"/>
                  <a:pt x="1463" y="1547"/>
                  <a:pt x="1463" y="1846"/>
                </a:cubicBezTo>
                <a:lnTo>
                  <a:pt x="1463" y="1980"/>
                </a:lnTo>
                <a:cubicBezTo>
                  <a:pt x="1463" y="2025"/>
                  <a:pt x="1679" y="1954"/>
                  <a:pt x="1707" y="1943"/>
                </a:cubicBezTo>
                <a:cubicBezTo>
                  <a:pt x="1795" y="1909"/>
                  <a:pt x="1853" y="1889"/>
                  <a:pt x="1929" y="1842"/>
                </a:cubicBezTo>
                <a:cubicBezTo>
                  <a:pt x="2055" y="1765"/>
                  <a:pt x="2192" y="1664"/>
                  <a:pt x="2277" y="1548"/>
                </a:cubicBezTo>
                <a:cubicBezTo>
                  <a:pt x="2366" y="1427"/>
                  <a:pt x="2462" y="1296"/>
                  <a:pt x="2504" y="1131"/>
                </a:cubicBezTo>
                <a:cubicBezTo>
                  <a:pt x="2546" y="964"/>
                  <a:pt x="2597" y="771"/>
                  <a:pt x="2549" y="566"/>
                </a:cubicBezTo>
                <a:lnTo>
                  <a:pt x="2536" y="566"/>
                </a:lnTo>
                <a:cubicBezTo>
                  <a:pt x="2536" y="704"/>
                  <a:pt x="2375" y="960"/>
                  <a:pt x="2312" y="1053"/>
                </a:cubicBezTo>
                <a:cubicBezTo>
                  <a:pt x="2259" y="1131"/>
                  <a:pt x="2035" y="1382"/>
                  <a:pt x="1953" y="1404"/>
                </a:cubicBezTo>
                <a:close/>
                <a:moveTo>
                  <a:pt x="467" y="451"/>
                </a:moveTo>
                <a:cubicBezTo>
                  <a:pt x="467" y="698"/>
                  <a:pt x="641" y="909"/>
                  <a:pt x="769" y="1032"/>
                </a:cubicBezTo>
                <a:cubicBezTo>
                  <a:pt x="837" y="1097"/>
                  <a:pt x="933" y="1175"/>
                  <a:pt x="1015" y="1227"/>
                </a:cubicBezTo>
                <a:cubicBezTo>
                  <a:pt x="1104" y="1283"/>
                  <a:pt x="1215" y="1334"/>
                  <a:pt x="1296" y="1388"/>
                </a:cubicBezTo>
                <a:cubicBezTo>
                  <a:pt x="1347" y="1344"/>
                  <a:pt x="1501" y="1279"/>
                  <a:pt x="1573" y="1224"/>
                </a:cubicBezTo>
                <a:cubicBezTo>
                  <a:pt x="1664" y="1156"/>
                  <a:pt x="1740" y="1111"/>
                  <a:pt x="1821" y="1030"/>
                </a:cubicBezTo>
                <a:cubicBezTo>
                  <a:pt x="1946" y="905"/>
                  <a:pt x="2125" y="693"/>
                  <a:pt x="2125" y="451"/>
                </a:cubicBezTo>
                <a:cubicBezTo>
                  <a:pt x="2125" y="217"/>
                  <a:pt x="1926" y="2"/>
                  <a:pt x="1699" y="2"/>
                </a:cubicBezTo>
                <a:lnTo>
                  <a:pt x="1683" y="0"/>
                </a:lnTo>
                <a:lnTo>
                  <a:pt x="1575" y="9"/>
                </a:lnTo>
                <a:cubicBezTo>
                  <a:pt x="1531" y="39"/>
                  <a:pt x="1477" y="46"/>
                  <a:pt x="1421" y="88"/>
                </a:cubicBezTo>
                <a:cubicBezTo>
                  <a:pt x="1402" y="102"/>
                  <a:pt x="1299" y="203"/>
                  <a:pt x="1296" y="203"/>
                </a:cubicBezTo>
                <a:cubicBezTo>
                  <a:pt x="1275" y="203"/>
                  <a:pt x="1144" y="2"/>
                  <a:pt x="916" y="2"/>
                </a:cubicBezTo>
                <a:cubicBezTo>
                  <a:pt x="663" y="2"/>
                  <a:pt x="467" y="196"/>
                  <a:pt x="467" y="451"/>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TextBox 35"/>
          <p:cNvSpPr txBox="1"/>
          <p:nvPr/>
        </p:nvSpPr>
        <p:spPr>
          <a:xfrm>
            <a:off x="4802237" y="2294870"/>
            <a:ext cx="6192688" cy="2862322"/>
          </a:xfrm>
          <a:prstGeom prst="rect">
            <a:avLst/>
          </a:prstGeom>
          <a:noFill/>
          <a:ln>
            <a:noFill/>
          </a:ln>
        </p:spPr>
        <p:txBody>
          <a:bodyPr wrap="square">
            <a:spAutoFit/>
          </a:bodyPr>
          <a:lstStyle>
            <a:defPPr>
              <a:defRPr lang="zh-CN"/>
            </a:defPPr>
            <a:lvl1pPr algn="just" eaLnBrk="0" hangingPunct="0">
              <a:defRPr sz="2000">
                <a:solidFill>
                  <a:srgbClr val="595959"/>
                </a:solidFill>
                <a:latin typeface="微软雅黑" pitchFamily="34" charset="-122"/>
                <a:ea typeface="微软雅黑" pitchFamily="34" charset="-122"/>
              </a:defRPr>
            </a:lvl1pPr>
          </a:lstStyle>
          <a:p>
            <a:pPr>
              <a:lnSpc>
                <a:spcPct val="150000"/>
              </a:lnSpc>
            </a:pPr>
            <a:r>
              <a:rPr lang="en-US" altLang="zh-CN" dirty="0">
                <a:solidFill>
                  <a:schemeClr val="tx1"/>
                </a:solidFill>
                <a:latin typeface="+mj-ea"/>
              </a:rPr>
              <a:t>●</a:t>
            </a:r>
            <a:r>
              <a:rPr lang="zh-CN" altLang="en-US" dirty="0">
                <a:solidFill>
                  <a:schemeClr val="tx1"/>
                </a:solidFill>
                <a:latin typeface="+mj-ea"/>
              </a:rPr>
              <a:t>对工作负责任就是信守你的承诺</a:t>
            </a:r>
            <a:endParaRPr lang="en-US" altLang="zh-CN" dirty="0">
              <a:solidFill>
                <a:schemeClr val="tx1"/>
              </a:solidFill>
              <a:latin typeface="+mj-ea"/>
            </a:endParaRPr>
          </a:p>
          <a:p>
            <a:pPr>
              <a:lnSpc>
                <a:spcPct val="150000"/>
              </a:lnSpc>
            </a:pPr>
            <a:r>
              <a:rPr lang="en-US" altLang="zh-CN" dirty="0">
                <a:solidFill>
                  <a:schemeClr val="tx1"/>
                </a:solidFill>
                <a:latin typeface="+mj-ea"/>
              </a:rPr>
              <a:t>●</a:t>
            </a:r>
            <a:r>
              <a:rPr lang="zh-CN" altLang="en-US" dirty="0">
                <a:solidFill>
                  <a:schemeClr val="tx1"/>
                </a:solidFill>
                <a:latin typeface="+mj-ea"/>
              </a:rPr>
              <a:t>只有在工作中认真负责的人才能有自己的</a:t>
            </a:r>
            <a:r>
              <a:rPr lang="zh-CN" altLang="en-US" dirty="0" smtClean="0">
                <a:solidFill>
                  <a:schemeClr val="tx1"/>
                </a:solidFill>
                <a:latin typeface="+mj-ea"/>
              </a:rPr>
              <a:t>立足之地；</a:t>
            </a:r>
            <a:endParaRPr lang="zh-CN" altLang="en-US" dirty="0">
              <a:solidFill>
                <a:schemeClr val="tx1"/>
              </a:solidFill>
              <a:latin typeface="+mj-ea"/>
            </a:endParaRPr>
          </a:p>
          <a:p>
            <a:pPr>
              <a:lnSpc>
                <a:spcPct val="150000"/>
              </a:lnSpc>
            </a:pPr>
            <a:r>
              <a:rPr lang="en-US" altLang="zh-CN" dirty="0">
                <a:solidFill>
                  <a:schemeClr val="tx1"/>
                </a:solidFill>
                <a:latin typeface="+mj-ea"/>
              </a:rPr>
              <a:t>●</a:t>
            </a:r>
            <a:r>
              <a:rPr lang="zh-CN" altLang="en-US" dirty="0">
                <a:solidFill>
                  <a:schemeClr val="tx1"/>
                </a:solidFill>
                <a:latin typeface="+mj-ea"/>
              </a:rPr>
              <a:t>责任给人力量、气魄、毅力；</a:t>
            </a:r>
          </a:p>
          <a:p>
            <a:pPr>
              <a:lnSpc>
                <a:spcPct val="150000"/>
              </a:lnSpc>
            </a:pPr>
            <a:r>
              <a:rPr lang="en-US" altLang="zh-CN" dirty="0">
                <a:solidFill>
                  <a:schemeClr val="tx1"/>
                </a:solidFill>
                <a:latin typeface="+mj-ea"/>
              </a:rPr>
              <a:t>●</a:t>
            </a:r>
            <a:r>
              <a:rPr lang="zh-CN" altLang="en-US" dirty="0">
                <a:solidFill>
                  <a:schemeClr val="tx1"/>
                </a:solidFill>
                <a:latin typeface="+mj-ea"/>
              </a:rPr>
              <a:t>责任给人机遇，它会让你脱颖页出、走向成功；</a:t>
            </a:r>
          </a:p>
          <a:p>
            <a:pPr>
              <a:lnSpc>
                <a:spcPct val="150000"/>
              </a:lnSpc>
            </a:pPr>
            <a:r>
              <a:rPr lang="en-US" altLang="zh-CN" dirty="0">
                <a:solidFill>
                  <a:schemeClr val="tx1"/>
                </a:solidFill>
                <a:latin typeface="+mj-ea"/>
              </a:rPr>
              <a:t>●</a:t>
            </a:r>
            <a:r>
              <a:rPr lang="zh-CN" altLang="en-US" dirty="0">
                <a:solidFill>
                  <a:schemeClr val="tx1"/>
                </a:solidFill>
                <a:latin typeface="+mj-ea"/>
              </a:rPr>
              <a:t>我们正是通过履行自己的责任为自己带来安宁，为别人创造幸福，这就是我们的荣誉</a:t>
            </a:r>
            <a:r>
              <a:rPr lang="zh-CN" altLang="en-US" dirty="0" smtClean="0">
                <a:solidFill>
                  <a:schemeClr val="tx1"/>
                </a:solidFill>
                <a:latin typeface="+mj-ea"/>
              </a:rPr>
              <a:t>。</a:t>
            </a:r>
            <a:endParaRPr lang="zh-CN" altLang="en-US" dirty="0">
              <a:solidFill>
                <a:schemeClr val="tx1"/>
              </a:solidFill>
              <a:latin typeface="+mj-ea"/>
            </a:endParaRPr>
          </a:p>
        </p:txBody>
      </p:sp>
    </p:spTree>
    <p:extLst>
      <p:ext uri="{BB962C8B-B14F-4D97-AF65-F5344CB8AC3E}">
        <p14:creationId xmlns:p14="http://schemas.microsoft.com/office/powerpoint/2010/main" val="1100353888"/>
      </p:ext>
    </p:extLst>
  </p:cSld>
  <p:clrMapOvr>
    <a:masterClrMapping/>
  </p:clrMapOvr>
  <mc:AlternateContent xmlns:mc="http://schemas.openxmlformats.org/markup-compatibility/2006" xmlns:p14="http://schemas.microsoft.com/office/powerpoint/2010/main">
    <mc:Choice Requires="p14">
      <p:transition spd="slow" p14:dur="800" advTm="4232">
        <p14:prism/>
      </p:transition>
    </mc:Choice>
    <mc:Fallback xmlns="">
      <p:transition spd="slow" advTm="423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anim calcmode="lin" valueType="num">
                                      <p:cBhvr>
                                        <p:cTn id="8" dur="500" fill="hold"/>
                                        <p:tgtEl>
                                          <p:spTgt spid="25"/>
                                        </p:tgtEl>
                                        <p:attrNameLst>
                                          <p:attrName>ppt_x</p:attrName>
                                        </p:attrNameLst>
                                      </p:cBhvr>
                                      <p:tavLst>
                                        <p:tav tm="0">
                                          <p:val>
                                            <p:strVal val="#ppt_x"/>
                                          </p:val>
                                        </p:tav>
                                        <p:tav tm="100000">
                                          <p:val>
                                            <p:strVal val="#ppt_x"/>
                                          </p:val>
                                        </p:tav>
                                      </p:tavLst>
                                    </p:anim>
                                    <p:anim calcmode="lin" valueType="num">
                                      <p:cBhvr>
                                        <p:cTn id="9" dur="5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heel(1)">
                                      <p:cBhvr>
                                        <p:cTn id="13" dur="1000"/>
                                        <p:tgtEl>
                                          <p:spTgt spid="9"/>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heel(1)">
                                      <p:cBhvr>
                                        <p:cTn id="16" dur="1000"/>
                                        <p:tgtEl>
                                          <p:spTgt spid="8"/>
                                        </p:tgtEl>
                                      </p:cBhvr>
                                    </p:animEffect>
                                  </p:childTnLst>
                                </p:cTn>
                              </p:par>
                            </p:childTnLst>
                          </p:cTn>
                        </p:par>
                        <p:par>
                          <p:cTn id="17" fill="hold">
                            <p:stCondLst>
                              <p:cond delay="1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2020"/>
                            </p:stCondLst>
                            <p:childTnLst>
                              <p:par>
                                <p:cTn id="25" presetID="22" presetClass="entr" presetSubtype="8"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left)">
                                      <p:cBhvr>
                                        <p:cTn id="2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8" grpId="0" animBg="1"/>
      <p:bldP spid="9" grpId="0" animBg="1"/>
      <p:bldP spid="3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1" y="323945"/>
            <a:ext cx="5976664"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企业文化的理解</a:t>
            </a:r>
            <a:endParaRPr lang="zh-CN" altLang="en-US" b="1" dirty="0">
              <a:solidFill>
                <a:schemeClr val="accent1"/>
              </a:solidFill>
              <a:latin typeface="微软雅黑"/>
              <a:ea typeface="微软雅黑"/>
            </a:endParaRPr>
          </a:p>
        </p:txBody>
      </p:sp>
      <p:sp>
        <p:nvSpPr>
          <p:cNvPr id="5" name="Freeform 5"/>
          <p:cNvSpPr>
            <a:spLocks/>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6"/>
          <p:cNvSpPr>
            <a:spLocks/>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Oval 5"/>
          <p:cNvSpPr>
            <a:spLocks noChangeArrowheads="1"/>
          </p:cNvSpPr>
          <p:nvPr/>
        </p:nvSpPr>
        <p:spPr bwMode="auto">
          <a:xfrm>
            <a:off x="4298193" y="1681742"/>
            <a:ext cx="1574513" cy="1564298"/>
          </a:xfrm>
          <a:prstGeom prst="ellipse">
            <a:avLst/>
          </a:prstGeom>
          <a:solidFill>
            <a:schemeClr val="tx1"/>
          </a:solidFill>
          <a:ln w="3810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 name="Oval 6"/>
          <p:cNvSpPr>
            <a:spLocks noChangeArrowheads="1"/>
          </p:cNvSpPr>
          <p:nvPr/>
        </p:nvSpPr>
        <p:spPr bwMode="auto">
          <a:xfrm>
            <a:off x="4968177" y="3150553"/>
            <a:ext cx="1574513" cy="1564298"/>
          </a:xfrm>
          <a:prstGeom prst="ellipse">
            <a:avLst/>
          </a:prstGeom>
          <a:solidFill>
            <a:schemeClr val="bg1"/>
          </a:solidFill>
          <a:ln w="3810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 name="Oval 7"/>
          <p:cNvSpPr>
            <a:spLocks noChangeArrowheads="1"/>
          </p:cNvSpPr>
          <p:nvPr/>
        </p:nvSpPr>
        <p:spPr bwMode="auto">
          <a:xfrm>
            <a:off x="4298193" y="4617023"/>
            <a:ext cx="1574513" cy="1564298"/>
          </a:xfrm>
          <a:prstGeom prst="ellipse">
            <a:avLst/>
          </a:prstGeom>
          <a:solidFill>
            <a:schemeClr val="bg2"/>
          </a:solidFill>
          <a:ln w="3810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10"/>
          <p:cNvSpPr>
            <a:spLocks noEditPoints="1"/>
          </p:cNvSpPr>
          <p:nvPr/>
        </p:nvSpPr>
        <p:spPr bwMode="auto">
          <a:xfrm>
            <a:off x="5964472" y="2290485"/>
            <a:ext cx="365446" cy="363104"/>
          </a:xfrm>
          <a:custGeom>
            <a:avLst/>
            <a:gdLst>
              <a:gd name="T0" fmla="*/ 173 w 346"/>
              <a:gd name="T1" fmla="*/ 0 h 346"/>
              <a:gd name="T2" fmla="*/ 346 w 346"/>
              <a:gd name="T3" fmla="*/ 173 h 346"/>
              <a:gd name="T4" fmla="*/ 173 w 346"/>
              <a:gd name="T5" fmla="*/ 346 h 346"/>
              <a:gd name="T6" fmla="*/ 0 w 346"/>
              <a:gd name="T7" fmla="*/ 173 h 346"/>
              <a:gd name="T8" fmla="*/ 173 w 346"/>
              <a:gd name="T9" fmla="*/ 0 h 346"/>
              <a:gd name="T10" fmla="*/ 277 w 346"/>
              <a:gd name="T11" fmla="*/ 176 h 346"/>
              <a:gd name="T12" fmla="*/ 204 w 346"/>
              <a:gd name="T13" fmla="*/ 218 h 346"/>
              <a:gd name="T14" fmla="*/ 131 w 346"/>
              <a:gd name="T15" fmla="*/ 260 h 346"/>
              <a:gd name="T16" fmla="*/ 131 w 346"/>
              <a:gd name="T17" fmla="*/ 176 h 346"/>
              <a:gd name="T18" fmla="*/ 131 w 346"/>
              <a:gd name="T19" fmla="*/ 92 h 346"/>
              <a:gd name="T20" fmla="*/ 204 w 346"/>
              <a:gd name="T21" fmla="*/ 134 h 346"/>
              <a:gd name="T22" fmla="*/ 277 w 346"/>
              <a:gd name="T23" fmla="*/ 17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268" y="0"/>
                  <a:pt x="346" y="77"/>
                  <a:pt x="346" y="173"/>
                </a:cubicBezTo>
                <a:cubicBezTo>
                  <a:pt x="346" y="268"/>
                  <a:pt x="268" y="346"/>
                  <a:pt x="173" y="346"/>
                </a:cubicBezTo>
                <a:cubicBezTo>
                  <a:pt x="77" y="346"/>
                  <a:pt x="0" y="268"/>
                  <a:pt x="0" y="173"/>
                </a:cubicBezTo>
                <a:cubicBezTo>
                  <a:pt x="0" y="77"/>
                  <a:pt x="77" y="0"/>
                  <a:pt x="173" y="0"/>
                </a:cubicBezTo>
                <a:close/>
                <a:moveTo>
                  <a:pt x="277" y="176"/>
                </a:moveTo>
                <a:lnTo>
                  <a:pt x="204" y="218"/>
                </a:lnTo>
                <a:lnTo>
                  <a:pt x="131" y="260"/>
                </a:lnTo>
                <a:lnTo>
                  <a:pt x="131" y="176"/>
                </a:lnTo>
                <a:lnTo>
                  <a:pt x="131" y="92"/>
                </a:lnTo>
                <a:lnTo>
                  <a:pt x="204" y="134"/>
                </a:lnTo>
                <a:lnTo>
                  <a:pt x="277" y="176"/>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11"/>
          <p:cNvSpPr>
            <a:spLocks noEditPoints="1"/>
          </p:cNvSpPr>
          <p:nvPr/>
        </p:nvSpPr>
        <p:spPr bwMode="auto">
          <a:xfrm>
            <a:off x="4523515" y="3728895"/>
            <a:ext cx="365446" cy="363104"/>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69 w 346"/>
              <a:gd name="T11" fmla="*/ 177 h 346"/>
              <a:gd name="T12" fmla="*/ 142 w 346"/>
              <a:gd name="T13" fmla="*/ 219 h 346"/>
              <a:gd name="T14" fmla="*/ 215 w 346"/>
              <a:gd name="T15" fmla="*/ 261 h 346"/>
              <a:gd name="T16" fmla="*/ 215 w 346"/>
              <a:gd name="T17" fmla="*/ 177 h 346"/>
              <a:gd name="T18" fmla="*/ 215 w 346"/>
              <a:gd name="T19" fmla="*/ 93 h 346"/>
              <a:gd name="T20" fmla="*/ 142 w 346"/>
              <a:gd name="T21" fmla="*/ 135 h 346"/>
              <a:gd name="T22" fmla="*/ 69 w 346"/>
              <a:gd name="T23" fmla="*/ 177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78" y="0"/>
                  <a:pt x="0" y="78"/>
                  <a:pt x="0" y="173"/>
                </a:cubicBezTo>
                <a:cubicBezTo>
                  <a:pt x="0" y="269"/>
                  <a:pt x="78" y="346"/>
                  <a:pt x="173" y="346"/>
                </a:cubicBezTo>
                <a:cubicBezTo>
                  <a:pt x="269" y="346"/>
                  <a:pt x="346" y="269"/>
                  <a:pt x="346" y="173"/>
                </a:cubicBezTo>
                <a:cubicBezTo>
                  <a:pt x="346" y="78"/>
                  <a:pt x="269" y="0"/>
                  <a:pt x="173" y="0"/>
                </a:cubicBezTo>
                <a:close/>
                <a:moveTo>
                  <a:pt x="69" y="177"/>
                </a:moveTo>
                <a:lnTo>
                  <a:pt x="142" y="219"/>
                </a:lnTo>
                <a:lnTo>
                  <a:pt x="215" y="261"/>
                </a:lnTo>
                <a:lnTo>
                  <a:pt x="215" y="177"/>
                </a:lnTo>
                <a:lnTo>
                  <a:pt x="215" y="93"/>
                </a:lnTo>
                <a:lnTo>
                  <a:pt x="142" y="135"/>
                </a:lnTo>
                <a:lnTo>
                  <a:pt x="69" y="177"/>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12"/>
          <p:cNvSpPr>
            <a:spLocks noEditPoints="1"/>
          </p:cNvSpPr>
          <p:nvPr/>
        </p:nvSpPr>
        <p:spPr bwMode="auto">
          <a:xfrm>
            <a:off x="5964472" y="5235190"/>
            <a:ext cx="365446" cy="363104"/>
          </a:xfrm>
          <a:custGeom>
            <a:avLst/>
            <a:gdLst>
              <a:gd name="T0" fmla="*/ 173 w 346"/>
              <a:gd name="T1" fmla="*/ 0 h 346"/>
              <a:gd name="T2" fmla="*/ 346 w 346"/>
              <a:gd name="T3" fmla="*/ 173 h 346"/>
              <a:gd name="T4" fmla="*/ 173 w 346"/>
              <a:gd name="T5" fmla="*/ 346 h 346"/>
              <a:gd name="T6" fmla="*/ 0 w 346"/>
              <a:gd name="T7" fmla="*/ 173 h 346"/>
              <a:gd name="T8" fmla="*/ 173 w 346"/>
              <a:gd name="T9" fmla="*/ 0 h 346"/>
              <a:gd name="T10" fmla="*/ 277 w 346"/>
              <a:gd name="T11" fmla="*/ 176 h 346"/>
              <a:gd name="T12" fmla="*/ 204 w 346"/>
              <a:gd name="T13" fmla="*/ 218 h 346"/>
              <a:gd name="T14" fmla="*/ 131 w 346"/>
              <a:gd name="T15" fmla="*/ 260 h 346"/>
              <a:gd name="T16" fmla="*/ 131 w 346"/>
              <a:gd name="T17" fmla="*/ 176 h 346"/>
              <a:gd name="T18" fmla="*/ 131 w 346"/>
              <a:gd name="T19" fmla="*/ 92 h 346"/>
              <a:gd name="T20" fmla="*/ 204 w 346"/>
              <a:gd name="T21" fmla="*/ 134 h 346"/>
              <a:gd name="T22" fmla="*/ 277 w 346"/>
              <a:gd name="T23" fmla="*/ 17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268" y="0"/>
                  <a:pt x="346" y="77"/>
                  <a:pt x="346" y="173"/>
                </a:cubicBezTo>
                <a:cubicBezTo>
                  <a:pt x="346" y="268"/>
                  <a:pt x="268" y="346"/>
                  <a:pt x="173" y="346"/>
                </a:cubicBezTo>
                <a:cubicBezTo>
                  <a:pt x="77" y="346"/>
                  <a:pt x="0" y="268"/>
                  <a:pt x="0" y="173"/>
                </a:cubicBezTo>
                <a:cubicBezTo>
                  <a:pt x="0" y="77"/>
                  <a:pt x="77" y="0"/>
                  <a:pt x="173" y="0"/>
                </a:cubicBezTo>
                <a:close/>
                <a:moveTo>
                  <a:pt x="277" y="176"/>
                </a:moveTo>
                <a:lnTo>
                  <a:pt x="204" y="218"/>
                </a:lnTo>
                <a:lnTo>
                  <a:pt x="131" y="260"/>
                </a:lnTo>
                <a:lnTo>
                  <a:pt x="131" y="176"/>
                </a:lnTo>
                <a:lnTo>
                  <a:pt x="131" y="92"/>
                </a:lnTo>
                <a:lnTo>
                  <a:pt x="204" y="134"/>
                </a:lnTo>
                <a:lnTo>
                  <a:pt x="277" y="176"/>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 name="TextBox 13"/>
          <p:cNvSpPr txBox="1"/>
          <p:nvPr/>
        </p:nvSpPr>
        <p:spPr>
          <a:xfrm flipH="1">
            <a:off x="4534721" y="2002226"/>
            <a:ext cx="1116760" cy="923330"/>
          </a:xfrm>
          <a:prstGeom prst="rect">
            <a:avLst/>
          </a:prstGeom>
          <a:noFill/>
        </p:spPr>
        <p:txBody>
          <a:bodyPr wrap="square" rtlCol="0">
            <a:spAutoFit/>
          </a:bodyPr>
          <a:lstStyle/>
          <a:p>
            <a:pPr algn="ctr"/>
            <a:r>
              <a:rPr lang="en-US" altLang="zh-CN" sz="5400" dirty="0" smtClean="0">
                <a:solidFill>
                  <a:schemeClr val="accent2"/>
                </a:solidFill>
                <a:latin typeface="+mn-ea"/>
                <a:ea typeface="+mn-ea"/>
              </a:rPr>
              <a:t>01</a:t>
            </a:r>
          </a:p>
        </p:txBody>
      </p:sp>
      <p:sp>
        <p:nvSpPr>
          <p:cNvPr id="15" name="TextBox 14"/>
          <p:cNvSpPr txBox="1"/>
          <p:nvPr/>
        </p:nvSpPr>
        <p:spPr>
          <a:xfrm flipH="1">
            <a:off x="5213158" y="3471037"/>
            <a:ext cx="1116760" cy="923330"/>
          </a:xfrm>
          <a:prstGeom prst="rect">
            <a:avLst/>
          </a:prstGeom>
          <a:noFill/>
        </p:spPr>
        <p:txBody>
          <a:bodyPr wrap="square" rtlCol="0">
            <a:spAutoFit/>
          </a:bodyPr>
          <a:lstStyle/>
          <a:p>
            <a:pPr algn="ctr"/>
            <a:r>
              <a:rPr lang="en-US" altLang="zh-CN" sz="5400" dirty="0" smtClean="0">
                <a:solidFill>
                  <a:schemeClr val="accent2"/>
                </a:solidFill>
                <a:latin typeface="+mn-ea"/>
                <a:ea typeface="+mn-ea"/>
              </a:rPr>
              <a:t>02</a:t>
            </a:r>
          </a:p>
        </p:txBody>
      </p:sp>
      <p:sp>
        <p:nvSpPr>
          <p:cNvPr id="16" name="TextBox 15"/>
          <p:cNvSpPr txBox="1"/>
          <p:nvPr/>
        </p:nvSpPr>
        <p:spPr>
          <a:xfrm flipH="1">
            <a:off x="4547207" y="4955077"/>
            <a:ext cx="1116760" cy="923330"/>
          </a:xfrm>
          <a:prstGeom prst="rect">
            <a:avLst/>
          </a:prstGeom>
          <a:noFill/>
        </p:spPr>
        <p:txBody>
          <a:bodyPr wrap="square" rtlCol="0">
            <a:spAutoFit/>
          </a:bodyPr>
          <a:lstStyle/>
          <a:p>
            <a:pPr algn="ctr"/>
            <a:r>
              <a:rPr lang="en-US" altLang="zh-CN" sz="5400" dirty="0" smtClean="0">
                <a:solidFill>
                  <a:schemeClr val="accent2"/>
                </a:solidFill>
                <a:latin typeface="+mn-ea"/>
                <a:ea typeface="+mn-ea"/>
              </a:rPr>
              <a:t>03</a:t>
            </a:r>
          </a:p>
        </p:txBody>
      </p:sp>
      <p:sp>
        <p:nvSpPr>
          <p:cNvPr id="17" name="TextBox 16"/>
          <p:cNvSpPr txBox="1"/>
          <p:nvPr/>
        </p:nvSpPr>
        <p:spPr>
          <a:xfrm>
            <a:off x="6542091" y="2132856"/>
            <a:ext cx="4812874" cy="1200329"/>
          </a:xfrm>
          <a:prstGeom prst="rect">
            <a:avLst/>
          </a:prstGeom>
          <a:noFill/>
        </p:spPr>
        <p:txBody>
          <a:bodyPr wrap="square" rtlCol="0">
            <a:spAutoFit/>
          </a:bodyPr>
          <a:lstStyle/>
          <a:p>
            <a:pPr algn="just"/>
            <a:r>
              <a:rPr lang="zh-CN" altLang="en-US" dirty="0" smtClean="0">
                <a:solidFill>
                  <a:schemeClr val="accent1"/>
                </a:solidFill>
                <a:latin typeface="+mj-ea"/>
                <a:ea typeface="+mj-ea"/>
              </a:rPr>
              <a:t>企业承担着自己应尽的社会责任，企业在创造利润的同时也在为社会增进福利，为员工提供了工作机会。企业的目标与社会需求，与员工的需求是相一致的。</a:t>
            </a:r>
            <a:endParaRPr lang="zh-CN" altLang="en-US" dirty="0">
              <a:solidFill>
                <a:schemeClr val="accent1"/>
              </a:solidFill>
              <a:latin typeface="+mj-ea"/>
              <a:ea typeface="+mj-ea"/>
            </a:endParaRPr>
          </a:p>
        </p:txBody>
      </p:sp>
      <p:sp>
        <p:nvSpPr>
          <p:cNvPr id="18" name="矩形 17"/>
          <p:cNvSpPr/>
          <p:nvPr/>
        </p:nvSpPr>
        <p:spPr>
          <a:xfrm>
            <a:off x="6549637" y="1628172"/>
            <a:ext cx="1415772" cy="461665"/>
          </a:xfrm>
          <a:prstGeom prst="rect">
            <a:avLst/>
          </a:prstGeom>
        </p:spPr>
        <p:txBody>
          <a:bodyPr wrap="none">
            <a:spAutoFit/>
          </a:bodyPr>
          <a:lstStyle/>
          <a:p>
            <a:r>
              <a:rPr lang="zh-CN" altLang="en-US" sz="2400" b="1" dirty="0" smtClean="0">
                <a:solidFill>
                  <a:schemeClr val="accent1"/>
                </a:solidFill>
                <a:latin typeface="+mj-ea"/>
                <a:ea typeface="+mj-ea"/>
              </a:rPr>
              <a:t>社会责任</a:t>
            </a:r>
            <a:endParaRPr lang="zh-CN" altLang="en-US" sz="2400" b="1" dirty="0">
              <a:solidFill>
                <a:schemeClr val="accent1"/>
              </a:solidFill>
              <a:latin typeface="+mj-ea"/>
              <a:ea typeface="+mj-ea"/>
            </a:endParaRPr>
          </a:p>
        </p:txBody>
      </p:sp>
      <p:sp>
        <p:nvSpPr>
          <p:cNvPr id="19" name="TextBox 18"/>
          <p:cNvSpPr txBox="1"/>
          <p:nvPr/>
        </p:nvSpPr>
        <p:spPr>
          <a:xfrm>
            <a:off x="708407" y="3704679"/>
            <a:ext cx="3589786" cy="923330"/>
          </a:xfrm>
          <a:prstGeom prst="rect">
            <a:avLst/>
          </a:prstGeom>
          <a:noFill/>
        </p:spPr>
        <p:txBody>
          <a:bodyPr wrap="square" rtlCol="0">
            <a:spAutoFit/>
          </a:bodyPr>
          <a:lstStyle/>
          <a:p>
            <a:pPr algn="just"/>
            <a:r>
              <a:rPr lang="zh-CN" altLang="en-US" dirty="0" smtClean="0">
                <a:solidFill>
                  <a:schemeClr val="accent1"/>
                </a:solidFill>
                <a:latin typeface="+mj-ea"/>
                <a:ea typeface="+mj-ea"/>
              </a:rPr>
              <a:t>以务实的精神，积极开拓进取，实现财富的共享，实现知识的共享。</a:t>
            </a:r>
            <a:endParaRPr lang="zh-CN" altLang="en-US" dirty="0">
              <a:solidFill>
                <a:schemeClr val="accent1"/>
              </a:solidFill>
              <a:latin typeface="+mj-ea"/>
              <a:ea typeface="+mj-ea"/>
            </a:endParaRPr>
          </a:p>
        </p:txBody>
      </p:sp>
      <p:sp>
        <p:nvSpPr>
          <p:cNvPr id="20" name="矩形 19"/>
          <p:cNvSpPr/>
          <p:nvPr/>
        </p:nvSpPr>
        <p:spPr>
          <a:xfrm>
            <a:off x="708406" y="3199995"/>
            <a:ext cx="2646878" cy="461665"/>
          </a:xfrm>
          <a:prstGeom prst="rect">
            <a:avLst/>
          </a:prstGeom>
        </p:spPr>
        <p:txBody>
          <a:bodyPr wrap="none">
            <a:spAutoFit/>
          </a:bodyPr>
          <a:lstStyle/>
          <a:p>
            <a:r>
              <a:rPr lang="zh-CN" altLang="en-US" sz="2400" b="1" dirty="0" smtClean="0">
                <a:solidFill>
                  <a:schemeClr val="accent1"/>
                </a:solidFill>
                <a:latin typeface="+mj-ea"/>
                <a:ea typeface="+mj-ea"/>
              </a:rPr>
              <a:t>求实、进取、共</a:t>
            </a:r>
            <a:r>
              <a:rPr lang="zh-CN" altLang="en-US" sz="2400" b="1" dirty="0">
                <a:solidFill>
                  <a:schemeClr val="accent1"/>
                </a:solidFill>
                <a:latin typeface="+mj-ea"/>
                <a:ea typeface="+mj-ea"/>
              </a:rPr>
              <a:t>享</a:t>
            </a:r>
          </a:p>
        </p:txBody>
      </p:sp>
      <p:sp>
        <p:nvSpPr>
          <p:cNvPr id="21" name="TextBox 20"/>
          <p:cNvSpPr txBox="1"/>
          <p:nvPr/>
        </p:nvSpPr>
        <p:spPr>
          <a:xfrm>
            <a:off x="6542091" y="5219535"/>
            <a:ext cx="4812874" cy="923330"/>
          </a:xfrm>
          <a:prstGeom prst="rect">
            <a:avLst/>
          </a:prstGeom>
          <a:noFill/>
        </p:spPr>
        <p:txBody>
          <a:bodyPr wrap="square" rtlCol="0">
            <a:spAutoFit/>
          </a:bodyPr>
          <a:lstStyle/>
          <a:p>
            <a:pPr algn="just"/>
            <a:r>
              <a:rPr lang="zh-CN" altLang="en-US" dirty="0" smtClean="0">
                <a:solidFill>
                  <a:schemeClr val="accent1"/>
                </a:solidFill>
                <a:latin typeface="+mj-ea"/>
                <a:ea typeface="+mj-ea"/>
              </a:rPr>
              <a:t>以专业高效的服务服务精神为依托，以创新的技术为手段，实现企业与客户的共赢，企业与员工的共赢，企业与社会的共赢。</a:t>
            </a:r>
            <a:endParaRPr lang="zh-CN" altLang="en-US" dirty="0">
              <a:solidFill>
                <a:schemeClr val="accent1"/>
              </a:solidFill>
              <a:latin typeface="+mj-ea"/>
              <a:ea typeface="+mj-ea"/>
            </a:endParaRPr>
          </a:p>
        </p:txBody>
      </p:sp>
      <p:sp>
        <p:nvSpPr>
          <p:cNvPr id="22" name="矩形 21"/>
          <p:cNvSpPr/>
          <p:nvPr/>
        </p:nvSpPr>
        <p:spPr>
          <a:xfrm>
            <a:off x="6549637" y="4714851"/>
            <a:ext cx="3570208" cy="461665"/>
          </a:xfrm>
          <a:prstGeom prst="rect">
            <a:avLst/>
          </a:prstGeom>
        </p:spPr>
        <p:txBody>
          <a:bodyPr wrap="none">
            <a:spAutoFit/>
          </a:bodyPr>
          <a:lstStyle/>
          <a:p>
            <a:r>
              <a:rPr lang="zh-CN" altLang="en-US" sz="2400" b="1" dirty="0" smtClean="0">
                <a:solidFill>
                  <a:schemeClr val="accent1"/>
                </a:solidFill>
                <a:latin typeface="+mj-ea"/>
                <a:ea typeface="+mj-ea"/>
              </a:rPr>
              <a:t>专业、高效、创新、共赢</a:t>
            </a:r>
            <a:endParaRPr lang="zh-CN" altLang="en-US" sz="2400" b="1" dirty="0">
              <a:solidFill>
                <a:schemeClr val="accent1"/>
              </a:solidFill>
              <a:latin typeface="+mj-ea"/>
              <a:ea typeface="+mj-ea"/>
            </a:endParaRPr>
          </a:p>
        </p:txBody>
      </p:sp>
    </p:spTree>
    <p:extLst>
      <p:ext uri="{BB962C8B-B14F-4D97-AF65-F5344CB8AC3E}">
        <p14:creationId xmlns:p14="http://schemas.microsoft.com/office/powerpoint/2010/main" val="852241166"/>
      </p:ext>
    </p:extLst>
  </p:cSld>
  <p:clrMapOvr>
    <a:masterClrMapping/>
  </p:clrMapOvr>
  <mc:AlternateContent xmlns:mc="http://schemas.openxmlformats.org/markup-compatibility/2006" xmlns:p14="http://schemas.microsoft.com/office/powerpoint/2010/main">
    <mc:Choice Requires="p14">
      <p:transition spd="slow" p14:dur="800" advTm="8899">
        <p14:prism dir="d"/>
      </p:transition>
    </mc:Choice>
    <mc:Fallback xmlns="">
      <p:transition spd="slow" advTm="889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040"/>
                            </p:stCondLst>
                            <p:childTnLst>
                              <p:par>
                                <p:cTn id="25" presetID="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0-#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1540"/>
                            </p:stCondLst>
                            <p:childTnLst>
                              <p:par>
                                <p:cTn id="30" presetID="31" presetClass="entr" presetSubtype="0"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500" fill="hold"/>
                                        <p:tgtEl>
                                          <p:spTgt spid="14"/>
                                        </p:tgtEl>
                                        <p:attrNameLst>
                                          <p:attrName>ppt_w</p:attrName>
                                        </p:attrNameLst>
                                      </p:cBhvr>
                                      <p:tavLst>
                                        <p:tav tm="0">
                                          <p:val>
                                            <p:fltVal val="0"/>
                                          </p:val>
                                        </p:tav>
                                        <p:tav tm="100000">
                                          <p:val>
                                            <p:strVal val="#ppt_w"/>
                                          </p:val>
                                        </p:tav>
                                      </p:tavLst>
                                    </p:anim>
                                    <p:anim calcmode="lin" valueType="num">
                                      <p:cBhvr>
                                        <p:cTn id="33" dur="500" fill="hold"/>
                                        <p:tgtEl>
                                          <p:spTgt spid="14"/>
                                        </p:tgtEl>
                                        <p:attrNameLst>
                                          <p:attrName>ppt_h</p:attrName>
                                        </p:attrNameLst>
                                      </p:cBhvr>
                                      <p:tavLst>
                                        <p:tav tm="0">
                                          <p:val>
                                            <p:fltVal val="0"/>
                                          </p:val>
                                        </p:tav>
                                        <p:tav tm="100000">
                                          <p:val>
                                            <p:strVal val="#ppt_h"/>
                                          </p:val>
                                        </p:tav>
                                      </p:tavLst>
                                    </p:anim>
                                    <p:anim calcmode="lin" valueType="num">
                                      <p:cBhvr>
                                        <p:cTn id="34" dur="500" fill="hold"/>
                                        <p:tgtEl>
                                          <p:spTgt spid="14"/>
                                        </p:tgtEl>
                                        <p:attrNameLst>
                                          <p:attrName>style.rotation</p:attrName>
                                        </p:attrNameLst>
                                      </p:cBhvr>
                                      <p:tavLst>
                                        <p:tav tm="0">
                                          <p:val>
                                            <p:fltVal val="90"/>
                                          </p:val>
                                        </p:tav>
                                        <p:tav tm="100000">
                                          <p:val>
                                            <p:fltVal val="0"/>
                                          </p:val>
                                        </p:tav>
                                      </p:tavLst>
                                    </p:anim>
                                    <p:animEffect transition="in" filter="fade">
                                      <p:cBhvr>
                                        <p:cTn id="35" dur="500"/>
                                        <p:tgtEl>
                                          <p:spTgt spid="14"/>
                                        </p:tgtEl>
                                      </p:cBhvr>
                                    </p:animEffect>
                                  </p:childTnLst>
                                </p:cTn>
                              </p:par>
                            </p:childTnLst>
                          </p:cTn>
                        </p:par>
                        <p:par>
                          <p:cTn id="36" fill="hold">
                            <p:stCondLst>
                              <p:cond delay="2040"/>
                            </p:stCondLst>
                            <p:childTnLst>
                              <p:par>
                                <p:cTn id="37" presetID="12" presetClass="entr" presetSubtype="8"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300"/>
                                        <p:tgtEl>
                                          <p:spTgt spid="11"/>
                                        </p:tgtEl>
                                        <p:attrNameLst>
                                          <p:attrName>ppt_x</p:attrName>
                                        </p:attrNameLst>
                                      </p:cBhvr>
                                      <p:tavLst>
                                        <p:tav tm="0">
                                          <p:val>
                                            <p:strVal val="#ppt_x-#ppt_w*1.125000"/>
                                          </p:val>
                                        </p:tav>
                                        <p:tav tm="100000">
                                          <p:val>
                                            <p:strVal val="#ppt_x"/>
                                          </p:val>
                                        </p:tav>
                                      </p:tavLst>
                                    </p:anim>
                                    <p:animEffect transition="in" filter="wipe(right)">
                                      <p:cBhvr>
                                        <p:cTn id="40" dur="300"/>
                                        <p:tgtEl>
                                          <p:spTgt spid="11"/>
                                        </p:tgtEl>
                                      </p:cBhvr>
                                    </p:animEffect>
                                  </p:childTnLst>
                                </p:cTn>
                              </p:par>
                            </p:childTnLst>
                          </p:cTn>
                        </p:par>
                        <p:par>
                          <p:cTn id="41" fill="hold">
                            <p:stCondLst>
                              <p:cond delay="2340"/>
                            </p:stCondLst>
                            <p:childTnLst>
                              <p:par>
                                <p:cTn id="42" presetID="31" presetClass="entr" presetSubtype="0"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p:cTn id="44" dur="400" fill="hold"/>
                                        <p:tgtEl>
                                          <p:spTgt spid="18"/>
                                        </p:tgtEl>
                                        <p:attrNameLst>
                                          <p:attrName>ppt_w</p:attrName>
                                        </p:attrNameLst>
                                      </p:cBhvr>
                                      <p:tavLst>
                                        <p:tav tm="0">
                                          <p:val>
                                            <p:fltVal val="0"/>
                                          </p:val>
                                        </p:tav>
                                        <p:tav tm="100000">
                                          <p:val>
                                            <p:strVal val="#ppt_w"/>
                                          </p:val>
                                        </p:tav>
                                      </p:tavLst>
                                    </p:anim>
                                    <p:anim calcmode="lin" valueType="num">
                                      <p:cBhvr>
                                        <p:cTn id="45" dur="400" fill="hold"/>
                                        <p:tgtEl>
                                          <p:spTgt spid="18"/>
                                        </p:tgtEl>
                                        <p:attrNameLst>
                                          <p:attrName>ppt_h</p:attrName>
                                        </p:attrNameLst>
                                      </p:cBhvr>
                                      <p:tavLst>
                                        <p:tav tm="0">
                                          <p:val>
                                            <p:fltVal val="0"/>
                                          </p:val>
                                        </p:tav>
                                        <p:tav tm="100000">
                                          <p:val>
                                            <p:strVal val="#ppt_h"/>
                                          </p:val>
                                        </p:tav>
                                      </p:tavLst>
                                    </p:anim>
                                    <p:anim calcmode="lin" valueType="num">
                                      <p:cBhvr>
                                        <p:cTn id="46" dur="400" fill="hold"/>
                                        <p:tgtEl>
                                          <p:spTgt spid="18"/>
                                        </p:tgtEl>
                                        <p:attrNameLst>
                                          <p:attrName>style.rotation</p:attrName>
                                        </p:attrNameLst>
                                      </p:cBhvr>
                                      <p:tavLst>
                                        <p:tav tm="0">
                                          <p:val>
                                            <p:fltVal val="90"/>
                                          </p:val>
                                        </p:tav>
                                        <p:tav tm="100000">
                                          <p:val>
                                            <p:fltVal val="0"/>
                                          </p:val>
                                        </p:tav>
                                      </p:tavLst>
                                    </p:anim>
                                    <p:animEffect transition="in" filter="fade">
                                      <p:cBhvr>
                                        <p:cTn id="47" dur="400"/>
                                        <p:tgtEl>
                                          <p:spTgt spid="18"/>
                                        </p:tgtEl>
                                      </p:cBhvr>
                                    </p:animEffect>
                                  </p:childTnLst>
                                </p:cTn>
                              </p:par>
                            </p:childTnLst>
                          </p:cTn>
                        </p:par>
                        <p:par>
                          <p:cTn id="48" fill="hold">
                            <p:stCondLst>
                              <p:cond delay="2740"/>
                            </p:stCondLst>
                            <p:childTnLst>
                              <p:par>
                                <p:cTn id="49" presetID="22" presetClass="entr" presetSubtype="1"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wipe(up)">
                                      <p:cBhvr>
                                        <p:cTn id="51" dur="500"/>
                                        <p:tgtEl>
                                          <p:spTgt spid="17"/>
                                        </p:tgtEl>
                                      </p:cBhvr>
                                    </p:animEffect>
                                  </p:childTnLst>
                                </p:cTn>
                              </p:par>
                            </p:childTnLst>
                          </p:cTn>
                        </p:par>
                        <p:par>
                          <p:cTn id="52" fill="hold">
                            <p:stCondLst>
                              <p:cond delay="3240"/>
                            </p:stCondLst>
                            <p:childTnLst>
                              <p:par>
                                <p:cTn id="53" presetID="2" presetClass="entr" presetSubtype="2"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1+#ppt_w/2"/>
                                          </p:val>
                                        </p:tav>
                                        <p:tav tm="100000">
                                          <p:val>
                                            <p:strVal val="#ppt_x"/>
                                          </p:val>
                                        </p:tav>
                                      </p:tavLst>
                                    </p:anim>
                                    <p:anim calcmode="lin" valueType="num">
                                      <p:cBhvr additive="base">
                                        <p:cTn id="56" dur="500" fill="hold"/>
                                        <p:tgtEl>
                                          <p:spTgt spid="9"/>
                                        </p:tgtEl>
                                        <p:attrNameLst>
                                          <p:attrName>ppt_y</p:attrName>
                                        </p:attrNameLst>
                                      </p:cBhvr>
                                      <p:tavLst>
                                        <p:tav tm="0">
                                          <p:val>
                                            <p:strVal val="#ppt_y"/>
                                          </p:val>
                                        </p:tav>
                                        <p:tav tm="100000">
                                          <p:val>
                                            <p:strVal val="#ppt_y"/>
                                          </p:val>
                                        </p:tav>
                                      </p:tavLst>
                                    </p:anim>
                                  </p:childTnLst>
                                </p:cTn>
                              </p:par>
                            </p:childTnLst>
                          </p:cTn>
                        </p:par>
                        <p:par>
                          <p:cTn id="57" fill="hold">
                            <p:stCondLst>
                              <p:cond delay="3740"/>
                            </p:stCondLst>
                            <p:childTnLst>
                              <p:par>
                                <p:cTn id="58" presetID="31" presetClass="entr" presetSubtype="0"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p:cTn id="60" dur="500" fill="hold"/>
                                        <p:tgtEl>
                                          <p:spTgt spid="15"/>
                                        </p:tgtEl>
                                        <p:attrNameLst>
                                          <p:attrName>ppt_w</p:attrName>
                                        </p:attrNameLst>
                                      </p:cBhvr>
                                      <p:tavLst>
                                        <p:tav tm="0">
                                          <p:val>
                                            <p:fltVal val="0"/>
                                          </p:val>
                                        </p:tav>
                                        <p:tav tm="100000">
                                          <p:val>
                                            <p:strVal val="#ppt_w"/>
                                          </p:val>
                                        </p:tav>
                                      </p:tavLst>
                                    </p:anim>
                                    <p:anim calcmode="lin" valueType="num">
                                      <p:cBhvr>
                                        <p:cTn id="61" dur="500" fill="hold"/>
                                        <p:tgtEl>
                                          <p:spTgt spid="15"/>
                                        </p:tgtEl>
                                        <p:attrNameLst>
                                          <p:attrName>ppt_h</p:attrName>
                                        </p:attrNameLst>
                                      </p:cBhvr>
                                      <p:tavLst>
                                        <p:tav tm="0">
                                          <p:val>
                                            <p:fltVal val="0"/>
                                          </p:val>
                                        </p:tav>
                                        <p:tav tm="100000">
                                          <p:val>
                                            <p:strVal val="#ppt_h"/>
                                          </p:val>
                                        </p:tav>
                                      </p:tavLst>
                                    </p:anim>
                                    <p:anim calcmode="lin" valueType="num">
                                      <p:cBhvr>
                                        <p:cTn id="62" dur="500" fill="hold"/>
                                        <p:tgtEl>
                                          <p:spTgt spid="15"/>
                                        </p:tgtEl>
                                        <p:attrNameLst>
                                          <p:attrName>style.rotation</p:attrName>
                                        </p:attrNameLst>
                                      </p:cBhvr>
                                      <p:tavLst>
                                        <p:tav tm="0">
                                          <p:val>
                                            <p:fltVal val="90"/>
                                          </p:val>
                                        </p:tav>
                                        <p:tav tm="100000">
                                          <p:val>
                                            <p:fltVal val="0"/>
                                          </p:val>
                                        </p:tav>
                                      </p:tavLst>
                                    </p:anim>
                                    <p:animEffect transition="in" filter="fade">
                                      <p:cBhvr>
                                        <p:cTn id="63" dur="500"/>
                                        <p:tgtEl>
                                          <p:spTgt spid="15"/>
                                        </p:tgtEl>
                                      </p:cBhvr>
                                    </p:animEffect>
                                  </p:childTnLst>
                                </p:cTn>
                              </p:par>
                            </p:childTnLst>
                          </p:cTn>
                        </p:par>
                        <p:par>
                          <p:cTn id="64" fill="hold">
                            <p:stCondLst>
                              <p:cond delay="4240"/>
                            </p:stCondLst>
                            <p:childTnLst>
                              <p:par>
                                <p:cTn id="65" presetID="12" presetClass="entr" presetSubtype="2"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additive="base">
                                        <p:cTn id="67" dur="300"/>
                                        <p:tgtEl>
                                          <p:spTgt spid="12"/>
                                        </p:tgtEl>
                                        <p:attrNameLst>
                                          <p:attrName>ppt_x</p:attrName>
                                        </p:attrNameLst>
                                      </p:cBhvr>
                                      <p:tavLst>
                                        <p:tav tm="0">
                                          <p:val>
                                            <p:strVal val="#ppt_x+#ppt_w*1.125000"/>
                                          </p:val>
                                        </p:tav>
                                        <p:tav tm="100000">
                                          <p:val>
                                            <p:strVal val="#ppt_x"/>
                                          </p:val>
                                        </p:tav>
                                      </p:tavLst>
                                    </p:anim>
                                    <p:animEffect transition="in" filter="wipe(left)">
                                      <p:cBhvr>
                                        <p:cTn id="68" dur="300"/>
                                        <p:tgtEl>
                                          <p:spTgt spid="12"/>
                                        </p:tgtEl>
                                      </p:cBhvr>
                                    </p:animEffect>
                                  </p:childTnLst>
                                </p:cTn>
                              </p:par>
                            </p:childTnLst>
                          </p:cTn>
                        </p:par>
                        <p:par>
                          <p:cTn id="69" fill="hold">
                            <p:stCondLst>
                              <p:cond delay="4540"/>
                            </p:stCondLst>
                            <p:childTnLst>
                              <p:par>
                                <p:cTn id="70" presetID="31" presetClass="entr" presetSubtype="0" fill="hold" grpId="0" nodeType="after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p:cTn id="72" dur="400" fill="hold"/>
                                        <p:tgtEl>
                                          <p:spTgt spid="20"/>
                                        </p:tgtEl>
                                        <p:attrNameLst>
                                          <p:attrName>ppt_w</p:attrName>
                                        </p:attrNameLst>
                                      </p:cBhvr>
                                      <p:tavLst>
                                        <p:tav tm="0">
                                          <p:val>
                                            <p:fltVal val="0"/>
                                          </p:val>
                                        </p:tav>
                                        <p:tav tm="100000">
                                          <p:val>
                                            <p:strVal val="#ppt_w"/>
                                          </p:val>
                                        </p:tav>
                                      </p:tavLst>
                                    </p:anim>
                                    <p:anim calcmode="lin" valueType="num">
                                      <p:cBhvr>
                                        <p:cTn id="73" dur="400" fill="hold"/>
                                        <p:tgtEl>
                                          <p:spTgt spid="20"/>
                                        </p:tgtEl>
                                        <p:attrNameLst>
                                          <p:attrName>ppt_h</p:attrName>
                                        </p:attrNameLst>
                                      </p:cBhvr>
                                      <p:tavLst>
                                        <p:tav tm="0">
                                          <p:val>
                                            <p:fltVal val="0"/>
                                          </p:val>
                                        </p:tav>
                                        <p:tav tm="100000">
                                          <p:val>
                                            <p:strVal val="#ppt_h"/>
                                          </p:val>
                                        </p:tav>
                                      </p:tavLst>
                                    </p:anim>
                                    <p:anim calcmode="lin" valueType="num">
                                      <p:cBhvr>
                                        <p:cTn id="74" dur="400" fill="hold"/>
                                        <p:tgtEl>
                                          <p:spTgt spid="20"/>
                                        </p:tgtEl>
                                        <p:attrNameLst>
                                          <p:attrName>style.rotation</p:attrName>
                                        </p:attrNameLst>
                                      </p:cBhvr>
                                      <p:tavLst>
                                        <p:tav tm="0">
                                          <p:val>
                                            <p:fltVal val="90"/>
                                          </p:val>
                                        </p:tav>
                                        <p:tav tm="100000">
                                          <p:val>
                                            <p:fltVal val="0"/>
                                          </p:val>
                                        </p:tav>
                                      </p:tavLst>
                                    </p:anim>
                                    <p:animEffect transition="in" filter="fade">
                                      <p:cBhvr>
                                        <p:cTn id="75" dur="400"/>
                                        <p:tgtEl>
                                          <p:spTgt spid="20"/>
                                        </p:tgtEl>
                                      </p:cBhvr>
                                    </p:animEffect>
                                  </p:childTnLst>
                                </p:cTn>
                              </p:par>
                            </p:childTnLst>
                          </p:cTn>
                        </p:par>
                        <p:par>
                          <p:cTn id="76" fill="hold">
                            <p:stCondLst>
                              <p:cond delay="4940"/>
                            </p:stCondLst>
                            <p:childTnLst>
                              <p:par>
                                <p:cTn id="77" presetID="22" presetClass="entr" presetSubtype="1"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wipe(up)">
                                      <p:cBhvr>
                                        <p:cTn id="79" dur="500"/>
                                        <p:tgtEl>
                                          <p:spTgt spid="19"/>
                                        </p:tgtEl>
                                      </p:cBhvr>
                                    </p:animEffect>
                                  </p:childTnLst>
                                </p:cTn>
                              </p:par>
                            </p:childTnLst>
                          </p:cTn>
                        </p:par>
                        <p:par>
                          <p:cTn id="80" fill="hold">
                            <p:stCondLst>
                              <p:cond delay="5440"/>
                            </p:stCondLst>
                            <p:childTnLst>
                              <p:par>
                                <p:cTn id="81" presetID="2" presetClass="entr" presetSubtype="8" fill="hold" grpId="0" nodeType="afterEffect">
                                  <p:stCondLst>
                                    <p:cond delay="0"/>
                                  </p:stCondLst>
                                  <p:childTnLst>
                                    <p:set>
                                      <p:cBhvr>
                                        <p:cTn id="82" dur="1" fill="hold">
                                          <p:stCondLst>
                                            <p:cond delay="0"/>
                                          </p:stCondLst>
                                        </p:cTn>
                                        <p:tgtEl>
                                          <p:spTgt spid="10"/>
                                        </p:tgtEl>
                                        <p:attrNameLst>
                                          <p:attrName>style.visibility</p:attrName>
                                        </p:attrNameLst>
                                      </p:cBhvr>
                                      <p:to>
                                        <p:strVal val="visible"/>
                                      </p:to>
                                    </p:set>
                                    <p:anim calcmode="lin" valueType="num">
                                      <p:cBhvr additive="base">
                                        <p:cTn id="83" dur="500" fill="hold"/>
                                        <p:tgtEl>
                                          <p:spTgt spid="10"/>
                                        </p:tgtEl>
                                        <p:attrNameLst>
                                          <p:attrName>ppt_x</p:attrName>
                                        </p:attrNameLst>
                                      </p:cBhvr>
                                      <p:tavLst>
                                        <p:tav tm="0">
                                          <p:val>
                                            <p:strVal val="0-#ppt_w/2"/>
                                          </p:val>
                                        </p:tav>
                                        <p:tav tm="100000">
                                          <p:val>
                                            <p:strVal val="#ppt_x"/>
                                          </p:val>
                                        </p:tav>
                                      </p:tavLst>
                                    </p:anim>
                                    <p:anim calcmode="lin" valueType="num">
                                      <p:cBhvr additive="base">
                                        <p:cTn id="84" dur="500" fill="hold"/>
                                        <p:tgtEl>
                                          <p:spTgt spid="10"/>
                                        </p:tgtEl>
                                        <p:attrNameLst>
                                          <p:attrName>ppt_y</p:attrName>
                                        </p:attrNameLst>
                                      </p:cBhvr>
                                      <p:tavLst>
                                        <p:tav tm="0">
                                          <p:val>
                                            <p:strVal val="#ppt_y"/>
                                          </p:val>
                                        </p:tav>
                                        <p:tav tm="100000">
                                          <p:val>
                                            <p:strVal val="#ppt_y"/>
                                          </p:val>
                                        </p:tav>
                                      </p:tavLst>
                                    </p:anim>
                                  </p:childTnLst>
                                </p:cTn>
                              </p:par>
                            </p:childTnLst>
                          </p:cTn>
                        </p:par>
                        <p:par>
                          <p:cTn id="85" fill="hold">
                            <p:stCondLst>
                              <p:cond delay="5940"/>
                            </p:stCondLst>
                            <p:childTnLst>
                              <p:par>
                                <p:cTn id="86" presetID="31" presetClass="entr" presetSubtype="0" fill="hold" grpId="0" nodeType="afterEffect">
                                  <p:stCondLst>
                                    <p:cond delay="0"/>
                                  </p:stCondLst>
                                  <p:childTnLst>
                                    <p:set>
                                      <p:cBhvr>
                                        <p:cTn id="87" dur="1" fill="hold">
                                          <p:stCondLst>
                                            <p:cond delay="0"/>
                                          </p:stCondLst>
                                        </p:cTn>
                                        <p:tgtEl>
                                          <p:spTgt spid="16"/>
                                        </p:tgtEl>
                                        <p:attrNameLst>
                                          <p:attrName>style.visibility</p:attrName>
                                        </p:attrNameLst>
                                      </p:cBhvr>
                                      <p:to>
                                        <p:strVal val="visible"/>
                                      </p:to>
                                    </p:set>
                                    <p:anim calcmode="lin" valueType="num">
                                      <p:cBhvr>
                                        <p:cTn id="88" dur="500" fill="hold"/>
                                        <p:tgtEl>
                                          <p:spTgt spid="16"/>
                                        </p:tgtEl>
                                        <p:attrNameLst>
                                          <p:attrName>ppt_w</p:attrName>
                                        </p:attrNameLst>
                                      </p:cBhvr>
                                      <p:tavLst>
                                        <p:tav tm="0">
                                          <p:val>
                                            <p:fltVal val="0"/>
                                          </p:val>
                                        </p:tav>
                                        <p:tav tm="100000">
                                          <p:val>
                                            <p:strVal val="#ppt_w"/>
                                          </p:val>
                                        </p:tav>
                                      </p:tavLst>
                                    </p:anim>
                                    <p:anim calcmode="lin" valueType="num">
                                      <p:cBhvr>
                                        <p:cTn id="89" dur="500" fill="hold"/>
                                        <p:tgtEl>
                                          <p:spTgt spid="16"/>
                                        </p:tgtEl>
                                        <p:attrNameLst>
                                          <p:attrName>ppt_h</p:attrName>
                                        </p:attrNameLst>
                                      </p:cBhvr>
                                      <p:tavLst>
                                        <p:tav tm="0">
                                          <p:val>
                                            <p:fltVal val="0"/>
                                          </p:val>
                                        </p:tav>
                                        <p:tav tm="100000">
                                          <p:val>
                                            <p:strVal val="#ppt_h"/>
                                          </p:val>
                                        </p:tav>
                                      </p:tavLst>
                                    </p:anim>
                                    <p:anim calcmode="lin" valueType="num">
                                      <p:cBhvr>
                                        <p:cTn id="90" dur="500" fill="hold"/>
                                        <p:tgtEl>
                                          <p:spTgt spid="16"/>
                                        </p:tgtEl>
                                        <p:attrNameLst>
                                          <p:attrName>style.rotation</p:attrName>
                                        </p:attrNameLst>
                                      </p:cBhvr>
                                      <p:tavLst>
                                        <p:tav tm="0">
                                          <p:val>
                                            <p:fltVal val="90"/>
                                          </p:val>
                                        </p:tav>
                                        <p:tav tm="100000">
                                          <p:val>
                                            <p:fltVal val="0"/>
                                          </p:val>
                                        </p:tav>
                                      </p:tavLst>
                                    </p:anim>
                                    <p:animEffect transition="in" filter="fade">
                                      <p:cBhvr>
                                        <p:cTn id="91" dur="500"/>
                                        <p:tgtEl>
                                          <p:spTgt spid="16"/>
                                        </p:tgtEl>
                                      </p:cBhvr>
                                    </p:animEffect>
                                  </p:childTnLst>
                                </p:cTn>
                              </p:par>
                            </p:childTnLst>
                          </p:cTn>
                        </p:par>
                        <p:par>
                          <p:cTn id="92" fill="hold">
                            <p:stCondLst>
                              <p:cond delay="6440"/>
                            </p:stCondLst>
                            <p:childTnLst>
                              <p:par>
                                <p:cTn id="93" presetID="12" presetClass="entr" presetSubtype="8" fill="hold" grpId="0" nodeType="afterEffect">
                                  <p:stCondLst>
                                    <p:cond delay="0"/>
                                  </p:stCondLst>
                                  <p:childTnLst>
                                    <p:set>
                                      <p:cBhvr>
                                        <p:cTn id="94" dur="1" fill="hold">
                                          <p:stCondLst>
                                            <p:cond delay="0"/>
                                          </p:stCondLst>
                                        </p:cTn>
                                        <p:tgtEl>
                                          <p:spTgt spid="13"/>
                                        </p:tgtEl>
                                        <p:attrNameLst>
                                          <p:attrName>style.visibility</p:attrName>
                                        </p:attrNameLst>
                                      </p:cBhvr>
                                      <p:to>
                                        <p:strVal val="visible"/>
                                      </p:to>
                                    </p:set>
                                    <p:anim calcmode="lin" valueType="num">
                                      <p:cBhvr additive="base">
                                        <p:cTn id="95" dur="300"/>
                                        <p:tgtEl>
                                          <p:spTgt spid="13"/>
                                        </p:tgtEl>
                                        <p:attrNameLst>
                                          <p:attrName>ppt_x</p:attrName>
                                        </p:attrNameLst>
                                      </p:cBhvr>
                                      <p:tavLst>
                                        <p:tav tm="0">
                                          <p:val>
                                            <p:strVal val="#ppt_x-#ppt_w*1.125000"/>
                                          </p:val>
                                        </p:tav>
                                        <p:tav tm="100000">
                                          <p:val>
                                            <p:strVal val="#ppt_x"/>
                                          </p:val>
                                        </p:tav>
                                      </p:tavLst>
                                    </p:anim>
                                    <p:animEffect transition="in" filter="wipe(right)">
                                      <p:cBhvr>
                                        <p:cTn id="96" dur="300"/>
                                        <p:tgtEl>
                                          <p:spTgt spid="13"/>
                                        </p:tgtEl>
                                      </p:cBhvr>
                                    </p:animEffect>
                                  </p:childTnLst>
                                </p:cTn>
                              </p:par>
                            </p:childTnLst>
                          </p:cTn>
                        </p:par>
                        <p:par>
                          <p:cTn id="97" fill="hold">
                            <p:stCondLst>
                              <p:cond delay="6740"/>
                            </p:stCondLst>
                            <p:childTnLst>
                              <p:par>
                                <p:cTn id="98" presetID="31" presetClass="entr" presetSubtype="0" fill="hold" grpId="0" nodeType="afterEffect">
                                  <p:stCondLst>
                                    <p:cond delay="0"/>
                                  </p:stCondLst>
                                  <p:childTnLst>
                                    <p:set>
                                      <p:cBhvr>
                                        <p:cTn id="99" dur="1" fill="hold">
                                          <p:stCondLst>
                                            <p:cond delay="0"/>
                                          </p:stCondLst>
                                        </p:cTn>
                                        <p:tgtEl>
                                          <p:spTgt spid="22"/>
                                        </p:tgtEl>
                                        <p:attrNameLst>
                                          <p:attrName>style.visibility</p:attrName>
                                        </p:attrNameLst>
                                      </p:cBhvr>
                                      <p:to>
                                        <p:strVal val="visible"/>
                                      </p:to>
                                    </p:set>
                                    <p:anim calcmode="lin" valueType="num">
                                      <p:cBhvr>
                                        <p:cTn id="100" dur="400" fill="hold"/>
                                        <p:tgtEl>
                                          <p:spTgt spid="22"/>
                                        </p:tgtEl>
                                        <p:attrNameLst>
                                          <p:attrName>ppt_w</p:attrName>
                                        </p:attrNameLst>
                                      </p:cBhvr>
                                      <p:tavLst>
                                        <p:tav tm="0">
                                          <p:val>
                                            <p:fltVal val="0"/>
                                          </p:val>
                                        </p:tav>
                                        <p:tav tm="100000">
                                          <p:val>
                                            <p:strVal val="#ppt_w"/>
                                          </p:val>
                                        </p:tav>
                                      </p:tavLst>
                                    </p:anim>
                                    <p:anim calcmode="lin" valueType="num">
                                      <p:cBhvr>
                                        <p:cTn id="101" dur="400" fill="hold"/>
                                        <p:tgtEl>
                                          <p:spTgt spid="22"/>
                                        </p:tgtEl>
                                        <p:attrNameLst>
                                          <p:attrName>ppt_h</p:attrName>
                                        </p:attrNameLst>
                                      </p:cBhvr>
                                      <p:tavLst>
                                        <p:tav tm="0">
                                          <p:val>
                                            <p:fltVal val="0"/>
                                          </p:val>
                                        </p:tav>
                                        <p:tav tm="100000">
                                          <p:val>
                                            <p:strVal val="#ppt_h"/>
                                          </p:val>
                                        </p:tav>
                                      </p:tavLst>
                                    </p:anim>
                                    <p:anim calcmode="lin" valueType="num">
                                      <p:cBhvr>
                                        <p:cTn id="102" dur="400" fill="hold"/>
                                        <p:tgtEl>
                                          <p:spTgt spid="22"/>
                                        </p:tgtEl>
                                        <p:attrNameLst>
                                          <p:attrName>style.rotation</p:attrName>
                                        </p:attrNameLst>
                                      </p:cBhvr>
                                      <p:tavLst>
                                        <p:tav tm="0">
                                          <p:val>
                                            <p:fltVal val="90"/>
                                          </p:val>
                                        </p:tav>
                                        <p:tav tm="100000">
                                          <p:val>
                                            <p:fltVal val="0"/>
                                          </p:val>
                                        </p:tav>
                                      </p:tavLst>
                                    </p:anim>
                                    <p:animEffect transition="in" filter="fade">
                                      <p:cBhvr>
                                        <p:cTn id="103" dur="400"/>
                                        <p:tgtEl>
                                          <p:spTgt spid="22"/>
                                        </p:tgtEl>
                                      </p:cBhvr>
                                    </p:animEffect>
                                  </p:childTnLst>
                                </p:cTn>
                              </p:par>
                            </p:childTnLst>
                          </p:cTn>
                        </p:par>
                        <p:par>
                          <p:cTn id="104" fill="hold">
                            <p:stCondLst>
                              <p:cond delay="7140"/>
                            </p:stCondLst>
                            <p:childTnLst>
                              <p:par>
                                <p:cTn id="105" presetID="22" presetClass="entr" presetSubtype="1" fill="hold" grpId="0" nodeType="afterEffect">
                                  <p:stCondLst>
                                    <p:cond delay="0"/>
                                  </p:stCondLst>
                                  <p:childTnLst>
                                    <p:set>
                                      <p:cBhvr>
                                        <p:cTn id="106" dur="1" fill="hold">
                                          <p:stCondLst>
                                            <p:cond delay="0"/>
                                          </p:stCondLst>
                                        </p:cTn>
                                        <p:tgtEl>
                                          <p:spTgt spid="21"/>
                                        </p:tgtEl>
                                        <p:attrNameLst>
                                          <p:attrName>style.visibility</p:attrName>
                                        </p:attrNameLst>
                                      </p:cBhvr>
                                      <p:to>
                                        <p:strVal val="visible"/>
                                      </p:to>
                                    </p:set>
                                    <p:animEffect transition="in" filter="wipe(up)">
                                      <p:cBhvr>
                                        <p:cTn id="10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P spid="21" grpId="0"/>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bwMode="auto">
          <a:xfrm>
            <a:off x="6170389" y="836712"/>
            <a:ext cx="4680520" cy="2111440"/>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0" name="矩形 9"/>
          <p:cNvSpPr/>
          <p:nvPr/>
        </p:nvSpPr>
        <p:spPr bwMode="auto">
          <a:xfrm>
            <a:off x="985813" y="836712"/>
            <a:ext cx="4680520" cy="2111440"/>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1" name="矩形 10"/>
          <p:cNvSpPr/>
          <p:nvPr/>
        </p:nvSpPr>
        <p:spPr bwMode="auto">
          <a:xfrm>
            <a:off x="6170389" y="4053622"/>
            <a:ext cx="4680520" cy="2111440"/>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2" name="矩形 11"/>
          <p:cNvSpPr/>
          <p:nvPr/>
        </p:nvSpPr>
        <p:spPr bwMode="auto">
          <a:xfrm>
            <a:off x="985813" y="4053622"/>
            <a:ext cx="4680520" cy="2111440"/>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grpSp>
        <p:nvGrpSpPr>
          <p:cNvPr id="2" name="组合 1"/>
          <p:cNvGrpSpPr/>
          <p:nvPr/>
        </p:nvGrpSpPr>
        <p:grpSpPr>
          <a:xfrm>
            <a:off x="1230014" y="1296938"/>
            <a:ext cx="1011238" cy="1011238"/>
            <a:chOff x="1230014" y="1296938"/>
            <a:chExt cx="1011238" cy="1011238"/>
          </a:xfrm>
        </p:grpSpPr>
        <p:sp>
          <p:nvSpPr>
            <p:cNvPr id="14" name="Oval 13"/>
            <p:cNvSpPr>
              <a:spLocks noChangeArrowheads="1"/>
            </p:cNvSpPr>
            <p:nvPr/>
          </p:nvSpPr>
          <p:spPr bwMode="auto">
            <a:xfrm>
              <a:off x="1230014" y="1296938"/>
              <a:ext cx="1011238" cy="1011238"/>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TextBox 14"/>
            <p:cNvSpPr txBox="1"/>
            <p:nvPr/>
          </p:nvSpPr>
          <p:spPr>
            <a:xfrm>
              <a:off x="1282081" y="1429117"/>
              <a:ext cx="868522" cy="707886"/>
            </a:xfrm>
            <a:prstGeom prst="rect">
              <a:avLst/>
            </a:prstGeom>
            <a:noFill/>
          </p:spPr>
          <p:txBody>
            <a:bodyPr wrap="square" rtlCol="0">
              <a:spAutoFit/>
            </a:bodyPr>
            <a:lstStyle/>
            <a:p>
              <a:pPr algn="ctr"/>
              <a:r>
                <a:rPr lang="en-US" altLang="zh-CN" sz="4000" dirty="0" smtClean="0">
                  <a:solidFill>
                    <a:schemeClr val="accent2"/>
                  </a:solidFill>
                  <a:latin typeface="+mn-ea"/>
                  <a:ea typeface="+mn-ea"/>
                </a:rPr>
                <a:t>01</a:t>
              </a:r>
              <a:endParaRPr lang="zh-CN" altLang="en-US" sz="4000" dirty="0">
                <a:solidFill>
                  <a:schemeClr val="accent2"/>
                </a:solidFill>
                <a:latin typeface="+mn-ea"/>
                <a:ea typeface="+mn-ea"/>
              </a:endParaRPr>
            </a:p>
          </p:txBody>
        </p:sp>
      </p:grpSp>
      <p:sp>
        <p:nvSpPr>
          <p:cNvPr id="16" name="TextBox 15"/>
          <p:cNvSpPr txBox="1"/>
          <p:nvPr/>
        </p:nvSpPr>
        <p:spPr>
          <a:xfrm>
            <a:off x="2497981" y="1052736"/>
            <a:ext cx="2952328" cy="461665"/>
          </a:xfrm>
          <a:prstGeom prst="rect">
            <a:avLst/>
          </a:prstGeom>
          <a:noFill/>
        </p:spPr>
        <p:txBody>
          <a:bodyPr wrap="square" rtlCol="0">
            <a:spAutoFit/>
          </a:bodyPr>
          <a:lstStyle/>
          <a:p>
            <a:r>
              <a:rPr lang="zh-CN" altLang="en-US" sz="2400" b="1" dirty="0" smtClean="0">
                <a:solidFill>
                  <a:schemeClr val="accent1"/>
                </a:solidFill>
                <a:latin typeface="+mn-ea"/>
                <a:ea typeface="+mn-ea"/>
              </a:rPr>
              <a:t>包装区加装降温设</a:t>
            </a:r>
            <a:r>
              <a:rPr lang="zh-CN" altLang="en-US" sz="2400" b="1" dirty="0">
                <a:solidFill>
                  <a:schemeClr val="accent1"/>
                </a:solidFill>
                <a:latin typeface="+mn-ea"/>
                <a:ea typeface="+mn-ea"/>
              </a:rPr>
              <a:t>备</a:t>
            </a:r>
            <a:endParaRPr lang="en-US" altLang="zh-CN" sz="2400" b="1" dirty="0" smtClean="0">
              <a:solidFill>
                <a:schemeClr val="accent1"/>
              </a:solidFill>
              <a:latin typeface="+mn-ea"/>
              <a:ea typeface="+mn-ea"/>
            </a:endParaRPr>
          </a:p>
        </p:txBody>
      </p:sp>
      <p:sp>
        <p:nvSpPr>
          <p:cNvPr id="17" name="TextBox 16"/>
          <p:cNvSpPr txBox="1"/>
          <p:nvPr/>
        </p:nvSpPr>
        <p:spPr>
          <a:xfrm>
            <a:off x="2513479" y="1593016"/>
            <a:ext cx="2936830" cy="923330"/>
          </a:xfrm>
          <a:prstGeom prst="rect">
            <a:avLst/>
          </a:prstGeom>
          <a:noFill/>
        </p:spPr>
        <p:txBody>
          <a:bodyPr wrap="square" rtlCol="0">
            <a:spAutoFit/>
          </a:bodyPr>
          <a:lstStyle/>
          <a:p>
            <a:r>
              <a:rPr lang="zh-CN" altLang="en-US" dirty="0" smtClean="0">
                <a:solidFill>
                  <a:schemeClr val="accent1"/>
                </a:solidFill>
                <a:latin typeface="+mn-ea"/>
                <a:ea typeface="+mn-ea"/>
              </a:rPr>
              <a:t>时至夏季，应当在包装区加装降温设备，以免汗水对包材产生污染。</a:t>
            </a:r>
            <a:endParaRPr lang="zh-CN" altLang="en-US" dirty="0">
              <a:solidFill>
                <a:schemeClr val="accent1"/>
              </a:solidFill>
              <a:latin typeface="+mn-ea"/>
              <a:ea typeface="+mn-ea"/>
            </a:endParaRPr>
          </a:p>
        </p:txBody>
      </p:sp>
      <p:grpSp>
        <p:nvGrpSpPr>
          <p:cNvPr id="3" name="组合 2"/>
          <p:cNvGrpSpPr/>
          <p:nvPr/>
        </p:nvGrpSpPr>
        <p:grpSpPr>
          <a:xfrm>
            <a:off x="6470754" y="1296938"/>
            <a:ext cx="1011238" cy="1011238"/>
            <a:chOff x="6470754" y="1296938"/>
            <a:chExt cx="1011238" cy="1011238"/>
          </a:xfrm>
        </p:grpSpPr>
        <p:sp>
          <p:nvSpPr>
            <p:cNvPr id="19" name="Oval 13"/>
            <p:cNvSpPr>
              <a:spLocks noChangeArrowheads="1"/>
            </p:cNvSpPr>
            <p:nvPr/>
          </p:nvSpPr>
          <p:spPr bwMode="auto">
            <a:xfrm>
              <a:off x="6470754" y="1296938"/>
              <a:ext cx="1011238" cy="1011238"/>
            </a:xfrm>
            <a:prstGeom prst="ellipse">
              <a:avLst/>
            </a:pr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TextBox 19"/>
            <p:cNvSpPr txBox="1"/>
            <p:nvPr/>
          </p:nvSpPr>
          <p:spPr>
            <a:xfrm>
              <a:off x="6522821" y="1429117"/>
              <a:ext cx="868522" cy="707886"/>
            </a:xfrm>
            <a:prstGeom prst="rect">
              <a:avLst/>
            </a:prstGeom>
            <a:noFill/>
          </p:spPr>
          <p:txBody>
            <a:bodyPr wrap="square" rtlCol="0">
              <a:spAutoFit/>
            </a:bodyPr>
            <a:lstStyle/>
            <a:p>
              <a:pPr algn="ctr"/>
              <a:r>
                <a:rPr lang="en-US" altLang="zh-CN" sz="4000" dirty="0" smtClean="0">
                  <a:solidFill>
                    <a:schemeClr val="accent2"/>
                  </a:solidFill>
                  <a:latin typeface="+mn-ea"/>
                  <a:ea typeface="+mn-ea"/>
                </a:rPr>
                <a:t>02</a:t>
              </a:r>
              <a:endParaRPr lang="zh-CN" altLang="en-US" sz="4000" dirty="0">
                <a:solidFill>
                  <a:schemeClr val="accent2"/>
                </a:solidFill>
                <a:latin typeface="+mn-ea"/>
                <a:ea typeface="+mn-ea"/>
              </a:endParaRPr>
            </a:p>
          </p:txBody>
        </p:sp>
      </p:grpSp>
      <p:sp>
        <p:nvSpPr>
          <p:cNvPr id="21" name="TextBox 20"/>
          <p:cNvSpPr txBox="1"/>
          <p:nvPr/>
        </p:nvSpPr>
        <p:spPr>
          <a:xfrm>
            <a:off x="7738721" y="1052736"/>
            <a:ext cx="2608132" cy="461665"/>
          </a:xfrm>
          <a:prstGeom prst="rect">
            <a:avLst/>
          </a:prstGeom>
          <a:noFill/>
        </p:spPr>
        <p:txBody>
          <a:bodyPr wrap="square" rtlCol="0">
            <a:spAutoFit/>
          </a:bodyPr>
          <a:lstStyle/>
          <a:p>
            <a:r>
              <a:rPr lang="zh-CN" altLang="en-US" sz="2400" b="1" dirty="0" smtClean="0">
                <a:solidFill>
                  <a:schemeClr val="accent1"/>
                </a:solidFill>
                <a:latin typeface="+mn-ea"/>
                <a:ea typeface="+mn-ea"/>
              </a:rPr>
              <a:t>对设计师分级</a:t>
            </a:r>
            <a:endParaRPr lang="en-US" altLang="zh-CN" sz="2400" b="1" dirty="0" smtClean="0">
              <a:solidFill>
                <a:schemeClr val="accent1"/>
              </a:solidFill>
              <a:latin typeface="+mn-ea"/>
              <a:ea typeface="+mn-ea"/>
            </a:endParaRPr>
          </a:p>
        </p:txBody>
      </p:sp>
      <p:sp>
        <p:nvSpPr>
          <p:cNvPr id="22" name="TextBox 21"/>
          <p:cNvSpPr txBox="1"/>
          <p:nvPr/>
        </p:nvSpPr>
        <p:spPr>
          <a:xfrm>
            <a:off x="7754219" y="1593016"/>
            <a:ext cx="2936830" cy="1200329"/>
          </a:xfrm>
          <a:prstGeom prst="rect">
            <a:avLst/>
          </a:prstGeom>
          <a:noFill/>
        </p:spPr>
        <p:txBody>
          <a:bodyPr wrap="square" rtlCol="0">
            <a:spAutoFit/>
          </a:bodyPr>
          <a:lstStyle/>
          <a:p>
            <a:r>
              <a:rPr lang="zh-CN" altLang="en-US" dirty="0" smtClean="0">
                <a:solidFill>
                  <a:schemeClr val="accent1"/>
                </a:solidFill>
                <a:latin typeface="+mn-ea"/>
                <a:ea typeface="+mn-ea"/>
              </a:rPr>
              <a:t>对设计人员进行分级管理，不同级别享受不同的待遇和责任，有利于提高设计师的积级性。</a:t>
            </a:r>
            <a:endParaRPr lang="zh-CN" altLang="en-US" dirty="0">
              <a:solidFill>
                <a:schemeClr val="accent1"/>
              </a:solidFill>
              <a:latin typeface="+mn-ea"/>
              <a:ea typeface="+mn-ea"/>
            </a:endParaRPr>
          </a:p>
        </p:txBody>
      </p:sp>
      <p:grpSp>
        <p:nvGrpSpPr>
          <p:cNvPr id="4" name="组合 3"/>
          <p:cNvGrpSpPr/>
          <p:nvPr/>
        </p:nvGrpSpPr>
        <p:grpSpPr>
          <a:xfrm>
            <a:off x="1230014" y="4513848"/>
            <a:ext cx="1011238" cy="1011238"/>
            <a:chOff x="1230014" y="4513848"/>
            <a:chExt cx="1011238" cy="1011238"/>
          </a:xfrm>
        </p:grpSpPr>
        <p:sp>
          <p:nvSpPr>
            <p:cNvPr id="24" name="Oval 13"/>
            <p:cNvSpPr>
              <a:spLocks noChangeArrowheads="1"/>
            </p:cNvSpPr>
            <p:nvPr/>
          </p:nvSpPr>
          <p:spPr bwMode="auto">
            <a:xfrm>
              <a:off x="1230014" y="4513848"/>
              <a:ext cx="1011238" cy="1011238"/>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TextBox 24"/>
            <p:cNvSpPr txBox="1"/>
            <p:nvPr/>
          </p:nvSpPr>
          <p:spPr>
            <a:xfrm>
              <a:off x="1282081" y="4646027"/>
              <a:ext cx="868522" cy="707886"/>
            </a:xfrm>
            <a:prstGeom prst="rect">
              <a:avLst/>
            </a:prstGeom>
            <a:noFill/>
          </p:spPr>
          <p:txBody>
            <a:bodyPr wrap="square" rtlCol="0">
              <a:spAutoFit/>
            </a:bodyPr>
            <a:lstStyle/>
            <a:p>
              <a:pPr algn="ctr"/>
              <a:r>
                <a:rPr lang="en-US" altLang="zh-CN" sz="4000" dirty="0" smtClean="0">
                  <a:solidFill>
                    <a:schemeClr val="accent2"/>
                  </a:solidFill>
                  <a:latin typeface="+mn-ea"/>
                  <a:ea typeface="+mn-ea"/>
                </a:rPr>
                <a:t>03</a:t>
              </a:r>
              <a:endParaRPr lang="zh-CN" altLang="en-US" sz="4000" dirty="0">
                <a:solidFill>
                  <a:schemeClr val="accent2"/>
                </a:solidFill>
                <a:latin typeface="+mn-ea"/>
                <a:ea typeface="+mn-ea"/>
              </a:endParaRPr>
            </a:p>
          </p:txBody>
        </p:sp>
      </p:grpSp>
      <p:sp>
        <p:nvSpPr>
          <p:cNvPr id="26" name="TextBox 25"/>
          <p:cNvSpPr txBox="1"/>
          <p:nvPr/>
        </p:nvSpPr>
        <p:spPr>
          <a:xfrm>
            <a:off x="2497981" y="4269646"/>
            <a:ext cx="2952328" cy="461665"/>
          </a:xfrm>
          <a:prstGeom prst="rect">
            <a:avLst/>
          </a:prstGeom>
          <a:noFill/>
        </p:spPr>
        <p:txBody>
          <a:bodyPr wrap="square" rtlCol="0">
            <a:spAutoFit/>
          </a:bodyPr>
          <a:lstStyle/>
          <a:p>
            <a:r>
              <a:rPr lang="zh-CN" altLang="en-US" sz="2400" b="1" dirty="0" smtClean="0">
                <a:solidFill>
                  <a:schemeClr val="accent1"/>
                </a:solidFill>
                <a:latin typeface="+mn-ea"/>
                <a:ea typeface="+mn-ea"/>
              </a:rPr>
              <a:t>让懂技术者有话语权</a:t>
            </a:r>
            <a:endParaRPr lang="en-US" altLang="zh-CN" sz="2400" b="1" dirty="0" smtClean="0">
              <a:solidFill>
                <a:schemeClr val="accent1"/>
              </a:solidFill>
              <a:latin typeface="+mn-ea"/>
              <a:ea typeface="+mn-ea"/>
            </a:endParaRPr>
          </a:p>
        </p:txBody>
      </p:sp>
      <p:sp>
        <p:nvSpPr>
          <p:cNvPr id="27" name="TextBox 26"/>
          <p:cNvSpPr txBox="1"/>
          <p:nvPr/>
        </p:nvSpPr>
        <p:spPr>
          <a:xfrm>
            <a:off x="2513479" y="4809926"/>
            <a:ext cx="2936830" cy="923330"/>
          </a:xfrm>
          <a:prstGeom prst="rect">
            <a:avLst/>
          </a:prstGeom>
          <a:noFill/>
        </p:spPr>
        <p:txBody>
          <a:bodyPr wrap="square" rtlCol="0">
            <a:spAutoFit/>
          </a:bodyPr>
          <a:lstStyle/>
          <a:p>
            <a:r>
              <a:rPr lang="zh-CN" altLang="en-US" dirty="0" smtClean="0">
                <a:solidFill>
                  <a:schemeClr val="accent1"/>
                </a:solidFill>
                <a:latin typeface="+mn-ea"/>
                <a:ea typeface="+mn-ea"/>
              </a:rPr>
              <a:t>真正懂业务的人话语权不足，应当在管理层中增设技术人员。</a:t>
            </a:r>
            <a:endParaRPr lang="zh-CN" altLang="en-US" dirty="0">
              <a:solidFill>
                <a:schemeClr val="accent1"/>
              </a:solidFill>
              <a:latin typeface="+mn-ea"/>
              <a:ea typeface="+mn-ea"/>
            </a:endParaRPr>
          </a:p>
        </p:txBody>
      </p:sp>
      <p:grpSp>
        <p:nvGrpSpPr>
          <p:cNvPr id="5" name="组合 4"/>
          <p:cNvGrpSpPr/>
          <p:nvPr/>
        </p:nvGrpSpPr>
        <p:grpSpPr>
          <a:xfrm>
            <a:off x="6470754" y="4513848"/>
            <a:ext cx="1011238" cy="1011238"/>
            <a:chOff x="6470754" y="4513848"/>
            <a:chExt cx="1011238" cy="1011238"/>
          </a:xfrm>
        </p:grpSpPr>
        <p:sp>
          <p:nvSpPr>
            <p:cNvPr id="29" name="Oval 13"/>
            <p:cNvSpPr>
              <a:spLocks noChangeArrowheads="1"/>
            </p:cNvSpPr>
            <p:nvPr/>
          </p:nvSpPr>
          <p:spPr bwMode="auto">
            <a:xfrm>
              <a:off x="6470754" y="4513848"/>
              <a:ext cx="1011238" cy="1011238"/>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TextBox 29"/>
            <p:cNvSpPr txBox="1"/>
            <p:nvPr/>
          </p:nvSpPr>
          <p:spPr>
            <a:xfrm>
              <a:off x="6522821" y="4646027"/>
              <a:ext cx="868522" cy="707886"/>
            </a:xfrm>
            <a:prstGeom prst="rect">
              <a:avLst/>
            </a:prstGeom>
            <a:noFill/>
          </p:spPr>
          <p:txBody>
            <a:bodyPr wrap="square" rtlCol="0">
              <a:spAutoFit/>
            </a:bodyPr>
            <a:lstStyle/>
            <a:p>
              <a:pPr algn="ctr"/>
              <a:r>
                <a:rPr lang="en-US" altLang="zh-CN" sz="4000" dirty="0" smtClean="0">
                  <a:solidFill>
                    <a:schemeClr val="accent2"/>
                  </a:solidFill>
                  <a:latin typeface="+mn-ea"/>
                  <a:ea typeface="+mn-ea"/>
                </a:rPr>
                <a:t>04</a:t>
              </a:r>
              <a:endParaRPr lang="zh-CN" altLang="en-US" sz="4000" dirty="0">
                <a:solidFill>
                  <a:schemeClr val="accent2"/>
                </a:solidFill>
                <a:latin typeface="+mn-ea"/>
                <a:ea typeface="+mn-ea"/>
              </a:endParaRPr>
            </a:p>
          </p:txBody>
        </p:sp>
      </p:grpSp>
      <p:sp>
        <p:nvSpPr>
          <p:cNvPr id="31" name="TextBox 30"/>
          <p:cNvSpPr txBox="1"/>
          <p:nvPr/>
        </p:nvSpPr>
        <p:spPr>
          <a:xfrm>
            <a:off x="7738721" y="4269646"/>
            <a:ext cx="2952328" cy="461665"/>
          </a:xfrm>
          <a:prstGeom prst="rect">
            <a:avLst/>
          </a:prstGeom>
          <a:noFill/>
        </p:spPr>
        <p:txBody>
          <a:bodyPr wrap="square" rtlCol="0">
            <a:spAutoFit/>
          </a:bodyPr>
          <a:lstStyle/>
          <a:p>
            <a:r>
              <a:rPr lang="zh-CN" altLang="en-US" sz="2400" b="1" dirty="0" smtClean="0">
                <a:solidFill>
                  <a:schemeClr val="accent1"/>
                </a:solidFill>
                <a:latin typeface="+mn-ea"/>
                <a:ea typeface="+mn-ea"/>
              </a:rPr>
              <a:t>增设服务专</a:t>
            </a:r>
            <a:r>
              <a:rPr lang="zh-CN" altLang="en-US" sz="2400" b="1" dirty="0">
                <a:solidFill>
                  <a:schemeClr val="accent1"/>
                </a:solidFill>
                <a:latin typeface="+mn-ea"/>
                <a:ea typeface="+mn-ea"/>
              </a:rPr>
              <a:t>员</a:t>
            </a:r>
            <a:endParaRPr lang="en-US" altLang="zh-CN" sz="2400" b="1" dirty="0" smtClean="0">
              <a:solidFill>
                <a:schemeClr val="accent1"/>
              </a:solidFill>
              <a:latin typeface="+mn-ea"/>
              <a:ea typeface="+mn-ea"/>
            </a:endParaRPr>
          </a:p>
        </p:txBody>
      </p:sp>
      <p:sp>
        <p:nvSpPr>
          <p:cNvPr id="32" name="TextBox 31"/>
          <p:cNvSpPr txBox="1"/>
          <p:nvPr/>
        </p:nvSpPr>
        <p:spPr>
          <a:xfrm>
            <a:off x="7754219" y="4809926"/>
            <a:ext cx="2936830" cy="923330"/>
          </a:xfrm>
          <a:prstGeom prst="rect">
            <a:avLst/>
          </a:prstGeom>
          <a:noFill/>
        </p:spPr>
        <p:txBody>
          <a:bodyPr wrap="square" rtlCol="0">
            <a:spAutoFit/>
          </a:bodyPr>
          <a:lstStyle/>
          <a:p>
            <a:r>
              <a:rPr lang="zh-CN" altLang="en-US" dirty="0" smtClean="0">
                <a:solidFill>
                  <a:schemeClr val="accent1"/>
                </a:solidFill>
                <a:latin typeface="+mn-ea"/>
                <a:ea typeface="+mn-ea"/>
              </a:rPr>
              <a:t>应当增设服务专员，专职处理某方面产生的问题，而不是由值班人员处理。</a:t>
            </a:r>
            <a:endParaRPr lang="zh-CN" altLang="en-US" dirty="0">
              <a:solidFill>
                <a:schemeClr val="accent1"/>
              </a:solidFill>
              <a:latin typeface="+mn-ea"/>
              <a:ea typeface="+mn-ea"/>
            </a:endParaRPr>
          </a:p>
        </p:txBody>
      </p:sp>
      <p:sp>
        <p:nvSpPr>
          <p:cNvPr id="33" name="矩形 32"/>
          <p:cNvSpPr/>
          <p:nvPr/>
        </p:nvSpPr>
        <p:spPr bwMode="auto">
          <a:xfrm>
            <a:off x="0" y="3068960"/>
            <a:ext cx="12196763" cy="864096"/>
          </a:xfrm>
          <a:prstGeom prst="rect">
            <a:avLst/>
          </a:prstGeom>
          <a:solidFill>
            <a:schemeClr val="accent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34" name="TextBox 33"/>
          <p:cNvSpPr txBox="1"/>
          <p:nvPr/>
        </p:nvSpPr>
        <p:spPr>
          <a:xfrm>
            <a:off x="3755143" y="3252669"/>
            <a:ext cx="3877985" cy="584775"/>
          </a:xfrm>
          <a:prstGeom prst="rect">
            <a:avLst/>
          </a:prstGeom>
          <a:noFill/>
        </p:spPr>
        <p:txBody>
          <a:bodyPr wrap="none" rtlCol="0">
            <a:spAutoFit/>
          </a:bodyPr>
          <a:lstStyle/>
          <a:p>
            <a:pPr algn="ctr"/>
            <a:r>
              <a:rPr lang="zh-CN" altLang="en-US" sz="3200" b="1" dirty="0">
                <a:solidFill>
                  <a:schemeClr val="accent2"/>
                </a:solidFill>
                <a:latin typeface="微软雅黑"/>
                <a:ea typeface="微软雅黑"/>
              </a:rPr>
              <a:t>对部门的意见和建议</a:t>
            </a:r>
          </a:p>
        </p:txBody>
      </p:sp>
    </p:spTree>
    <p:extLst>
      <p:ext uri="{BB962C8B-B14F-4D97-AF65-F5344CB8AC3E}">
        <p14:creationId xmlns:p14="http://schemas.microsoft.com/office/powerpoint/2010/main" val="2689080103"/>
      </p:ext>
    </p:extLst>
  </p:cSld>
  <p:clrMapOvr>
    <a:masterClrMapping/>
  </p:clrMapOvr>
  <mc:AlternateContent xmlns:mc="http://schemas.openxmlformats.org/markup-compatibility/2006" xmlns:p14="http://schemas.microsoft.com/office/powerpoint/2010/main">
    <mc:Choice Requires="p14">
      <p:transition spd="slow" p14:dur="800" advTm="6925">
        <p14:prism/>
      </p:transition>
    </mc:Choice>
    <mc:Fallback xmlns="">
      <p:transition spd="slow" advTm="692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arn(inVertical)">
                                      <p:cBhvr>
                                        <p:cTn id="7" dur="500"/>
                                        <p:tgtEl>
                                          <p:spTgt spid="33"/>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400" fill="hold"/>
                                        <p:tgtEl>
                                          <p:spTgt spid="34"/>
                                        </p:tgtEl>
                                        <p:attrNameLst>
                                          <p:attrName>ppt_w</p:attrName>
                                        </p:attrNameLst>
                                      </p:cBhvr>
                                      <p:tavLst>
                                        <p:tav tm="0">
                                          <p:val>
                                            <p:fltVal val="0"/>
                                          </p:val>
                                        </p:tav>
                                        <p:tav tm="100000">
                                          <p:val>
                                            <p:strVal val="#ppt_w"/>
                                          </p:val>
                                        </p:tav>
                                      </p:tavLst>
                                    </p:anim>
                                    <p:anim calcmode="lin" valueType="num">
                                      <p:cBhvr>
                                        <p:cTn id="12" dur="400" fill="hold"/>
                                        <p:tgtEl>
                                          <p:spTgt spid="34"/>
                                        </p:tgtEl>
                                        <p:attrNameLst>
                                          <p:attrName>ppt_h</p:attrName>
                                        </p:attrNameLst>
                                      </p:cBhvr>
                                      <p:tavLst>
                                        <p:tav tm="0">
                                          <p:val>
                                            <p:fltVal val="0"/>
                                          </p:val>
                                        </p:tav>
                                        <p:tav tm="100000">
                                          <p:val>
                                            <p:strVal val="#ppt_h"/>
                                          </p:val>
                                        </p:tav>
                                      </p:tavLst>
                                    </p:anim>
                                    <p:anim calcmode="lin" valueType="num">
                                      <p:cBhvr>
                                        <p:cTn id="13" dur="400" fill="hold"/>
                                        <p:tgtEl>
                                          <p:spTgt spid="34"/>
                                        </p:tgtEl>
                                        <p:attrNameLst>
                                          <p:attrName>style.rotation</p:attrName>
                                        </p:attrNameLst>
                                      </p:cBhvr>
                                      <p:tavLst>
                                        <p:tav tm="0">
                                          <p:val>
                                            <p:fltVal val="90"/>
                                          </p:val>
                                        </p:tav>
                                        <p:tav tm="100000">
                                          <p:val>
                                            <p:fltVal val="0"/>
                                          </p:val>
                                        </p:tav>
                                      </p:tavLst>
                                    </p:anim>
                                    <p:animEffect transition="in" filter="fade">
                                      <p:cBhvr>
                                        <p:cTn id="14" dur="400"/>
                                        <p:tgtEl>
                                          <p:spTgt spid="34"/>
                                        </p:tgtEl>
                                      </p:cBhvr>
                                    </p:animEffect>
                                  </p:childTnLst>
                                </p:cTn>
                              </p:par>
                              <p:par>
                                <p:cTn id="15" presetID="8" presetClass="emph" presetSubtype="0" fill="hold" grpId="1" nodeType="withEffect">
                                  <p:stCondLst>
                                    <p:cond delay="0"/>
                                  </p:stCondLst>
                                  <p:childTnLst>
                                    <p:animRot by="21600000">
                                      <p:cBhvr>
                                        <p:cTn id="16" dur="400" fill="hold"/>
                                        <p:tgtEl>
                                          <p:spTgt spid="34"/>
                                        </p:tgtEl>
                                        <p:attrNameLst>
                                          <p:attrName>r</p:attrName>
                                        </p:attrNameLst>
                                      </p:cBhvr>
                                    </p:animRot>
                                  </p:childTnLst>
                                </p:cTn>
                              </p:par>
                            </p:childTnLst>
                          </p:cTn>
                        </p:par>
                        <p:par>
                          <p:cTn id="17" fill="hold">
                            <p:stCondLst>
                              <p:cond delay="900"/>
                            </p:stCondLst>
                            <p:childTnLst>
                              <p:par>
                                <p:cTn id="18" presetID="53" presetClass="entr" presetSubtype="528"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anim calcmode="lin" valueType="num">
                                      <p:cBhvr>
                                        <p:cTn id="23" dur="500" fill="hold"/>
                                        <p:tgtEl>
                                          <p:spTgt spid="10"/>
                                        </p:tgtEl>
                                        <p:attrNameLst>
                                          <p:attrName>ppt_x</p:attrName>
                                        </p:attrNameLst>
                                      </p:cBhvr>
                                      <p:tavLst>
                                        <p:tav tm="0">
                                          <p:val>
                                            <p:fltVal val="0.5"/>
                                          </p:val>
                                        </p:tav>
                                        <p:tav tm="100000">
                                          <p:val>
                                            <p:strVal val="#ppt_x"/>
                                          </p:val>
                                        </p:tav>
                                      </p:tavLst>
                                    </p:anim>
                                    <p:anim calcmode="lin" valueType="num">
                                      <p:cBhvr>
                                        <p:cTn id="24" dur="500" fill="hold"/>
                                        <p:tgtEl>
                                          <p:spTgt spid="10"/>
                                        </p:tgtEl>
                                        <p:attrNameLst>
                                          <p:attrName>ppt_y</p:attrName>
                                        </p:attrNameLst>
                                      </p:cBhvr>
                                      <p:tavLst>
                                        <p:tav tm="0">
                                          <p:val>
                                            <p:fltVal val="0.5"/>
                                          </p:val>
                                        </p:tav>
                                        <p:tav tm="100000">
                                          <p:val>
                                            <p:strVal val="#ppt_y"/>
                                          </p:val>
                                        </p:tav>
                                      </p:tavLst>
                                    </p:anim>
                                  </p:childTnLst>
                                </p:cTn>
                              </p:par>
                              <p:par>
                                <p:cTn id="25" presetID="53" presetClass="entr" presetSubtype="528"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anim calcmode="lin" valueType="num">
                                      <p:cBhvr>
                                        <p:cTn id="30" dur="500" fill="hold"/>
                                        <p:tgtEl>
                                          <p:spTgt spid="9"/>
                                        </p:tgtEl>
                                        <p:attrNameLst>
                                          <p:attrName>ppt_x</p:attrName>
                                        </p:attrNameLst>
                                      </p:cBhvr>
                                      <p:tavLst>
                                        <p:tav tm="0">
                                          <p:val>
                                            <p:fltVal val="0.5"/>
                                          </p:val>
                                        </p:tav>
                                        <p:tav tm="100000">
                                          <p:val>
                                            <p:strVal val="#ppt_x"/>
                                          </p:val>
                                        </p:tav>
                                      </p:tavLst>
                                    </p:anim>
                                    <p:anim calcmode="lin" valueType="num">
                                      <p:cBhvr>
                                        <p:cTn id="31" dur="500" fill="hold"/>
                                        <p:tgtEl>
                                          <p:spTgt spid="9"/>
                                        </p:tgtEl>
                                        <p:attrNameLst>
                                          <p:attrName>ppt_y</p:attrName>
                                        </p:attrNameLst>
                                      </p:cBhvr>
                                      <p:tavLst>
                                        <p:tav tm="0">
                                          <p:val>
                                            <p:fltVal val="0.5"/>
                                          </p:val>
                                        </p:tav>
                                        <p:tav tm="100000">
                                          <p:val>
                                            <p:strVal val="#ppt_y"/>
                                          </p:val>
                                        </p:tav>
                                      </p:tavLst>
                                    </p:anim>
                                  </p:childTnLst>
                                </p:cTn>
                              </p:par>
                              <p:par>
                                <p:cTn id="32" presetID="53" presetClass="entr" presetSubtype="528"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anim calcmode="lin" valueType="num">
                                      <p:cBhvr>
                                        <p:cTn id="37" dur="500" fill="hold"/>
                                        <p:tgtEl>
                                          <p:spTgt spid="11"/>
                                        </p:tgtEl>
                                        <p:attrNameLst>
                                          <p:attrName>ppt_x</p:attrName>
                                        </p:attrNameLst>
                                      </p:cBhvr>
                                      <p:tavLst>
                                        <p:tav tm="0">
                                          <p:val>
                                            <p:fltVal val="0.5"/>
                                          </p:val>
                                        </p:tav>
                                        <p:tav tm="100000">
                                          <p:val>
                                            <p:strVal val="#ppt_x"/>
                                          </p:val>
                                        </p:tav>
                                      </p:tavLst>
                                    </p:anim>
                                    <p:anim calcmode="lin" valueType="num">
                                      <p:cBhvr>
                                        <p:cTn id="38" dur="500" fill="hold"/>
                                        <p:tgtEl>
                                          <p:spTgt spid="11"/>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anim calcmode="lin" valueType="num">
                                      <p:cBhvr>
                                        <p:cTn id="44" dur="500" fill="hold"/>
                                        <p:tgtEl>
                                          <p:spTgt spid="12"/>
                                        </p:tgtEl>
                                        <p:attrNameLst>
                                          <p:attrName>ppt_x</p:attrName>
                                        </p:attrNameLst>
                                      </p:cBhvr>
                                      <p:tavLst>
                                        <p:tav tm="0">
                                          <p:val>
                                            <p:fltVal val="0.5"/>
                                          </p:val>
                                        </p:tav>
                                        <p:tav tm="100000">
                                          <p:val>
                                            <p:strVal val="#ppt_x"/>
                                          </p:val>
                                        </p:tav>
                                      </p:tavLst>
                                    </p:anim>
                                    <p:anim calcmode="lin" valueType="num">
                                      <p:cBhvr>
                                        <p:cTn id="45" dur="500" fill="hold"/>
                                        <p:tgtEl>
                                          <p:spTgt spid="12"/>
                                        </p:tgtEl>
                                        <p:attrNameLst>
                                          <p:attrName>ppt_y</p:attrName>
                                        </p:attrNameLst>
                                      </p:cBhvr>
                                      <p:tavLst>
                                        <p:tav tm="0">
                                          <p:val>
                                            <p:fltVal val="0.5"/>
                                          </p:val>
                                        </p:tav>
                                        <p:tav tm="100000">
                                          <p:val>
                                            <p:strVal val="#ppt_y"/>
                                          </p:val>
                                        </p:tav>
                                      </p:tavLst>
                                    </p:anim>
                                  </p:childTnLst>
                                </p:cTn>
                              </p:par>
                            </p:childTnLst>
                          </p:cTn>
                        </p:par>
                        <p:par>
                          <p:cTn id="46" fill="hold">
                            <p:stCondLst>
                              <p:cond delay="1400"/>
                            </p:stCondLst>
                            <p:childTnLst>
                              <p:par>
                                <p:cTn id="47" presetID="1" presetClass="entr" presetSubtype="0" fill="hold" nodeType="afterEffect">
                                  <p:stCondLst>
                                    <p:cond delay="0"/>
                                  </p:stCondLst>
                                  <p:childTnLst>
                                    <p:set>
                                      <p:cBhvr>
                                        <p:cTn id="48" dur="1" fill="hold">
                                          <p:stCondLst>
                                            <p:cond delay="0"/>
                                          </p:stCondLst>
                                        </p:cTn>
                                        <p:tgtEl>
                                          <p:spTgt spid="2"/>
                                        </p:tgtEl>
                                        <p:attrNameLst>
                                          <p:attrName>style.visibility</p:attrName>
                                        </p:attrNameLst>
                                      </p:cBhvr>
                                      <p:to>
                                        <p:strVal val="visible"/>
                                      </p:to>
                                    </p:set>
                                  </p:childTnLst>
                                </p:cTn>
                              </p:par>
                              <p:par>
                                <p:cTn id="49" presetID="56" presetClass="path" presetSubtype="0" accel="50000" decel="50000" fill="hold" nodeType="withEffect">
                                  <p:stCondLst>
                                    <p:cond delay="0"/>
                                  </p:stCondLst>
                                  <p:childTnLst>
                                    <p:animMotion origin="layout" path="M 3.39058E-6 1.56337E-6 L 0.33398 0.24745 " pathEditMode="relative" rAng="0" ptsTypes="AA">
                                      <p:cBhvr>
                                        <p:cTn id="50" dur="500" spd="-100000" fill="hold"/>
                                        <p:tgtEl>
                                          <p:spTgt spid="2"/>
                                        </p:tgtEl>
                                        <p:attrNameLst>
                                          <p:attrName>ppt_x</p:attrName>
                                          <p:attrName>ppt_y</p:attrName>
                                        </p:attrNameLst>
                                      </p:cBhvr>
                                      <p:rCtr x="16693" y="12373"/>
                                    </p:animMotion>
                                  </p:childTnLst>
                                </p:cTn>
                              </p:par>
                              <p:par>
                                <p:cTn id="51" presetID="1" presetClass="entr" presetSubtype="0" fill="hold" nodeType="withEffect">
                                  <p:stCondLst>
                                    <p:cond delay="0"/>
                                  </p:stCondLst>
                                  <p:childTnLst>
                                    <p:set>
                                      <p:cBhvr>
                                        <p:cTn id="52" dur="1" fill="hold">
                                          <p:stCondLst>
                                            <p:cond delay="0"/>
                                          </p:stCondLst>
                                        </p:cTn>
                                        <p:tgtEl>
                                          <p:spTgt spid="3"/>
                                        </p:tgtEl>
                                        <p:attrNameLst>
                                          <p:attrName>style.visibility</p:attrName>
                                        </p:attrNameLst>
                                      </p:cBhvr>
                                      <p:to>
                                        <p:strVal val="visible"/>
                                      </p:to>
                                    </p:set>
                                  </p:childTnLst>
                                </p:cTn>
                              </p:par>
                              <p:par>
                                <p:cTn id="53" presetID="56" presetClass="path" presetSubtype="0" accel="50000" decel="50000" fill="hold" nodeType="withEffect">
                                  <p:stCondLst>
                                    <p:cond delay="0"/>
                                  </p:stCondLst>
                                  <p:childTnLst>
                                    <p:animMotion origin="layout" path="M 1.2152E-6 1.56337E-6 L -0.0955 0.24745 " pathEditMode="relative" rAng="0" ptsTypes="AA">
                                      <p:cBhvr>
                                        <p:cTn id="54" dur="500" spd="-100000" fill="hold"/>
                                        <p:tgtEl>
                                          <p:spTgt spid="3"/>
                                        </p:tgtEl>
                                        <p:attrNameLst>
                                          <p:attrName>ppt_x</p:attrName>
                                          <p:attrName>ppt_y</p:attrName>
                                        </p:attrNameLst>
                                      </p:cBhvr>
                                      <p:rCtr x="-4775" y="12373"/>
                                    </p:animMotion>
                                  </p:childTnLst>
                                </p:cTn>
                              </p:par>
                              <p:par>
                                <p:cTn id="55" presetID="1" presetClass="entr" presetSubtype="0" fill="hold" nodeType="withEffect">
                                  <p:stCondLst>
                                    <p:cond delay="0"/>
                                  </p:stCondLst>
                                  <p:childTnLst>
                                    <p:set>
                                      <p:cBhvr>
                                        <p:cTn id="56" dur="1" fill="hold">
                                          <p:stCondLst>
                                            <p:cond delay="0"/>
                                          </p:stCondLst>
                                        </p:cTn>
                                        <p:tgtEl>
                                          <p:spTgt spid="4"/>
                                        </p:tgtEl>
                                        <p:attrNameLst>
                                          <p:attrName>style.visibility</p:attrName>
                                        </p:attrNameLst>
                                      </p:cBhvr>
                                      <p:to>
                                        <p:strVal val="visible"/>
                                      </p:to>
                                    </p:set>
                                  </p:childTnLst>
                                </p:cTn>
                              </p:par>
                              <p:par>
                                <p:cTn id="57" presetID="56" presetClass="path" presetSubtype="0" accel="50000" decel="50000" fill="hold" nodeType="withEffect">
                                  <p:stCondLst>
                                    <p:cond delay="0"/>
                                  </p:stCondLst>
                                  <p:childTnLst>
                                    <p:animMotion origin="layout" path="M 3.39058E-6 3.92229E-6 L 0.33398 -0.2211 " pathEditMode="relative" rAng="0" ptsTypes="AA">
                                      <p:cBhvr>
                                        <p:cTn id="58" dur="500" spd="-100000" fill="hold"/>
                                        <p:tgtEl>
                                          <p:spTgt spid="4"/>
                                        </p:tgtEl>
                                        <p:attrNameLst>
                                          <p:attrName>ppt_x</p:attrName>
                                          <p:attrName>ppt_y</p:attrName>
                                        </p:attrNameLst>
                                      </p:cBhvr>
                                      <p:rCtr x="16693" y="-11055"/>
                                    </p:animMotion>
                                  </p:childTnLst>
                                </p:cTn>
                              </p:par>
                              <p:par>
                                <p:cTn id="59" presetID="1" presetClass="entr" presetSubtype="0" fill="hold" nodeType="withEffect">
                                  <p:stCondLst>
                                    <p:cond delay="0"/>
                                  </p:stCondLst>
                                  <p:childTnLst>
                                    <p:set>
                                      <p:cBhvr>
                                        <p:cTn id="60" dur="1" fill="hold">
                                          <p:stCondLst>
                                            <p:cond delay="0"/>
                                          </p:stCondLst>
                                        </p:cTn>
                                        <p:tgtEl>
                                          <p:spTgt spid="5"/>
                                        </p:tgtEl>
                                        <p:attrNameLst>
                                          <p:attrName>style.visibility</p:attrName>
                                        </p:attrNameLst>
                                      </p:cBhvr>
                                      <p:to>
                                        <p:strVal val="visible"/>
                                      </p:to>
                                    </p:set>
                                  </p:childTnLst>
                                </p:cTn>
                              </p:par>
                              <p:par>
                                <p:cTn id="61" presetID="56" presetClass="path" presetSubtype="0" accel="50000" decel="50000" fill="hold" nodeType="withEffect">
                                  <p:stCondLst>
                                    <p:cond delay="0"/>
                                  </p:stCondLst>
                                  <p:childTnLst>
                                    <p:animMotion origin="layout" path="M 1.2152E-6 3.92229E-6 L -0.0955 -0.2211 " pathEditMode="relative" rAng="0" ptsTypes="AA">
                                      <p:cBhvr>
                                        <p:cTn id="62" dur="500" spd="-100000" fill="hold"/>
                                        <p:tgtEl>
                                          <p:spTgt spid="5"/>
                                        </p:tgtEl>
                                        <p:attrNameLst>
                                          <p:attrName>ppt_x</p:attrName>
                                          <p:attrName>ppt_y</p:attrName>
                                        </p:attrNameLst>
                                      </p:cBhvr>
                                      <p:rCtr x="-4775" y="-11055"/>
                                    </p:animMotion>
                                  </p:childTnLst>
                                </p:cTn>
                              </p:par>
                            </p:childTnLst>
                          </p:cTn>
                        </p:par>
                        <p:par>
                          <p:cTn id="63" fill="hold">
                            <p:stCondLst>
                              <p:cond delay="1900"/>
                            </p:stCondLst>
                            <p:childTnLst>
                              <p:par>
                                <p:cTn id="64" presetID="22" presetClass="entr" presetSubtype="8"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wipe(left)">
                                      <p:cBhvr>
                                        <p:cTn id="66" dur="500"/>
                                        <p:tgtEl>
                                          <p:spTgt spid="16"/>
                                        </p:tgtEl>
                                      </p:cBhvr>
                                    </p:animEffect>
                                  </p:childTnLst>
                                </p:cTn>
                              </p:par>
                            </p:childTnLst>
                          </p:cTn>
                        </p:par>
                        <p:par>
                          <p:cTn id="67" fill="hold">
                            <p:stCondLst>
                              <p:cond delay="2400"/>
                            </p:stCondLst>
                            <p:childTnLst>
                              <p:par>
                                <p:cTn id="68" presetID="22" presetClass="entr" presetSubtype="1"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wipe(up)">
                                      <p:cBhvr>
                                        <p:cTn id="70" dur="500"/>
                                        <p:tgtEl>
                                          <p:spTgt spid="17"/>
                                        </p:tgtEl>
                                      </p:cBhvr>
                                    </p:animEffect>
                                  </p:childTnLst>
                                </p:cTn>
                              </p:par>
                            </p:childTnLst>
                          </p:cTn>
                        </p:par>
                        <p:par>
                          <p:cTn id="71" fill="hold">
                            <p:stCondLst>
                              <p:cond delay="2900"/>
                            </p:stCondLst>
                            <p:childTnLst>
                              <p:par>
                                <p:cTn id="72" presetID="22" presetClass="entr" presetSubtype="8" fill="hold" grpId="0" nodeType="after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wipe(left)">
                                      <p:cBhvr>
                                        <p:cTn id="74" dur="500"/>
                                        <p:tgtEl>
                                          <p:spTgt spid="21"/>
                                        </p:tgtEl>
                                      </p:cBhvr>
                                    </p:animEffect>
                                  </p:childTnLst>
                                </p:cTn>
                              </p:par>
                            </p:childTnLst>
                          </p:cTn>
                        </p:par>
                        <p:par>
                          <p:cTn id="75" fill="hold">
                            <p:stCondLst>
                              <p:cond delay="3400"/>
                            </p:stCondLst>
                            <p:childTnLst>
                              <p:par>
                                <p:cTn id="76" presetID="22" presetClass="entr" presetSubtype="1" fill="hold" grpId="0" nodeType="after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wipe(up)">
                                      <p:cBhvr>
                                        <p:cTn id="78" dur="500"/>
                                        <p:tgtEl>
                                          <p:spTgt spid="22"/>
                                        </p:tgtEl>
                                      </p:cBhvr>
                                    </p:animEffect>
                                  </p:childTnLst>
                                </p:cTn>
                              </p:par>
                            </p:childTnLst>
                          </p:cTn>
                        </p:par>
                        <p:par>
                          <p:cTn id="79" fill="hold">
                            <p:stCondLst>
                              <p:cond delay="3900"/>
                            </p:stCondLst>
                            <p:childTnLst>
                              <p:par>
                                <p:cTn id="80" presetID="22" presetClass="entr" presetSubtype="8" fill="hold" grpId="0" nodeType="after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wipe(left)">
                                      <p:cBhvr>
                                        <p:cTn id="82" dur="500"/>
                                        <p:tgtEl>
                                          <p:spTgt spid="26"/>
                                        </p:tgtEl>
                                      </p:cBhvr>
                                    </p:animEffect>
                                  </p:childTnLst>
                                </p:cTn>
                              </p:par>
                            </p:childTnLst>
                          </p:cTn>
                        </p:par>
                        <p:par>
                          <p:cTn id="83" fill="hold">
                            <p:stCondLst>
                              <p:cond delay="4400"/>
                            </p:stCondLst>
                            <p:childTnLst>
                              <p:par>
                                <p:cTn id="84" presetID="22" presetClass="entr" presetSubtype="1" fill="hold" grpId="0" nodeType="after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wipe(up)">
                                      <p:cBhvr>
                                        <p:cTn id="86" dur="500"/>
                                        <p:tgtEl>
                                          <p:spTgt spid="27"/>
                                        </p:tgtEl>
                                      </p:cBhvr>
                                    </p:animEffect>
                                  </p:childTnLst>
                                </p:cTn>
                              </p:par>
                            </p:childTnLst>
                          </p:cTn>
                        </p:par>
                        <p:par>
                          <p:cTn id="87" fill="hold">
                            <p:stCondLst>
                              <p:cond delay="4900"/>
                            </p:stCondLst>
                            <p:childTnLst>
                              <p:par>
                                <p:cTn id="88" presetID="22" presetClass="entr" presetSubtype="8" fill="hold" grpId="0" nodeType="afterEffect">
                                  <p:stCondLst>
                                    <p:cond delay="0"/>
                                  </p:stCondLst>
                                  <p:childTnLst>
                                    <p:set>
                                      <p:cBhvr>
                                        <p:cTn id="89" dur="1" fill="hold">
                                          <p:stCondLst>
                                            <p:cond delay="0"/>
                                          </p:stCondLst>
                                        </p:cTn>
                                        <p:tgtEl>
                                          <p:spTgt spid="31"/>
                                        </p:tgtEl>
                                        <p:attrNameLst>
                                          <p:attrName>style.visibility</p:attrName>
                                        </p:attrNameLst>
                                      </p:cBhvr>
                                      <p:to>
                                        <p:strVal val="visible"/>
                                      </p:to>
                                    </p:set>
                                    <p:animEffect transition="in" filter="wipe(left)">
                                      <p:cBhvr>
                                        <p:cTn id="90" dur="500"/>
                                        <p:tgtEl>
                                          <p:spTgt spid="31"/>
                                        </p:tgtEl>
                                      </p:cBhvr>
                                    </p:animEffect>
                                  </p:childTnLst>
                                </p:cTn>
                              </p:par>
                            </p:childTnLst>
                          </p:cTn>
                        </p:par>
                        <p:par>
                          <p:cTn id="91" fill="hold">
                            <p:stCondLst>
                              <p:cond delay="5400"/>
                            </p:stCondLst>
                            <p:childTnLst>
                              <p:par>
                                <p:cTn id="92" presetID="22" presetClass="entr" presetSubtype="1" fill="hold" grpId="0" nodeType="afterEffect">
                                  <p:stCondLst>
                                    <p:cond delay="0"/>
                                  </p:stCondLst>
                                  <p:childTnLst>
                                    <p:set>
                                      <p:cBhvr>
                                        <p:cTn id="93" dur="1" fill="hold">
                                          <p:stCondLst>
                                            <p:cond delay="0"/>
                                          </p:stCondLst>
                                        </p:cTn>
                                        <p:tgtEl>
                                          <p:spTgt spid="32"/>
                                        </p:tgtEl>
                                        <p:attrNameLst>
                                          <p:attrName>style.visibility</p:attrName>
                                        </p:attrNameLst>
                                      </p:cBhvr>
                                      <p:to>
                                        <p:strVal val="visible"/>
                                      </p:to>
                                    </p:set>
                                    <p:animEffect transition="in" filter="wipe(up)">
                                      <p:cBhvr>
                                        <p:cTn id="9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6" grpId="0"/>
      <p:bldP spid="17" grpId="0"/>
      <p:bldP spid="21" grpId="0"/>
      <p:bldP spid="22" grpId="0"/>
      <p:bldP spid="26" grpId="0"/>
      <p:bldP spid="27" grpId="0"/>
      <p:bldP spid="31" grpId="0"/>
      <p:bldP spid="32" grpId="0"/>
      <p:bldP spid="33" grpId="0" animBg="1"/>
      <p:bldP spid="34" grpId="0"/>
      <p:bldP spid="34" grpId="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3000" b="-3000"/>
          </a:stretch>
        </a:blipFill>
        <a:effectLst/>
      </p:bgPr>
    </p:bg>
    <p:spTree>
      <p:nvGrpSpPr>
        <p:cNvPr id="1" name=""/>
        <p:cNvGrpSpPr/>
        <p:nvPr/>
      </p:nvGrpSpPr>
      <p:grpSpPr>
        <a:xfrm>
          <a:off x="0" y="0"/>
          <a:ext cx="0" cy="0"/>
          <a:chOff x="0" y="0"/>
          <a:chExt cx="0" cy="0"/>
        </a:xfrm>
      </p:grpSpPr>
      <p:sp>
        <p:nvSpPr>
          <p:cNvPr id="5" name="Rectangle 5"/>
          <p:cNvSpPr>
            <a:spLocks noChangeArrowheads="1"/>
          </p:cNvSpPr>
          <p:nvPr/>
        </p:nvSpPr>
        <p:spPr bwMode="auto">
          <a:xfrm>
            <a:off x="-1" y="2164257"/>
            <a:ext cx="2714005" cy="2529486"/>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Oval 9"/>
          <p:cNvSpPr>
            <a:spLocks noChangeArrowheads="1"/>
          </p:cNvSpPr>
          <p:nvPr/>
        </p:nvSpPr>
        <p:spPr bwMode="auto">
          <a:xfrm>
            <a:off x="821253" y="2852936"/>
            <a:ext cx="1100664" cy="1108514"/>
          </a:xfrm>
          <a:prstGeom prst="ellipse">
            <a:avLst/>
          </a:prstGeom>
          <a:solidFill>
            <a:srgbClr val="FFFFFF"/>
          </a:solidFill>
          <a:ln w="1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3" name="TextBox 42"/>
          <p:cNvSpPr txBox="1"/>
          <p:nvPr/>
        </p:nvSpPr>
        <p:spPr>
          <a:xfrm>
            <a:off x="2864200" y="3576598"/>
            <a:ext cx="6690565" cy="1138773"/>
          </a:xfrm>
          <a:prstGeom prst="rect">
            <a:avLst/>
          </a:prstGeom>
          <a:noFill/>
        </p:spPr>
        <p:txBody>
          <a:bodyPr wrap="square" rtlCol="0">
            <a:spAutoFit/>
          </a:bodyPr>
          <a:lstStyle>
            <a:defPPr>
              <a:defRPr lang="zh-CN"/>
            </a:defPPr>
            <a:lvl1pPr>
              <a:defRPr sz="6800" b="1">
                <a:solidFill>
                  <a:schemeClr val="accent1"/>
                </a:solidFill>
                <a:latin typeface="+mj-ea"/>
                <a:ea typeface="+mj-ea"/>
              </a:defRPr>
            </a:lvl1pPr>
          </a:lstStyle>
          <a:p>
            <a:r>
              <a:rPr lang="zh-CN" altLang="en-US" dirty="0" smtClean="0"/>
              <a:t>工作规划和展望</a:t>
            </a:r>
            <a:endParaRPr lang="zh-CN" altLang="en-US" dirty="0"/>
          </a:p>
        </p:txBody>
      </p:sp>
      <p:sp>
        <p:nvSpPr>
          <p:cNvPr id="44" name="TextBox 43"/>
          <p:cNvSpPr txBox="1"/>
          <p:nvPr/>
        </p:nvSpPr>
        <p:spPr>
          <a:xfrm>
            <a:off x="2905824" y="2780314"/>
            <a:ext cx="1595958" cy="646331"/>
          </a:xfrm>
          <a:prstGeom prst="rect">
            <a:avLst/>
          </a:prstGeom>
          <a:noFill/>
        </p:spPr>
        <p:txBody>
          <a:bodyPr wrap="square" rtlCol="0">
            <a:spAutoFit/>
          </a:bodyPr>
          <a:lstStyle/>
          <a:p>
            <a:r>
              <a:rPr lang="en-US" altLang="zh-CN" sz="3600" dirty="0" smtClean="0">
                <a:solidFill>
                  <a:schemeClr val="accent1"/>
                </a:solidFill>
                <a:latin typeface="+mn-ea"/>
                <a:ea typeface="+mn-ea"/>
              </a:rPr>
              <a:t>Part 4</a:t>
            </a:r>
            <a:endParaRPr lang="zh-CN" altLang="en-US" sz="3600" dirty="0">
              <a:solidFill>
                <a:schemeClr val="accent1"/>
              </a:solidFill>
              <a:latin typeface="+mn-ea"/>
              <a:ea typeface="+mn-ea"/>
            </a:endParaRPr>
          </a:p>
        </p:txBody>
      </p:sp>
      <p:sp>
        <p:nvSpPr>
          <p:cNvPr id="9" name="Freeform 11"/>
          <p:cNvSpPr>
            <a:spLocks noEditPoints="1"/>
          </p:cNvSpPr>
          <p:nvPr/>
        </p:nvSpPr>
        <p:spPr bwMode="auto">
          <a:xfrm>
            <a:off x="1030775" y="3040873"/>
            <a:ext cx="681619" cy="732639"/>
          </a:xfrm>
          <a:custGeom>
            <a:avLst/>
            <a:gdLst>
              <a:gd name="T0" fmla="*/ 203 w 675"/>
              <a:gd name="T1" fmla="*/ 110 h 720"/>
              <a:gd name="T2" fmla="*/ 442 w 675"/>
              <a:gd name="T3" fmla="*/ 80 h 720"/>
              <a:gd name="T4" fmla="*/ 356 w 675"/>
              <a:gd name="T5" fmla="*/ 50 h 720"/>
              <a:gd name="T6" fmla="*/ 258 w 675"/>
              <a:gd name="T7" fmla="*/ 50 h 720"/>
              <a:gd name="T8" fmla="*/ 172 w 675"/>
              <a:gd name="T9" fmla="*/ 80 h 720"/>
              <a:gd name="T10" fmla="*/ 555 w 675"/>
              <a:gd name="T11" fmla="*/ 624 h 720"/>
              <a:gd name="T12" fmla="*/ 564 w 675"/>
              <a:gd name="T13" fmla="*/ 602 h 720"/>
              <a:gd name="T14" fmla="*/ 526 w 675"/>
              <a:gd name="T15" fmla="*/ 467 h 720"/>
              <a:gd name="T16" fmla="*/ 500 w 675"/>
              <a:gd name="T17" fmla="*/ 467 h 720"/>
              <a:gd name="T18" fmla="*/ 501 w 675"/>
              <a:gd name="T19" fmla="*/ 571 h 720"/>
              <a:gd name="T20" fmla="*/ 501 w 675"/>
              <a:gd name="T21" fmla="*/ 573 h 720"/>
              <a:gd name="T22" fmla="*/ 502 w 675"/>
              <a:gd name="T23" fmla="*/ 576 h 720"/>
              <a:gd name="T24" fmla="*/ 504 w 675"/>
              <a:gd name="T25" fmla="*/ 578 h 720"/>
              <a:gd name="T26" fmla="*/ 642 w 675"/>
              <a:gd name="T27" fmla="*/ 475 h 720"/>
              <a:gd name="T28" fmla="*/ 513 w 675"/>
              <a:gd name="T29" fmla="*/ 407 h 720"/>
              <a:gd name="T30" fmla="*/ 484 w 675"/>
              <a:gd name="T31" fmla="*/ 717 h 720"/>
              <a:gd name="T32" fmla="*/ 667 w 675"/>
              <a:gd name="T33" fmla="*/ 593 h 720"/>
              <a:gd name="T34" fmla="*/ 643 w 675"/>
              <a:gd name="T35" fmla="*/ 588 h 720"/>
              <a:gd name="T36" fmla="*/ 513 w 675"/>
              <a:gd name="T37" fmla="*/ 696 h 720"/>
              <a:gd name="T38" fmla="*/ 383 w 675"/>
              <a:gd name="T39" fmla="*/ 538 h 720"/>
              <a:gd name="T40" fmla="*/ 538 w 675"/>
              <a:gd name="T41" fmla="*/ 433 h 720"/>
              <a:gd name="T42" fmla="*/ 643 w 675"/>
              <a:gd name="T43" fmla="*/ 588 h 720"/>
              <a:gd name="T44" fmla="*/ 226 w 675"/>
              <a:gd name="T45" fmla="*/ 587 h 720"/>
              <a:gd name="T46" fmla="*/ 386 w 675"/>
              <a:gd name="T47" fmla="*/ 428 h 720"/>
              <a:gd name="T48" fmla="*/ 419 w 675"/>
              <a:gd name="T49" fmla="*/ 403 h 720"/>
              <a:gd name="T50" fmla="*/ 582 w 675"/>
              <a:gd name="T51" fmla="*/ 244 h 720"/>
              <a:gd name="T52" fmla="*/ 589 w 675"/>
              <a:gd name="T53" fmla="*/ 394 h 720"/>
              <a:gd name="T54" fmla="*/ 614 w 675"/>
              <a:gd name="T55" fmla="*/ 403 h 720"/>
              <a:gd name="T56" fmla="*/ 614 w 675"/>
              <a:gd name="T57" fmla="*/ 166 h 720"/>
              <a:gd name="T58" fmla="*/ 32 w 675"/>
              <a:gd name="T59" fmla="*/ 134 h 720"/>
              <a:gd name="T60" fmla="*/ 0 w 675"/>
              <a:gd name="T61" fmla="*/ 251 h 720"/>
              <a:gd name="T62" fmla="*/ 0 w 675"/>
              <a:gd name="T63" fmla="*/ 428 h 720"/>
              <a:gd name="T64" fmla="*/ 0 w 675"/>
              <a:gd name="T65" fmla="*/ 599 h 720"/>
              <a:gd name="T66" fmla="*/ 340 w 675"/>
              <a:gd name="T67" fmla="*/ 631 h 720"/>
              <a:gd name="T68" fmla="*/ 25 w 675"/>
              <a:gd name="T69" fmla="*/ 251 h 720"/>
              <a:gd name="T70" fmla="*/ 32 w 675"/>
              <a:gd name="T71" fmla="*/ 244 h 720"/>
              <a:gd name="T72" fmla="*/ 201 w 675"/>
              <a:gd name="T73" fmla="*/ 403 h 720"/>
              <a:gd name="T74" fmla="*/ 25 w 675"/>
              <a:gd name="T75" fmla="*/ 251 h 720"/>
              <a:gd name="T76" fmla="*/ 201 w 675"/>
              <a:gd name="T77" fmla="*/ 428 h 720"/>
              <a:gd name="T78" fmla="*/ 32 w 675"/>
              <a:gd name="T79" fmla="*/ 587 h 720"/>
              <a:gd name="T80" fmla="*/ 25 w 675"/>
              <a:gd name="T81" fmla="*/ 428 h 720"/>
              <a:gd name="T82" fmla="*/ 226 w 675"/>
              <a:gd name="T83" fmla="*/ 403 h 720"/>
              <a:gd name="T84" fmla="*/ 226 w 675"/>
              <a:gd name="T85" fmla="*/ 244 h 720"/>
              <a:gd name="T86" fmla="*/ 394 w 675"/>
              <a:gd name="T87" fmla="*/ 403 h 720"/>
              <a:gd name="T88" fmla="*/ 406 w 675"/>
              <a:gd name="T89" fmla="*/ 166 h 720"/>
              <a:gd name="T90" fmla="*/ 428 w 675"/>
              <a:gd name="T91" fmla="*/ 188 h 720"/>
              <a:gd name="T92" fmla="*/ 385 w 675"/>
              <a:gd name="T93" fmla="*/ 188 h 720"/>
              <a:gd name="T94" fmla="*/ 213 w 675"/>
              <a:gd name="T95" fmla="*/ 166 h 720"/>
              <a:gd name="T96" fmla="*/ 235 w 675"/>
              <a:gd name="T97" fmla="*/ 188 h 720"/>
              <a:gd name="T98" fmla="*/ 192 w 675"/>
              <a:gd name="T99" fmla="*/ 188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75" h="720">
                <a:moveTo>
                  <a:pt x="172" y="80"/>
                </a:moveTo>
                <a:cubicBezTo>
                  <a:pt x="172" y="97"/>
                  <a:pt x="186" y="110"/>
                  <a:pt x="203" y="110"/>
                </a:cubicBezTo>
                <a:lnTo>
                  <a:pt x="411" y="110"/>
                </a:lnTo>
                <a:cubicBezTo>
                  <a:pt x="428" y="110"/>
                  <a:pt x="442" y="97"/>
                  <a:pt x="442" y="80"/>
                </a:cubicBezTo>
                <a:cubicBezTo>
                  <a:pt x="442" y="63"/>
                  <a:pt x="428" y="50"/>
                  <a:pt x="411" y="50"/>
                </a:cubicBezTo>
                <a:lnTo>
                  <a:pt x="356" y="50"/>
                </a:lnTo>
                <a:cubicBezTo>
                  <a:pt x="356" y="22"/>
                  <a:pt x="334" y="0"/>
                  <a:pt x="307" y="0"/>
                </a:cubicBezTo>
                <a:cubicBezTo>
                  <a:pt x="280" y="0"/>
                  <a:pt x="258" y="22"/>
                  <a:pt x="258" y="50"/>
                </a:cubicBezTo>
                <a:lnTo>
                  <a:pt x="203" y="50"/>
                </a:lnTo>
                <a:cubicBezTo>
                  <a:pt x="186" y="50"/>
                  <a:pt x="172" y="63"/>
                  <a:pt x="172" y="80"/>
                </a:cubicBezTo>
                <a:close/>
                <a:moveTo>
                  <a:pt x="546" y="620"/>
                </a:moveTo>
                <a:cubicBezTo>
                  <a:pt x="549" y="622"/>
                  <a:pt x="552" y="624"/>
                  <a:pt x="555" y="624"/>
                </a:cubicBezTo>
                <a:cubicBezTo>
                  <a:pt x="558" y="624"/>
                  <a:pt x="562" y="622"/>
                  <a:pt x="564" y="620"/>
                </a:cubicBezTo>
                <a:cubicBezTo>
                  <a:pt x="569" y="615"/>
                  <a:pt x="569" y="607"/>
                  <a:pt x="564" y="602"/>
                </a:cubicBezTo>
                <a:lnTo>
                  <a:pt x="526" y="563"/>
                </a:lnTo>
                <a:lnTo>
                  <a:pt x="526" y="467"/>
                </a:lnTo>
                <a:cubicBezTo>
                  <a:pt x="526" y="460"/>
                  <a:pt x="520" y="455"/>
                  <a:pt x="513" y="455"/>
                </a:cubicBezTo>
                <a:cubicBezTo>
                  <a:pt x="506" y="455"/>
                  <a:pt x="500" y="460"/>
                  <a:pt x="500" y="467"/>
                </a:cubicBezTo>
                <a:lnTo>
                  <a:pt x="500" y="569"/>
                </a:lnTo>
                <a:cubicBezTo>
                  <a:pt x="500" y="570"/>
                  <a:pt x="500" y="570"/>
                  <a:pt x="501" y="571"/>
                </a:cubicBezTo>
                <a:cubicBezTo>
                  <a:pt x="501" y="572"/>
                  <a:pt x="501" y="572"/>
                  <a:pt x="501" y="572"/>
                </a:cubicBezTo>
                <a:cubicBezTo>
                  <a:pt x="501" y="573"/>
                  <a:pt x="501" y="573"/>
                  <a:pt x="501" y="573"/>
                </a:cubicBezTo>
                <a:cubicBezTo>
                  <a:pt x="502" y="574"/>
                  <a:pt x="502" y="574"/>
                  <a:pt x="502" y="575"/>
                </a:cubicBezTo>
                <a:cubicBezTo>
                  <a:pt x="502" y="575"/>
                  <a:pt x="502" y="575"/>
                  <a:pt x="502" y="576"/>
                </a:cubicBezTo>
                <a:cubicBezTo>
                  <a:pt x="503" y="576"/>
                  <a:pt x="503" y="577"/>
                  <a:pt x="504" y="577"/>
                </a:cubicBezTo>
                <a:cubicBezTo>
                  <a:pt x="504" y="577"/>
                  <a:pt x="504" y="578"/>
                  <a:pt x="504" y="578"/>
                </a:cubicBezTo>
                <a:lnTo>
                  <a:pt x="546" y="620"/>
                </a:lnTo>
                <a:close/>
                <a:moveTo>
                  <a:pt x="642" y="475"/>
                </a:moveTo>
                <a:cubicBezTo>
                  <a:pt x="619" y="441"/>
                  <a:pt x="583" y="417"/>
                  <a:pt x="542" y="410"/>
                </a:cubicBezTo>
                <a:cubicBezTo>
                  <a:pt x="533" y="408"/>
                  <a:pt x="523" y="407"/>
                  <a:pt x="513" y="407"/>
                </a:cubicBezTo>
                <a:cubicBezTo>
                  <a:pt x="438" y="407"/>
                  <a:pt x="373" y="460"/>
                  <a:pt x="359" y="534"/>
                </a:cubicBezTo>
                <a:cubicBezTo>
                  <a:pt x="343" y="619"/>
                  <a:pt x="399" y="701"/>
                  <a:pt x="484" y="717"/>
                </a:cubicBezTo>
                <a:cubicBezTo>
                  <a:pt x="493" y="719"/>
                  <a:pt x="503" y="720"/>
                  <a:pt x="513" y="720"/>
                </a:cubicBezTo>
                <a:cubicBezTo>
                  <a:pt x="588" y="720"/>
                  <a:pt x="653" y="666"/>
                  <a:pt x="667" y="593"/>
                </a:cubicBezTo>
                <a:cubicBezTo>
                  <a:pt x="675" y="552"/>
                  <a:pt x="666" y="510"/>
                  <a:pt x="642" y="475"/>
                </a:cubicBezTo>
                <a:close/>
                <a:moveTo>
                  <a:pt x="643" y="588"/>
                </a:moveTo>
                <a:lnTo>
                  <a:pt x="643" y="588"/>
                </a:lnTo>
                <a:cubicBezTo>
                  <a:pt x="631" y="650"/>
                  <a:pt x="576" y="696"/>
                  <a:pt x="513" y="696"/>
                </a:cubicBezTo>
                <a:cubicBezTo>
                  <a:pt x="505" y="696"/>
                  <a:pt x="496" y="695"/>
                  <a:pt x="488" y="693"/>
                </a:cubicBezTo>
                <a:cubicBezTo>
                  <a:pt x="416" y="680"/>
                  <a:pt x="369" y="610"/>
                  <a:pt x="383" y="538"/>
                </a:cubicBezTo>
                <a:cubicBezTo>
                  <a:pt x="395" y="476"/>
                  <a:pt x="449" y="431"/>
                  <a:pt x="513" y="431"/>
                </a:cubicBezTo>
                <a:cubicBezTo>
                  <a:pt x="521" y="431"/>
                  <a:pt x="529" y="432"/>
                  <a:pt x="538" y="433"/>
                </a:cubicBezTo>
                <a:cubicBezTo>
                  <a:pt x="573" y="440"/>
                  <a:pt x="603" y="460"/>
                  <a:pt x="622" y="489"/>
                </a:cubicBezTo>
                <a:cubicBezTo>
                  <a:pt x="642" y="518"/>
                  <a:pt x="650" y="553"/>
                  <a:pt x="643" y="588"/>
                </a:cubicBezTo>
                <a:close/>
                <a:moveTo>
                  <a:pt x="329" y="587"/>
                </a:moveTo>
                <a:lnTo>
                  <a:pt x="226" y="587"/>
                </a:lnTo>
                <a:lnTo>
                  <a:pt x="226" y="428"/>
                </a:lnTo>
                <a:lnTo>
                  <a:pt x="386" y="428"/>
                </a:lnTo>
                <a:cubicBezTo>
                  <a:pt x="396" y="418"/>
                  <a:pt x="407" y="410"/>
                  <a:pt x="419" y="403"/>
                </a:cubicBezTo>
                <a:lnTo>
                  <a:pt x="419" y="403"/>
                </a:lnTo>
                <a:lnTo>
                  <a:pt x="419" y="244"/>
                </a:lnTo>
                <a:lnTo>
                  <a:pt x="582" y="244"/>
                </a:lnTo>
                <a:cubicBezTo>
                  <a:pt x="586" y="244"/>
                  <a:pt x="589" y="247"/>
                  <a:pt x="589" y="251"/>
                </a:cubicBezTo>
                <a:lnTo>
                  <a:pt x="589" y="394"/>
                </a:lnTo>
                <a:cubicBezTo>
                  <a:pt x="598" y="398"/>
                  <a:pt x="606" y="403"/>
                  <a:pt x="614" y="408"/>
                </a:cubicBezTo>
                <a:lnTo>
                  <a:pt x="614" y="403"/>
                </a:lnTo>
                <a:lnTo>
                  <a:pt x="614" y="251"/>
                </a:lnTo>
                <a:lnTo>
                  <a:pt x="614" y="166"/>
                </a:lnTo>
                <a:cubicBezTo>
                  <a:pt x="614" y="148"/>
                  <a:pt x="600" y="134"/>
                  <a:pt x="582" y="134"/>
                </a:cubicBezTo>
                <a:lnTo>
                  <a:pt x="32" y="134"/>
                </a:lnTo>
                <a:cubicBezTo>
                  <a:pt x="14" y="134"/>
                  <a:pt x="0" y="148"/>
                  <a:pt x="0" y="166"/>
                </a:cubicBezTo>
                <a:lnTo>
                  <a:pt x="0" y="251"/>
                </a:lnTo>
                <a:lnTo>
                  <a:pt x="0" y="403"/>
                </a:lnTo>
                <a:lnTo>
                  <a:pt x="0" y="428"/>
                </a:lnTo>
                <a:lnTo>
                  <a:pt x="0" y="580"/>
                </a:lnTo>
                <a:lnTo>
                  <a:pt x="0" y="599"/>
                </a:lnTo>
                <a:cubicBezTo>
                  <a:pt x="0" y="617"/>
                  <a:pt x="14" y="631"/>
                  <a:pt x="32" y="631"/>
                </a:cubicBezTo>
                <a:lnTo>
                  <a:pt x="340" y="631"/>
                </a:lnTo>
                <a:cubicBezTo>
                  <a:pt x="334" y="617"/>
                  <a:pt x="330" y="602"/>
                  <a:pt x="329" y="587"/>
                </a:cubicBezTo>
                <a:close/>
                <a:moveTo>
                  <a:pt x="25" y="251"/>
                </a:moveTo>
                <a:lnTo>
                  <a:pt x="25" y="251"/>
                </a:lnTo>
                <a:cubicBezTo>
                  <a:pt x="25" y="247"/>
                  <a:pt x="28" y="244"/>
                  <a:pt x="32" y="244"/>
                </a:cubicBezTo>
                <a:lnTo>
                  <a:pt x="201" y="244"/>
                </a:lnTo>
                <a:lnTo>
                  <a:pt x="201" y="403"/>
                </a:lnTo>
                <a:lnTo>
                  <a:pt x="25" y="403"/>
                </a:lnTo>
                <a:lnTo>
                  <a:pt x="25" y="251"/>
                </a:lnTo>
                <a:close/>
                <a:moveTo>
                  <a:pt x="201" y="428"/>
                </a:moveTo>
                <a:lnTo>
                  <a:pt x="201" y="428"/>
                </a:lnTo>
                <a:lnTo>
                  <a:pt x="201" y="587"/>
                </a:lnTo>
                <a:lnTo>
                  <a:pt x="32" y="587"/>
                </a:lnTo>
                <a:cubicBezTo>
                  <a:pt x="28" y="587"/>
                  <a:pt x="25" y="584"/>
                  <a:pt x="25" y="580"/>
                </a:cubicBezTo>
                <a:lnTo>
                  <a:pt x="25" y="428"/>
                </a:lnTo>
                <a:lnTo>
                  <a:pt x="201" y="428"/>
                </a:lnTo>
                <a:close/>
                <a:moveTo>
                  <a:pt x="226" y="403"/>
                </a:moveTo>
                <a:lnTo>
                  <a:pt x="226" y="403"/>
                </a:lnTo>
                <a:lnTo>
                  <a:pt x="226" y="244"/>
                </a:lnTo>
                <a:lnTo>
                  <a:pt x="394" y="244"/>
                </a:lnTo>
                <a:lnTo>
                  <a:pt x="394" y="403"/>
                </a:lnTo>
                <a:lnTo>
                  <a:pt x="226" y="403"/>
                </a:lnTo>
                <a:close/>
                <a:moveTo>
                  <a:pt x="406" y="166"/>
                </a:moveTo>
                <a:lnTo>
                  <a:pt x="406" y="166"/>
                </a:lnTo>
                <a:cubicBezTo>
                  <a:pt x="418" y="166"/>
                  <a:pt x="428" y="176"/>
                  <a:pt x="428" y="188"/>
                </a:cubicBezTo>
                <a:cubicBezTo>
                  <a:pt x="428" y="200"/>
                  <a:pt x="418" y="209"/>
                  <a:pt x="406" y="209"/>
                </a:cubicBezTo>
                <a:cubicBezTo>
                  <a:pt x="394" y="209"/>
                  <a:pt x="385" y="200"/>
                  <a:pt x="385" y="188"/>
                </a:cubicBezTo>
                <a:cubicBezTo>
                  <a:pt x="385" y="176"/>
                  <a:pt x="394" y="166"/>
                  <a:pt x="406" y="166"/>
                </a:cubicBezTo>
                <a:close/>
                <a:moveTo>
                  <a:pt x="213" y="166"/>
                </a:moveTo>
                <a:lnTo>
                  <a:pt x="213" y="166"/>
                </a:lnTo>
                <a:cubicBezTo>
                  <a:pt x="225" y="166"/>
                  <a:pt x="235" y="176"/>
                  <a:pt x="235" y="188"/>
                </a:cubicBezTo>
                <a:cubicBezTo>
                  <a:pt x="235" y="200"/>
                  <a:pt x="225" y="209"/>
                  <a:pt x="213" y="209"/>
                </a:cubicBezTo>
                <a:cubicBezTo>
                  <a:pt x="201" y="209"/>
                  <a:pt x="192" y="200"/>
                  <a:pt x="192" y="188"/>
                </a:cubicBezTo>
                <a:cubicBezTo>
                  <a:pt x="192" y="176"/>
                  <a:pt x="201" y="166"/>
                  <a:pt x="213" y="166"/>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528015512"/>
      </p:ext>
    </p:extLst>
  </p:cSld>
  <p:clrMapOvr>
    <a:masterClrMapping/>
  </p:clrMapOvr>
  <p:transition spd="slow" advTm="4677">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Effect transition="in" filter="fade">
                                      <p:cBhvr>
                                        <p:cTn id="13" dur="500"/>
                                        <p:tgtEl>
                                          <p:spTgt spid="13"/>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 calcmode="lin" valueType="num">
                                      <p:cBhvr>
                                        <p:cTn id="19" dur="500" fill="hold"/>
                                        <p:tgtEl>
                                          <p:spTgt spid="9"/>
                                        </p:tgtEl>
                                        <p:attrNameLst>
                                          <p:attrName>style.rotation</p:attrName>
                                        </p:attrNameLst>
                                      </p:cBhvr>
                                      <p:tavLst>
                                        <p:tav tm="0">
                                          <p:val>
                                            <p:fltVal val="90"/>
                                          </p:val>
                                        </p:tav>
                                        <p:tav tm="100000">
                                          <p:val>
                                            <p:fltVal val="0"/>
                                          </p:val>
                                        </p:tav>
                                      </p:tavLst>
                                    </p:anim>
                                    <p:animEffect transition="in" filter="fade">
                                      <p:cBhvr>
                                        <p:cTn id="20" dur="500"/>
                                        <p:tgtEl>
                                          <p:spTgt spid="9"/>
                                        </p:tgtEl>
                                      </p:cBhvr>
                                    </p:animEffect>
                                  </p:childTnLst>
                                </p:cTn>
                              </p:par>
                              <p:par>
                                <p:cTn id="21" presetID="8" presetClass="emph" presetSubtype="0" fill="hold" grpId="1" nodeType="withEffect">
                                  <p:stCondLst>
                                    <p:cond delay="0"/>
                                  </p:stCondLst>
                                  <p:childTnLst>
                                    <p:animRot by="21600000">
                                      <p:cBhvr>
                                        <p:cTn id="22" dur="500" fill="hold"/>
                                        <p:tgtEl>
                                          <p:spTgt spid="9"/>
                                        </p:tgtEl>
                                        <p:attrNameLst>
                                          <p:attrName>r</p:attrName>
                                        </p:attrNameLst>
                                      </p:cBhvr>
                                    </p:animRot>
                                  </p:childTnLst>
                                </p:cTn>
                              </p:par>
                            </p:childTnLst>
                          </p:cTn>
                        </p:par>
                        <p:par>
                          <p:cTn id="23" fill="hold">
                            <p:stCondLst>
                              <p:cond delay="1500"/>
                            </p:stCondLst>
                            <p:childTnLst>
                              <p:par>
                                <p:cTn id="24" presetID="31" presetClass="entr" presetSubtype="0" fill="hold" grpId="0" nodeType="afterEffect">
                                  <p:stCondLst>
                                    <p:cond delay="0"/>
                                  </p:stCondLst>
                                  <p:childTnLst>
                                    <p:set>
                                      <p:cBhvr>
                                        <p:cTn id="25" dur="1" fill="hold">
                                          <p:stCondLst>
                                            <p:cond delay="0"/>
                                          </p:stCondLst>
                                        </p:cTn>
                                        <p:tgtEl>
                                          <p:spTgt spid="44"/>
                                        </p:tgtEl>
                                        <p:attrNameLst>
                                          <p:attrName>style.visibility</p:attrName>
                                        </p:attrNameLst>
                                      </p:cBhvr>
                                      <p:to>
                                        <p:strVal val="visible"/>
                                      </p:to>
                                    </p:set>
                                    <p:anim calcmode="lin" valueType="num">
                                      <p:cBhvr>
                                        <p:cTn id="26" dur="400" fill="hold"/>
                                        <p:tgtEl>
                                          <p:spTgt spid="44"/>
                                        </p:tgtEl>
                                        <p:attrNameLst>
                                          <p:attrName>ppt_w</p:attrName>
                                        </p:attrNameLst>
                                      </p:cBhvr>
                                      <p:tavLst>
                                        <p:tav tm="0">
                                          <p:val>
                                            <p:fltVal val="0"/>
                                          </p:val>
                                        </p:tav>
                                        <p:tav tm="100000">
                                          <p:val>
                                            <p:strVal val="#ppt_w"/>
                                          </p:val>
                                        </p:tav>
                                      </p:tavLst>
                                    </p:anim>
                                    <p:anim calcmode="lin" valueType="num">
                                      <p:cBhvr>
                                        <p:cTn id="27" dur="400" fill="hold"/>
                                        <p:tgtEl>
                                          <p:spTgt spid="44"/>
                                        </p:tgtEl>
                                        <p:attrNameLst>
                                          <p:attrName>ppt_h</p:attrName>
                                        </p:attrNameLst>
                                      </p:cBhvr>
                                      <p:tavLst>
                                        <p:tav tm="0">
                                          <p:val>
                                            <p:fltVal val="0"/>
                                          </p:val>
                                        </p:tav>
                                        <p:tav tm="100000">
                                          <p:val>
                                            <p:strVal val="#ppt_h"/>
                                          </p:val>
                                        </p:tav>
                                      </p:tavLst>
                                    </p:anim>
                                    <p:anim calcmode="lin" valueType="num">
                                      <p:cBhvr>
                                        <p:cTn id="28" dur="400" fill="hold"/>
                                        <p:tgtEl>
                                          <p:spTgt spid="44"/>
                                        </p:tgtEl>
                                        <p:attrNameLst>
                                          <p:attrName>style.rotation</p:attrName>
                                        </p:attrNameLst>
                                      </p:cBhvr>
                                      <p:tavLst>
                                        <p:tav tm="0">
                                          <p:val>
                                            <p:fltVal val="90"/>
                                          </p:val>
                                        </p:tav>
                                        <p:tav tm="100000">
                                          <p:val>
                                            <p:fltVal val="0"/>
                                          </p:val>
                                        </p:tav>
                                      </p:tavLst>
                                    </p:anim>
                                    <p:animEffect transition="in" filter="fade">
                                      <p:cBhvr>
                                        <p:cTn id="29" dur="400"/>
                                        <p:tgtEl>
                                          <p:spTgt spid="44"/>
                                        </p:tgtEl>
                                      </p:cBhvr>
                                    </p:animEffect>
                                  </p:childTnLst>
                                </p:cTn>
                              </p:par>
                            </p:childTnLst>
                          </p:cTn>
                        </p:par>
                        <p:par>
                          <p:cTn id="30" fill="hold">
                            <p:stCondLst>
                              <p:cond delay="19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43"/>
                                        </p:tgtEl>
                                        <p:attrNameLst>
                                          <p:attrName>style.visibility</p:attrName>
                                        </p:attrNameLst>
                                      </p:cBhvr>
                                      <p:to>
                                        <p:strVal val="visible"/>
                                      </p:to>
                                    </p:set>
                                    <p:anim by="(-#ppt_w*2)" calcmode="lin" valueType="num">
                                      <p:cBhvr rctx="PPT">
                                        <p:cTn id="33" dur="250" autoRev="1" fill="hold">
                                          <p:stCondLst>
                                            <p:cond delay="0"/>
                                          </p:stCondLst>
                                        </p:cTn>
                                        <p:tgtEl>
                                          <p:spTgt spid="43"/>
                                        </p:tgtEl>
                                        <p:attrNameLst>
                                          <p:attrName>ppt_w</p:attrName>
                                        </p:attrNameLst>
                                      </p:cBhvr>
                                    </p:anim>
                                    <p:anim by="(#ppt_w*0.50)" calcmode="lin" valueType="num">
                                      <p:cBhvr>
                                        <p:cTn id="34" dur="250" decel="50000" autoRev="1" fill="hold">
                                          <p:stCondLst>
                                            <p:cond delay="0"/>
                                          </p:stCondLst>
                                        </p:cTn>
                                        <p:tgtEl>
                                          <p:spTgt spid="43"/>
                                        </p:tgtEl>
                                        <p:attrNameLst>
                                          <p:attrName>ppt_x</p:attrName>
                                        </p:attrNameLst>
                                      </p:cBhvr>
                                    </p:anim>
                                    <p:anim from="(-#ppt_h/2)" to="(#ppt_y)" calcmode="lin" valueType="num">
                                      <p:cBhvr>
                                        <p:cTn id="35" dur="500" fill="hold">
                                          <p:stCondLst>
                                            <p:cond delay="0"/>
                                          </p:stCondLst>
                                        </p:cTn>
                                        <p:tgtEl>
                                          <p:spTgt spid="43"/>
                                        </p:tgtEl>
                                        <p:attrNameLst>
                                          <p:attrName>ppt_y</p:attrName>
                                        </p:attrNameLst>
                                      </p:cBhvr>
                                    </p:anim>
                                    <p:animRot by="21600000">
                                      <p:cBhvr>
                                        <p:cTn id="36" dur="500" fill="hold">
                                          <p:stCondLst>
                                            <p:cond delay="0"/>
                                          </p:stCondLst>
                                        </p:cTn>
                                        <p:tgtEl>
                                          <p:spTgt spid="4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P spid="43" grpId="0"/>
      <p:bldP spid="44" grpId="0"/>
      <p:bldP spid="9" grpId="0" animBg="1"/>
      <p:bldP spid="9"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1" y="323945"/>
            <a:ext cx="5976664"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职业规划</a:t>
            </a:r>
            <a:endParaRPr lang="zh-CN" altLang="en-US" b="1" dirty="0">
              <a:solidFill>
                <a:schemeClr val="accent1"/>
              </a:solidFill>
              <a:latin typeface="微软雅黑"/>
              <a:ea typeface="微软雅黑"/>
            </a:endParaRPr>
          </a:p>
        </p:txBody>
      </p:sp>
      <p:sp>
        <p:nvSpPr>
          <p:cNvPr id="5" name="Freeform 5"/>
          <p:cNvSpPr>
            <a:spLocks/>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6"/>
          <p:cNvSpPr>
            <a:spLocks/>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Oval 6"/>
          <p:cNvSpPr>
            <a:spLocks noChangeAspect="1" noChangeArrowheads="1"/>
          </p:cNvSpPr>
          <p:nvPr/>
        </p:nvSpPr>
        <p:spPr bwMode="auto">
          <a:xfrm>
            <a:off x="6131861" y="4077232"/>
            <a:ext cx="1436316" cy="1440000"/>
          </a:xfrm>
          <a:prstGeom prst="ellipse">
            <a:avLst/>
          </a:pr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Oval 7"/>
          <p:cNvSpPr>
            <a:spLocks noChangeAspect="1" noChangeArrowheads="1"/>
          </p:cNvSpPr>
          <p:nvPr/>
        </p:nvSpPr>
        <p:spPr bwMode="auto">
          <a:xfrm>
            <a:off x="8128006" y="2708920"/>
            <a:ext cx="1438159" cy="1440000"/>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Oval 8"/>
          <p:cNvSpPr>
            <a:spLocks noChangeAspect="1" noChangeArrowheads="1"/>
          </p:cNvSpPr>
          <p:nvPr/>
        </p:nvSpPr>
        <p:spPr bwMode="auto">
          <a:xfrm>
            <a:off x="10060822" y="1340928"/>
            <a:ext cx="1438159" cy="14400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9"/>
          <p:cNvSpPr>
            <a:spLocks/>
          </p:cNvSpPr>
          <p:nvPr/>
        </p:nvSpPr>
        <p:spPr bwMode="auto">
          <a:xfrm>
            <a:off x="5666333" y="2836500"/>
            <a:ext cx="6584348" cy="4021501"/>
          </a:xfrm>
          <a:custGeom>
            <a:avLst/>
            <a:gdLst/>
            <a:ahLst/>
            <a:cxnLst/>
            <a:rect l="l" t="t" r="r" b="b"/>
            <a:pathLst>
              <a:path w="5358466" h="3767155">
                <a:moveTo>
                  <a:pt x="3479568" y="0"/>
                </a:moveTo>
                <a:lnTo>
                  <a:pt x="3618115" y="0"/>
                </a:lnTo>
                <a:lnTo>
                  <a:pt x="5358466" y="0"/>
                </a:lnTo>
                <a:lnTo>
                  <a:pt x="5358466" y="138769"/>
                </a:lnTo>
                <a:lnTo>
                  <a:pt x="3618115" y="138769"/>
                </a:lnTo>
                <a:lnTo>
                  <a:pt x="3618115" y="1287028"/>
                </a:lnTo>
                <a:lnTo>
                  <a:pt x="3618115" y="1425797"/>
                </a:lnTo>
                <a:lnTo>
                  <a:pt x="3479568" y="1425797"/>
                </a:lnTo>
                <a:lnTo>
                  <a:pt x="1878331" y="1425797"/>
                </a:lnTo>
                <a:lnTo>
                  <a:pt x="1878331" y="2574055"/>
                </a:lnTo>
                <a:lnTo>
                  <a:pt x="1878331" y="2712824"/>
                </a:lnTo>
                <a:lnTo>
                  <a:pt x="1739784" y="2712824"/>
                </a:lnTo>
                <a:lnTo>
                  <a:pt x="138547" y="2712824"/>
                </a:lnTo>
                <a:lnTo>
                  <a:pt x="138547" y="3767155"/>
                </a:lnTo>
                <a:lnTo>
                  <a:pt x="0" y="3767155"/>
                </a:lnTo>
                <a:lnTo>
                  <a:pt x="0" y="2712824"/>
                </a:lnTo>
                <a:lnTo>
                  <a:pt x="0" y="2574055"/>
                </a:lnTo>
                <a:lnTo>
                  <a:pt x="138547" y="2574055"/>
                </a:lnTo>
                <a:lnTo>
                  <a:pt x="1739784" y="2574055"/>
                </a:lnTo>
                <a:lnTo>
                  <a:pt x="1739784" y="1425797"/>
                </a:lnTo>
                <a:lnTo>
                  <a:pt x="1739784" y="1287028"/>
                </a:lnTo>
                <a:lnTo>
                  <a:pt x="1878331" y="1287028"/>
                </a:lnTo>
                <a:lnTo>
                  <a:pt x="3479568" y="1287028"/>
                </a:lnTo>
                <a:lnTo>
                  <a:pt x="3479568" y="138769"/>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Line 10"/>
          <p:cNvSpPr>
            <a:spLocks noChangeShapeType="1"/>
          </p:cNvSpPr>
          <p:nvPr/>
        </p:nvSpPr>
        <p:spPr bwMode="auto">
          <a:xfrm flipH="1">
            <a:off x="4802237" y="4793186"/>
            <a:ext cx="1114908" cy="0"/>
          </a:xfrm>
          <a:prstGeom prst="line">
            <a:avLst/>
          </a:prstGeom>
          <a:noFill/>
          <a:ln w="12700" cap="flat">
            <a:solidFill>
              <a:schemeClr val="accent1"/>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Line 11"/>
          <p:cNvSpPr>
            <a:spLocks noChangeShapeType="1"/>
          </p:cNvSpPr>
          <p:nvPr/>
        </p:nvSpPr>
        <p:spPr bwMode="auto">
          <a:xfrm flipH="1">
            <a:off x="5917144" y="3428920"/>
            <a:ext cx="2053442" cy="0"/>
          </a:xfrm>
          <a:prstGeom prst="line">
            <a:avLst/>
          </a:prstGeom>
          <a:noFill/>
          <a:ln w="12700" cap="flat">
            <a:solidFill>
              <a:schemeClr val="accent1"/>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Line 12"/>
          <p:cNvSpPr>
            <a:spLocks noChangeShapeType="1"/>
          </p:cNvSpPr>
          <p:nvPr/>
        </p:nvSpPr>
        <p:spPr bwMode="auto">
          <a:xfrm flipH="1">
            <a:off x="6850018" y="2060928"/>
            <a:ext cx="3064784" cy="0"/>
          </a:xfrm>
          <a:prstGeom prst="line">
            <a:avLst/>
          </a:prstGeom>
          <a:noFill/>
          <a:ln w="12700" cap="flat">
            <a:solidFill>
              <a:schemeClr val="accent1"/>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TextBox 14"/>
          <p:cNvSpPr txBox="1"/>
          <p:nvPr/>
        </p:nvSpPr>
        <p:spPr>
          <a:xfrm>
            <a:off x="10060822" y="1645429"/>
            <a:ext cx="1397466" cy="830997"/>
          </a:xfrm>
          <a:prstGeom prst="rect">
            <a:avLst/>
          </a:prstGeom>
          <a:noFill/>
        </p:spPr>
        <p:txBody>
          <a:bodyPr wrap="square" rtlCol="0">
            <a:spAutoFit/>
          </a:bodyPr>
          <a:lstStyle/>
          <a:p>
            <a:pPr algn="ctr"/>
            <a:r>
              <a:rPr lang="zh-CN" altLang="en-US" sz="2400" b="1" dirty="0" smtClean="0">
                <a:solidFill>
                  <a:schemeClr val="accent2"/>
                </a:solidFill>
                <a:latin typeface="+mj-ea"/>
                <a:ea typeface="+mj-ea"/>
              </a:rPr>
              <a:t>管理指</a:t>
            </a:r>
            <a:r>
              <a:rPr lang="zh-CN" altLang="en-US" sz="2400" b="1" dirty="0">
                <a:solidFill>
                  <a:schemeClr val="accent2"/>
                </a:solidFill>
                <a:latin typeface="+mj-ea"/>
                <a:ea typeface="+mj-ea"/>
              </a:rPr>
              <a:t>导</a:t>
            </a:r>
          </a:p>
        </p:txBody>
      </p:sp>
      <p:sp>
        <p:nvSpPr>
          <p:cNvPr id="16" name="TextBox 15"/>
          <p:cNvSpPr txBox="1"/>
          <p:nvPr/>
        </p:nvSpPr>
        <p:spPr>
          <a:xfrm>
            <a:off x="8162965" y="2951866"/>
            <a:ext cx="1366544" cy="830997"/>
          </a:xfrm>
          <a:prstGeom prst="rect">
            <a:avLst/>
          </a:prstGeom>
          <a:noFill/>
        </p:spPr>
        <p:txBody>
          <a:bodyPr wrap="square" rtlCol="0">
            <a:spAutoFit/>
          </a:bodyPr>
          <a:lstStyle>
            <a:defPPr>
              <a:defRPr lang="zh-CN"/>
            </a:defPPr>
            <a:lvl1pPr algn="ctr">
              <a:defRPr sz="2800">
                <a:solidFill>
                  <a:schemeClr val="accent2"/>
                </a:solidFill>
                <a:latin typeface="+mj-ea"/>
                <a:ea typeface="+mj-ea"/>
              </a:defRPr>
            </a:lvl1pPr>
          </a:lstStyle>
          <a:p>
            <a:r>
              <a:rPr lang="zh-CN" altLang="en-US" sz="2400" b="1" dirty="0" smtClean="0"/>
              <a:t>单一至复</a:t>
            </a:r>
            <a:r>
              <a:rPr lang="zh-CN" altLang="en-US" sz="2400" b="1" dirty="0"/>
              <a:t>合</a:t>
            </a:r>
          </a:p>
        </p:txBody>
      </p:sp>
      <p:sp>
        <p:nvSpPr>
          <p:cNvPr id="17" name="TextBox 16"/>
          <p:cNvSpPr txBox="1"/>
          <p:nvPr/>
        </p:nvSpPr>
        <p:spPr>
          <a:xfrm>
            <a:off x="6024503" y="4431751"/>
            <a:ext cx="1651032" cy="830997"/>
          </a:xfrm>
          <a:prstGeom prst="rect">
            <a:avLst/>
          </a:prstGeom>
          <a:noFill/>
        </p:spPr>
        <p:txBody>
          <a:bodyPr wrap="square" rtlCol="0">
            <a:spAutoFit/>
          </a:bodyPr>
          <a:lstStyle>
            <a:defPPr>
              <a:defRPr lang="zh-CN"/>
            </a:defPPr>
            <a:lvl1pPr algn="ctr">
              <a:defRPr sz="2800">
                <a:solidFill>
                  <a:schemeClr val="accent2"/>
                </a:solidFill>
                <a:latin typeface="+mj-ea"/>
                <a:ea typeface="+mj-ea"/>
              </a:defRPr>
            </a:lvl1pPr>
          </a:lstStyle>
          <a:p>
            <a:r>
              <a:rPr lang="zh-CN" altLang="en-US" sz="2400" b="1" dirty="0" smtClean="0"/>
              <a:t>校园人至社会人</a:t>
            </a:r>
            <a:endParaRPr lang="zh-CN" altLang="en-US" sz="2400" b="1" dirty="0"/>
          </a:p>
        </p:txBody>
      </p:sp>
      <p:sp>
        <p:nvSpPr>
          <p:cNvPr id="18" name="矩形 17"/>
          <p:cNvSpPr/>
          <p:nvPr/>
        </p:nvSpPr>
        <p:spPr>
          <a:xfrm>
            <a:off x="1201837" y="4501569"/>
            <a:ext cx="3384374" cy="923330"/>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a:r>
              <a:rPr lang="en-US" altLang="zh-CN" dirty="0" smtClean="0">
                <a:solidFill>
                  <a:schemeClr val="accent1"/>
                </a:solidFill>
                <a:latin typeface="微软雅黑" pitchFamily="34" charset="-122"/>
                <a:ea typeface="微软雅黑" pitchFamily="34" charset="-122"/>
              </a:rPr>
              <a:t>1</a:t>
            </a:r>
            <a:r>
              <a:rPr lang="zh-CN" altLang="en-US" dirty="0" smtClean="0">
                <a:solidFill>
                  <a:schemeClr val="accent1"/>
                </a:solidFill>
                <a:latin typeface="微软雅黑" pitchFamily="34" charset="-122"/>
                <a:ea typeface="微软雅黑" pitchFamily="34" charset="-122"/>
              </a:rPr>
              <a:t>、掌握基本的工作技能</a:t>
            </a:r>
            <a:endParaRPr lang="en-US" altLang="zh-CN" dirty="0" smtClean="0">
              <a:solidFill>
                <a:schemeClr val="accent1"/>
              </a:solidFill>
              <a:latin typeface="微软雅黑" pitchFamily="34" charset="-122"/>
              <a:ea typeface="微软雅黑" pitchFamily="34" charset="-122"/>
            </a:endParaRPr>
          </a:p>
          <a:p>
            <a:pPr algn="just"/>
            <a:r>
              <a:rPr lang="en-US" altLang="zh-CN" dirty="0" smtClean="0">
                <a:solidFill>
                  <a:schemeClr val="accent1"/>
                </a:solidFill>
                <a:latin typeface="微软雅黑" pitchFamily="34" charset="-122"/>
                <a:ea typeface="微软雅黑" pitchFamily="34" charset="-122"/>
              </a:rPr>
              <a:t>2、</a:t>
            </a:r>
            <a:r>
              <a:rPr lang="zh-CN" altLang="en-US" dirty="0" smtClean="0">
                <a:solidFill>
                  <a:schemeClr val="accent1"/>
                </a:solidFill>
                <a:latin typeface="微软雅黑" pitchFamily="34" charset="-122"/>
                <a:ea typeface="微软雅黑" pitchFamily="34" charset="-122"/>
              </a:rPr>
              <a:t>适应工作节奏及要求</a:t>
            </a:r>
            <a:endParaRPr lang="en-US" altLang="zh-CN" dirty="0" smtClean="0">
              <a:solidFill>
                <a:schemeClr val="accent1"/>
              </a:solidFill>
              <a:latin typeface="微软雅黑" pitchFamily="34" charset="-122"/>
              <a:ea typeface="微软雅黑" pitchFamily="34" charset="-122"/>
            </a:endParaRPr>
          </a:p>
          <a:p>
            <a:pPr algn="just"/>
            <a:r>
              <a:rPr lang="en-US" altLang="zh-CN" dirty="0" smtClean="0">
                <a:solidFill>
                  <a:schemeClr val="accent1"/>
                </a:solidFill>
                <a:latin typeface="微软雅黑" pitchFamily="34" charset="-122"/>
                <a:ea typeface="微软雅黑" pitchFamily="34" charset="-122"/>
              </a:rPr>
              <a:t>3、</a:t>
            </a:r>
            <a:r>
              <a:rPr lang="zh-CN" altLang="en-US" dirty="0" smtClean="0">
                <a:solidFill>
                  <a:schemeClr val="accent1"/>
                </a:solidFill>
                <a:latin typeface="微软雅黑" pitchFamily="34" charset="-122"/>
                <a:ea typeface="微软雅黑" pitchFamily="34" charset="-122"/>
              </a:rPr>
              <a:t>了解公司及业务</a:t>
            </a:r>
            <a:endParaRPr lang="zh-CN" altLang="en-US" dirty="0">
              <a:solidFill>
                <a:schemeClr val="accent1"/>
              </a:solidFill>
              <a:latin typeface="微软雅黑" pitchFamily="34" charset="-122"/>
              <a:ea typeface="微软雅黑" pitchFamily="34" charset="-122"/>
            </a:endParaRPr>
          </a:p>
        </p:txBody>
      </p:sp>
      <p:sp>
        <p:nvSpPr>
          <p:cNvPr id="19" name="矩形 18"/>
          <p:cNvSpPr/>
          <p:nvPr/>
        </p:nvSpPr>
        <p:spPr>
          <a:xfrm>
            <a:off x="1201837" y="2518213"/>
            <a:ext cx="4464496" cy="1477328"/>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a:r>
              <a:rPr lang="en-US" altLang="zh-CN" dirty="0" smtClean="0">
                <a:solidFill>
                  <a:schemeClr val="accent1"/>
                </a:solidFill>
                <a:latin typeface="微软雅黑" pitchFamily="34" charset="-122"/>
                <a:ea typeface="微软雅黑" pitchFamily="34" charset="-122"/>
              </a:rPr>
              <a:t>1</a:t>
            </a:r>
            <a:r>
              <a:rPr lang="zh-CN" altLang="en-US" dirty="0" smtClean="0">
                <a:solidFill>
                  <a:schemeClr val="accent1"/>
                </a:solidFill>
                <a:latin typeface="微软雅黑" pitchFamily="34" charset="-122"/>
                <a:ea typeface="微软雅黑" pitchFamily="34" charset="-122"/>
              </a:rPr>
              <a:t>、独立自主开展工作，技能持续提升</a:t>
            </a:r>
            <a:endParaRPr lang="en-US" altLang="zh-CN" dirty="0" smtClean="0">
              <a:solidFill>
                <a:schemeClr val="accent1"/>
              </a:solidFill>
              <a:latin typeface="微软雅黑" pitchFamily="34" charset="-122"/>
              <a:ea typeface="微软雅黑" pitchFamily="34" charset="-122"/>
            </a:endParaRPr>
          </a:p>
          <a:p>
            <a:pPr algn="just"/>
            <a:r>
              <a:rPr lang="en-US" altLang="zh-CN" dirty="0" smtClean="0">
                <a:solidFill>
                  <a:schemeClr val="accent1"/>
                </a:solidFill>
                <a:latin typeface="微软雅黑" pitchFamily="34" charset="-122"/>
                <a:ea typeface="微软雅黑" pitchFamily="34" charset="-122"/>
              </a:rPr>
              <a:t>2、</a:t>
            </a:r>
            <a:r>
              <a:rPr lang="zh-CN" altLang="en-US" dirty="0" smtClean="0">
                <a:solidFill>
                  <a:schemeClr val="accent1"/>
                </a:solidFill>
                <a:latin typeface="微软雅黑" pitchFamily="34" charset="-122"/>
                <a:ea typeface="微软雅黑" pitchFamily="34" charset="-122"/>
              </a:rPr>
              <a:t>单一模块向多模块发展</a:t>
            </a:r>
            <a:endParaRPr lang="en-US" altLang="zh-CN" dirty="0" smtClean="0">
              <a:solidFill>
                <a:schemeClr val="accent1"/>
              </a:solidFill>
              <a:latin typeface="微软雅黑" pitchFamily="34" charset="-122"/>
              <a:ea typeface="微软雅黑" pitchFamily="34" charset="-122"/>
            </a:endParaRPr>
          </a:p>
          <a:p>
            <a:pPr algn="just"/>
            <a:r>
              <a:rPr lang="en-US" altLang="zh-CN" dirty="0" smtClean="0">
                <a:solidFill>
                  <a:schemeClr val="accent1"/>
                </a:solidFill>
                <a:latin typeface="微软雅黑" pitchFamily="34" charset="-122"/>
                <a:ea typeface="微软雅黑" pitchFamily="34" charset="-122"/>
              </a:rPr>
              <a:t>3、</a:t>
            </a:r>
            <a:r>
              <a:rPr lang="zh-CN" altLang="en-US" dirty="0" smtClean="0">
                <a:solidFill>
                  <a:schemeClr val="accent1"/>
                </a:solidFill>
                <a:latin typeface="微软雅黑" pitchFamily="34" charset="-122"/>
                <a:ea typeface="微软雅黑" pitchFamily="34" charset="-122"/>
              </a:rPr>
              <a:t>持续学习，争取一年后拿到某证</a:t>
            </a:r>
            <a:endParaRPr lang="en-US" altLang="zh-CN" dirty="0" smtClean="0">
              <a:solidFill>
                <a:schemeClr val="accent1"/>
              </a:solidFill>
              <a:latin typeface="微软雅黑" pitchFamily="34" charset="-122"/>
              <a:ea typeface="微软雅黑" pitchFamily="34" charset="-122"/>
            </a:endParaRPr>
          </a:p>
          <a:p>
            <a:pPr algn="just"/>
            <a:r>
              <a:rPr lang="en-US" altLang="zh-CN" dirty="0" smtClean="0">
                <a:solidFill>
                  <a:schemeClr val="accent1"/>
                </a:solidFill>
                <a:latin typeface="微软雅黑" pitchFamily="34" charset="-122"/>
                <a:ea typeface="微软雅黑" pitchFamily="34" charset="-122"/>
              </a:rPr>
              <a:t>4、</a:t>
            </a:r>
            <a:r>
              <a:rPr lang="zh-CN" altLang="en-US" dirty="0" smtClean="0">
                <a:solidFill>
                  <a:schemeClr val="accent1"/>
                </a:solidFill>
                <a:latin typeface="微软雅黑" pitchFamily="34" charset="-122"/>
                <a:ea typeface="微软雅黑" pitchFamily="34" charset="-122"/>
              </a:rPr>
              <a:t>持续学习某某知，争取两年后考上某某工程师</a:t>
            </a:r>
            <a:endParaRPr lang="zh-CN" altLang="en-US" dirty="0">
              <a:solidFill>
                <a:schemeClr val="accent1"/>
              </a:solidFill>
              <a:latin typeface="微软雅黑" pitchFamily="34" charset="-122"/>
              <a:ea typeface="微软雅黑" pitchFamily="34" charset="-122"/>
            </a:endParaRPr>
          </a:p>
        </p:txBody>
      </p:sp>
      <p:sp>
        <p:nvSpPr>
          <p:cNvPr id="20" name="矩形 19"/>
          <p:cNvSpPr/>
          <p:nvPr/>
        </p:nvSpPr>
        <p:spPr>
          <a:xfrm>
            <a:off x="1201836" y="1866569"/>
            <a:ext cx="5648181" cy="369332"/>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a:r>
              <a:rPr lang="en-US" altLang="zh-CN" dirty="0">
                <a:solidFill>
                  <a:schemeClr val="accent1"/>
                </a:solidFill>
                <a:latin typeface="微软雅黑" pitchFamily="34" charset="-122"/>
                <a:ea typeface="微软雅黑" pitchFamily="34" charset="-122"/>
              </a:rPr>
              <a:t>1</a:t>
            </a:r>
            <a:r>
              <a:rPr lang="zh-CN" altLang="en-US" dirty="0" smtClean="0">
                <a:solidFill>
                  <a:schemeClr val="accent1"/>
                </a:solidFill>
                <a:latin typeface="微软雅黑" pitchFamily="34" charset="-122"/>
                <a:ea typeface="微软雅黑" pitchFamily="34" charset="-122"/>
              </a:rPr>
              <a:t>、团队的管理和指导   </a:t>
            </a:r>
            <a:r>
              <a:rPr lang="en-US" altLang="zh-CN" dirty="0" smtClean="0">
                <a:solidFill>
                  <a:schemeClr val="accent1"/>
                </a:solidFill>
                <a:latin typeface="微软雅黑" pitchFamily="34" charset="-122"/>
                <a:ea typeface="微软雅黑" pitchFamily="34" charset="-122"/>
              </a:rPr>
              <a:t>2</a:t>
            </a:r>
            <a:r>
              <a:rPr lang="zh-CN" altLang="en-US" dirty="0" smtClean="0">
                <a:solidFill>
                  <a:schemeClr val="accent1"/>
                </a:solidFill>
                <a:latin typeface="微软雅黑" pitchFamily="34" charset="-122"/>
                <a:ea typeface="微软雅黑" pitchFamily="34" charset="-122"/>
              </a:rPr>
              <a:t>、某一专业领域的专家</a:t>
            </a:r>
            <a:endParaRPr lang="zh-CN" altLang="en-US" dirty="0">
              <a:solidFill>
                <a:schemeClr val="accent1"/>
              </a:solidFill>
              <a:latin typeface="微软雅黑" pitchFamily="34" charset="-122"/>
              <a:ea typeface="微软雅黑" pitchFamily="34" charset="-122"/>
            </a:endParaRPr>
          </a:p>
        </p:txBody>
      </p:sp>
      <p:sp>
        <p:nvSpPr>
          <p:cNvPr id="2" name="TextBox 1"/>
          <p:cNvSpPr txBox="1"/>
          <p:nvPr/>
        </p:nvSpPr>
        <p:spPr>
          <a:xfrm>
            <a:off x="5892936" y="5813477"/>
            <a:ext cx="2101857" cy="400110"/>
          </a:xfrm>
          <a:prstGeom prst="rect">
            <a:avLst/>
          </a:prstGeom>
          <a:noFill/>
        </p:spPr>
        <p:txBody>
          <a:bodyPr wrap="none" rtlCol="0">
            <a:spAutoFit/>
          </a:bodyPr>
          <a:lstStyle/>
          <a:p>
            <a:r>
              <a:rPr lang="en-US" altLang="zh-CN" sz="2000" b="1" dirty="0" smtClean="0">
                <a:latin typeface="+mj-ea"/>
                <a:ea typeface="+mj-ea"/>
              </a:rPr>
              <a:t>2015</a:t>
            </a:r>
            <a:r>
              <a:rPr lang="zh-CN" altLang="en-US" sz="2000" b="1" dirty="0" smtClean="0">
                <a:latin typeface="+mj-ea"/>
                <a:ea typeface="+mj-ea"/>
              </a:rPr>
              <a:t>年实现转型</a:t>
            </a:r>
            <a:endParaRPr lang="zh-CN" altLang="en-US" sz="2000" b="1" dirty="0">
              <a:latin typeface="+mj-ea"/>
              <a:ea typeface="+mj-ea"/>
            </a:endParaRPr>
          </a:p>
        </p:txBody>
      </p:sp>
      <p:sp>
        <p:nvSpPr>
          <p:cNvPr id="22" name="TextBox 21"/>
          <p:cNvSpPr txBox="1"/>
          <p:nvPr/>
        </p:nvSpPr>
        <p:spPr>
          <a:xfrm>
            <a:off x="8021281" y="4378815"/>
            <a:ext cx="2297424" cy="400110"/>
          </a:xfrm>
          <a:prstGeom prst="rect">
            <a:avLst/>
          </a:prstGeom>
          <a:noFill/>
        </p:spPr>
        <p:txBody>
          <a:bodyPr wrap="none" rtlCol="0">
            <a:spAutoFit/>
          </a:bodyPr>
          <a:lstStyle/>
          <a:p>
            <a:r>
              <a:rPr lang="en-US" altLang="zh-CN" sz="2000" b="1" dirty="0" smtClean="0">
                <a:latin typeface="+mj-ea"/>
                <a:ea typeface="+mj-ea"/>
              </a:rPr>
              <a:t>2016</a:t>
            </a:r>
            <a:r>
              <a:rPr lang="zh-CN" altLang="en-US" sz="2000" b="1" dirty="0" smtClean="0">
                <a:latin typeface="+mj-ea"/>
                <a:ea typeface="+mj-ea"/>
              </a:rPr>
              <a:t>年</a:t>
            </a:r>
            <a:r>
              <a:rPr lang="en-US" altLang="zh-CN" sz="2000" b="1" dirty="0" smtClean="0">
                <a:latin typeface="+mj-ea"/>
                <a:ea typeface="+mj-ea"/>
              </a:rPr>
              <a:t>~</a:t>
            </a:r>
            <a:r>
              <a:rPr lang="zh-CN" altLang="en-US" sz="2000" b="1" dirty="0" smtClean="0">
                <a:latin typeface="+mj-ea"/>
                <a:ea typeface="+mj-ea"/>
              </a:rPr>
              <a:t>复合熟练</a:t>
            </a:r>
            <a:endParaRPr lang="zh-CN" altLang="en-US" sz="2000" b="1" dirty="0">
              <a:latin typeface="+mj-ea"/>
              <a:ea typeface="+mj-ea"/>
            </a:endParaRPr>
          </a:p>
        </p:txBody>
      </p:sp>
      <p:sp>
        <p:nvSpPr>
          <p:cNvPr id="23" name="TextBox 22"/>
          <p:cNvSpPr txBox="1"/>
          <p:nvPr/>
        </p:nvSpPr>
        <p:spPr>
          <a:xfrm>
            <a:off x="10323285" y="3070277"/>
            <a:ext cx="1210588" cy="400110"/>
          </a:xfrm>
          <a:prstGeom prst="rect">
            <a:avLst/>
          </a:prstGeom>
          <a:noFill/>
        </p:spPr>
        <p:txBody>
          <a:bodyPr wrap="none" rtlCol="0">
            <a:spAutoFit/>
          </a:bodyPr>
          <a:lstStyle/>
          <a:p>
            <a:r>
              <a:rPr lang="zh-CN" altLang="en-US" sz="2000" b="1" dirty="0" smtClean="0">
                <a:latin typeface="+mj-ea"/>
                <a:ea typeface="+mj-ea"/>
              </a:rPr>
              <a:t>管理指导</a:t>
            </a:r>
            <a:endParaRPr lang="zh-CN" altLang="en-US" sz="2000" b="1" dirty="0">
              <a:latin typeface="+mj-ea"/>
              <a:ea typeface="+mj-ea"/>
            </a:endParaRPr>
          </a:p>
        </p:txBody>
      </p:sp>
    </p:spTree>
    <p:extLst>
      <p:ext uri="{BB962C8B-B14F-4D97-AF65-F5344CB8AC3E}">
        <p14:creationId xmlns:p14="http://schemas.microsoft.com/office/powerpoint/2010/main" val="2293884845"/>
      </p:ext>
    </p:extLst>
  </p:cSld>
  <p:clrMapOvr>
    <a:masterClrMapping/>
  </p:clrMapOvr>
  <mc:AlternateContent xmlns:mc="http://schemas.openxmlformats.org/markup-compatibility/2006" xmlns:p14="http://schemas.microsoft.com/office/powerpoint/2010/main">
    <mc:Choice Requires="p14">
      <p:transition spd="slow" p14:dur="800" advTm="10732">
        <p14:prism isInverted="1"/>
      </p:transition>
    </mc:Choice>
    <mc:Fallback xmlns="">
      <p:transition spd="slow" advTm="1073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920"/>
                            </p:stCondLst>
                            <p:childTnLst>
                              <p:par>
                                <p:cTn id="25" presetID="18" presetClass="entr" presetSubtype="3"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strips(upRight)">
                                      <p:cBhvr>
                                        <p:cTn id="27" dur="1000"/>
                                        <p:tgtEl>
                                          <p:spTgt spid="11"/>
                                        </p:tgtEl>
                                      </p:cBhvr>
                                    </p:animEffect>
                                  </p:childTnLst>
                                </p:cTn>
                              </p:par>
                            </p:childTnLst>
                          </p:cTn>
                        </p:par>
                        <p:par>
                          <p:cTn id="28" fill="hold">
                            <p:stCondLst>
                              <p:cond delay="1920"/>
                            </p:stCondLst>
                            <p:childTnLst>
                              <p:par>
                                <p:cTn id="29" presetID="26"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232">
                                          <p:stCondLst>
                                            <p:cond delay="0"/>
                                          </p:stCondLst>
                                        </p:cTn>
                                        <p:tgtEl>
                                          <p:spTgt spid="8"/>
                                        </p:tgtEl>
                                      </p:cBhvr>
                                    </p:animEffect>
                                    <p:anim calcmode="lin" valueType="num">
                                      <p:cBhvr>
                                        <p:cTn id="32" dur="729"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3" dur="266"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4" dur="266" tmFilter="0, 0; 0.125,0.2665; 0.25,0.4; 0.375,0.465; 0.5,0.5;  0.625,0.535; 0.75,0.6; 0.875,0.7335; 1,1">
                                          <p:stCondLst>
                                            <p:cond delay="266"/>
                                          </p:stCondLst>
                                        </p:cTn>
                                        <p:tgtEl>
                                          <p:spTgt spid="8"/>
                                        </p:tgtEl>
                                        <p:attrNameLst>
                                          <p:attrName>ppt_y</p:attrName>
                                        </p:attrNameLst>
                                      </p:cBhvr>
                                      <p:tavLst>
                                        <p:tav tm="0" fmla="#ppt_y-sin(pi*$)/9">
                                          <p:val>
                                            <p:fltVal val="0"/>
                                          </p:val>
                                        </p:tav>
                                        <p:tav tm="100000">
                                          <p:val>
                                            <p:fltVal val="1"/>
                                          </p:val>
                                        </p:tav>
                                      </p:tavLst>
                                    </p:anim>
                                    <p:anim calcmode="lin" valueType="num">
                                      <p:cBhvr>
                                        <p:cTn id="35" dur="133" tmFilter="0, 0; 0.125,0.2665; 0.25,0.4; 0.375,0.465; 0.5,0.5;  0.625,0.535; 0.75,0.6; 0.875,0.7335; 1,1">
                                          <p:stCondLst>
                                            <p:cond delay="530"/>
                                          </p:stCondLst>
                                        </p:cTn>
                                        <p:tgtEl>
                                          <p:spTgt spid="8"/>
                                        </p:tgtEl>
                                        <p:attrNameLst>
                                          <p:attrName>ppt_y</p:attrName>
                                        </p:attrNameLst>
                                      </p:cBhvr>
                                      <p:tavLst>
                                        <p:tav tm="0" fmla="#ppt_y-sin(pi*$)/27">
                                          <p:val>
                                            <p:fltVal val="0"/>
                                          </p:val>
                                        </p:tav>
                                        <p:tav tm="100000">
                                          <p:val>
                                            <p:fltVal val="1"/>
                                          </p:val>
                                        </p:tav>
                                      </p:tavLst>
                                    </p:anim>
                                    <p:anim calcmode="lin" valueType="num">
                                      <p:cBhvr>
                                        <p:cTn id="36" dur="66" tmFilter="0, 0; 0.125,0.2665; 0.25,0.4; 0.375,0.465; 0.5,0.5;  0.625,0.535; 0.75,0.6; 0.875,0.7335; 1,1">
                                          <p:stCondLst>
                                            <p:cond delay="662"/>
                                          </p:stCondLst>
                                        </p:cTn>
                                        <p:tgtEl>
                                          <p:spTgt spid="8"/>
                                        </p:tgtEl>
                                        <p:attrNameLst>
                                          <p:attrName>ppt_y</p:attrName>
                                        </p:attrNameLst>
                                      </p:cBhvr>
                                      <p:tavLst>
                                        <p:tav tm="0" fmla="#ppt_y-sin(pi*$)/81">
                                          <p:val>
                                            <p:fltVal val="0"/>
                                          </p:val>
                                        </p:tav>
                                        <p:tav tm="100000">
                                          <p:val>
                                            <p:fltVal val="1"/>
                                          </p:val>
                                        </p:tav>
                                      </p:tavLst>
                                    </p:anim>
                                    <p:animScale>
                                      <p:cBhvr>
                                        <p:cTn id="37" dur="10">
                                          <p:stCondLst>
                                            <p:cond delay="260"/>
                                          </p:stCondLst>
                                        </p:cTn>
                                        <p:tgtEl>
                                          <p:spTgt spid="8"/>
                                        </p:tgtEl>
                                      </p:cBhvr>
                                      <p:to x="100000" y="60000"/>
                                    </p:animScale>
                                    <p:animScale>
                                      <p:cBhvr>
                                        <p:cTn id="38" dur="66" decel="50000">
                                          <p:stCondLst>
                                            <p:cond delay="270"/>
                                          </p:stCondLst>
                                        </p:cTn>
                                        <p:tgtEl>
                                          <p:spTgt spid="8"/>
                                        </p:tgtEl>
                                      </p:cBhvr>
                                      <p:to x="100000" y="100000"/>
                                    </p:animScale>
                                    <p:animScale>
                                      <p:cBhvr>
                                        <p:cTn id="39" dur="10">
                                          <p:stCondLst>
                                            <p:cond delay="525"/>
                                          </p:stCondLst>
                                        </p:cTn>
                                        <p:tgtEl>
                                          <p:spTgt spid="8"/>
                                        </p:tgtEl>
                                      </p:cBhvr>
                                      <p:to x="100000" y="80000"/>
                                    </p:animScale>
                                    <p:animScale>
                                      <p:cBhvr>
                                        <p:cTn id="40" dur="66" decel="50000">
                                          <p:stCondLst>
                                            <p:cond delay="535"/>
                                          </p:stCondLst>
                                        </p:cTn>
                                        <p:tgtEl>
                                          <p:spTgt spid="8"/>
                                        </p:tgtEl>
                                      </p:cBhvr>
                                      <p:to x="100000" y="100000"/>
                                    </p:animScale>
                                    <p:animScale>
                                      <p:cBhvr>
                                        <p:cTn id="41" dur="10">
                                          <p:stCondLst>
                                            <p:cond delay="657"/>
                                          </p:stCondLst>
                                        </p:cTn>
                                        <p:tgtEl>
                                          <p:spTgt spid="8"/>
                                        </p:tgtEl>
                                      </p:cBhvr>
                                      <p:to x="100000" y="90000"/>
                                    </p:animScale>
                                    <p:animScale>
                                      <p:cBhvr>
                                        <p:cTn id="42" dur="66" decel="50000">
                                          <p:stCondLst>
                                            <p:cond delay="667"/>
                                          </p:stCondLst>
                                        </p:cTn>
                                        <p:tgtEl>
                                          <p:spTgt spid="8"/>
                                        </p:tgtEl>
                                      </p:cBhvr>
                                      <p:to x="100000" y="100000"/>
                                    </p:animScale>
                                    <p:animScale>
                                      <p:cBhvr>
                                        <p:cTn id="43" dur="10">
                                          <p:stCondLst>
                                            <p:cond delay="723"/>
                                          </p:stCondLst>
                                        </p:cTn>
                                        <p:tgtEl>
                                          <p:spTgt spid="8"/>
                                        </p:tgtEl>
                                      </p:cBhvr>
                                      <p:to x="100000" y="95000"/>
                                    </p:animScale>
                                    <p:animScale>
                                      <p:cBhvr>
                                        <p:cTn id="44" dur="66" decel="50000">
                                          <p:stCondLst>
                                            <p:cond delay="734"/>
                                          </p:stCondLst>
                                        </p:cTn>
                                        <p:tgtEl>
                                          <p:spTgt spid="8"/>
                                        </p:tgtEl>
                                      </p:cBhvr>
                                      <p:to x="100000" y="100000"/>
                                    </p:animScale>
                                  </p:childTnLst>
                                </p:cTn>
                              </p:par>
                              <p:par>
                                <p:cTn id="45" presetID="26" presetClass="entr" presetSubtype="0" fill="hold" grpId="0" nodeType="withEffect">
                                  <p:stCondLst>
                                    <p:cond delay="200"/>
                                  </p:stCondLst>
                                  <p:childTnLst>
                                    <p:set>
                                      <p:cBhvr>
                                        <p:cTn id="46" dur="1" fill="hold">
                                          <p:stCondLst>
                                            <p:cond delay="0"/>
                                          </p:stCondLst>
                                        </p:cTn>
                                        <p:tgtEl>
                                          <p:spTgt spid="9"/>
                                        </p:tgtEl>
                                        <p:attrNameLst>
                                          <p:attrName>style.visibility</p:attrName>
                                        </p:attrNameLst>
                                      </p:cBhvr>
                                      <p:to>
                                        <p:strVal val="visible"/>
                                      </p:to>
                                    </p:set>
                                    <p:animEffect transition="in" filter="wipe(down)">
                                      <p:cBhvr>
                                        <p:cTn id="47" dur="290">
                                          <p:stCondLst>
                                            <p:cond delay="0"/>
                                          </p:stCondLst>
                                        </p:cTn>
                                        <p:tgtEl>
                                          <p:spTgt spid="9"/>
                                        </p:tgtEl>
                                      </p:cBhvr>
                                    </p:animEffect>
                                    <p:anim calcmode="lin" valueType="num">
                                      <p:cBhvr>
                                        <p:cTn id="48" dur="911"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49" dur="332"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50" dur="332" tmFilter="0, 0; 0.125,0.2665; 0.25,0.4; 0.375,0.465; 0.5,0.5;  0.625,0.535; 0.75,0.6; 0.875,0.7335; 1,1">
                                          <p:stCondLst>
                                            <p:cond delay="332"/>
                                          </p:stCondLst>
                                        </p:cTn>
                                        <p:tgtEl>
                                          <p:spTgt spid="9"/>
                                        </p:tgtEl>
                                        <p:attrNameLst>
                                          <p:attrName>ppt_y</p:attrName>
                                        </p:attrNameLst>
                                      </p:cBhvr>
                                      <p:tavLst>
                                        <p:tav tm="0" fmla="#ppt_y-sin(pi*$)/9">
                                          <p:val>
                                            <p:fltVal val="0"/>
                                          </p:val>
                                        </p:tav>
                                        <p:tav tm="100000">
                                          <p:val>
                                            <p:fltVal val="1"/>
                                          </p:val>
                                        </p:tav>
                                      </p:tavLst>
                                    </p:anim>
                                    <p:anim calcmode="lin" valueType="num">
                                      <p:cBhvr>
                                        <p:cTn id="51" dur="166" tmFilter="0, 0; 0.125,0.2665; 0.25,0.4; 0.375,0.465; 0.5,0.5;  0.625,0.535; 0.75,0.6; 0.875,0.7335; 1,1">
                                          <p:stCondLst>
                                            <p:cond delay="662"/>
                                          </p:stCondLst>
                                        </p:cTn>
                                        <p:tgtEl>
                                          <p:spTgt spid="9"/>
                                        </p:tgtEl>
                                        <p:attrNameLst>
                                          <p:attrName>ppt_y</p:attrName>
                                        </p:attrNameLst>
                                      </p:cBhvr>
                                      <p:tavLst>
                                        <p:tav tm="0" fmla="#ppt_y-sin(pi*$)/27">
                                          <p:val>
                                            <p:fltVal val="0"/>
                                          </p:val>
                                        </p:tav>
                                        <p:tav tm="100000">
                                          <p:val>
                                            <p:fltVal val="1"/>
                                          </p:val>
                                        </p:tav>
                                      </p:tavLst>
                                    </p:anim>
                                    <p:anim calcmode="lin" valueType="num">
                                      <p:cBhvr>
                                        <p:cTn id="52" dur="82" tmFilter="0, 0; 0.125,0.2665; 0.25,0.4; 0.375,0.465; 0.5,0.5;  0.625,0.535; 0.75,0.6; 0.875,0.7335; 1,1">
                                          <p:stCondLst>
                                            <p:cond delay="828"/>
                                          </p:stCondLst>
                                        </p:cTn>
                                        <p:tgtEl>
                                          <p:spTgt spid="9"/>
                                        </p:tgtEl>
                                        <p:attrNameLst>
                                          <p:attrName>ppt_y</p:attrName>
                                        </p:attrNameLst>
                                      </p:cBhvr>
                                      <p:tavLst>
                                        <p:tav tm="0" fmla="#ppt_y-sin(pi*$)/81">
                                          <p:val>
                                            <p:fltVal val="0"/>
                                          </p:val>
                                        </p:tav>
                                        <p:tav tm="100000">
                                          <p:val>
                                            <p:fltVal val="1"/>
                                          </p:val>
                                        </p:tav>
                                      </p:tavLst>
                                    </p:anim>
                                    <p:animScale>
                                      <p:cBhvr>
                                        <p:cTn id="53" dur="13">
                                          <p:stCondLst>
                                            <p:cond delay="325"/>
                                          </p:stCondLst>
                                        </p:cTn>
                                        <p:tgtEl>
                                          <p:spTgt spid="9"/>
                                        </p:tgtEl>
                                      </p:cBhvr>
                                      <p:to x="100000" y="60000"/>
                                    </p:animScale>
                                    <p:animScale>
                                      <p:cBhvr>
                                        <p:cTn id="54" dur="83" decel="50000">
                                          <p:stCondLst>
                                            <p:cond delay="338"/>
                                          </p:stCondLst>
                                        </p:cTn>
                                        <p:tgtEl>
                                          <p:spTgt spid="9"/>
                                        </p:tgtEl>
                                      </p:cBhvr>
                                      <p:to x="100000" y="100000"/>
                                    </p:animScale>
                                    <p:animScale>
                                      <p:cBhvr>
                                        <p:cTn id="55" dur="13">
                                          <p:stCondLst>
                                            <p:cond delay="656"/>
                                          </p:stCondLst>
                                        </p:cTn>
                                        <p:tgtEl>
                                          <p:spTgt spid="9"/>
                                        </p:tgtEl>
                                      </p:cBhvr>
                                      <p:to x="100000" y="80000"/>
                                    </p:animScale>
                                    <p:animScale>
                                      <p:cBhvr>
                                        <p:cTn id="56" dur="83" decel="50000">
                                          <p:stCondLst>
                                            <p:cond delay="669"/>
                                          </p:stCondLst>
                                        </p:cTn>
                                        <p:tgtEl>
                                          <p:spTgt spid="9"/>
                                        </p:tgtEl>
                                      </p:cBhvr>
                                      <p:to x="100000" y="100000"/>
                                    </p:animScale>
                                    <p:animScale>
                                      <p:cBhvr>
                                        <p:cTn id="57" dur="13">
                                          <p:stCondLst>
                                            <p:cond delay="821"/>
                                          </p:stCondLst>
                                        </p:cTn>
                                        <p:tgtEl>
                                          <p:spTgt spid="9"/>
                                        </p:tgtEl>
                                      </p:cBhvr>
                                      <p:to x="100000" y="90000"/>
                                    </p:animScale>
                                    <p:animScale>
                                      <p:cBhvr>
                                        <p:cTn id="58" dur="83" decel="50000">
                                          <p:stCondLst>
                                            <p:cond delay="834"/>
                                          </p:stCondLst>
                                        </p:cTn>
                                        <p:tgtEl>
                                          <p:spTgt spid="9"/>
                                        </p:tgtEl>
                                      </p:cBhvr>
                                      <p:to x="100000" y="100000"/>
                                    </p:animScale>
                                    <p:animScale>
                                      <p:cBhvr>
                                        <p:cTn id="59" dur="13">
                                          <p:stCondLst>
                                            <p:cond delay="904"/>
                                          </p:stCondLst>
                                        </p:cTn>
                                        <p:tgtEl>
                                          <p:spTgt spid="9"/>
                                        </p:tgtEl>
                                      </p:cBhvr>
                                      <p:to x="100000" y="95000"/>
                                    </p:animScale>
                                    <p:animScale>
                                      <p:cBhvr>
                                        <p:cTn id="60" dur="83" decel="50000">
                                          <p:stCondLst>
                                            <p:cond delay="917"/>
                                          </p:stCondLst>
                                        </p:cTn>
                                        <p:tgtEl>
                                          <p:spTgt spid="9"/>
                                        </p:tgtEl>
                                      </p:cBhvr>
                                      <p:to x="100000" y="100000"/>
                                    </p:animScale>
                                  </p:childTnLst>
                                </p:cTn>
                              </p:par>
                              <p:par>
                                <p:cTn id="61" presetID="26" presetClass="entr" presetSubtype="0" fill="hold" grpId="0" nodeType="withEffect">
                                  <p:stCondLst>
                                    <p:cond delay="400"/>
                                  </p:stCondLst>
                                  <p:childTnLst>
                                    <p:set>
                                      <p:cBhvr>
                                        <p:cTn id="62" dur="1" fill="hold">
                                          <p:stCondLst>
                                            <p:cond delay="0"/>
                                          </p:stCondLst>
                                        </p:cTn>
                                        <p:tgtEl>
                                          <p:spTgt spid="10"/>
                                        </p:tgtEl>
                                        <p:attrNameLst>
                                          <p:attrName>style.visibility</p:attrName>
                                        </p:attrNameLst>
                                      </p:cBhvr>
                                      <p:to>
                                        <p:strVal val="visible"/>
                                      </p:to>
                                    </p:set>
                                    <p:animEffect transition="in" filter="wipe(down)">
                                      <p:cBhvr>
                                        <p:cTn id="63" dur="290">
                                          <p:stCondLst>
                                            <p:cond delay="0"/>
                                          </p:stCondLst>
                                        </p:cTn>
                                        <p:tgtEl>
                                          <p:spTgt spid="10"/>
                                        </p:tgtEl>
                                      </p:cBhvr>
                                    </p:animEffect>
                                    <p:anim calcmode="lin" valueType="num">
                                      <p:cBhvr>
                                        <p:cTn id="64" dur="911"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65" dur="332"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66" dur="332" tmFilter="0, 0; 0.125,0.2665; 0.25,0.4; 0.375,0.465; 0.5,0.5;  0.625,0.535; 0.75,0.6; 0.875,0.7335; 1,1">
                                          <p:stCondLst>
                                            <p:cond delay="332"/>
                                          </p:stCondLst>
                                        </p:cTn>
                                        <p:tgtEl>
                                          <p:spTgt spid="10"/>
                                        </p:tgtEl>
                                        <p:attrNameLst>
                                          <p:attrName>ppt_y</p:attrName>
                                        </p:attrNameLst>
                                      </p:cBhvr>
                                      <p:tavLst>
                                        <p:tav tm="0" fmla="#ppt_y-sin(pi*$)/9">
                                          <p:val>
                                            <p:fltVal val="0"/>
                                          </p:val>
                                        </p:tav>
                                        <p:tav tm="100000">
                                          <p:val>
                                            <p:fltVal val="1"/>
                                          </p:val>
                                        </p:tav>
                                      </p:tavLst>
                                    </p:anim>
                                    <p:anim calcmode="lin" valueType="num">
                                      <p:cBhvr>
                                        <p:cTn id="67" dur="166" tmFilter="0, 0; 0.125,0.2665; 0.25,0.4; 0.375,0.465; 0.5,0.5;  0.625,0.535; 0.75,0.6; 0.875,0.7335; 1,1">
                                          <p:stCondLst>
                                            <p:cond delay="662"/>
                                          </p:stCondLst>
                                        </p:cTn>
                                        <p:tgtEl>
                                          <p:spTgt spid="10"/>
                                        </p:tgtEl>
                                        <p:attrNameLst>
                                          <p:attrName>ppt_y</p:attrName>
                                        </p:attrNameLst>
                                      </p:cBhvr>
                                      <p:tavLst>
                                        <p:tav tm="0" fmla="#ppt_y-sin(pi*$)/27">
                                          <p:val>
                                            <p:fltVal val="0"/>
                                          </p:val>
                                        </p:tav>
                                        <p:tav tm="100000">
                                          <p:val>
                                            <p:fltVal val="1"/>
                                          </p:val>
                                        </p:tav>
                                      </p:tavLst>
                                    </p:anim>
                                    <p:anim calcmode="lin" valueType="num">
                                      <p:cBhvr>
                                        <p:cTn id="68" dur="82" tmFilter="0, 0; 0.125,0.2665; 0.25,0.4; 0.375,0.465; 0.5,0.5;  0.625,0.535; 0.75,0.6; 0.875,0.7335; 1,1">
                                          <p:stCondLst>
                                            <p:cond delay="828"/>
                                          </p:stCondLst>
                                        </p:cTn>
                                        <p:tgtEl>
                                          <p:spTgt spid="10"/>
                                        </p:tgtEl>
                                        <p:attrNameLst>
                                          <p:attrName>ppt_y</p:attrName>
                                        </p:attrNameLst>
                                      </p:cBhvr>
                                      <p:tavLst>
                                        <p:tav tm="0" fmla="#ppt_y-sin(pi*$)/81">
                                          <p:val>
                                            <p:fltVal val="0"/>
                                          </p:val>
                                        </p:tav>
                                        <p:tav tm="100000">
                                          <p:val>
                                            <p:fltVal val="1"/>
                                          </p:val>
                                        </p:tav>
                                      </p:tavLst>
                                    </p:anim>
                                    <p:animScale>
                                      <p:cBhvr>
                                        <p:cTn id="69" dur="13">
                                          <p:stCondLst>
                                            <p:cond delay="325"/>
                                          </p:stCondLst>
                                        </p:cTn>
                                        <p:tgtEl>
                                          <p:spTgt spid="10"/>
                                        </p:tgtEl>
                                      </p:cBhvr>
                                      <p:to x="100000" y="60000"/>
                                    </p:animScale>
                                    <p:animScale>
                                      <p:cBhvr>
                                        <p:cTn id="70" dur="83" decel="50000">
                                          <p:stCondLst>
                                            <p:cond delay="338"/>
                                          </p:stCondLst>
                                        </p:cTn>
                                        <p:tgtEl>
                                          <p:spTgt spid="10"/>
                                        </p:tgtEl>
                                      </p:cBhvr>
                                      <p:to x="100000" y="100000"/>
                                    </p:animScale>
                                    <p:animScale>
                                      <p:cBhvr>
                                        <p:cTn id="71" dur="13">
                                          <p:stCondLst>
                                            <p:cond delay="656"/>
                                          </p:stCondLst>
                                        </p:cTn>
                                        <p:tgtEl>
                                          <p:spTgt spid="10"/>
                                        </p:tgtEl>
                                      </p:cBhvr>
                                      <p:to x="100000" y="80000"/>
                                    </p:animScale>
                                    <p:animScale>
                                      <p:cBhvr>
                                        <p:cTn id="72" dur="83" decel="50000">
                                          <p:stCondLst>
                                            <p:cond delay="669"/>
                                          </p:stCondLst>
                                        </p:cTn>
                                        <p:tgtEl>
                                          <p:spTgt spid="10"/>
                                        </p:tgtEl>
                                      </p:cBhvr>
                                      <p:to x="100000" y="100000"/>
                                    </p:animScale>
                                    <p:animScale>
                                      <p:cBhvr>
                                        <p:cTn id="73" dur="13">
                                          <p:stCondLst>
                                            <p:cond delay="821"/>
                                          </p:stCondLst>
                                        </p:cTn>
                                        <p:tgtEl>
                                          <p:spTgt spid="10"/>
                                        </p:tgtEl>
                                      </p:cBhvr>
                                      <p:to x="100000" y="90000"/>
                                    </p:animScale>
                                    <p:animScale>
                                      <p:cBhvr>
                                        <p:cTn id="74" dur="83" decel="50000">
                                          <p:stCondLst>
                                            <p:cond delay="834"/>
                                          </p:stCondLst>
                                        </p:cTn>
                                        <p:tgtEl>
                                          <p:spTgt spid="10"/>
                                        </p:tgtEl>
                                      </p:cBhvr>
                                      <p:to x="100000" y="100000"/>
                                    </p:animScale>
                                    <p:animScale>
                                      <p:cBhvr>
                                        <p:cTn id="75" dur="13">
                                          <p:stCondLst>
                                            <p:cond delay="904"/>
                                          </p:stCondLst>
                                        </p:cTn>
                                        <p:tgtEl>
                                          <p:spTgt spid="10"/>
                                        </p:tgtEl>
                                      </p:cBhvr>
                                      <p:to x="100000" y="95000"/>
                                    </p:animScale>
                                    <p:animScale>
                                      <p:cBhvr>
                                        <p:cTn id="76" dur="83" decel="50000">
                                          <p:stCondLst>
                                            <p:cond delay="917"/>
                                          </p:stCondLst>
                                        </p:cTn>
                                        <p:tgtEl>
                                          <p:spTgt spid="10"/>
                                        </p:tgtEl>
                                      </p:cBhvr>
                                      <p:to x="100000" y="100000"/>
                                    </p:animScale>
                                  </p:childTnLst>
                                </p:cTn>
                              </p:par>
                            </p:childTnLst>
                          </p:cTn>
                        </p:par>
                        <p:par>
                          <p:cTn id="77" fill="hold">
                            <p:stCondLst>
                              <p:cond delay="3320"/>
                            </p:stCondLst>
                            <p:childTnLst>
                              <p:par>
                                <p:cTn id="78" presetID="31" presetClass="entr" presetSubtype="0" fill="hold" grpId="0" nodeType="afterEffect">
                                  <p:stCondLst>
                                    <p:cond delay="0"/>
                                  </p:stCondLst>
                                  <p:childTnLst>
                                    <p:set>
                                      <p:cBhvr>
                                        <p:cTn id="79" dur="1" fill="hold">
                                          <p:stCondLst>
                                            <p:cond delay="0"/>
                                          </p:stCondLst>
                                        </p:cTn>
                                        <p:tgtEl>
                                          <p:spTgt spid="17"/>
                                        </p:tgtEl>
                                        <p:attrNameLst>
                                          <p:attrName>style.visibility</p:attrName>
                                        </p:attrNameLst>
                                      </p:cBhvr>
                                      <p:to>
                                        <p:strVal val="visible"/>
                                      </p:to>
                                    </p:set>
                                    <p:anim calcmode="lin" valueType="num">
                                      <p:cBhvr>
                                        <p:cTn id="80" dur="500" fill="hold"/>
                                        <p:tgtEl>
                                          <p:spTgt spid="17"/>
                                        </p:tgtEl>
                                        <p:attrNameLst>
                                          <p:attrName>ppt_w</p:attrName>
                                        </p:attrNameLst>
                                      </p:cBhvr>
                                      <p:tavLst>
                                        <p:tav tm="0">
                                          <p:val>
                                            <p:fltVal val="0"/>
                                          </p:val>
                                        </p:tav>
                                        <p:tav tm="100000">
                                          <p:val>
                                            <p:strVal val="#ppt_w"/>
                                          </p:val>
                                        </p:tav>
                                      </p:tavLst>
                                    </p:anim>
                                    <p:anim calcmode="lin" valueType="num">
                                      <p:cBhvr>
                                        <p:cTn id="81" dur="500" fill="hold"/>
                                        <p:tgtEl>
                                          <p:spTgt spid="17"/>
                                        </p:tgtEl>
                                        <p:attrNameLst>
                                          <p:attrName>ppt_h</p:attrName>
                                        </p:attrNameLst>
                                      </p:cBhvr>
                                      <p:tavLst>
                                        <p:tav tm="0">
                                          <p:val>
                                            <p:fltVal val="0"/>
                                          </p:val>
                                        </p:tav>
                                        <p:tav tm="100000">
                                          <p:val>
                                            <p:strVal val="#ppt_h"/>
                                          </p:val>
                                        </p:tav>
                                      </p:tavLst>
                                    </p:anim>
                                    <p:anim calcmode="lin" valueType="num">
                                      <p:cBhvr>
                                        <p:cTn id="82" dur="500" fill="hold"/>
                                        <p:tgtEl>
                                          <p:spTgt spid="17"/>
                                        </p:tgtEl>
                                        <p:attrNameLst>
                                          <p:attrName>style.rotation</p:attrName>
                                        </p:attrNameLst>
                                      </p:cBhvr>
                                      <p:tavLst>
                                        <p:tav tm="0">
                                          <p:val>
                                            <p:fltVal val="90"/>
                                          </p:val>
                                        </p:tav>
                                        <p:tav tm="100000">
                                          <p:val>
                                            <p:fltVal val="0"/>
                                          </p:val>
                                        </p:tav>
                                      </p:tavLst>
                                    </p:anim>
                                    <p:animEffect transition="in" filter="fade">
                                      <p:cBhvr>
                                        <p:cTn id="83" dur="500"/>
                                        <p:tgtEl>
                                          <p:spTgt spid="17"/>
                                        </p:tgtEl>
                                      </p:cBhvr>
                                    </p:animEffect>
                                  </p:childTnLst>
                                </p:cTn>
                              </p:par>
                            </p:childTnLst>
                          </p:cTn>
                        </p:par>
                        <p:par>
                          <p:cTn id="84" fill="hold">
                            <p:stCondLst>
                              <p:cond delay="3820"/>
                            </p:stCondLst>
                            <p:childTnLst>
                              <p:par>
                                <p:cTn id="85" presetID="42" presetClass="entr" presetSubtype="0" fill="hold" grpId="0" nodeType="afterEffect">
                                  <p:stCondLst>
                                    <p:cond delay="0"/>
                                  </p:stCondLst>
                                  <p:childTnLst>
                                    <p:set>
                                      <p:cBhvr>
                                        <p:cTn id="86" dur="1" fill="hold">
                                          <p:stCondLst>
                                            <p:cond delay="0"/>
                                          </p:stCondLst>
                                        </p:cTn>
                                        <p:tgtEl>
                                          <p:spTgt spid="2"/>
                                        </p:tgtEl>
                                        <p:attrNameLst>
                                          <p:attrName>style.visibility</p:attrName>
                                        </p:attrNameLst>
                                      </p:cBhvr>
                                      <p:to>
                                        <p:strVal val="visible"/>
                                      </p:to>
                                    </p:set>
                                    <p:animEffect transition="in" filter="fade">
                                      <p:cBhvr>
                                        <p:cTn id="87" dur="500"/>
                                        <p:tgtEl>
                                          <p:spTgt spid="2"/>
                                        </p:tgtEl>
                                      </p:cBhvr>
                                    </p:animEffect>
                                    <p:anim calcmode="lin" valueType="num">
                                      <p:cBhvr>
                                        <p:cTn id="88" dur="500" fill="hold"/>
                                        <p:tgtEl>
                                          <p:spTgt spid="2"/>
                                        </p:tgtEl>
                                        <p:attrNameLst>
                                          <p:attrName>ppt_x</p:attrName>
                                        </p:attrNameLst>
                                      </p:cBhvr>
                                      <p:tavLst>
                                        <p:tav tm="0">
                                          <p:val>
                                            <p:strVal val="#ppt_x"/>
                                          </p:val>
                                        </p:tav>
                                        <p:tav tm="100000">
                                          <p:val>
                                            <p:strVal val="#ppt_x"/>
                                          </p:val>
                                        </p:tav>
                                      </p:tavLst>
                                    </p:anim>
                                    <p:anim calcmode="lin" valueType="num">
                                      <p:cBhvr>
                                        <p:cTn id="89" dur="500" fill="hold"/>
                                        <p:tgtEl>
                                          <p:spTgt spid="2"/>
                                        </p:tgtEl>
                                        <p:attrNameLst>
                                          <p:attrName>ppt_y</p:attrName>
                                        </p:attrNameLst>
                                      </p:cBhvr>
                                      <p:tavLst>
                                        <p:tav tm="0">
                                          <p:val>
                                            <p:strVal val="#ppt_y+.1"/>
                                          </p:val>
                                        </p:tav>
                                        <p:tav tm="100000">
                                          <p:val>
                                            <p:strVal val="#ppt_y"/>
                                          </p:val>
                                        </p:tav>
                                      </p:tavLst>
                                    </p:anim>
                                  </p:childTnLst>
                                </p:cTn>
                              </p:par>
                            </p:childTnLst>
                          </p:cTn>
                        </p:par>
                        <p:par>
                          <p:cTn id="90" fill="hold">
                            <p:stCondLst>
                              <p:cond delay="4320"/>
                            </p:stCondLst>
                            <p:childTnLst>
                              <p:par>
                                <p:cTn id="91" presetID="22" presetClass="entr" presetSubtype="2" fill="hold" grpId="0" nodeType="afterEffect">
                                  <p:stCondLst>
                                    <p:cond delay="0"/>
                                  </p:stCondLst>
                                  <p:childTnLst>
                                    <p:set>
                                      <p:cBhvr>
                                        <p:cTn id="92" dur="1" fill="hold">
                                          <p:stCondLst>
                                            <p:cond delay="0"/>
                                          </p:stCondLst>
                                        </p:cTn>
                                        <p:tgtEl>
                                          <p:spTgt spid="12"/>
                                        </p:tgtEl>
                                        <p:attrNameLst>
                                          <p:attrName>style.visibility</p:attrName>
                                        </p:attrNameLst>
                                      </p:cBhvr>
                                      <p:to>
                                        <p:strVal val="visible"/>
                                      </p:to>
                                    </p:set>
                                    <p:animEffect transition="in" filter="wipe(right)">
                                      <p:cBhvr>
                                        <p:cTn id="93" dur="500"/>
                                        <p:tgtEl>
                                          <p:spTgt spid="12"/>
                                        </p:tgtEl>
                                      </p:cBhvr>
                                    </p:animEffect>
                                  </p:childTnLst>
                                </p:cTn>
                              </p:par>
                            </p:childTnLst>
                          </p:cTn>
                        </p:par>
                        <p:par>
                          <p:cTn id="94" fill="hold">
                            <p:stCondLst>
                              <p:cond delay="4820"/>
                            </p:stCondLst>
                            <p:childTnLst>
                              <p:par>
                                <p:cTn id="95" presetID="31" presetClass="entr" presetSubtype="0" fill="hold" grpId="0" nodeType="afterEffect">
                                  <p:stCondLst>
                                    <p:cond delay="0"/>
                                  </p:stCondLst>
                                  <p:childTnLst>
                                    <p:set>
                                      <p:cBhvr>
                                        <p:cTn id="96" dur="1" fill="hold">
                                          <p:stCondLst>
                                            <p:cond delay="0"/>
                                          </p:stCondLst>
                                        </p:cTn>
                                        <p:tgtEl>
                                          <p:spTgt spid="18"/>
                                        </p:tgtEl>
                                        <p:attrNameLst>
                                          <p:attrName>style.visibility</p:attrName>
                                        </p:attrNameLst>
                                      </p:cBhvr>
                                      <p:to>
                                        <p:strVal val="visible"/>
                                      </p:to>
                                    </p:set>
                                    <p:anim calcmode="lin" valueType="num">
                                      <p:cBhvr>
                                        <p:cTn id="97" dur="400" fill="hold"/>
                                        <p:tgtEl>
                                          <p:spTgt spid="18"/>
                                        </p:tgtEl>
                                        <p:attrNameLst>
                                          <p:attrName>ppt_w</p:attrName>
                                        </p:attrNameLst>
                                      </p:cBhvr>
                                      <p:tavLst>
                                        <p:tav tm="0">
                                          <p:val>
                                            <p:fltVal val="0"/>
                                          </p:val>
                                        </p:tav>
                                        <p:tav tm="100000">
                                          <p:val>
                                            <p:strVal val="#ppt_w"/>
                                          </p:val>
                                        </p:tav>
                                      </p:tavLst>
                                    </p:anim>
                                    <p:anim calcmode="lin" valueType="num">
                                      <p:cBhvr>
                                        <p:cTn id="98" dur="400" fill="hold"/>
                                        <p:tgtEl>
                                          <p:spTgt spid="18"/>
                                        </p:tgtEl>
                                        <p:attrNameLst>
                                          <p:attrName>ppt_h</p:attrName>
                                        </p:attrNameLst>
                                      </p:cBhvr>
                                      <p:tavLst>
                                        <p:tav tm="0">
                                          <p:val>
                                            <p:fltVal val="0"/>
                                          </p:val>
                                        </p:tav>
                                        <p:tav tm="100000">
                                          <p:val>
                                            <p:strVal val="#ppt_h"/>
                                          </p:val>
                                        </p:tav>
                                      </p:tavLst>
                                    </p:anim>
                                    <p:anim calcmode="lin" valueType="num">
                                      <p:cBhvr>
                                        <p:cTn id="99" dur="400" fill="hold"/>
                                        <p:tgtEl>
                                          <p:spTgt spid="18"/>
                                        </p:tgtEl>
                                        <p:attrNameLst>
                                          <p:attrName>style.rotation</p:attrName>
                                        </p:attrNameLst>
                                      </p:cBhvr>
                                      <p:tavLst>
                                        <p:tav tm="0">
                                          <p:val>
                                            <p:fltVal val="90"/>
                                          </p:val>
                                        </p:tav>
                                        <p:tav tm="100000">
                                          <p:val>
                                            <p:fltVal val="0"/>
                                          </p:val>
                                        </p:tav>
                                      </p:tavLst>
                                    </p:anim>
                                    <p:animEffect transition="in" filter="fade">
                                      <p:cBhvr>
                                        <p:cTn id="100" dur="400"/>
                                        <p:tgtEl>
                                          <p:spTgt spid="18"/>
                                        </p:tgtEl>
                                      </p:cBhvr>
                                    </p:animEffect>
                                  </p:childTnLst>
                                </p:cTn>
                              </p:par>
                            </p:childTnLst>
                          </p:cTn>
                        </p:par>
                        <p:par>
                          <p:cTn id="101" fill="hold">
                            <p:stCondLst>
                              <p:cond delay="5220"/>
                            </p:stCondLst>
                            <p:childTnLst>
                              <p:par>
                                <p:cTn id="102" presetID="31" presetClass="entr" presetSubtype="0" fill="hold" grpId="0" nodeType="afterEffect">
                                  <p:stCondLst>
                                    <p:cond delay="0"/>
                                  </p:stCondLst>
                                  <p:childTnLst>
                                    <p:set>
                                      <p:cBhvr>
                                        <p:cTn id="103" dur="1" fill="hold">
                                          <p:stCondLst>
                                            <p:cond delay="0"/>
                                          </p:stCondLst>
                                        </p:cTn>
                                        <p:tgtEl>
                                          <p:spTgt spid="16"/>
                                        </p:tgtEl>
                                        <p:attrNameLst>
                                          <p:attrName>style.visibility</p:attrName>
                                        </p:attrNameLst>
                                      </p:cBhvr>
                                      <p:to>
                                        <p:strVal val="visible"/>
                                      </p:to>
                                    </p:set>
                                    <p:anim calcmode="lin" valueType="num">
                                      <p:cBhvr>
                                        <p:cTn id="104" dur="500" fill="hold"/>
                                        <p:tgtEl>
                                          <p:spTgt spid="16"/>
                                        </p:tgtEl>
                                        <p:attrNameLst>
                                          <p:attrName>ppt_w</p:attrName>
                                        </p:attrNameLst>
                                      </p:cBhvr>
                                      <p:tavLst>
                                        <p:tav tm="0">
                                          <p:val>
                                            <p:fltVal val="0"/>
                                          </p:val>
                                        </p:tav>
                                        <p:tav tm="100000">
                                          <p:val>
                                            <p:strVal val="#ppt_w"/>
                                          </p:val>
                                        </p:tav>
                                      </p:tavLst>
                                    </p:anim>
                                    <p:anim calcmode="lin" valueType="num">
                                      <p:cBhvr>
                                        <p:cTn id="105" dur="500" fill="hold"/>
                                        <p:tgtEl>
                                          <p:spTgt spid="16"/>
                                        </p:tgtEl>
                                        <p:attrNameLst>
                                          <p:attrName>ppt_h</p:attrName>
                                        </p:attrNameLst>
                                      </p:cBhvr>
                                      <p:tavLst>
                                        <p:tav tm="0">
                                          <p:val>
                                            <p:fltVal val="0"/>
                                          </p:val>
                                        </p:tav>
                                        <p:tav tm="100000">
                                          <p:val>
                                            <p:strVal val="#ppt_h"/>
                                          </p:val>
                                        </p:tav>
                                      </p:tavLst>
                                    </p:anim>
                                    <p:anim calcmode="lin" valueType="num">
                                      <p:cBhvr>
                                        <p:cTn id="106" dur="500" fill="hold"/>
                                        <p:tgtEl>
                                          <p:spTgt spid="16"/>
                                        </p:tgtEl>
                                        <p:attrNameLst>
                                          <p:attrName>style.rotation</p:attrName>
                                        </p:attrNameLst>
                                      </p:cBhvr>
                                      <p:tavLst>
                                        <p:tav tm="0">
                                          <p:val>
                                            <p:fltVal val="90"/>
                                          </p:val>
                                        </p:tav>
                                        <p:tav tm="100000">
                                          <p:val>
                                            <p:fltVal val="0"/>
                                          </p:val>
                                        </p:tav>
                                      </p:tavLst>
                                    </p:anim>
                                    <p:animEffect transition="in" filter="fade">
                                      <p:cBhvr>
                                        <p:cTn id="107" dur="500"/>
                                        <p:tgtEl>
                                          <p:spTgt spid="16"/>
                                        </p:tgtEl>
                                      </p:cBhvr>
                                    </p:animEffect>
                                  </p:childTnLst>
                                </p:cTn>
                              </p:par>
                            </p:childTnLst>
                          </p:cTn>
                        </p:par>
                        <p:par>
                          <p:cTn id="108" fill="hold">
                            <p:stCondLst>
                              <p:cond delay="5720"/>
                            </p:stCondLst>
                            <p:childTnLst>
                              <p:par>
                                <p:cTn id="109" presetID="42" presetClass="entr" presetSubtype="0" fill="hold" grpId="0" nodeType="afterEffect">
                                  <p:stCondLst>
                                    <p:cond delay="0"/>
                                  </p:stCondLst>
                                  <p:childTnLst>
                                    <p:set>
                                      <p:cBhvr>
                                        <p:cTn id="110" dur="1" fill="hold">
                                          <p:stCondLst>
                                            <p:cond delay="0"/>
                                          </p:stCondLst>
                                        </p:cTn>
                                        <p:tgtEl>
                                          <p:spTgt spid="22"/>
                                        </p:tgtEl>
                                        <p:attrNameLst>
                                          <p:attrName>style.visibility</p:attrName>
                                        </p:attrNameLst>
                                      </p:cBhvr>
                                      <p:to>
                                        <p:strVal val="visible"/>
                                      </p:to>
                                    </p:set>
                                    <p:animEffect transition="in" filter="fade">
                                      <p:cBhvr>
                                        <p:cTn id="111" dur="500"/>
                                        <p:tgtEl>
                                          <p:spTgt spid="22"/>
                                        </p:tgtEl>
                                      </p:cBhvr>
                                    </p:animEffect>
                                    <p:anim calcmode="lin" valueType="num">
                                      <p:cBhvr>
                                        <p:cTn id="112" dur="500" fill="hold"/>
                                        <p:tgtEl>
                                          <p:spTgt spid="22"/>
                                        </p:tgtEl>
                                        <p:attrNameLst>
                                          <p:attrName>ppt_x</p:attrName>
                                        </p:attrNameLst>
                                      </p:cBhvr>
                                      <p:tavLst>
                                        <p:tav tm="0">
                                          <p:val>
                                            <p:strVal val="#ppt_x"/>
                                          </p:val>
                                        </p:tav>
                                        <p:tav tm="100000">
                                          <p:val>
                                            <p:strVal val="#ppt_x"/>
                                          </p:val>
                                        </p:tav>
                                      </p:tavLst>
                                    </p:anim>
                                    <p:anim calcmode="lin" valueType="num">
                                      <p:cBhvr>
                                        <p:cTn id="113" dur="500" fill="hold"/>
                                        <p:tgtEl>
                                          <p:spTgt spid="22"/>
                                        </p:tgtEl>
                                        <p:attrNameLst>
                                          <p:attrName>ppt_y</p:attrName>
                                        </p:attrNameLst>
                                      </p:cBhvr>
                                      <p:tavLst>
                                        <p:tav tm="0">
                                          <p:val>
                                            <p:strVal val="#ppt_y+.1"/>
                                          </p:val>
                                        </p:tav>
                                        <p:tav tm="100000">
                                          <p:val>
                                            <p:strVal val="#ppt_y"/>
                                          </p:val>
                                        </p:tav>
                                      </p:tavLst>
                                    </p:anim>
                                  </p:childTnLst>
                                </p:cTn>
                              </p:par>
                            </p:childTnLst>
                          </p:cTn>
                        </p:par>
                        <p:par>
                          <p:cTn id="114" fill="hold">
                            <p:stCondLst>
                              <p:cond delay="6220"/>
                            </p:stCondLst>
                            <p:childTnLst>
                              <p:par>
                                <p:cTn id="115" presetID="22" presetClass="entr" presetSubtype="2" fill="hold" grpId="0" nodeType="afterEffect">
                                  <p:stCondLst>
                                    <p:cond delay="0"/>
                                  </p:stCondLst>
                                  <p:childTnLst>
                                    <p:set>
                                      <p:cBhvr>
                                        <p:cTn id="116" dur="1" fill="hold">
                                          <p:stCondLst>
                                            <p:cond delay="0"/>
                                          </p:stCondLst>
                                        </p:cTn>
                                        <p:tgtEl>
                                          <p:spTgt spid="13"/>
                                        </p:tgtEl>
                                        <p:attrNameLst>
                                          <p:attrName>style.visibility</p:attrName>
                                        </p:attrNameLst>
                                      </p:cBhvr>
                                      <p:to>
                                        <p:strVal val="visible"/>
                                      </p:to>
                                    </p:set>
                                    <p:animEffect transition="in" filter="wipe(right)">
                                      <p:cBhvr>
                                        <p:cTn id="117" dur="500"/>
                                        <p:tgtEl>
                                          <p:spTgt spid="13"/>
                                        </p:tgtEl>
                                      </p:cBhvr>
                                    </p:animEffect>
                                  </p:childTnLst>
                                </p:cTn>
                              </p:par>
                            </p:childTnLst>
                          </p:cTn>
                        </p:par>
                        <p:par>
                          <p:cTn id="118" fill="hold">
                            <p:stCondLst>
                              <p:cond delay="6720"/>
                            </p:stCondLst>
                            <p:childTnLst>
                              <p:par>
                                <p:cTn id="119" presetID="31" presetClass="entr" presetSubtype="0" fill="hold" grpId="0" nodeType="afterEffect">
                                  <p:stCondLst>
                                    <p:cond delay="0"/>
                                  </p:stCondLst>
                                  <p:childTnLst>
                                    <p:set>
                                      <p:cBhvr>
                                        <p:cTn id="120" dur="1" fill="hold">
                                          <p:stCondLst>
                                            <p:cond delay="0"/>
                                          </p:stCondLst>
                                        </p:cTn>
                                        <p:tgtEl>
                                          <p:spTgt spid="19"/>
                                        </p:tgtEl>
                                        <p:attrNameLst>
                                          <p:attrName>style.visibility</p:attrName>
                                        </p:attrNameLst>
                                      </p:cBhvr>
                                      <p:to>
                                        <p:strVal val="visible"/>
                                      </p:to>
                                    </p:set>
                                    <p:anim calcmode="lin" valueType="num">
                                      <p:cBhvr>
                                        <p:cTn id="121" dur="400" fill="hold"/>
                                        <p:tgtEl>
                                          <p:spTgt spid="19"/>
                                        </p:tgtEl>
                                        <p:attrNameLst>
                                          <p:attrName>ppt_w</p:attrName>
                                        </p:attrNameLst>
                                      </p:cBhvr>
                                      <p:tavLst>
                                        <p:tav tm="0">
                                          <p:val>
                                            <p:fltVal val="0"/>
                                          </p:val>
                                        </p:tav>
                                        <p:tav tm="100000">
                                          <p:val>
                                            <p:strVal val="#ppt_w"/>
                                          </p:val>
                                        </p:tav>
                                      </p:tavLst>
                                    </p:anim>
                                    <p:anim calcmode="lin" valueType="num">
                                      <p:cBhvr>
                                        <p:cTn id="122" dur="400" fill="hold"/>
                                        <p:tgtEl>
                                          <p:spTgt spid="19"/>
                                        </p:tgtEl>
                                        <p:attrNameLst>
                                          <p:attrName>ppt_h</p:attrName>
                                        </p:attrNameLst>
                                      </p:cBhvr>
                                      <p:tavLst>
                                        <p:tav tm="0">
                                          <p:val>
                                            <p:fltVal val="0"/>
                                          </p:val>
                                        </p:tav>
                                        <p:tav tm="100000">
                                          <p:val>
                                            <p:strVal val="#ppt_h"/>
                                          </p:val>
                                        </p:tav>
                                      </p:tavLst>
                                    </p:anim>
                                    <p:anim calcmode="lin" valueType="num">
                                      <p:cBhvr>
                                        <p:cTn id="123" dur="400" fill="hold"/>
                                        <p:tgtEl>
                                          <p:spTgt spid="19"/>
                                        </p:tgtEl>
                                        <p:attrNameLst>
                                          <p:attrName>style.rotation</p:attrName>
                                        </p:attrNameLst>
                                      </p:cBhvr>
                                      <p:tavLst>
                                        <p:tav tm="0">
                                          <p:val>
                                            <p:fltVal val="90"/>
                                          </p:val>
                                        </p:tav>
                                        <p:tav tm="100000">
                                          <p:val>
                                            <p:fltVal val="0"/>
                                          </p:val>
                                        </p:tav>
                                      </p:tavLst>
                                    </p:anim>
                                    <p:animEffect transition="in" filter="fade">
                                      <p:cBhvr>
                                        <p:cTn id="124" dur="400"/>
                                        <p:tgtEl>
                                          <p:spTgt spid="19"/>
                                        </p:tgtEl>
                                      </p:cBhvr>
                                    </p:animEffect>
                                  </p:childTnLst>
                                </p:cTn>
                              </p:par>
                            </p:childTnLst>
                          </p:cTn>
                        </p:par>
                        <p:par>
                          <p:cTn id="125" fill="hold">
                            <p:stCondLst>
                              <p:cond delay="7120"/>
                            </p:stCondLst>
                            <p:childTnLst>
                              <p:par>
                                <p:cTn id="126" presetID="31" presetClass="entr" presetSubtype="0" fill="hold" grpId="0" nodeType="afterEffect">
                                  <p:stCondLst>
                                    <p:cond delay="0"/>
                                  </p:stCondLst>
                                  <p:childTnLst>
                                    <p:set>
                                      <p:cBhvr>
                                        <p:cTn id="127" dur="1" fill="hold">
                                          <p:stCondLst>
                                            <p:cond delay="0"/>
                                          </p:stCondLst>
                                        </p:cTn>
                                        <p:tgtEl>
                                          <p:spTgt spid="15"/>
                                        </p:tgtEl>
                                        <p:attrNameLst>
                                          <p:attrName>style.visibility</p:attrName>
                                        </p:attrNameLst>
                                      </p:cBhvr>
                                      <p:to>
                                        <p:strVal val="visible"/>
                                      </p:to>
                                    </p:set>
                                    <p:anim calcmode="lin" valueType="num">
                                      <p:cBhvr>
                                        <p:cTn id="128" dur="500" fill="hold"/>
                                        <p:tgtEl>
                                          <p:spTgt spid="15"/>
                                        </p:tgtEl>
                                        <p:attrNameLst>
                                          <p:attrName>ppt_w</p:attrName>
                                        </p:attrNameLst>
                                      </p:cBhvr>
                                      <p:tavLst>
                                        <p:tav tm="0">
                                          <p:val>
                                            <p:fltVal val="0"/>
                                          </p:val>
                                        </p:tav>
                                        <p:tav tm="100000">
                                          <p:val>
                                            <p:strVal val="#ppt_w"/>
                                          </p:val>
                                        </p:tav>
                                      </p:tavLst>
                                    </p:anim>
                                    <p:anim calcmode="lin" valueType="num">
                                      <p:cBhvr>
                                        <p:cTn id="129" dur="500" fill="hold"/>
                                        <p:tgtEl>
                                          <p:spTgt spid="15"/>
                                        </p:tgtEl>
                                        <p:attrNameLst>
                                          <p:attrName>ppt_h</p:attrName>
                                        </p:attrNameLst>
                                      </p:cBhvr>
                                      <p:tavLst>
                                        <p:tav tm="0">
                                          <p:val>
                                            <p:fltVal val="0"/>
                                          </p:val>
                                        </p:tav>
                                        <p:tav tm="100000">
                                          <p:val>
                                            <p:strVal val="#ppt_h"/>
                                          </p:val>
                                        </p:tav>
                                      </p:tavLst>
                                    </p:anim>
                                    <p:anim calcmode="lin" valueType="num">
                                      <p:cBhvr>
                                        <p:cTn id="130" dur="500" fill="hold"/>
                                        <p:tgtEl>
                                          <p:spTgt spid="15"/>
                                        </p:tgtEl>
                                        <p:attrNameLst>
                                          <p:attrName>style.rotation</p:attrName>
                                        </p:attrNameLst>
                                      </p:cBhvr>
                                      <p:tavLst>
                                        <p:tav tm="0">
                                          <p:val>
                                            <p:fltVal val="90"/>
                                          </p:val>
                                        </p:tav>
                                        <p:tav tm="100000">
                                          <p:val>
                                            <p:fltVal val="0"/>
                                          </p:val>
                                        </p:tav>
                                      </p:tavLst>
                                    </p:anim>
                                    <p:animEffect transition="in" filter="fade">
                                      <p:cBhvr>
                                        <p:cTn id="131" dur="500"/>
                                        <p:tgtEl>
                                          <p:spTgt spid="15"/>
                                        </p:tgtEl>
                                      </p:cBhvr>
                                    </p:animEffect>
                                  </p:childTnLst>
                                </p:cTn>
                              </p:par>
                            </p:childTnLst>
                          </p:cTn>
                        </p:par>
                        <p:par>
                          <p:cTn id="132" fill="hold">
                            <p:stCondLst>
                              <p:cond delay="7620"/>
                            </p:stCondLst>
                            <p:childTnLst>
                              <p:par>
                                <p:cTn id="133" presetID="42" presetClass="entr" presetSubtype="0" fill="hold" grpId="0" nodeType="afterEffect">
                                  <p:stCondLst>
                                    <p:cond delay="0"/>
                                  </p:stCondLst>
                                  <p:childTnLst>
                                    <p:set>
                                      <p:cBhvr>
                                        <p:cTn id="134" dur="1" fill="hold">
                                          <p:stCondLst>
                                            <p:cond delay="0"/>
                                          </p:stCondLst>
                                        </p:cTn>
                                        <p:tgtEl>
                                          <p:spTgt spid="23"/>
                                        </p:tgtEl>
                                        <p:attrNameLst>
                                          <p:attrName>style.visibility</p:attrName>
                                        </p:attrNameLst>
                                      </p:cBhvr>
                                      <p:to>
                                        <p:strVal val="visible"/>
                                      </p:to>
                                    </p:set>
                                    <p:animEffect transition="in" filter="fade">
                                      <p:cBhvr>
                                        <p:cTn id="135" dur="500"/>
                                        <p:tgtEl>
                                          <p:spTgt spid="23"/>
                                        </p:tgtEl>
                                      </p:cBhvr>
                                    </p:animEffect>
                                    <p:anim calcmode="lin" valueType="num">
                                      <p:cBhvr>
                                        <p:cTn id="136" dur="500" fill="hold"/>
                                        <p:tgtEl>
                                          <p:spTgt spid="23"/>
                                        </p:tgtEl>
                                        <p:attrNameLst>
                                          <p:attrName>ppt_x</p:attrName>
                                        </p:attrNameLst>
                                      </p:cBhvr>
                                      <p:tavLst>
                                        <p:tav tm="0">
                                          <p:val>
                                            <p:strVal val="#ppt_x"/>
                                          </p:val>
                                        </p:tav>
                                        <p:tav tm="100000">
                                          <p:val>
                                            <p:strVal val="#ppt_x"/>
                                          </p:val>
                                        </p:tav>
                                      </p:tavLst>
                                    </p:anim>
                                    <p:anim calcmode="lin" valueType="num">
                                      <p:cBhvr>
                                        <p:cTn id="137" dur="500" fill="hold"/>
                                        <p:tgtEl>
                                          <p:spTgt spid="23"/>
                                        </p:tgtEl>
                                        <p:attrNameLst>
                                          <p:attrName>ppt_y</p:attrName>
                                        </p:attrNameLst>
                                      </p:cBhvr>
                                      <p:tavLst>
                                        <p:tav tm="0">
                                          <p:val>
                                            <p:strVal val="#ppt_y+.1"/>
                                          </p:val>
                                        </p:tav>
                                        <p:tav tm="100000">
                                          <p:val>
                                            <p:strVal val="#ppt_y"/>
                                          </p:val>
                                        </p:tav>
                                      </p:tavLst>
                                    </p:anim>
                                  </p:childTnLst>
                                </p:cTn>
                              </p:par>
                            </p:childTnLst>
                          </p:cTn>
                        </p:par>
                        <p:par>
                          <p:cTn id="138" fill="hold">
                            <p:stCondLst>
                              <p:cond delay="8120"/>
                            </p:stCondLst>
                            <p:childTnLst>
                              <p:par>
                                <p:cTn id="139" presetID="22" presetClass="entr" presetSubtype="2" fill="hold" grpId="0" nodeType="afterEffect">
                                  <p:stCondLst>
                                    <p:cond delay="0"/>
                                  </p:stCondLst>
                                  <p:childTnLst>
                                    <p:set>
                                      <p:cBhvr>
                                        <p:cTn id="140" dur="1" fill="hold">
                                          <p:stCondLst>
                                            <p:cond delay="0"/>
                                          </p:stCondLst>
                                        </p:cTn>
                                        <p:tgtEl>
                                          <p:spTgt spid="14"/>
                                        </p:tgtEl>
                                        <p:attrNameLst>
                                          <p:attrName>style.visibility</p:attrName>
                                        </p:attrNameLst>
                                      </p:cBhvr>
                                      <p:to>
                                        <p:strVal val="visible"/>
                                      </p:to>
                                    </p:set>
                                    <p:animEffect transition="in" filter="wipe(right)">
                                      <p:cBhvr>
                                        <p:cTn id="141" dur="500"/>
                                        <p:tgtEl>
                                          <p:spTgt spid="14"/>
                                        </p:tgtEl>
                                      </p:cBhvr>
                                    </p:animEffect>
                                  </p:childTnLst>
                                </p:cTn>
                              </p:par>
                            </p:childTnLst>
                          </p:cTn>
                        </p:par>
                        <p:par>
                          <p:cTn id="142" fill="hold">
                            <p:stCondLst>
                              <p:cond delay="8620"/>
                            </p:stCondLst>
                            <p:childTnLst>
                              <p:par>
                                <p:cTn id="143" presetID="31" presetClass="entr" presetSubtype="0" fill="hold" grpId="0" nodeType="afterEffect">
                                  <p:stCondLst>
                                    <p:cond delay="0"/>
                                  </p:stCondLst>
                                  <p:childTnLst>
                                    <p:set>
                                      <p:cBhvr>
                                        <p:cTn id="144" dur="1" fill="hold">
                                          <p:stCondLst>
                                            <p:cond delay="0"/>
                                          </p:stCondLst>
                                        </p:cTn>
                                        <p:tgtEl>
                                          <p:spTgt spid="20"/>
                                        </p:tgtEl>
                                        <p:attrNameLst>
                                          <p:attrName>style.visibility</p:attrName>
                                        </p:attrNameLst>
                                      </p:cBhvr>
                                      <p:to>
                                        <p:strVal val="visible"/>
                                      </p:to>
                                    </p:set>
                                    <p:anim calcmode="lin" valueType="num">
                                      <p:cBhvr>
                                        <p:cTn id="145" dur="400" fill="hold"/>
                                        <p:tgtEl>
                                          <p:spTgt spid="20"/>
                                        </p:tgtEl>
                                        <p:attrNameLst>
                                          <p:attrName>ppt_w</p:attrName>
                                        </p:attrNameLst>
                                      </p:cBhvr>
                                      <p:tavLst>
                                        <p:tav tm="0">
                                          <p:val>
                                            <p:fltVal val="0"/>
                                          </p:val>
                                        </p:tav>
                                        <p:tav tm="100000">
                                          <p:val>
                                            <p:strVal val="#ppt_w"/>
                                          </p:val>
                                        </p:tav>
                                      </p:tavLst>
                                    </p:anim>
                                    <p:anim calcmode="lin" valueType="num">
                                      <p:cBhvr>
                                        <p:cTn id="146" dur="400" fill="hold"/>
                                        <p:tgtEl>
                                          <p:spTgt spid="20"/>
                                        </p:tgtEl>
                                        <p:attrNameLst>
                                          <p:attrName>ppt_h</p:attrName>
                                        </p:attrNameLst>
                                      </p:cBhvr>
                                      <p:tavLst>
                                        <p:tav tm="0">
                                          <p:val>
                                            <p:fltVal val="0"/>
                                          </p:val>
                                        </p:tav>
                                        <p:tav tm="100000">
                                          <p:val>
                                            <p:strVal val="#ppt_h"/>
                                          </p:val>
                                        </p:tav>
                                      </p:tavLst>
                                    </p:anim>
                                    <p:anim calcmode="lin" valueType="num">
                                      <p:cBhvr>
                                        <p:cTn id="147" dur="400" fill="hold"/>
                                        <p:tgtEl>
                                          <p:spTgt spid="20"/>
                                        </p:tgtEl>
                                        <p:attrNameLst>
                                          <p:attrName>style.rotation</p:attrName>
                                        </p:attrNameLst>
                                      </p:cBhvr>
                                      <p:tavLst>
                                        <p:tav tm="0">
                                          <p:val>
                                            <p:fltVal val="90"/>
                                          </p:val>
                                        </p:tav>
                                        <p:tav tm="100000">
                                          <p:val>
                                            <p:fltVal val="0"/>
                                          </p:val>
                                        </p:tav>
                                      </p:tavLst>
                                    </p:anim>
                                    <p:animEffect transition="in" filter="fade">
                                      <p:cBhvr>
                                        <p:cTn id="148" dur="4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p:bldP spid="2" grpId="0"/>
      <p:bldP spid="22" grpId="0"/>
      <p:bldP spid="2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1" y="323945"/>
            <a:ext cx="5976664"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smtClean="0">
                <a:solidFill>
                  <a:schemeClr val="accent1"/>
                </a:solidFill>
                <a:latin typeface="微软雅黑"/>
                <a:ea typeface="微软雅黑"/>
              </a:rPr>
              <a:t>实现目标的关键</a:t>
            </a:r>
            <a:endParaRPr lang="zh-CN" altLang="en-US" b="1" dirty="0">
              <a:solidFill>
                <a:schemeClr val="accent1"/>
              </a:solidFill>
              <a:latin typeface="微软雅黑"/>
              <a:ea typeface="微软雅黑"/>
            </a:endParaRPr>
          </a:p>
        </p:txBody>
      </p:sp>
      <p:sp>
        <p:nvSpPr>
          <p:cNvPr id="5" name="Freeform 5"/>
          <p:cNvSpPr>
            <a:spLocks/>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6"/>
          <p:cNvSpPr>
            <a:spLocks/>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矩形 7"/>
          <p:cNvSpPr/>
          <p:nvPr/>
        </p:nvSpPr>
        <p:spPr bwMode="auto">
          <a:xfrm>
            <a:off x="3564308" y="1659006"/>
            <a:ext cx="7430617" cy="749853"/>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a:p>
        </p:txBody>
      </p:sp>
      <p:sp>
        <p:nvSpPr>
          <p:cNvPr id="9" name="右箭头 8"/>
          <p:cNvSpPr/>
          <p:nvPr/>
        </p:nvSpPr>
        <p:spPr bwMode="auto">
          <a:xfrm>
            <a:off x="3492300" y="1803022"/>
            <a:ext cx="576064" cy="461820"/>
          </a:xfrm>
          <a:prstGeom prst="rightArrow">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0" name="矩形 9"/>
          <p:cNvSpPr/>
          <p:nvPr/>
        </p:nvSpPr>
        <p:spPr bwMode="auto">
          <a:xfrm>
            <a:off x="1163102" y="1659006"/>
            <a:ext cx="2448272" cy="749853"/>
          </a:xfrm>
          <a:prstGeom prst="rect">
            <a:avLst/>
          </a:prstGeom>
          <a:solidFill>
            <a:schemeClr val="tx1"/>
          </a:solidFill>
          <a:ln w="9525" cap="flat" cmpd="sng" algn="ctr">
            <a:solidFill>
              <a:schemeClr val="accent2"/>
            </a:solid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1" name="矩形 10"/>
          <p:cNvSpPr/>
          <p:nvPr/>
        </p:nvSpPr>
        <p:spPr bwMode="auto">
          <a:xfrm>
            <a:off x="3564308" y="2778357"/>
            <a:ext cx="7430617" cy="749853"/>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a:p>
        </p:txBody>
      </p:sp>
      <p:sp>
        <p:nvSpPr>
          <p:cNvPr id="12" name="右箭头 11"/>
          <p:cNvSpPr/>
          <p:nvPr/>
        </p:nvSpPr>
        <p:spPr bwMode="auto">
          <a:xfrm>
            <a:off x="3492300" y="2922373"/>
            <a:ext cx="576064" cy="461820"/>
          </a:xfrm>
          <a:prstGeom prst="rightArrow">
            <a:avLst/>
          </a:prstGeom>
          <a:solidFill>
            <a:schemeClr val="accent4"/>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3" name="矩形 12"/>
          <p:cNvSpPr/>
          <p:nvPr/>
        </p:nvSpPr>
        <p:spPr bwMode="auto">
          <a:xfrm>
            <a:off x="1163102" y="2778357"/>
            <a:ext cx="2448272" cy="749853"/>
          </a:xfrm>
          <a:prstGeom prst="rect">
            <a:avLst/>
          </a:prstGeom>
          <a:solidFill>
            <a:schemeClr val="accent4"/>
          </a:solidFill>
          <a:ln w="9525" cap="flat" cmpd="sng" algn="ctr">
            <a:solidFill>
              <a:schemeClr val="accent2"/>
            </a:solid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endParaRPr lang="zh-CN" altLang="en-US"/>
          </a:p>
        </p:txBody>
      </p:sp>
      <p:sp>
        <p:nvSpPr>
          <p:cNvPr id="14" name="矩形 13"/>
          <p:cNvSpPr/>
          <p:nvPr/>
        </p:nvSpPr>
        <p:spPr bwMode="auto">
          <a:xfrm>
            <a:off x="3564308" y="3929240"/>
            <a:ext cx="7430617" cy="749853"/>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a:p>
        </p:txBody>
      </p:sp>
      <p:sp>
        <p:nvSpPr>
          <p:cNvPr id="15" name="右箭头 14"/>
          <p:cNvSpPr/>
          <p:nvPr/>
        </p:nvSpPr>
        <p:spPr bwMode="auto">
          <a:xfrm>
            <a:off x="3492300" y="4073256"/>
            <a:ext cx="576064" cy="461820"/>
          </a:xfrm>
          <a:prstGeom prst="rightArrow">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6" name="矩形 15"/>
          <p:cNvSpPr/>
          <p:nvPr/>
        </p:nvSpPr>
        <p:spPr bwMode="auto">
          <a:xfrm>
            <a:off x="1163102" y="3929240"/>
            <a:ext cx="2448272" cy="749853"/>
          </a:xfrm>
          <a:prstGeom prst="rect">
            <a:avLst/>
          </a:prstGeom>
          <a:solidFill>
            <a:schemeClr val="bg1"/>
          </a:solidFill>
          <a:ln w="9525" cap="flat" cmpd="sng" algn="ctr">
            <a:solidFill>
              <a:schemeClr val="accent2"/>
            </a:solid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endParaRPr lang="zh-CN" altLang="en-US"/>
          </a:p>
        </p:txBody>
      </p:sp>
      <p:sp>
        <p:nvSpPr>
          <p:cNvPr id="17" name="矩形 16"/>
          <p:cNvSpPr/>
          <p:nvPr/>
        </p:nvSpPr>
        <p:spPr bwMode="auto">
          <a:xfrm>
            <a:off x="3564308" y="5127419"/>
            <a:ext cx="7430617" cy="749853"/>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a:p>
        </p:txBody>
      </p:sp>
      <p:sp>
        <p:nvSpPr>
          <p:cNvPr id="18" name="右箭头 17"/>
          <p:cNvSpPr/>
          <p:nvPr/>
        </p:nvSpPr>
        <p:spPr bwMode="auto">
          <a:xfrm>
            <a:off x="3492300" y="5271435"/>
            <a:ext cx="576064" cy="461820"/>
          </a:xfrm>
          <a:prstGeom prst="rightArrow">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9" name="矩形 18"/>
          <p:cNvSpPr/>
          <p:nvPr/>
        </p:nvSpPr>
        <p:spPr bwMode="auto">
          <a:xfrm>
            <a:off x="1163102" y="5127419"/>
            <a:ext cx="2448272" cy="749853"/>
          </a:xfrm>
          <a:prstGeom prst="rect">
            <a:avLst/>
          </a:prstGeom>
          <a:solidFill>
            <a:schemeClr val="bg2"/>
          </a:solidFill>
          <a:ln w="9525" cap="flat" cmpd="sng" algn="ctr">
            <a:solidFill>
              <a:schemeClr val="accent2"/>
            </a:solid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endParaRPr lang="zh-CN" altLang="en-US"/>
          </a:p>
        </p:txBody>
      </p:sp>
      <p:sp>
        <p:nvSpPr>
          <p:cNvPr id="20" name="TextBox 19"/>
          <p:cNvSpPr txBox="1"/>
          <p:nvPr/>
        </p:nvSpPr>
        <p:spPr>
          <a:xfrm>
            <a:off x="1553369" y="1818488"/>
            <a:ext cx="1672938" cy="400110"/>
          </a:xfrm>
          <a:prstGeom prst="rect">
            <a:avLst/>
          </a:prstGeom>
          <a:noFill/>
        </p:spPr>
        <p:txBody>
          <a:bodyPr wrap="square" rtlCol="0">
            <a:spAutoFit/>
          </a:bodyPr>
          <a:lstStyle/>
          <a:p>
            <a:pPr algn="ctr"/>
            <a:r>
              <a:rPr lang="zh-CN" altLang="en-US" sz="2000" dirty="0" smtClean="0">
                <a:solidFill>
                  <a:schemeClr val="accent2"/>
                </a:solidFill>
                <a:latin typeface="+mj-ea"/>
                <a:ea typeface="+mj-ea"/>
              </a:rPr>
              <a:t>突破心</a:t>
            </a:r>
            <a:r>
              <a:rPr lang="zh-CN" altLang="en-US" sz="2000" dirty="0">
                <a:solidFill>
                  <a:schemeClr val="accent2"/>
                </a:solidFill>
                <a:latin typeface="+mj-ea"/>
                <a:ea typeface="+mj-ea"/>
              </a:rPr>
              <a:t>智</a:t>
            </a:r>
          </a:p>
        </p:txBody>
      </p:sp>
      <p:sp>
        <p:nvSpPr>
          <p:cNvPr id="21" name="TextBox 20"/>
          <p:cNvSpPr txBox="1"/>
          <p:nvPr/>
        </p:nvSpPr>
        <p:spPr>
          <a:xfrm>
            <a:off x="4248739" y="1677596"/>
            <a:ext cx="6408712" cy="646331"/>
          </a:xfrm>
          <a:prstGeom prst="rect">
            <a:avLst/>
          </a:prstGeom>
          <a:noFill/>
        </p:spPr>
        <p:txBody>
          <a:bodyPr wrap="square" rtlCol="0">
            <a:spAutoFit/>
          </a:bodyPr>
          <a:lstStyle/>
          <a:p>
            <a:r>
              <a:rPr lang="zh-CN" altLang="en-US" dirty="0" smtClean="0">
                <a:solidFill>
                  <a:schemeClr val="accent1"/>
                </a:solidFill>
                <a:latin typeface="+mn-ea"/>
                <a:ea typeface="+mn-ea"/>
              </a:rPr>
              <a:t>做自己，量力而行，别把自己逼太紧。遇到障碍多想一想，要想办法从思想意识上突破。</a:t>
            </a:r>
            <a:endParaRPr lang="zh-CN" altLang="en-US" dirty="0">
              <a:solidFill>
                <a:schemeClr val="accent1"/>
              </a:solidFill>
              <a:latin typeface="+mn-ea"/>
              <a:ea typeface="+mn-ea"/>
            </a:endParaRPr>
          </a:p>
        </p:txBody>
      </p:sp>
      <p:sp>
        <p:nvSpPr>
          <p:cNvPr id="22" name="TextBox 21"/>
          <p:cNvSpPr txBox="1"/>
          <p:nvPr/>
        </p:nvSpPr>
        <p:spPr>
          <a:xfrm>
            <a:off x="1553369" y="2922074"/>
            <a:ext cx="1672938" cy="400110"/>
          </a:xfrm>
          <a:prstGeom prst="rect">
            <a:avLst/>
          </a:prstGeom>
          <a:noFill/>
        </p:spPr>
        <p:txBody>
          <a:bodyPr wrap="square" rtlCol="0">
            <a:spAutoFit/>
          </a:bodyPr>
          <a:lstStyle/>
          <a:p>
            <a:pPr algn="ctr"/>
            <a:r>
              <a:rPr lang="zh-CN" altLang="en-US" sz="2000" dirty="0" smtClean="0">
                <a:solidFill>
                  <a:schemeClr val="accent2"/>
                </a:solidFill>
                <a:latin typeface="+mj-ea"/>
                <a:ea typeface="+mj-ea"/>
              </a:rPr>
              <a:t>强化优势</a:t>
            </a:r>
            <a:endParaRPr lang="zh-CN" altLang="en-US" sz="2000" dirty="0">
              <a:solidFill>
                <a:schemeClr val="accent2"/>
              </a:solidFill>
              <a:latin typeface="+mj-ea"/>
              <a:ea typeface="+mj-ea"/>
            </a:endParaRPr>
          </a:p>
        </p:txBody>
      </p:sp>
      <p:sp>
        <p:nvSpPr>
          <p:cNvPr id="23" name="TextBox 22"/>
          <p:cNvSpPr txBox="1"/>
          <p:nvPr/>
        </p:nvSpPr>
        <p:spPr>
          <a:xfrm>
            <a:off x="4226173" y="2938764"/>
            <a:ext cx="6408712" cy="369332"/>
          </a:xfrm>
          <a:prstGeom prst="rect">
            <a:avLst/>
          </a:prstGeom>
          <a:noFill/>
        </p:spPr>
        <p:txBody>
          <a:bodyPr wrap="square" rtlCol="0">
            <a:spAutoFit/>
          </a:bodyPr>
          <a:lstStyle/>
          <a:p>
            <a:r>
              <a:rPr lang="zh-CN" altLang="en-US" smtClean="0">
                <a:solidFill>
                  <a:schemeClr val="accent1"/>
                </a:solidFill>
                <a:latin typeface="+mn-ea"/>
                <a:ea typeface="+mn-ea"/>
              </a:rPr>
              <a:t>认真是最大的资产，更快的学习与适应</a:t>
            </a:r>
            <a:endParaRPr lang="zh-CN" altLang="en-US" dirty="0">
              <a:solidFill>
                <a:schemeClr val="accent1"/>
              </a:solidFill>
              <a:latin typeface="+mn-ea"/>
              <a:ea typeface="+mn-ea"/>
            </a:endParaRPr>
          </a:p>
        </p:txBody>
      </p:sp>
      <p:sp>
        <p:nvSpPr>
          <p:cNvPr id="24" name="TextBox 23"/>
          <p:cNvSpPr txBox="1"/>
          <p:nvPr/>
        </p:nvSpPr>
        <p:spPr>
          <a:xfrm>
            <a:off x="1553369" y="4072957"/>
            <a:ext cx="1672938" cy="400110"/>
          </a:xfrm>
          <a:prstGeom prst="rect">
            <a:avLst/>
          </a:prstGeom>
          <a:noFill/>
        </p:spPr>
        <p:txBody>
          <a:bodyPr wrap="square" rtlCol="0">
            <a:spAutoFit/>
          </a:bodyPr>
          <a:lstStyle/>
          <a:p>
            <a:pPr algn="ctr"/>
            <a:r>
              <a:rPr lang="zh-CN" altLang="en-US" sz="2000" dirty="0" smtClean="0">
                <a:solidFill>
                  <a:schemeClr val="accent2"/>
                </a:solidFill>
                <a:latin typeface="+mj-ea"/>
                <a:ea typeface="+mj-ea"/>
              </a:rPr>
              <a:t>自我补课</a:t>
            </a:r>
            <a:endParaRPr lang="zh-CN" altLang="en-US" sz="2000" dirty="0">
              <a:solidFill>
                <a:schemeClr val="accent2"/>
              </a:solidFill>
              <a:latin typeface="+mj-ea"/>
              <a:ea typeface="+mj-ea"/>
            </a:endParaRPr>
          </a:p>
        </p:txBody>
      </p:sp>
      <p:sp>
        <p:nvSpPr>
          <p:cNvPr id="25" name="TextBox 24"/>
          <p:cNvSpPr txBox="1"/>
          <p:nvPr/>
        </p:nvSpPr>
        <p:spPr>
          <a:xfrm>
            <a:off x="4226173" y="3963263"/>
            <a:ext cx="6408712" cy="369332"/>
          </a:xfrm>
          <a:prstGeom prst="rect">
            <a:avLst/>
          </a:prstGeom>
          <a:noFill/>
        </p:spPr>
        <p:txBody>
          <a:bodyPr wrap="square" rtlCol="0">
            <a:spAutoFit/>
          </a:bodyPr>
          <a:lstStyle/>
          <a:p>
            <a:r>
              <a:rPr lang="zh-CN" altLang="en-US" smtClean="0">
                <a:solidFill>
                  <a:schemeClr val="accent1"/>
                </a:solidFill>
                <a:latin typeface="+mn-ea"/>
                <a:ea typeface="+mn-ea"/>
              </a:rPr>
              <a:t>补专业知识，补说话艺术，补为人处事的智慧，被职业成熟度。</a:t>
            </a:r>
            <a:endParaRPr lang="zh-CN" altLang="en-US" dirty="0">
              <a:solidFill>
                <a:schemeClr val="accent1"/>
              </a:solidFill>
              <a:latin typeface="+mn-ea"/>
              <a:ea typeface="+mn-ea"/>
            </a:endParaRPr>
          </a:p>
        </p:txBody>
      </p:sp>
      <p:sp>
        <p:nvSpPr>
          <p:cNvPr id="26" name="TextBox 25"/>
          <p:cNvSpPr txBox="1"/>
          <p:nvPr/>
        </p:nvSpPr>
        <p:spPr>
          <a:xfrm>
            <a:off x="1553369" y="5271136"/>
            <a:ext cx="1672938" cy="400110"/>
          </a:xfrm>
          <a:prstGeom prst="rect">
            <a:avLst/>
          </a:prstGeom>
          <a:noFill/>
        </p:spPr>
        <p:txBody>
          <a:bodyPr wrap="square" rtlCol="0">
            <a:spAutoFit/>
          </a:bodyPr>
          <a:lstStyle/>
          <a:p>
            <a:pPr algn="ctr"/>
            <a:r>
              <a:rPr lang="zh-CN" altLang="en-US" sz="2000" dirty="0" smtClean="0">
                <a:solidFill>
                  <a:schemeClr val="accent2"/>
                </a:solidFill>
                <a:latin typeface="+mj-ea"/>
                <a:ea typeface="+mj-ea"/>
              </a:rPr>
              <a:t>业务实践</a:t>
            </a:r>
            <a:endParaRPr lang="zh-CN" altLang="en-US" sz="2000" dirty="0">
              <a:solidFill>
                <a:schemeClr val="accent2"/>
              </a:solidFill>
              <a:latin typeface="+mj-ea"/>
              <a:ea typeface="+mj-ea"/>
            </a:endParaRPr>
          </a:p>
        </p:txBody>
      </p:sp>
      <p:sp>
        <p:nvSpPr>
          <p:cNvPr id="27" name="TextBox 26"/>
          <p:cNvSpPr txBox="1"/>
          <p:nvPr/>
        </p:nvSpPr>
        <p:spPr>
          <a:xfrm>
            <a:off x="4226173" y="5169386"/>
            <a:ext cx="6408712" cy="646331"/>
          </a:xfrm>
          <a:prstGeom prst="rect">
            <a:avLst/>
          </a:prstGeom>
          <a:noFill/>
        </p:spPr>
        <p:txBody>
          <a:bodyPr wrap="square" rtlCol="0">
            <a:spAutoFit/>
          </a:bodyPr>
          <a:lstStyle/>
          <a:p>
            <a:r>
              <a:rPr lang="zh-CN" altLang="en-US" smtClean="0">
                <a:solidFill>
                  <a:schemeClr val="accent1"/>
                </a:solidFill>
                <a:latin typeface="+mn-ea"/>
                <a:ea typeface="+mn-ea"/>
              </a:rPr>
              <a:t>通过轮岗，业务交流，以会代训，案例学习等方式不断让自己落地</a:t>
            </a:r>
            <a:endParaRPr lang="zh-CN" altLang="en-US" dirty="0">
              <a:solidFill>
                <a:schemeClr val="accent1"/>
              </a:solidFill>
              <a:latin typeface="+mn-ea"/>
              <a:ea typeface="+mn-ea"/>
            </a:endParaRPr>
          </a:p>
        </p:txBody>
      </p:sp>
    </p:spTree>
    <p:extLst>
      <p:ext uri="{BB962C8B-B14F-4D97-AF65-F5344CB8AC3E}">
        <p14:creationId xmlns:p14="http://schemas.microsoft.com/office/powerpoint/2010/main" val="3802880110"/>
      </p:ext>
    </p:extLst>
  </p:cSld>
  <p:clrMapOvr>
    <a:masterClrMapping/>
  </p:clrMapOvr>
  <mc:AlternateContent xmlns:mc="http://schemas.openxmlformats.org/markup-compatibility/2006" xmlns:p14="http://schemas.microsoft.com/office/powerpoint/2010/main">
    <mc:Choice Requires="p14">
      <p:transition spd="slow" p14:dur="800" advTm="8060">
        <p14:prism dir="d" isInverted="1"/>
      </p:transition>
    </mc:Choice>
    <mc:Fallback xmlns="">
      <p:transition spd="slow" advTm="806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040"/>
                            </p:stCondLst>
                            <p:childTnLst>
                              <p:par>
                                <p:cTn id="25" presetID="2" presetClass="entr" presetSubtype="8"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0-#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20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0-#ppt_w/2"/>
                                          </p:val>
                                        </p:tav>
                                        <p:tav tm="100000">
                                          <p:val>
                                            <p:strVal val="#ppt_x"/>
                                          </p:val>
                                        </p:tav>
                                      </p:tavLst>
                                    </p:anim>
                                    <p:anim calcmode="lin" valueType="num">
                                      <p:cBhvr additive="base">
                                        <p:cTn id="36" dur="500" fill="hold"/>
                                        <p:tgtEl>
                                          <p:spTgt spid="12"/>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20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0-#ppt_w/2"/>
                                          </p:val>
                                        </p:tav>
                                        <p:tav tm="100000">
                                          <p:val>
                                            <p:strVal val="#ppt_x"/>
                                          </p:val>
                                        </p:tav>
                                      </p:tavLst>
                                    </p:anim>
                                    <p:anim calcmode="lin" valueType="num">
                                      <p:cBhvr additive="base">
                                        <p:cTn id="40" dur="500" fill="hold"/>
                                        <p:tgtEl>
                                          <p:spTgt spid="13"/>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40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0-#ppt_w/2"/>
                                          </p:val>
                                        </p:tav>
                                        <p:tav tm="100000">
                                          <p:val>
                                            <p:strVal val="#ppt_x"/>
                                          </p:val>
                                        </p:tav>
                                      </p:tavLst>
                                    </p:anim>
                                    <p:anim calcmode="lin" valueType="num">
                                      <p:cBhvr additive="base">
                                        <p:cTn id="44" dur="500" fill="hold"/>
                                        <p:tgtEl>
                                          <p:spTgt spid="15"/>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40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0-#ppt_w/2"/>
                                          </p:val>
                                        </p:tav>
                                        <p:tav tm="100000">
                                          <p:val>
                                            <p:strVal val="#ppt_x"/>
                                          </p:val>
                                        </p:tav>
                                      </p:tavLst>
                                    </p:anim>
                                    <p:anim calcmode="lin" valueType="num">
                                      <p:cBhvr additive="base">
                                        <p:cTn id="48" dur="500" fill="hold"/>
                                        <p:tgtEl>
                                          <p:spTgt spid="16"/>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60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0-#ppt_w/2"/>
                                          </p:val>
                                        </p:tav>
                                        <p:tav tm="100000">
                                          <p:val>
                                            <p:strVal val="#ppt_x"/>
                                          </p:val>
                                        </p:tav>
                                      </p:tavLst>
                                    </p:anim>
                                    <p:anim calcmode="lin" valueType="num">
                                      <p:cBhvr additive="base">
                                        <p:cTn id="52" dur="500" fill="hold"/>
                                        <p:tgtEl>
                                          <p:spTgt spid="18"/>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60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fill="hold"/>
                                        <p:tgtEl>
                                          <p:spTgt spid="19"/>
                                        </p:tgtEl>
                                        <p:attrNameLst>
                                          <p:attrName>ppt_x</p:attrName>
                                        </p:attrNameLst>
                                      </p:cBhvr>
                                      <p:tavLst>
                                        <p:tav tm="0">
                                          <p:val>
                                            <p:strVal val="0-#ppt_w/2"/>
                                          </p:val>
                                        </p:tav>
                                        <p:tav tm="100000">
                                          <p:val>
                                            <p:strVal val="#ppt_x"/>
                                          </p:val>
                                        </p:tav>
                                      </p:tavLst>
                                    </p:anim>
                                    <p:anim calcmode="lin" valueType="num">
                                      <p:cBhvr additive="base">
                                        <p:cTn id="56" dur="500" fill="hold"/>
                                        <p:tgtEl>
                                          <p:spTgt spid="19"/>
                                        </p:tgtEl>
                                        <p:attrNameLst>
                                          <p:attrName>ppt_y</p:attrName>
                                        </p:attrNameLst>
                                      </p:cBhvr>
                                      <p:tavLst>
                                        <p:tav tm="0">
                                          <p:val>
                                            <p:strVal val="#ppt_y"/>
                                          </p:val>
                                        </p:tav>
                                        <p:tav tm="100000">
                                          <p:val>
                                            <p:strVal val="#ppt_y"/>
                                          </p:val>
                                        </p:tav>
                                      </p:tavLst>
                                    </p:anim>
                                  </p:childTnLst>
                                </p:cTn>
                              </p:par>
                            </p:childTnLst>
                          </p:cTn>
                        </p:par>
                        <p:par>
                          <p:cTn id="57" fill="hold">
                            <p:stCondLst>
                              <p:cond delay="2140"/>
                            </p:stCondLst>
                            <p:childTnLst>
                              <p:par>
                                <p:cTn id="58" presetID="31" presetClass="entr" presetSubtype="0"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p:cTn id="60" dur="500" fill="hold"/>
                                        <p:tgtEl>
                                          <p:spTgt spid="20"/>
                                        </p:tgtEl>
                                        <p:attrNameLst>
                                          <p:attrName>ppt_w</p:attrName>
                                        </p:attrNameLst>
                                      </p:cBhvr>
                                      <p:tavLst>
                                        <p:tav tm="0">
                                          <p:val>
                                            <p:fltVal val="0"/>
                                          </p:val>
                                        </p:tav>
                                        <p:tav tm="100000">
                                          <p:val>
                                            <p:strVal val="#ppt_w"/>
                                          </p:val>
                                        </p:tav>
                                      </p:tavLst>
                                    </p:anim>
                                    <p:anim calcmode="lin" valueType="num">
                                      <p:cBhvr>
                                        <p:cTn id="61" dur="500" fill="hold"/>
                                        <p:tgtEl>
                                          <p:spTgt spid="20"/>
                                        </p:tgtEl>
                                        <p:attrNameLst>
                                          <p:attrName>ppt_h</p:attrName>
                                        </p:attrNameLst>
                                      </p:cBhvr>
                                      <p:tavLst>
                                        <p:tav tm="0">
                                          <p:val>
                                            <p:fltVal val="0"/>
                                          </p:val>
                                        </p:tav>
                                        <p:tav tm="100000">
                                          <p:val>
                                            <p:strVal val="#ppt_h"/>
                                          </p:val>
                                        </p:tav>
                                      </p:tavLst>
                                    </p:anim>
                                    <p:anim calcmode="lin" valueType="num">
                                      <p:cBhvr>
                                        <p:cTn id="62" dur="500" fill="hold"/>
                                        <p:tgtEl>
                                          <p:spTgt spid="20"/>
                                        </p:tgtEl>
                                        <p:attrNameLst>
                                          <p:attrName>style.rotation</p:attrName>
                                        </p:attrNameLst>
                                      </p:cBhvr>
                                      <p:tavLst>
                                        <p:tav tm="0">
                                          <p:val>
                                            <p:fltVal val="90"/>
                                          </p:val>
                                        </p:tav>
                                        <p:tav tm="100000">
                                          <p:val>
                                            <p:fltVal val="0"/>
                                          </p:val>
                                        </p:tav>
                                      </p:tavLst>
                                    </p:anim>
                                    <p:animEffect transition="in" filter="fade">
                                      <p:cBhvr>
                                        <p:cTn id="63" dur="500"/>
                                        <p:tgtEl>
                                          <p:spTgt spid="20"/>
                                        </p:tgtEl>
                                      </p:cBhvr>
                                    </p:animEffect>
                                  </p:childTnLst>
                                </p:cTn>
                              </p:par>
                            </p:childTnLst>
                          </p:cTn>
                        </p:par>
                        <p:par>
                          <p:cTn id="64" fill="hold">
                            <p:stCondLst>
                              <p:cond delay="2640"/>
                            </p:stCondLst>
                            <p:childTnLst>
                              <p:par>
                                <p:cTn id="65" presetID="22" presetClass="entr" presetSubtype="8"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ipe(left)">
                                      <p:cBhvr>
                                        <p:cTn id="67" dur="500"/>
                                        <p:tgtEl>
                                          <p:spTgt spid="21"/>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wipe(left)">
                                      <p:cBhvr>
                                        <p:cTn id="70" dur="500"/>
                                        <p:tgtEl>
                                          <p:spTgt spid="8"/>
                                        </p:tgtEl>
                                      </p:cBhvr>
                                    </p:animEffect>
                                  </p:childTnLst>
                                </p:cTn>
                              </p:par>
                            </p:childTnLst>
                          </p:cTn>
                        </p:par>
                        <p:par>
                          <p:cTn id="71" fill="hold">
                            <p:stCondLst>
                              <p:cond delay="3140"/>
                            </p:stCondLst>
                            <p:childTnLst>
                              <p:par>
                                <p:cTn id="72" presetID="31" presetClass="entr" presetSubtype="0" fill="hold" grpId="0" nodeType="afterEffect">
                                  <p:stCondLst>
                                    <p:cond delay="0"/>
                                  </p:stCondLst>
                                  <p:childTnLst>
                                    <p:set>
                                      <p:cBhvr>
                                        <p:cTn id="73" dur="1" fill="hold">
                                          <p:stCondLst>
                                            <p:cond delay="0"/>
                                          </p:stCondLst>
                                        </p:cTn>
                                        <p:tgtEl>
                                          <p:spTgt spid="22"/>
                                        </p:tgtEl>
                                        <p:attrNameLst>
                                          <p:attrName>style.visibility</p:attrName>
                                        </p:attrNameLst>
                                      </p:cBhvr>
                                      <p:to>
                                        <p:strVal val="visible"/>
                                      </p:to>
                                    </p:set>
                                    <p:anim calcmode="lin" valueType="num">
                                      <p:cBhvr>
                                        <p:cTn id="74" dur="500" fill="hold"/>
                                        <p:tgtEl>
                                          <p:spTgt spid="22"/>
                                        </p:tgtEl>
                                        <p:attrNameLst>
                                          <p:attrName>ppt_w</p:attrName>
                                        </p:attrNameLst>
                                      </p:cBhvr>
                                      <p:tavLst>
                                        <p:tav tm="0">
                                          <p:val>
                                            <p:fltVal val="0"/>
                                          </p:val>
                                        </p:tav>
                                        <p:tav tm="100000">
                                          <p:val>
                                            <p:strVal val="#ppt_w"/>
                                          </p:val>
                                        </p:tav>
                                      </p:tavLst>
                                    </p:anim>
                                    <p:anim calcmode="lin" valueType="num">
                                      <p:cBhvr>
                                        <p:cTn id="75" dur="500" fill="hold"/>
                                        <p:tgtEl>
                                          <p:spTgt spid="22"/>
                                        </p:tgtEl>
                                        <p:attrNameLst>
                                          <p:attrName>ppt_h</p:attrName>
                                        </p:attrNameLst>
                                      </p:cBhvr>
                                      <p:tavLst>
                                        <p:tav tm="0">
                                          <p:val>
                                            <p:fltVal val="0"/>
                                          </p:val>
                                        </p:tav>
                                        <p:tav tm="100000">
                                          <p:val>
                                            <p:strVal val="#ppt_h"/>
                                          </p:val>
                                        </p:tav>
                                      </p:tavLst>
                                    </p:anim>
                                    <p:anim calcmode="lin" valueType="num">
                                      <p:cBhvr>
                                        <p:cTn id="76" dur="500" fill="hold"/>
                                        <p:tgtEl>
                                          <p:spTgt spid="22"/>
                                        </p:tgtEl>
                                        <p:attrNameLst>
                                          <p:attrName>style.rotation</p:attrName>
                                        </p:attrNameLst>
                                      </p:cBhvr>
                                      <p:tavLst>
                                        <p:tav tm="0">
                                          <p:val>
                                            <p:fltVal val="90"/>
                                          </p:val>
                                        </p:tav>
                                        <p:tav tm="100000">
                                          <p:val>
                                            <p:fltVal val="0"/>
                                          </p:val>
                                        </p:tav>
                                      </p:tavLst>
                                    </p:anim>
                                    <p:animEffect transition="in" filter="fade">
                                      <p:cBhvr>
                                        <p:cTn id="77" dur="500"/>
                                        <p:tgtEl>
                                          <p:spTgt spid="22"/>
                                        </p:tgtEl>
                                      </p:cBhvr>
                                    </p:animEffect>
                                  </p:childTnLst>
                                </p:cTn>
                              </p:par>
                            </p:childTnLst>
                          </p:cTn>
                        </p:par>
                        <p:par>
                          <p:cTn id="78" fill="hold">
                            <p:stCondLst>
                              <p:cond delay="3640"/>
                            </p:stCondLst>
                            <p:childTnLst>
                              <p:par>
                                <p:cTn id="79" presetID="22" presetClass="entr" presetSubtype="8" fill="hold" grpId="0" nodeType="after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wipe(left)">
                                      <p:cBhvr>
                                        <p:cTn id="81" dur="500"/>
                                        <p:tgtEl>
                                          <p:spTgt spid="23"/>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11"/>
                                        </p:tgtEl>
                                        <p:attrNameLst>
                                          <p:attrName>style.visibility</p:attrName>
                                        </p:attrNameLst>
                                      </p:cBhvr>
                                      <p:to>
                                        <p:strVal val="visible"/>
                                      </p:to>
                                    </p:set>
                                    <p:animEffect transition="in" filter="wipe(left)">
                                      <p:cBhvr>
                                        <p:cTn id="84" dur="500"/>
                                        <p:tgtEl>
                                          <p:spTgt spid="11"/>
                                        </p:tgtEl>
                                      </p:cBhvr>
                                    </p:animEffect>
                                  </p:childTnLst>
                                </p:cTn>
                              </p:par>
                            </p:childTnLst>
                          </p:cTn>
                        </p:par>
                        <p:par>
                          <p:cTn id="85" fill="hold">
                            <p:stCondLst>
                              <p:cond delay="4140"/>
                            </p:stCondLst>
                            <p:childTnLst>
                              <p:par>
                                <p:cTn id="86" presetID="31" presetClass="entr" presetSubtype="0" fill="hold" grpId="0" nodeType="afterEffect">
                                  <p:stCondLst>
                                    <p:cond delay="0"/>
                                  </p:stCondLst>
                                  <p:childTnLst>
                                    <p:set>
                                      <p:cBhvr>
                                        <p:cTn id="87" dur="1" fill="hold">
                                          <p:stCondLst>
                                            <p:cond delay="0"/>
                                          </p:stCondLst>
                                        </p:cTn>
                                        <p:tgtEl>
                                          <p:spTgt spid="24"/>
                                        </p:tgtEl>
                                        <p:attrNameLst>
                                          <p:attrName>style.visibility</p:attrName>
                                        </p:attrNameLst>
                                      </p:cBhvr>
                                      <p:to>
                                        <p:strVal val="visible"/>
                                      </p:to>
                                    </p:set>
                                    <p:anim calcmode="lin" valueType="num">
                                      <p:cBhvr>
                                        <p:cTn id="88" dur="500" fill="hold"/>
                                        <p:tgtEl>
                                          <p:spTgt spid="24"/>
                                        </p:tgtEl>
                                        <p:attrNameLst>
                                          <p:attrName>ppt_w</p:attrName>
                                        </p:attrNameLst>
                                      </p:cBhvr>
                                      <p:tavLst>
                                        <p:tav tm="0">
                                          <p:val>
                                            <p:fltVal val="0"/>
                                          </p:val>
                                        </p:tav>
                                        <p:tav tm="100000">
                                          <p:val>
                                            <p:strVal val="#ppt_w"/>
                                          </p:val>
                                        </p:tav>
                                      </p:tavLst>
                                    </p:anim>
                                    <p:anim calcmode="lin" valueType="num">
                                      <p:cBhvr>
                                        <p:cTn id="89" dur="500" fill="hold"/>
                                        <p:tgtEl>
                                          <p:spTgt spid="24"/>
                                        </p:tgtEl>
                                        <p:attrNameLst>
                                          <p:attrName>ppt_h</p:attrName>
                                        </p:attrNameLst>
                                      </p:cBhvr>
                                      <p:tavLst>
                                        <p:tav tm="0">
                                          <p:val>
                                            <p:fltVal val="0"/>
                                          </p:val>
                                        </p:tav>
                                        <p:tav tm="100000">
                                          <p:val>
                                            <p:strVal val="#ppt_h"/>
                                          </p:val>
                                        </p:tav>
                                      </p:tavLst>
                                    </p:anim>
                                    <p:anim calcmode="lin" valueType="num">
                                      <p:cBhvr>
                                        <p:cTn id="90" dur="500" fill="hold"/>
                                        <p:tgtEl>
                                          <p:spTgt spid="24"/>
                                        </p:tgtEl>
                                        <p:attrNameLst>
                                          <p:attrName>style.rotation</p:attrName>
                                        </p:attrNameLst>
                                      </p:cBhvr>
                                      <p:tavLst>
                                        <p:tav tm="0">
                                          <p:val>
                                            <p:fltVal val="90"/>
                                          </p:val>
                                        </p:tav>
                                        <p:tav tm="100000">
                                          <p:val>
                                            <p:fltVal val="0"/>
                                          </p:val>
                                        </p:tav>
                                      </p:tavLst>
                                    </p:anim>
                                    <p:animEffect transition="in" filter="fade">
                                      <p:cBhvr>
                                        <p:cTn id="91" dur="500"/>
                                        <p:tgtEl>
                                          <p:spTgt spid="24"/>
                                        </p:tgtEl>
                                      </p:cBhvr>
                                    </p:animEffect>
                                  </p:childTnLst>
                                </p:cTn>
                              </p:par>
                            </p:childTnLst>
                          </p:cTn>
                        </p:par>
                        <p:par>
                          <p:cTn id="92" fill="hold">
                            <p:stCondLst>
                              <p:cond delay="4640"/>
                            </p:stCondLst>
                            <p:childTnLst>
                              <p:par>
                                <p:cTn id="93" presetID="22" presetClass="entr" presetSubtype="8" fill="hold" grpId="0" nodeType="afterEffect">
                                  <p:stCondLst>
                                    <p:cond delay="0"/>
                                  </p:stCondLst>
                                  <p:childTnLst>
                                    <p:set>
                                      <p:cBhvr>
                                        <p:cTn id="94" dur="1" fill="hold">
                                          <p:stCondLst>
                                            <p:cond delay="0"/>
                                          </p:stCondLst>
                                        </p:cTn>
                                        <p:tgtEl>
                                          <p:spTgt spid="25"/>
                                        </p:tgtEl>
                                        <p:attrNameLst>
                                          <p:attrName>style.visibility</p:attrName>
                                        </p:attrNameLst>
                                      </p:cBhvr>
                                      <p:to>
                                        <p:strVal val="visible"/>
                                      </p:to>
                                    </p:set>
                                    <p:animEffect transition="in" filter="wipe(left)">
                                      <p:cBhvr>
                                        <p:cTn id="95" dur="500"/>
                                        <p:tgtEl>
                                          <p:spTgt spid="25"/>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14"/>
                                        </p:tgtEl>
                                        <p:attrNameLst>
                                          <p:attrName>style.visibility</p:attrName>
                                        </p:attrNameLst>
                                      </p:cBhvr>
                                      <p:to>
                                        <p:strVal val="visible"/>
                                      </p:to>
                                    </p:set>
                                    <p:animEffect transition="in" filter="wipe(left)">
                                      <p:cBhvr>
                                        <p:cTn id="98" dur="500"/>
                                        <p:tgtEl>
                                          <p:spTgt spid="14"/>
                                        </p:tgtEl>
                                      </p:cBhvr>
                                    </p:animEffect>
                                  </p:childTnLst>
                                </p:cTn>
                              </p:par>
                            </p:childTnLst>
                          </p:cTn>
                        </p:par>
                        <p:par>
                          <p:cTn id="99" fill="hold">
                            <p:stCondLst>
                              <p:cond delay="5140"/>
                            </p:stCondLst>
                            <p:childTnLst>
                              <p:par>
                                <p:cTn id="100" presetID="31" presetClass="entr" presetSubtype="0" fill="hold" grpId="0" nodeType="afterEffect">
                                  <p:stCondLst>
                                    <p:cond delay="0"/>
                                  </p:stCondLst>
                                  <p:childTnLst>
                                    <p:set>
                                      <p:cBhvr>
                                        <p:cTn id="101" dur="1" fill="hold">
                                          <p:stCondLst>
                                            <p:cond delay="0"/>
                                          </p:stCondLst>
                                        </p:cTn>
                                        <p:tgtEl>
                                          <p:spTgt spid="26"/>
                                        </p:tgtEl>
                                        <p:attrNameLst>
                                          <p:attrName>style.visibility</p:attrName>
                                        </p:attrNameLst>
                                      </p:cBhvr>
                                      <p:to>
                                        <p:strVal val="visible"/>
                                      </p:to>
                                    </p:set>
                                    <p:anim calcmode="lin" valueType="num">
                                      <p:cBhvr>
                                        <p:cTn id="102" dur="500" fill="hold"/>
                                        <p:tgtEl>
                                          <p:spTgt spid="26"/>
                                        </p:tgtEl>
                                        <p:attrNameLst>
                                          <p:attrName>ppt_w</p:attrName>
                                        </p:attrNameLst>
                                      </p:cBhvr>
                                      <p:tavLst>
                                        <p:tav tm="0">
                                          <p:val>
                                            <p:fltVal val="0"/>
                                          </p:val>
                                        </p:tav>
                                        <p:tav tm="100000">
                                          <p:val>
                                            <p:strVal val="#ppt_w"/>
                                          </p:val>
                                        </p:tav>
                                      </p:tavLst>
                                    </p:anim>
                                    <p:anim calcmode="lin" valueType="num">
                                      <p:cBhvr>
                                        <p:cTn id="103" dur="500" fill="hold"/>
                                        <p:tgtEl>
                                          <p:spTgt spid="26"/>
                                        </p:tgtEl>
                                        <p:attrNameLst>
                                          <p:attrName>ppt_h</p:attrName>
                                        </p:attrNameLst>
                                      </p:cBhvr>
                                      <p:tavLst>
                                        <p:tav tm="0">
                                          <p:val>
                                            <p:fltVal val="0"/>
                                          </p:val>
                                        </p:tav>
                                        <p:tav tm="100000">
                                          <p:val>
                                            <p:strVal val="#ppt_h"/>
                                          </p:val>
                                        </p:tav>
                                      </p:tavLst>
                                    </p:anim>
                                    <p:anim calcmode="lin" valueType="num">
                                      <p:cBhvr>
                                        <p:cTn id="104" dur="500" fill="hold"/>
                                        <p:tgtEl>
                                          <p:spTgt spid="26"/>
                                        </p:tgtEl>
                                        <p:attrNameLst>
                                          <p:attrName>style.rotation</p:attrName>
                                        </p:attrNameLst>
                                      </p:cBhvr>
                                      <p:tavLst>
                                        <p:tav tm="0">
                                          <p:val>
                                            <p:fltVal val="90"/>
                                          </p:val>
                                        </p:tav>
                                        <p:tav tm="100000">
                                          <p:val>
                                            <p:fltVal val="0"/>
                                          </p:val>
                                        </p:tav>
                                      </p:tavLst>
                                    </p:anim>
                                    <p:animEffect transition="in" filter="fade">
                                      <p:cBhvr>
                                        <p:cTn id="105" dur="500"/>
                                        <p:tgtEl>
                                          <p:spTgt spid="26"/>
                                        </p:tgtEl>
                                      </p:cBhvr>
                                    </p:animEffect>
                                  </p:childTnLst>
                                </p:cTn>
                              </p:par>
                            </p:childTnLst>
                          </p:cTn>
                        </p:par>
                        <p:par>
                          <p:cTn id="106" fill="hold">
                            <p:stCondLst>
                              <p:cond delay="5640"/>
                            </p:stCondLst>
                            <p:childTnLst>
                              <p:par>
                                <p:cTn id="107" presetID="22" presetClass="entr" presetSubtype="8" fill="hold" grpId="0" nodeType="afterEffect">
                                  <p:stCondLst>
                                    <p:cond delay="0"/>
                                  </p:stCondLst>
                                  <p:childTnLst>
                                    <p:set>
                                      <p:cBhvr>
                                        <p:cTn id="108" dur="1" fill="hold">
                                          <p:stCondLst>
                                            <p:cond delay="0"/>
                                          </p:stCondLst>
                                        </p:cTn>
                                        <p:tgtEl>
                                          <p:spTgt spid="27"/>
                                        </p:tgtEl>
                                        <p:attrNameLst>
                                          <p:attrName>style.visibility</p:attrName>
                                        </p:attrNameLst>
                                      </p:cBhvr>
                                      <p:to>
                                        <p:strVal val="visible"/>
                                      </p:to>
                                    </p:set>
                                    <p:animEffect transition="in" filter="wipe(left)">
                                      <p:cBhvr>
                                        <p:cTn id="109" dur="500"/>
                                        <p:tgtEl>
                                          <p:spTgt spid="27"/>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17"/>
                                        </p:tgtEl>
                                        <p:attrNameLst>
                                          <p:attrName>style.visibility</p:attrName>
                                        </p:attrNameLst>
                                      </p:cBhvr>
                                      <p:to>
                                        <p:strVal val="visible"/>
                                      </p:to>
                                    </p:set>
                                    <p:animEffect transition="in" filter="wipe(left)">
                                      <p:cBhvr>
                                        <p:cTn id="1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p:bldP spid="21" grpId="0"/>
      <p:bldP spid="22" grpId="0"/>
      <p:bldP spid="23" grpId="0"/>
      <p:bldP spid="24" grpId="0"/>
      <p:bldP spid="25" grpId="0"/>
      <p:bldP spid="26" grpId="0"/>
      <p:bldP spid="2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97781" y="323945"/>
            <a:ext cx="5976664"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a:solidFill>
                  <a:schemeClr val="accent1"/>
                </a:solidFill>
                <a:latin typeface="微软雅黑"/>
                <a:ea typeface="微软雅黑"/>
              </a:rPr>
              <a:t>下一步工作规划</a:t>
            </a:r>
          </a:p>
        </p:txBody>
      </p:sp>
      <p:sp>
        <p:nvSpPr>
          <p:cNvPr id="5" name="Freeform 5"/>
          <p:cNvSpPr>
            <a:spLocks/>
          </p:cNvSpPr>
          <p:nvPr/>
        </p:nvSpPr>
        <p:spPr bwMode="auto">
          <a:xfrm>
            <a:off x="269690" y="268013"/>
            <a:ext cx="262718"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6"/>
          <p:cNvSpPr>
            <a:spLocks/>
          </p:cNvSpPr>
          <p:nvPr/>
        </p:nvSpPr>
        <p:spPr bwMode="auto">
          <a:xfrm>
            <a:off x="441542" y="441842"/>
            <a:ext cx="262718" cy="268645"/>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265739" y="623572"/>
            <a:ext cx="260742" cy="26667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Line 5"/>
          <p:cNvSpPr>
            <a:spLocks noChangeShapeType="1"/>
          </p:cNvSpPr>
          <p:nvPr/>
        </p:nvSpPr>
        <p:spPr bwMode="auto">
          <a:xfrm>
            <a:off x="1293813" y="1600180"/>
            <a:ext cx="0" cy="5257820"/>
          </a:xfrm>
          <a:prstGeom prst="line">
            <a:avLst/>
          </a:prstGeom>
          <a:noFill/>
          <a:ln w="12700" cap="flat">
            <a:solidFill>
              <a:srgbClr val="2E2C2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Oval 6"/>
          <p:cNvSpPr>
            <a:spLocks noChangeArrowheads="1"/>
          </p:cNvSpPr>
          <p:nvPr/>
        </p:nvSpPr>
        <p:spPr bwMode="auto">
          <a:xfrm>
            <a:off x="1174750" y="4529912"/>
            <a:ext cx="238125" cy="234950"/>
          </a:xfrm>
          <a:prstGeom prst="ellipse">
            <a:avLst/>
          </a:prstGeom>
          <a:solidFill>
            <a:schemeClr val="accent4"/>
          </a:solidFill>
          <a:ln w="1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1" name="Oval 7"/>
          <p:cNvSpPr>
            <a:spLocks noChangeArrowheads="1"/>
          </p:cNvSpPr>
          <p:nvPr/>
        </p:nvSpPr>
        <p:spPr bwMode="auto">
          <a:xfrm>
            <a:off x="1174750" y="5065805"/>
            <a:ext cx="238125" cy="234950"/>
          </a:xfrm>
          <a:prstGeom prst="ellipse">
            <a:avLst/>
          </a:prstGeom>
          <a:solidFill>
            <a:schemeClr val="accent4"/>
          </a:solidFill>
          <a:ln w="1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9"/>
          <p:cNvSpPr>
            <a:spLocks/>
          </p:cNvSpPr>
          <p:nvPr/>
        </p:nvSpPr>
        <p:spPr bwMode="auto">
          <a:xfrm>
            <a:off x="1630363" y="1520805"/>
            <a:ext cx="165100" cy="207962"/>
          </a:xfrm>
          <a:custGeom>
            <a:avLst/>
            <a:gdLst>
              <a:gd name="T0" fmla="*/ 184 w 205"/>
              <a:gd name="T1" fmla="*/ 109 h 262"/>
              <a:gd name="T2" fmla="*/ 109 w 205"/>
              <a:gd name="T3" fmla="*/ 61 h 262"/>
              <a:gd name="T4" fmla="*/ 32 w 205"/>
              <a:gd name="T5" fmla="*/ 11 h 262"/>
              <a:gd name="T6" fmla="*/ 0 w 205"/>
              <a:gd name="T7" fmla="*/ 34 h 262"/>
              <a:gd name="T8" fmla="*/ 0 w 205"/>
              <a:gd name="T9" fmla="*/ 131 h 262"/>
              <a:gd name="T10" fmla="*/ 0 w 205"/>
              <a:gd name="T11" fmla="*/ 230 h 262"/>
              <a:gd name="T12" fmla="*/ 34 w 205"/>
              <a:gd name="T13" fmla="*/ 250 h 262"/>
              <a:gd name="T14" fmla="*/ 109 w 205"/>
              <a:gd name="T15" fmla="*/ 202 h 262"/>
              <a:gd name="T16" fmla="*/ 186 w 205"/>
              <a:gd name="T17" fmla="*/ 152 h 262"/>
              <a:gd name="T18" fmla="*/ 184 w 205"/>
              <a:gd name="T19" fmla="*/ 109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62">
                <a:moveTo>
                  <a:pt x="184" y="109"/>
                </a:moveTo>
                <a:lnTo>
                  <a:pt x="109" y="61"/>
                </a:lnTo>
                <a:cubicBezTo>
                  <a:pt x="83" y="44"/>
                  <a:pt x="58" y="28"/>
                  <a:pt x="32" y="11"/>
                </a:cubicBezTo>
                <a:cubicBezTo>
                  <a:pt x="11" y="0"/>
                  <a:pt x="0" y="9"/>
                  <a:pt x="0" y="34"/>
                </a:cubicBezTo>
                <a:lnTo>
                  <a:pt x="0" y="131"/>
                </a:lnTo>
                <a:cubicBezTo>
                  <a:pt x="0" y="164"/>
                  <a:pt x="0" y="197"/>
                  <a:pt x="0" y="230"/>
                </a:cubicBezTo>
                <a:cubicBezTo>
                  <a:pt x="2" y="256"/>
                  <a:pt x="14" y="262"/>
                  <a:pt x="34" y="250"/>
                </a:cubicBezTo>
                <a:lnTo>
                  <a:pt x="109" y="202"/>
                </a:lnTo>
                <a:cubicBezTo>
                  <a:pt x="135" y="185"/>
                  <a:pt x="160" y="169"/>
                  <a:pt x="186" y="152"/>
                </a:cubicBezTo>
                <a:cubicBezTo>
                  <a:pt x="205" y="137"/>
                  <a:pt x="203" y="122"/>
                  <a:pt x="184" y="109"/>
                </a:cubicBezTo>
                <a:close/>
              </a:path>
            </a:pathLst>
          </a:custGeom>
          <a:solidFill>
            <a:srgbClr val="6F73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11"/>
          <p:cNvSpPr>
            <a:spLocks/>
          </p:cNvSpPr>
          <p:nvPr/>
        </p:nvSpPr>
        <p:spPr bwMode="auto">
          <a:xfrm>
            <a:off x="1630363" y="3629595"/>
            <a:ext cx="165100" cy="206375"/>
          </a:xfrm>
          <a:custGeom>
            <a:avLst/>
            <a:gdLst>
              <a:gd name="T0" fmla="*/ 184 w 205"/>
              <a:gd name="T1" fmla="*/ 108 h 261"/>
              <a:gd name="T2" fmla="*/ 109 w 205"/>
              <a:gd name="T3" fmla="*/ 60 h 261"/>
              <a:gd name="T4" fmla="*/ 32 w 205"/>
              <a:gd name="T5" fmla="*/ 10 h 261"/>
              <a:gd name="T6" fmla="*/ 0 w 205"/>
              <a:gd name="T7" fmla="*/ 33 h 261"/>
              <a:gd name="T8" fmla="*/ 0 w 205"/>
              <a:gd name="T9" fmla="*/ 130 h 261"/>
              <a:gd name="T10" fmla="*/ 0 w 205"/>
              <a:gd name="T11" fmla="*/ 229 h 261"/>
              <a:gd name="T12" fmla="*/ 34 w 205"/>
              <a:gd name="T13" fmla="*/ 249 h 261"/>
              <a:gd name="T14" fmla="*/ 109 w 205"/>
              <a:gd name="T15" fmla="*/ 201 h 261"/>
              <a:gd name="T16" fmla="*/ 186 w 205"/>
              <a:gd name="T17" fmla="*/ 151 h 261"/>
              <a:gd name="T18" fmla="*/ 184 w 205"/>
              <a:gd name="T19" fmla="*/ 10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61">
                <a:moveTo>
                  <a:pt x="184" y="108"/>
                </a:moveTo>
                <a:lnTo>
                  <a:pt x="109" y="60"/>
                </a:lnTo>
                <a:cubicBezTo>
                  <a:pt x="83" y="43"/>
                  <a:pt x="58" y="27"/>
                  <a:pt x="32" y="10"/>
                </a:cubicBezTo>
                <a:cubicBezTo>
                  <a:pt x="11" y="0"/>
                  <a:pt x="0" y="8"/>
                  <a:pt x="0" y="33"/>
                </a:cubicBezTo>
                <a:lnTo>
                  <a:pt x="0" y="130"/>
                </a:lnTo>
                <a:cubicBezTo>
                  <a:pt x="0" y="163"/>
                  <a:pt x="0" y="196"/>
                  <a:pt x="0" y="229"/>
                </a:cubicBezTo>
                <a:cubicBezTo>
                  <a:pt x="2" y="255"/>
                  <a:pt x="14" y="261"/>
                  <a:pt x="34" y="249"/>
                </a:cubicBezTo>
                <a:lnTo>
                  <a:pt x="109" y="201"/>
                </a:lnTo>
                <a:cubicBezTo>
                  <a:pt x="135" y="184"/>
                  <a:pt x="160" y="168"/>
                  <a:pt x="186" y="151"/>
                </a:cubicBezTo>
                <a:cubicBezTo>
                  <a:pt x="205" y="136"/>
                  <a:pt x="203" y="122"/>
                  <a:pt x="184" y="108"/>
                </a:cubicBezTo>
                <a:close/>
              </a:path>
            </a:pathLst>
          </a:custGeom>
          <a:solidFill>
            <a:srgbClr val="6F73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74" name="组合 73"/>
          <p:cNvGrpSpPr/>
          <p:nvPr/>
        </p:nvGrpSpPr>
        <p:grpSpPr>
          <a:xfrm>
            <a:off x="912759" y="1348888"/>
            <a:ext cx="717604" cy="523220"/>
            <a:chOff x="912759" y="1007596"/>
            <a:chExt cx="717604" cy="523220"/>
          </a:xfrm>
        </p:grpSpPr>
        <p:sp>
          <p:nvSpPr>
            <p:cNvPr id="75" name="Freeform 8"/>
            <p:cNvSpPr>
              <a:spLocks/>
            </p:cNvSpPr>
            <p:nvPr/>
          </p:nvSpPr>
          <p:spPr bwMode="auto">
            <a:xfrm>
              <a:off x="985838" y="1052513"/>
              <a:ext cx="615950" cy="433387"/>
            </a:xfrm>
            <a:custGeom>
              <a:avLst/>
              <a:gdLst>
                <a:gd name="T0" fmla="*/ 43 w 764"/>
                <a:gd name="T1" fmla="*/ 0 h 549"/>
                <a:gd name="T2" fmla="*/ 721 w 764"/>
                <a:gd name="T3" fmla="*/ 0 h 549"/>
                <a:gd name="T4" fmla="*/ 764 w 764"/>
                <a:gd name="T5" fmla="*/ 43 h 549"/>
                <a:gd name="T6" fmla="*/ 764 w 764"/>
                <a:gd name="T7" fmla="*/ 506 h 549"/>
                <a:gd name="T8" fmla="*/ 721 w 764"/>
                <a:gd name="T9" fmla="*/ 549 h 549"/>
                <a:gd name="T10" fmla="*/ 43 w 764"/>
                <a:gd name="T11" fmla="*/ 549 h 549"/>
                <a:gd name="T12" fmla="*/ 0 w 764"/>
                <a:gd name="T13" fmla="*/ 506 h 549"/>
                <a:gd name="T14" fmla="*/ 0 w 764"/>
                <a:gd name="T15" fmla="*/ 43 h 549"/>
                <a:gd name="T16" fmla="*/ 43 w 764"/>
                <a:gd name="T17" fmla="*/ 0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4" h="549">
                  <a:moveTo>
                    <a:pt x="43" y="0"/>
                  </a:moveTo>
                  <a:lnTo>
                    <a:pt x="721" y="0"/>
                  </a:lnTo>
                  <a:cubicBezTo>
                    <a:pt x="744" y="0"/>
                    <a:pt x="764" y="20"/>
                    <a:pt x="764" y="43"/>
                  </a:cubicBezTo>
                  <a:lnTo>
                    <a:pt x="764" y="506"/>
                  </a:lnTo>
                  <a:cubicBezTo>
                    <a:pt x="764" y="530"/>
                    <a:pt x="744" y="549"/>
                    <a:pt x="721" y="549"/>
                  </a:cubicBezTo>
                  <a:lnTo>
                    <a:pt x="43" y="549"/>
                  </a:lnTo>
                  <a:cubicBezTo>
                    <a:pt x="20" y="549"/>
                    <a:pt x="0" y="530"/>
                    <a:pt x="0" y="506"/>
                  </a:cubicBezTo>
                  <a:lnTo>
                    <a:pt x="0" y="43"/>
                  </a:lnTo>
                  <a:cubicBezTo>
                    <a:pt x="0" y="20"/>
                    <a:pt x="20" y="0"/>
                    <a:pt x="43" y="0"/>
                  </a:cubicBezTo>
                  <a:close/>
                </a:path>
              </a:pathLst>
            </a:custGeom>
            <a:solidFill>
              <a:srgbClr val="E8550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TextBox 75"/>
            <p:cNvSpPr txBox="1"/>
            <p:nvPr/>
          </p:nvSpPr>
          <p:spPr>
            <a:xfrm>
              <a:off x="912759" y="1007596"/>
              <a:ext cx="717604" cy="523220"/>
            </a:xfrm>
            <a:prstGeom prst="rect">
              <a:avLst/>
            </a:prstGeom>
            <a:noFill/>
          </p:spPr>
          <p:txBody>
            <a:bodyPr wrap="square" rtlCol="0">
              <a:spAutoFit/>
            </a:bodyPr>
            <a:lstStyle/>
            <a:p>
              <a:pPr algn="ctr"/>
              <a:r>
                <a:rPr lang="en-US" altLang="zh-CN" sz="2800" dirty="0" smtClean="0">
                  <a:solidFill>
                    <a:schemeClr val="accent2"/>
                  </a:solidFill>
                  <a:latin typeface="+mn-ea"/>
                  <a:ea typeface="+mn-ea"/>
                </a:rPr>
                <a:t>01</a:t>
              </a:r>
              <a:endParaRPr lang="zh-CN" altLang="en-US" sz="2800" dirty="0">
                <a:solidFill>
                  <a:schemeClr val="accent2"/>
                </a:solidFill>
                <a:latin typeface="+mn-ea"/>
                <a:ea typeface="+mn-ea"/>
              </a:endParaRPr>
            </a:p>
          </p:txBody>
        </p:sp>
      </p:grpSp>
      <p:sp>
        <p:nvSpPr>
          <p:cNvPr id="77" name="矩形 76"/>
          <p:cNvSpPr/>
          <p:nvPr/>
        </p:nvSpPr>
        <p:spPr>
          <a:xfrm>
            <a:off x="1834507" y="1406291"/>
            <a:ext cx="8322971" cy="400110"/>
          </a:xfrm>
          <a:prstGeom prst="rect">
            <a:avLst/>
          </a:prstGeom>
        </p:spPr>
        <p:txBody>
          <a:bodyPr wrap="square">
            <a:spAutoFit/>
          </a:bodyPr>
          <a:lstStyle/>
          <a:p>
            <a:pPr algn="just"/>
            <a:r>
              <a:rPr lang="zh-CN" altLang="en-US" sz="2000" dirty="0" smtClean="0">
                <a:latin typeface="+mj-ea"/>
                <a:ea typeface="+mj-ea"/>
              </a:rPr>
              <a:t>继续加强某业务的学习，在两个月内能自主开展相关业务。</a:t>
            </a:r>
            <a:endParaRPr lang="zh-CN" altLang="en-US" sz="2000" dirty="0">
              <a:latin typeface="+mj-ea"/>
              <a:ea typeface="+mj-ea"/>
            </a:endParaRPr>
          </a:p>
        </p:txBody>
      </p:sp>
      <p:sp>
        <p:nvSpPr>
          <p:cNvPr id="78" name="矩形 77"/>
          <p:cNvSpPr/>
          <p:nvPr/>
        </p:nvSpPr>
        <p:spPr>
          <a:xfrm>
            <a:off x="1834508" y="3501008"/>
            <a:ext cx="8728369" cy="400110"/>
          </a:xfrm>
          <a:prstGeom prst="rect">
            <a:avLst/>
          </a:prstGeom>
        </p:spPr>
        <p:txBody>
          <a:bodyPr wrap="square">
            <a:spAutoFit/>
          </a:bodyPr>
          <a:lstStyle/>
          <a:p>
            <a:pPr algn="just"/>
            <a:r>
              <a:rPr lang="zh-CN" altLang="en-US" sz="2000" dirty="0" smtClean="0">
                <a:latin typeface="+mj-ea"/>
                <a:ea typeface="+mj-ea"/>
              </a:rPr>
              <a:t>完成</a:t>
            </a:r>
            <a:r>
              <a:rPr lang="en-US" altLang="zh-CN" sz="2000" dirty="0" smtClean="0">
                <a:latin typeface="+mj-ea"/>
                <a:ea typeface="+mj-ea"/>
              </a:rPr>
              <a:t>《</a:t>
            </a:r>
            <a:r>
              <a:rPr lang="zh-CN" altLang="en-US" sz="2000" dirty="0" smtClean="0">
                <a:latin typeface="+mj-ea"/>
                <a:ea typeface="+mj-ea"/>
              </a:rPr>
              <a:t>某某某操作规程</a:t>
            </a:r>
            <a:r>
              <a:rPr lang="en-US" altLang="zh-CN" sz="2000" dirty="0" smtClean="0">
                <a:latin typeface="+mj-ea"/>
                <a:ea typeface="+mj-ea"/>
              </a:rPr>
              <a:t>》</a:t>
            </a:r>
            <a:r>
              <a:rPr lang="zh-CN" altLang="en-US" sz="2000" dirty="0" smtClean="0">
                <a:latin typeface="+mj-ea"/>
                <a:ea typeface="+mj-ea"/>
              </a:rPr>
              <a:t>的编写工作</a:t>
            </a:r>
            <a:endParaRPr lang="zh-CN" altLang="en-US" sz="2000" dirty="0">
              <a:latin typeface="+mj-ea"/>
              <a:ea typeface="+mj-ea"/>
            </a:endParaRPr>
          </a:p>
        </p:txBody>
      </p:sp>
      <p:grpSp>
        <p:nvGrpSpPr>
          <p:cNvPr id="79" name="组合 78"/>
          <p:cNvGrpSpPr/>
          <p:nvPr/>
        </p:nvGrpSpPr>
        <p:grpSpPr>
          <a:xfrm>
            <a:off x="912759" y="3467034"/>
            <a:ext cx="717604" cy="523220"/>
            <a:chOff x="912759" y="1884191"/>
            <a:chExt cx="717604" cy="523220"/>
          </a:xfrm>
        </p:grpSpPr>
        <p:sp>
          <p:nvSpPr>
            <p:cNvPr id="80" name="Freeform 10"/>
            <p:cNvSpPr>
              <a:spLocks/>
            </p:cNvSpPr>
            <p:nvPr/>
          </p:nvSpPr>
          <p:spPr bwMode="auto">
            <a:xfrm>
              <a:off x="985838" y="1918165"/>
              <a:ext cx="615950" cy="433387"/>
            </a:xfrm>
            <a:custGeom>
              <a:avLst/>
              <a:gdLst>
                <a:gd name="T0" fmla="*/ 43 w 764"/>
                <a:gd name="T1" fmla="*/ 0 h 549"/>
                <a:gd name="T2" fmla="*/ 721 w 764"/>
                <a:gd name="T3" fmla="*/ 0 h 549"/>
                <a:gd name="T4" fmla="*/ 764 w 764"/>
                <a:gd name="T5" fmla="*/ 44 h 549"/>
                <a:gd name="T6" fmla="*/ 764 w 764"/>
                <a:gd name="T7" fmla="*/ 506 h 549"/>
                <a:gd name="T8" fmla="*/ 721 w 764"/>
                <a:gd name="T9" fmla="*/ 549 h 549"/>
                <a:gd name="T10" fmla="*/ 43 w 764"/>
                <a:gd name="T11" fmla="*/ 549 h 549"/>
                <a:gd name="T12" fmla="*/ 0 w 764"/>
                <a:gd name="T13" fmla="*/ 506 h 549"/>
                <a:gd name="T14" fmla="*/ 0 w 764"/>
                <a:gd name="T15" fmla="*/ 44 h 549"/>
                <a:gd name="T16" fmla="*/ 43 w 764"/>
                <a:gd name="T17" fmla="*/ 0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4" h="549">
                  <a:moveTo>
                    <a:pt x="43" y="0"/>
                  </a:moveTo>
                  <a:lnTo>
                    <a:pt x="721" y="0"/>
                  </a:lnTo>
                  <a:cubicBezTo>
                    <a:pt x="744" y="0"/>
                    <a:pt x="764" y="20"/>
                    <a:pt x="764" y="44"/>
                  </a:cubicBezTo>
                  <a:lnTo>
                    <a:pt x="764" y="506"/>
                  </a:lnTo>
                  <a:cubicBezTo>
                    <a:pt x="764" y="530"/>
                    <a:pt x="744" y="549"/>
                    <a:pt x="721" y="549"/>
                  </a:cubicBezTo>
                  <a:lnTo>
                    <a:pt x="43" y="549"/>
                  </a:lnTo>
                  <a:cubicBezTo>
                    <a:pt x="20" y="549"/>
                    <a:pt x="0" y="530"/>
                    <a:pt x="0" y="506"/>
                  </a:cubicBezTo>
                  <a:lnTo>
                    <a:pt x="0" y="44"/>
                  </a:lnTo>
                  <a:cubicBezTo>
                    <a:pt x="0" y="20"/>
                    <a:pt x="20" y="0"/>
                    <a:pt x="43" y="0"/>
                  </a:cubicBezTo>
                  <a:close/>
                </a:path>
              </a:pathLst>
            </a:custGeom>
            <a:solidFill>
              <a:srgbClr val="E8550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TextBox 80"/>
            <p:cNvSpPr txBox="1"/>
            <p:nvPr/>
          </p:nvSpPr>
          <p:spPr>
            <a:xfrm>
              <a:off x="912759" y="1884191"/>
              <a:ext cx="717604" cy="523220"/>
            </a:xfrm>
            <a:prstGeom prst="rect">
              <a:avLst/>
            </a:prstGeom>
            <a:noFill/>
          </p:spPr>
          <p:txBody>
            <a:bodyPr wrap="square" rtlCol="0">
              <a:spAutoFit/>
            </a:bodyPr>
            <a:lstStyle/>
            <a:p>
              <a:pPr algn="ctr"/>
              <a:r>
                <a:rPr lang="en-US" altLang="zh-CN" sz="2800" dirty="0" smtClean="0">
                  <a:solidFill>
                    <a:schemeClr val="accent2"/>
                  </a:solidFill>
                  <a:latin typeface="+mn-ea"/>
                  <a:ea typeface="+mn-ea"/>
                </a:rPr>
                <a:t>02</a:t>
              </a:r>
              <a:endParaRPr lang="zh-CN" altLang="en-US" sz="2800" dirty="0">
                <a:solidFill>
                  <a:schemeClr val="accent2"/>
                </a:solidFill>
                <a:latin typeface="+mn-ea"/>
                <a:ea typeface="+mn-ea"/>
              </a:endParaRPr>
            </a:p>
          </p:txBody>
        </p:sp>
      </p:grpSp>
      <p:sp>
        <p:nvSpPr>
          <p:cNvPr id="86" name="矩形 85"/>
          <p:cNvSpPr/>
          <p:nvPr/>
        </p:nvSpPr>
        <p:spPr>
          <a:xfrm>
            <a:off x="1577791" y="4447332"/>
            <a:ext cx="9777174" cy="369332"/>
          </a:xfrm>
          <a:prstGeom prst="rect">
            <a:avLst/>
          </a:prstGeom>
        </p:spPr>
        <p:txBody>
          <a:bodyPr wrap="square">
            <a:spAutoFit/>
          </a:bodyPr>
          <a:lstStyle/>
          <a:p>
            <a:pPr algn="just"/>
            <a:r>
              <a:rPr lang="en-US" altLang="zh-CN" dirty="0">
                <a:solidFill>
                  <a:schemeClr val="accent1"/>
                </a:solidFill>
                <a:latin typeface="+mj-ea"/>
                <a:ea typeface="+mj-ea"/>
              </a:rPr>
              <a:t>(1</a:t>
            </a:r>
            <a:r>
              <a:rPr lang="en-US" altLang="zh-CN">
                <a:solidFill>
                  <a:schemeClr val="accent1"/>
                </a:solidFill>
                <a:latin typeface="+mj-ea"/>
                <a:ea typeface="+mj-ea"/>
              </a:rPr>
              <a:t>)</a:t>
            </a:r>
            <a:r>
              <a:rPr lang="zh-CN" altLang="en-US" dirty="0" smtClean="0">
                <a:solidFill>
                  <a:schemeClr val="accent1"/>
                </a:solidFill>
                <a:latin typeface="+mj-ea"/>
                <a:ea typeface="+mj-ea"/>
              </a:rPr>
              <a:t>、十月底完成初稿的编写和审阅工作。</a:t>
            </a:r>
            <a:endParaRPr lang="zh-CN" altLang="en-US" dirty="0">
              <a:solidFill>
                <a:schemeClr val="accent1"/>
              </a:solidFill>
              <a:latin typeface="+mj-ea"/>
              <a:ea typeface="+mj-ea"/>
            </a:endParaRPr>
          </a:p>
        </p:txBody>
      </p:sp>
      <p:sp>
        <p:nvSpPr>
          <p:cNvPr id="87" name="矩形 86"/>
          <p:cNvSpPr/>
          <p:nvPr/>
        </p:nvSpPr>
        <p:spPr>
          <a:xfrm>
            <a:off x="1577791" y="4983225"/>
            <a:ext cx="9777174" cy="369332"/>
          </a:xfrm>
          <a:prstGeom prst="rect">
            <a:avLst/>
          </a:prstGeom>
        </p:spPr>
        <p:txBody>
          <a:bodyPr wrap="square">
            <a:spAutoFit/>
          </a:bodyPr>
          <a:lstStyle/>
          <a:p>
            <a:pPr algn="just"/>
            <a:r>
              <a:rPr lang="en-US" altLang="zh-CN" dirty="0">
                <a:solidFill>
                  <a:schemeClr val="accent1"/>
                </a:solidFill>
                <a:latin typeface="+mj-ea"/>
                <a:ea typeface="+mj-ea"/>
              </a:rPr>
              <a:t>(2)</a:t>
            </a:r>
            <a:r>
              <a:rPr lang="zh-CN" altLang="en-US" dirty="0" smtClean="0">
                <a:solidFill>
                  <a:schemeClr val="accent1"/>
                </a:solidFill>
                <a:latin typeface="+mj-ea"/>
                <a:ea typeface="+mj-ea"/>
              </a:rPr>
              <a:t>、十一月底前综合各部室意见，汇总成材料并在会议上讨论。</a:t>
            </a:r>
            <a:endParaRPr lang="zh-CN" altLang="en-US" dirty="0">
              <a:solidFill>
                <a:schemeClr val="accent1"/>
              </a:solidFill>
              <a:latin typeface="+mj-ea"/>
              <a:ea typeface="+mj-ea"/>
            </a:endParaRPr>
          </a:p>
        </p:txBody>
      </p:sp>
      <p:sp>
        <p:nvSpPr>
          <p:cNvPr id="90" name="Oval 6"/>
          <p:cNvSpPr>
            <a:spLocks noChangeArrowheads="1"/>
          </p:cNvSpPr>
          <p:nvPr/>
        </p:nvSpPr>
        <p:spPr bwMode="auto">
          <a:xfrm>
            <a:off x="1174750" y="2318808"/>
            <a:ext cx="238125" cy="234950"/>
          </a:xfrm>
          <a:prstGeom prst="ellipse">
            <a:avLst/>
          </a:prstGeom>
          <a:solidFill>
            <a:schemeClr val="accent4"/>
          </a:solidFill>
          <a:ln w="1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1" name="Oval 7"/>
          <p:cNvSpPr>
            <a:spLocks noChangeArrowheads="1"/>
          </p:cNvSpPr>
          <p:nvPr/>
        </p:nvSpPr>
        <p:spPr bwMode="auto">
          <a:xfrm>
            <a:off x="1174750" y="2854240"/>
            <a:ext cx="238125" cy="234950"/>
          </a:xfrm>
          <a:prstGeom prst="ellipse">
            <a:avLst/>
          </a:prstGeom>
          <a:solidFill>
            <a:schemeClr val="accent4"/>
          </a:solidFill>
          <a:ln w="1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2" name="矩形 91"/>
          <p:cNvSpPr/>
          <p:nvPr/>
        </p:nvSpPr>
        <p:spPr>
          <a:xfrm>
            <a:off x="1577791" y="2236228"/>
            <a:ext cx="9633158" cy="369332"/>
          </a:xfrm>
          <a:prstGeom prst="rect">
            <a:avLst/>
          </a:prstGeom>
        </p:spPr>
        <p:txBody>
          <a:bodyPr wrap="square">
            <a:spAutoFit/>
          </a:bodyPr>
          <a:lstStyle/>
          <a:p>
            <a:pPr algn="just"/>
            <a:r>
              <a:rPr lang="en-US" altLang="zh-CN" dirty="0">
                <a:solidFill>
                  <a:schemeClr val="accent1"/>
                </a:solidFill>
                <a:latin typeface="+mj-ea"/>
                <a:ea typeface="+mj-ea"/>
              </a:rPr>
              <a:t>(1)</a:t>
            </a:r>
            <a:r>
              <a:rPr lang="zh-CN" altLang="en-US" dirty="0" smtClean="0">
                <a:solidFill>
                  <a:schemeClr val="accent1"/>
                </a:solidFill>
                <a:latin typeface="+mj-ea"/>
                <a:ea typeface="+mj-ea"/>
              </a:rPr>
              <a:t>、在两周内看完所有操作手册，熟悉工作流程，边学习边写读书笔记，强化记忆。</a:t>
            </a:r>
            <a:endParaRPr lang="zh-CN" altLang="en-US" dirty="0">
              <a:solidFill>
                <a:schemeClr val="accent1"/>
              </a:solidFill>
              <a:latin typeface="+mj-ea"/>
              <a:ea typeface="+mj-ea"/>
            </a:endParaRPr>
          </a:p>
        </p:txBody>
      </p:sp>
      <p:sp>
        <p:nvSpPr>
          <p:cNvPr id="93" name="矩形 92"/>
          <p:cNvSpPr/>
          <p:nvPr/>
        </p:nvSpPr>
        <p:spPr>
          <a:xfrm>
            <a:off x="1577791" y="2771660"/>
            <a:ext cx="9633158" cy="369332"/>
          </a:xfrm>
          <a:prstGeom prst="rect">
            <a:avLst/>
          </a:prstGeom>
        </p:spPr>
        <p:txBody>
          <a:bodyPr wrap="square">
            <a:spAutoFit/>
          </a:bodyPr>
          <a:lstStyle/>
          <a:p>
            <a:pPr algn="just"/>
            <a:r>
              <a:rPr lang="en-US" altLang="zh-CN" dirty="0">
                <a:solidFill>
                  <a:schemeClr val="accent1"/>
                </a:solidFill>
                <a:latin typeface="+mj-ea"/>
                <a:ea typeface="+mj-ea"/>
              </a:rPr>
              <a:t>(2)</a:t>
            </a:r>
            <a:r>
              <a:rPr lang="zh-CN" altLang="en-US" dirty="0" smtClean="0">
                <a:solidFill>
                  <a:schemeClr val="accent1"/>
                </a:solidFill>
                <a:latin typeface="+mj-ea"/>
                <a:ea typeface="+mj-ea"/>
              </a:rPr>
              <a:t>、主动参与到市场走访中，要更直观地了解客户的想法，掌握第一手材料。</a:t>
            </a:r>
            <a:endParaRPr lang="zh-CN" altLang="en-US" dirty="0">
              <a:solidFill>
                <a:schemeClr val="accent1"/>
              </a:solidFill>
              <a:latin typeface="+mj-ea"/>
              <a:ea typeface="+mj-ea"/>
            </a:endParaRPr>
          </a:p>
        </p:txBody>
      </p:sp>
      <p:sp>
        <p:nvSpPr>
          <p:cNvPr id="94" name="Oval 7"/>
          <p:cNvSpPr>
            <a:spLocks noChangeArrowheads="1"/>
          </p:cNvSpPr>
          <p:nvPr/>
        </p:nvSpPr>
        <p:spPr bwMode="auto">
          <a:xfrm>
            <a:off x="1174750" y="5569405"/>
            <a:ext cx="238125" cy="234950"/>
          </a:xfrm>
          <a:prstGeom prst="ellipse">
            <a:avLst/>
          </a:prstGeom>
          <a:solidFill>
            <a:schemeClr val="accent4"/>
          </a:solidFill>
          <a:ln w="1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5" name="矩形 94"/>
          <p:cNvSpPr/>
          <p:nvPr/>
        </p:nvSpPr>
        <p:spPr>
          <a:xfrm>
            <a:off x="1577791" y="5486825"/>
            <a:ext cx="9777174" cy="369332"/>
          </a:xfrm>
          <a:prstGeom prst="rect">
            <a:avLst/>
          </a:prstGeom>
        </p:spPr>
        <p:txBody>
          <a:bodyPr wrap="square">
            <a:spAutoFit/>
          </a:bodyPr>
          <a:lstStyle/>
          <a:p>
            <a:pPr algn="just"/>
            <a:r>
              <a:rPr lang="en-US" altLang="zh-CN" dirty="0" smtClean="0">
                <a:solidFill>
                  <a:schemeClr val="accent1"/>
                </a:solidFill>
                <a:latin typeface="+mj-ea"/>
                <a:ea typeface="+mj-ea"/>
              </a:rPr>
              <a:t>(3)</a:t>
            </a:r>
            <a:r>
              <a:rPr lang="zh-CN" altLang="en-US" dirty="0" smtClean="0">
                <a:solidFill>
                  <a:schemeClr val="accent1"/>
                </a:solidFill>
                <a:latin typeface="+mj-ea"/>
                <a:ea typeface="+mj-ea"/>
              </a:rPr>
              <a:t>、次年一月完成最终稿编辑工作，并交付印刷。</a:t>
            </a:r>
            <a:endParaRPr lang="zh-CN" altLang="en-US" dirty="0">
              <a:solidFill>
                <a:schemeClr val="accent1"/>
              </a:solidFill>
              <a:latin typeface="+mj-ea"/>
              <a:ea typeface="+mj-ea"/>
            </a:endParaRPr>
          </a:p>
        </p:txBody>
      </p:sp>
    </p:spTree>
    <p:extLst>
      <p:ext uri="{BB962C8B-B14F-4D97-AF65-F5344CB8AC3E}">
        <p14:creationId xmlns:p14="http://schemas.microsoft.com/office/powerpoint/2010/main" val="2226903961"/>
      </p:ext>
    </p:extLst>
  </p:cSld>
  <p:clrMapOvr>
    <a:masterClrMapping/>
  </p:clrMapOvr>
  <p:transition spd="slow" advTm="8826">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fill="hold"/>
                                        <p:tgtEl>
                                          <p:spTgt spid="6"/>
                                        </p:tgtEl>
                                        <p:attrNameLst>
                                          <p:attrName>ppt_x</p:attrName>
                                        </p:attrNameLst>
                                      </p:cBhvr>
                                      <p:tavLst>
                                        <p:tav tm="0">
                                          <p:val>
                                            <p:strVal val="0-#ppt_w/2"/>
                                          </p:val>
                                        </p:tav>
                                        <p:tav tm="100000">
                                          <p:val>
                                            <p:strVal val="#ppt_x"/>
                                          </p:val>
                                        </p:tav>
                                      </p:tavLst>
                                    </p:anim>
                                    <p:anim calcmode="lin" valueType="num">
                                      <p:cBhvr additive="base">
                                        <p:cTn id="12" dur="3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fill="hold"/>
                                        <p:tgtEl>
                                          <p:spTgt spid="7"/>
                                        </p:tgtEl>
                                        <p:attrNameLst>
                                          <p:attrName>ppt_x</p:attrName>
                                        </p:attrNameLst>
                                      </p:cBhvr>
                                      <p:tavLst>
                                        <p:tav tm="0">
                                          <p:val>
                                            <p:strVal val="0-#ppt_w/2"/>
                                          </p:val>
                                        </p:tav>
                                        <p:tav tm="100000">
                                          <p:val>
                                            <p:strVal val="#ppt_x"/>
                                          </p:val>
                                        </p:tav>
                                      </p:tavLst>
                                    </p:anim>
                                    <p:anim calcmode="lin" valueType="num">
                                      <p:cBhvr additive="base">
                                        <p:cTn id="16" dur="3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55"/>
                                        </p:tgtEl>
                                        <p:attrNameLst>
                                          <p:attrName>style.visibility</p:attrName>
                                        </p:attrNameLst>
                                      </p:cBhvr>
                                      <p:to>
                                        <p:strVal val="visible"/>
                                      </p:to>
                                    </p:set>
                                    <p:anim by="(-#ppt_w*2)" calcmode="lin" valueType="num">
                                      <p:cBhvr rctx="PPT">
                                        <p:cTn id="20" dur="200" autoRev="1" fill="hold">
                                          <p:stCondLst>
                                            <p:cond delay="0"/>
                                          </p:stCondLst>
                                        </p:cTn>
                                        <p:tgtEl>
                                          <p:spTgt spid="55"/>
                                        </p:tgtEl>
                                        <p:attrNameLst>
                                          <p:attrName>ppt_w</p:attrName>
                                        </p:attrNameLst>
                                      </p:cBhvr>
                                    </p:anim>
                                    <p:anim by="(#ppt_w*0.50)" calcmode="lin" valueType="num">
                                      <p:cBhvr>
                                        <p:cTn id="21" dur="200" decel="50000" autoRev="1" fill="hold">
                                          <p:stCondLst>
                                            <p:cond delay="0"/>
                                          </p:stCondLst>
                                        </p:cTn>
                                        <p:tgtEl>
                                          <p:spTgt spid="55"/>
                                        </p:tgtEl>
                                        <p:attrNameLst>
                                          <p:attrName>ppt_x</p:attrName>
                                        </p:attrNameLst>
                                      </p:cBhvr>
                                    </p:anim>
                                    <p:anim from="(-#ppt_h/2)" to="(#ppt_y)" calcmode="lin" valueType="num">
                                      <p:cBhvr>
                                        <p:cTn id="22" dur="400" fill="hold">
                                          <p:stCondLst>
                                            <p:cond delay="0"/>
                                          </p:stCondLst>
                                        </p:cTn>
                                        <p:tgtEl>
                                          <p:spTgt spid="55"/>
                                        </p:tgtEl>
                                        <p:attrNameLst>
                                          <p:attrName>ppt_y</p:attrName>
                                        </p:attrNameLst>
                                      </p:cBhvr>
                                    </p:anim>
                                    <p:animRot by="21600000">
                                      <p:cBhvr>
                                        <p:cTn id="23" dur="400" fill="hold">
                                          <p:stCondLst>
                                            <p:cond delay="0"/>
                                          </p:stCondLst>
                                        </p:cTn>
                                        <p:tgtEl>
                                          <p:spTgt spid="55"/>
                                        </p:tgtEl>
                                        <p:attrNameLst>
                                          <p:attrName>r</p:attrName>
                                        </p:attrNameLst>
                                      </p:cBhvr>
                                    </p:animRot>
                                  </p:childTnLst>
                                </p:cTn>
                              </p:par>
                            </p:childTnLst>
                          </p:cTn>
                        </p:par>
                        <p:par>
                          <p:cTn id="24" fill="hold">
                            <p:stCondLst>
                              <p:cond delay="1040"/>
                            </p:stCondLst>
                            <p:childTnLst>
                              <p:par>
                                <p:cTn id="25" presetID="2" presetClass="entr" presetSubtype="4" fill="hold" nodeType="afterEffect">
                                  <p:stCondLst>
                                    <p:cond delay="0"/>
                                  </p:stCondLst>
                                  <p:childTnLst>
                                    <p:set>
                                      <p:cBhvr>
                                        <p:cTn id="26" dur="1" fill="hold">
                                          <p:stCondLst>
                                            <p:cond delay="0"/>
                                          </p:stCondLst>
                                        </p:cTn>
                                        <p:tgtEl>
                                          <p:spTgt spid="74"/>
                                        </p:tgtEl>
                                        <p:attrNameLst>
                                          <p:attrName>style.visibility</p:attrName>
                                        </p:attrNameLst>
                                      </p:cBhvr>
                                      <p:to>
                                        <p:strVal val="visible"/>
                                      </p:to>
                                    </p:set>
                                    <p:anim calcmode="lin" valueType="num">
                                      <p:cBhvr additive="base">
                                        <p:cTn id="27" dur="400" fill="hold"/>
                                        <p:tgtEl>
                                          <p:spTgt spid="74"/>
                                        </p:tgtEl>
                                        <p:attrNameLst>
                                          <p:attrName>ppt_x</p:attrName>
                                        </p:attrNameLst>
                                      </p:cBhvr>
                                      <p:tavLst>
                                        <p:tav tm="0">
                                          <p:val>
                                            <p:strVal val="#ppt_x"/>
                                          </p:val>
                                        </p:tav>
                                        <p:tav tm="100000">
                                          <p:val>
                                            <p:strVal val="#ppt_x"/>
                                          </p:val>
                                        </p:tav>
                                      </p:tavLst>
                                    </p:anim>
                                    <p:anim calcmode="lin" valueType="num">
                                      <p:cBhvr additive="base">
                                        <p:cTn id="28" dur="400" fill="hold"/>
                                        <p:tgtEl>
                                          <p:spTgt spid="74"/>
                                        </p:tgtEl>
                                        <p:attrNameLst>
                                          <p:attrName>ppt_y</p:attrName>
                                        </p:attrNameLst>
                                      </p:cBhvr>
                                      <p:tavLst>
                                        <p:tav tm="0">
                                          <p:val>
                                            <p:strVal val="1+#ppt_h/2"/>
                                          </p:val>
                                        </p:tav>
                                        <p:tav tm="100000">
                                          <p:val>
                                            <p:strVal val="#ppt_y"/>
                                          </p:val>
                                        </p:tav>
                                      </p:tavLst>
                                    </p:anim>
                                  </p:childTnLst>
                                </p:cTn>
                              </p:par>
                            </p:childTnLst>
                          </p:cTn>
                        </p:par>
                        <p:par>
                          <p:cTn id="29" fill="hold">
                            <p:stCondLst>
                              <p:cond delay="1440"/>
                            </p:stCondLst>
                            <p:childTnLst>
                              <p:par>
                                <p:cTn id="30" presetID="12" presetClass="entr" presetSubtype="8" fill="hold" grpId="0" nodeType="afterEffect">
                                  <p:stCondLst>
                                    <p:cond delay="0"/>
                                  </p:stCondLst>
                                  <p:childTnLst>
                                    <p:set>
                                      <p:cBhvr>
                                        <p:cTn id="31" dur="1" fill="hold">
                                          <p:stCondLst>
                                            <p:cond delay="0"/>
                                          </p:stCondLst>
                                        </p:cTn>
                                        <p:tgtEl>
                                          <p:spTgt spid="72"/>
                                        </p:tgtEl>
                                        <p:attrNameLst>
                                          <p:attrName>style.visibility</p:attrName>
                                        </p:attrNameLst>
                                      </p:cBhvr>
                                      <p:to>
                                        <p:strVal val="visible"/>
                                      </p:to>
                                    </p:set>
                                    <p:anim calcmode="lin" valueType="num">
                                      <p:cBhvr additive="base">
                                        <p:cTn id="32" dur="300"/>
                                        <p:tgtEl>
                                          <p:spTgt spid="72"/>
                                        </p:tgtEl>
                                        <p:attrNameLst>
                                          <p:attrName>ppt_x</p:attrName>
                                        </p:attrNameLst>
                                      </p:cBhvr>
                                      <p:tavLst>
                                        <p:tav tm="0">
                                          <p:val>
                                            <p:strVal val="#ppt_x-#ppt_w*1.125000"/>
                                          </p:val>
                                        </p:tav>
                                        <p:tav tm="100000">
                                          <p:val>
                                            <p:strVal val="#ppt_x"/>
                                          </p:val>
                                        </p:tav>
                                      </p:tavLst>
                                    </p:anim>
                                    <p:animEffect transition="in" filter="wipe(right)">
                                      <p:cBhvr>
                                        <p:cTn id="33" dur="300"/>
                                        <p:tgtEl>
                                          <p:spTgt spid="72"/>
                                        </p:tgtEl>
                                      </p:cBhvr>
                                    </p:animEffect>
                                  </p:childTnLst>
                                </p:cTn>
                              </p:par>
                            </p:childTnLst>
                          </p:cTn>
                        </p:par>
                        <p:par>
                          <p:cTn id="34" fill="hold">
                            <p:stCondLst>
                              <p:cond delay="1740"/>
                            </p:stCondLst>
                            <p:childTnLst>
                              <p:par>
                                <p:cTn id="35" presetID="22" presetClass="entr" presetSubtype="8" fill="hold" grpId="0" nodeType="afterEffect">
                                  <p:stCondLst>
                                    <p:cond delay="0"/>
                                  </p:stCondLst>
                                  <p:childTnLst>
                                    <p:set>
                                      <p:cBhvr>
                                        <p:cTn id="36" dur="1" fill="hold">
                                          <p:stCondLst>
                                            <p:cond delay="0"/>
                                          </p:stCondLst>
                                        </p:cTn>
                                        <p:tgtEl>
                                          <p:spTgt spid="77"/>
                                        </p:tgtEl>
                                        <p:attrNameLst>
                                          <p:attrName>style.visibility</p:attrName>
                                        </p:attrNameLst>
                                      </p:cBhvr>
                                      <p:to>
                                        <p:strVal val="visible"/>
                                      </p:to>
                                    </p:set>
                                    <p:animEffect transition="in" filter="wipe(left)">
                                      <p:cBhvr>
                                        <p:cTn id="37" dur="400"/>
                                        <p:tgtEl>
                                          <p:spTgt spid="77"/>
                                        </p:tgtEl>
                                      </p:cBhvr>
                                    </p:animEffect>
                                  </p:childTnLst>
                                </p:cTn>
                              </p:par>
                            </p:childTnLst>
                          </p:cTn>
                        </p:par>
                        <p:par>
                          <p:cTn id="38" fill="hold">
                            <p:stCondLst>
                              <p:cond delay="2140"/>
                            </p:stCondLst>
                            <p:childTnLst>
                              <p:par>
                                <p:cTn id="39" presetID="22" presetClass="entr" presetSubtype="1" fill="hold" grpId="0" nodeType="afterEffect">
                                  <p:stCondLst>
                                    <p:cond delay="0"/>
                                  </p:stCondLst>
                                  <p:childTnLst>
                                    <p:set>
                                      <p:cBhvr>
                                        <p:cTn id="40" dur="1" fill="hold">
                                          <p:stCondLst>
                                            <p:cond delay="0"/>
                                          </p:stCondLst>
                                        </p:cTn>
                                        <p:tgtEl>
                                          <p:spTgt spid="69"/>
                                        </p:tgtEl>
                                        <p:attrNameLst>
                                          <p:attrName>style.visibility</p:attrName>
                                        </p:attrNameLst>
                                      </p:cBhvr>
                                      <p:to>
                                        <p:strVal val="visible"/>
                                      </p:to>
                                    </p:set>
                                    <p:animEffect transition="in" filter="wipe(up)">
                                      <p:cBhvr>
                                        <p:cTn id="41" dur="500"/>
                                        <p:tgtEl>
                                          <p:spTgt spid="69"/>
                                        </p:tgtEl>
                                      </p:cBhvr>
                                    </p:animEffect>
                                  </p:childTnLst>
                                </p:cTn>
                              </p:par>
                            </p:childTnLst>
                          </p:cTn>
                        </p:par>
                        <p:par>
                          <p:cTn id="42" fill="hold">
                            <p:stCondLst>
                              <p:cond delay="2640"/>
                            </p:stCondLst>
                            <p:childTnLst>
                              <p:par>
                                <p:cTn id="43" presetID="2" presetClass="entr" presetSubtype="4" fill="hold" grpId="0" nodeType="afterEffect">
                                  <p:stCondLst>
                                    <p:cond delay="0"/>
                                  </p:stCondLst>
                                  <p:childTnLst>
                                    <p:set>
                                      <p:cBhvr>
                                        <p:cTn id="44" dur="1" fill="hold">
                                          <p:stCondLst>
                                            <p:cond delay="0"/>
                                          </p:stCondLst>
                                        </p:cTn>
                                        <p:tgtEl>
                                          <p:spTgt spid="90"/>
                                        </p:tgtEl>
                                        <p:attrNameLst>
                                          <p:attrName>style.visibility</p:attrName>
                                        </p:attrNameLst>
                                      </p:cBhvr>
                                      <p:to>
                                        <p:strVal val="visible"/>
                                      </p:to>
                                    </p:set>
                                    <p:anim calcmode="lin" valueType="num">
                                      <p:cBhvr additive="base">
                                        <p:cTn id="45" dur="400" fill="hold"/>
                                        <p:tgtEl>
                                          <p:spTgt spid="90"/>
                                        </p:tgtEl>
                                        <p:attrNameLst>
                                          <p:attrName>ppt_x</p:attrName>
                                        </p:attrNameLst>
                                      </p:cBhvr>
                                      <p:tavLst>
                                        <p:tav tm="0">
                                          <p:val>
                                            <p:strVal val="#ppt_x"/>
                                          </p:val>
                                        </p:tav>
                                        <p:tav tm="100000">
                                          <p:val>
                                            <p:strVal val="#ppt_x"/>
                                          </p:val>
                                        </p:tav>
                                      </p:tavLst>
                                    </p:anim>
                                    <p:anim calcmode="lin" valueType="num">
                                      <p:cBhvr additive="base">
                                        <p:cTn id="46" dur="400" fill="hold"/>
                                        <p:tgtEl>
                                          <p:spTgt spid="90"/>
                                        </p:tgtEl>
                                        <p:attrNameLst>
                                          <p:attrName>ppt_y</p:attrName>
                                        </p:attrNameLst>
                                      </p:cBhvr>
                                      <p:tavLst>
                                        <p:tav tm="0">
                                          <p:val>
                                            <p:strVal val="1+#ppt_h/2"/>
                                          </p:val>
                                        </p:tav>
                                        <p:tav tm="100000">
                                          <p:val>
                                            <p:strVal val="#ppt_y"/>
                                          </p:val>
                                        </p:tav>
                                      </p:tavLst>
                                    </p:anim>
                                  </p:childTnLst>
                                </p:cTn>
                              </p:par>
                            </p:childTnLst>
                          </p:cTn>
                        </p:par>
                        <p:par>
                          <p:cTn id="47" fill="hold">
                            <p:stCondLst>
                              <p:cond delay="3040"/>
                            </p:stCondLst>
                            <p:childTnLst>
                              <p:par>
                                <p:cTn id="48" presetID="22" presetClass="entr" presetSubtype="8" fill="hold" grpId="0" nodeType="afterEffect">
                                  <p:stCondLst>
                                    <p:cond delay="0"/>
                                  </p:stCondLst>
                                  <p:childTnLst>
                                    <p:set>
                                      <p:cBhvr>
                                        <p:cTn id="49" dur="1" fill="hold">
                                          <p:stCondLst>
                                            <p:cond delay="0"/>
                                          </p:stCondLst>
                                        </p:cTn>
                                        <p:tgtEl>
                                          <p:spTgt spid="92"/>
                                        </p:tgtEl>
                                        <p:attrNameLst>
                                          <p:attrName>style.visibility</p:attrName>
                                        </p:attrNameLst>
                                      </p:cBhvr>
                                      <p:to>
                                        <p:strVal val="visible"/>
                                      </p:to>
                                    </p:set>
                                    <p:animEffect transition="in" filter="wipe(left)">
                                      <p:cBhvr>
                                        <p:cTn id="50" dur="400"/>
                                        <p:tgtEl>
                                          <p:spTgt spid="92"/>
                                        </p:tgtEl>
                                      </p:cBhvr>
                                    </p:animEffect>
                                  </p:childTnLst>
                                </p:cTn>
                              </p:par>
                            </p:childTnLst>
                          </p:cTn>
                        </p:par>
                        <p:par>
                          <p:cTn id="51" fill="hold">
                            <p:stCondLst>
                              <p:cond delay="3440"/>
                            </p:stCondLst>
                            <p:childTnLst>
                              <p:par>
                                <p:cTn id="52" presetID="2" presetClass="entr" presetSubtype="4" fill="hold" grpId="0" nodeType="afterEffect">
                                  <p:stCondLst>
                                    <p:cond delay="0"/>
                                  </p:stCondLst>
                                  <p:childTnLst>
                                    <p:set>
                                      <p:cBhvr>
                                        <p:cTn id="53" dur="1" fill="hold">
                                          <p:stCondLst>
                                            <p:cond delay="0"/>
                                          </p:stCondLst>
                                        </p:cTn>
                                        <p:tgtEl>
                                          <p:spTgt spid="91"/>
                                        </p:tgtEl>
                                        <p:attrNameLst>
                                          <p:attrName>style.visibility</p:attrName>
                                        </p:attrNameLst>
                                      </p:cBhvr>
                                      <p:to>
                                        <p:strVal val="visible"/>
                                      </p:to>
                                    </p:set>
                                    <p:anim calcmode="lin" valueType="num">
                                      <p:cBhvr additive="base">
                                        <p:cTn id="54" dur="400" fill="hold"/>
                                        <p:tgtEl>
                                          <p:spTgt spid="91"/>
                                        </p:tgtEl>
                                        <p:attrNameLst>
                                          <p:attrName>ppt_x</p:attrName>
                                        </p:attrNameLst>
                                      </p:cBhvr>
                                      <p:tavLst>
                                        <p:tav tm="0">
                                          <p:val>
                                            <p:strVal val="#ppt_x"/>
                                          </p:val>
                                        </p:tav>
                                        <p:tav tm="100000">
                                          <p:val>
                                            <p:strVal val="#ppt_x"/>
                                          </p:val>
                                        </p:tav>
                                      </p:tavLst>
                                    </p:anim>
                                    <p:anim calcmode="lin" valueType="num">
                                      <p:cBhvr additive="base">
                                        <p:cTn id="55" dur="400" fill="hold"/>
                                        <p:tgtEl>
                                          <p:spTgt spid="91"/>
                                        </p:tgtEl>
                                        <p:attrNameLst>
                                          <p:attrName>ppt_y</p:attrName>
                                        </p:attrNameLst>
                                      </p:cBhvr>
                                      <p:tavLst>
                                        <p:tav tm="0">
                                          <p:val>
                                            <p:strVal val="1+#ppt_h/2"/>
                                          </p:val>
                                        </p:tav>
                                        <p:tav tm="100000">
                                          <p:val>
                                            <p:strVal val="#ppt_y"/>
                                          </p:val>
                                        </p:tav>
                                      </p:tavLst>
                                    </p:anim>
                                  </p:childTnLst>
                                </p:cTn>
                              </p:par>
                            </p:childTnLst>
                          </p:cTn>
                        </p:par>
                        <p:par>
                          <p:cTn id="56" fill="hold">
                            <p:stCondLst>
                              <p:cond delay="3840"/>
                            </p:stCondLst>
                            <p:childTnLst>
                              <p:par>
                                <p:cTn id="57" presetID="22" presetClass="entr" presetSubtype="8" fill="hold" grpId="0" nodeType="afterEffect">
                                  <p:stCondLst>
                                    <p:cond delay="0"/>
                                  </p:stCondLst>
                                  <p:childTnLst>
                                    <p:set>
                                      <p:cBhvr>
                                        <p:cTn id="58" dur="1" fill="hold">
                                          <p:stCondLst>
                                            <p:cond delay="0"/>
                                          </p:stCondLst>
                                        </p:cTn>
                                        <p:tgtEl>
                                          <p:spTgt spid="93"/>
                                        </p:tgtEl>
                                        <p:attrNameLst>
                                          <p:attrName>style.visibility</p:attrName>
                                        </p:attrNameLst>
                                      </p:cBhvr>
                                      <p:to>
                                        <p:strVal val="visible"/>
                                      </p:to>
                                    </p:set>
                                    <p:animEffect transition="in" filter="wipe(left)">
                                      <p:cBhvr>
                                        <p:cTn id="59" dur="400"/>
                                        <p:tgtEl>
                                          <p:spTgt spid="93"/>
                                        </p:tgtEl>
                                      </p:cBhvr>
                                    </p:animEffect>
                                  </p:childTnLst>
                                </p:cTn>
                              </p:par>
                            </p:childTnLst>
                          </p:cTn>
                        </p:par>
                        <p:par>
                          <p:cTn id="60" fill="hold">
                            <p:stCondLst>
                              <p:cond delay="4240"/>
                            </p:stCondLst>
                            <p:childTnLst>
                              <p:par>
                                <p:cTn id="61" presetID="2" presetClass="entr" presetSubtype="4" fill="hold" nodeType="afterEffect">
                                  <p:stCondLst>
                                    <p:cond delay="0"/>
                                  </p:stCondLst>
                                  <p:childTnLst>
                                    <p:set>
                                      <p:cBhvr>
                                        <p:cTn id="62" dur="1" fill="hold">
                                          <p:stCondLst>
                                            <p:cond delay="0"/>
                                          </p:stCondLst>
                                        </p:cTn>
                                        <p:tgtEl>
                                          <p:spTgt spid="79"/>
                                        </p:tgtEl>
                                        <p:attrNameLst>
                                          <p:attrName>style.visibility</p:attrName>
                                        </p:attrNameLst>
                                      </p:cBhvr>
                                      <p:to>
                                        <p:strVal val="visible"/>
                                      </p:to>
                                    </p:set>
                                    <p:anim calcmode="lin" valueType="num">
                                      <p:cBhvr additive="base">
                                        <p:cTn id="63" dur="400" fill="hold"/>
                                        <p:tgtEl>
                                          <p:spTgt spid="79"/>
                                        </p:tgtEl>
                                        <p:attrNameLst>
                                          <p:attrName>ppt_x</p:attrName>
                                        </p:attrNameLst>
                                      </p:cBhvr>
                                      <p:tavLst>
                                        <p:tav tm="0">
                                          <p:val>
                                            <p:strVal val="#ppt_x"/>
                                          </p:val>
                                        </p:tav>
                                        <p:tav tm="100000">
                                          <p:val>
                                            <p:strVal val="#ppt_x"/>
                                          </p:val>
                                        </p:tav>
                                      </p:tavLst>
                                    </p:anim>
                                    <p:anim calcmode="lin" valueType="num">
                                      <p:cBhvr additive="base">
                                        <p:cTn id="64" dur="400" fill="hold"/>
                                        <p:tgtEl>
                                          <p:spTgt spid="79"/>
                                        </p:tgtEl>
                                        <p:attrNameLst>
                                          <p:attrName>ppt_y</p:attrName>
                                        </p:attrNameLst>
                                      </p:cBhvr>
                                      <p:tavLst>
                                        <p:tav tm="0">
                                          <p:val>
                                            <p:strVal val="1+#ppt_h/2"/>
                                          </p:val>
                                        </p:tav>
                                        <p:tav tm="100000">
                                          <p:val>
                                            <p:strVal val="#ppt_y"/>
                                          </p:val>
                                        </p:tav>
                                      </p:tavLst>
                                    </p:anim>
                                  </p:childTnLst>
                                </p:cTn>
                              </p:par>
                            </p:childTnLst>
                          </p:cTn>
                        </p:par>
                        <p:par>
                          <p:cTn id="65" fill="hold">
                            <p:stCondLst>
                              <p:cond delay="4640"/>
                            </p:stCondLst>
                            <p:childTnLst>
                              <p:par>
                                <p:cTn id="66" presetID="12" presetClass="entr" presetSubtype="8" fill="hold" grpId="0" nodeType="afterEffect">
                                  <p:stCondLst>
                                    <p:cond delay="0"/>
                                  </p:stCondLst>
                                  <p:childTnLst>
                                    <p:set>
                                      <p:cBhvr>
                                        <p:cTn id="67" dur="1" fill="hold">
                                          <p:stCondLst>
                                            <p:cond delay="0"/>
                                          </p:stCondLst>
                                        </p:cTn>
                                        <p:tgtEl>
                                          <p:spTgt spid="73"/>
                                        </p:tgtEl>
                                        <p:attrNameLst>
                                          <p:attrName>style.visibility</p:attrName>
                                        </p:attrNameLst>
                                      </p:cBhvr>
                                      <p:to>
                                        <p:strVal val="visible"/>
                                      </p:to>
                                    </p:set>
                                    <p:anim calcmode="lin" valueType="num">
                                      <p:cBhvr additive="base">
                                        <p:cTn id="68" dur="300"/>
                                        <p:tgtEl>
                                          <p:spTgt spid="73"/>
                                        </p:tgtEl>
                                        <p:attrNameLst>
                                          <p:attrName>ppt_x</p:attrName>
                                        </p:attrNameLst>
                                      </p:cBhvr>
                                      <p:tavLst>
                                        <p:tav tm="0">
                                          <p:val>
                                            <p:strVal val="#ppt_x-#ppt_w*1.125000"/>
                                          </p:val>
                                        </p:tav>
                                        <p:tav tm="100000">
                                          <p:val>
                                            <p:strVal val="#ppt_x"/>
                                          </p:val>
                                        </p:tav>
                                      </p:tavLst>
                                    </p:anim>
                                    <p:animEffect transition="in" filter="wipe(right)">
                                      <p:cBhvr>
                                        <p:cTn id="69" dur="300"/>
                                        <p:tgtEl>
                                          <p:spTgt spid="73"/>
                                        </p:tgtEl>
                                      </p:cBhvr>
                                    </p:animEffect>
                                  </p:childTnLst>
                                </p:cTn>
                              </p:par>
                            </p:childTnLst>
                          </p:cTn>
                        </p:par>
                        <p:par>
                          <p:cTn id="70" fill="hold">
                            <p:stCondLst>
                              <p:cond delay="4940"/>
                            </p:stCondLst>
                            <p:childTnLst>
                              <p:par>
                                <p:cTn id="71" presetID="22" presetClass="entr" presetSubtype="8" fill="hold" grpId="0" nodeType="afterEffect">
                                  <p:stCondLst>
                                    <p:cond delay="0"/>
                                  </p:stCondLst>
                                  <p:childTnLst>
                                    <p:set>
                                      <p:cBhvr>
                                        <p:cTn id="72" dur="1" fill="hold">
                                          <p:stCondLst>
                                            <p:cond delay="0"/>
                                          </p:stCondLst>
                                        </p:cTn>
                                        <p:tgtEl>
                                          <p:spTgt spid="78"/>
                                        </p:tgtEl>
                                        <p:attrNameLst>
                                          <p:attrName>style.visibility</p:attrName>
                                        </p:attrNameLst>
                                      </p:cBhvr>
                                      <p:to>
                                        <p:strVal val="visible"/>
                                      </p:to>
                                    </p:set>
                                    <p:animEffect transition="in" filter="wipe(left)">
                                      <p:cBhvr>
                                        <p:cTn id="73" dur="400"/>
                                        <p:tgtEl>
                                          <p:spTgt spid="78"/>
                                        </p:tgtEl>
                                      </p:cBhvr>
                                    </p:animEffect>
                                  </p:childTnLst>
                                </p:cTn>
                              </p:par>
                            </p:childTnLst>
                          </p:cTn>
                        </p:par>
                        <p:par>
                          <p:cTn id="74" fill="hold">
                            <p:stCondLst>
                              <p:cond delay="5340"/>
                            </p:stCondLst>
                            <p:childTnLst>
                              <p:par>
                                <p:cTn id="75" presetID="2" presetClass="entr" presetSubtype="4" fill="hold" grpId="0" nodeType="afterEffect">
                                  <p:stCondLst>
                                    <p:cond delay="0"/>
                                  </p:stCondLst>
                                  <p:childTnLst>
                                    <p:set>
                                      <p:cBhvr>
                                        <p:cTn id="76" dur="1" fill="hold">
                                          <p:stCondLst>
                                            <p:cond delay="0"/>
                                          </p:stCondLst>
                                        </p:cTn>
                                        <p:tgtEl>
                                          <p:spTgt spid="70"/>
                                        </p:tgtEl>
                                        <p:attrNameLst>
                                          <p:attrName>style.visibility</p:attrName>
                                        </p:attrNameLst>
                                      </p:cBhvr>
                                      <p:to>
                                        <p:strVal val="visible"/>
                                      </p:to>
                                    </p:set>
                                    <p:anim calcmode="lin" valueType="num">
                                      <p:cBhvr additive="base">
                                        <p:cTn id="77" dur="400" fill="hold"/>
                                        <p:tgtEl>
                                          <p:spTgt spid="70"/>
                                        </p:tgtEl>
                                        <p:attrNameLst>
                                          <p:attrName>ppt_x</p:attrName>
                                        </p:attrNameLst>
                                      </p:cBhvr>
                                      <p:tavLst>
                                        <p:tav tm="0">
                                          <p:val>
                                            <p:strVal val="#ppt_x"/>
                                          </p:val>
                                        </p:tav>
                                        <p:tav tm="100000">
                                          <p:val>
                                            <p:strVal val="#ppt_x"/>
                                          </p:val>
                                        </p:tav>
                                      </p:tavLst>
                                    </p:anim>
                                    <p:anim calcmode="lin" valueType="num">
                                      <p:cBhvr additive="base">
                                        <p:cTn id="78" dur="400" fill="hold"/>
                                        <p:tgtEl>
                                          <p:spTgt spid="70"/>
                                        </p:tgtEl>
                                        <p:attrNameLst>
                                          <p:attrName>ppt_y</p:attrName>
                                        </p:attrNameLst>
                                      </p:cBhvr>
                                      <p:tavLst>
                                        <p:tav tm="0">
                                          <p:val>
                                            <p:strVal val="1+#ppt_h/2"/>
                                          </p:val>
                                        </p:tav>
                                        <p:tav tm="100000">
                                          <p:val>
                                            <p:strVal val="#ppt_y"/>
                                          </p:val>
                                        </p:tav>
                                      </p:tavLst>
                                    </p:anim>
                                  </p:childTnLst>
                                </p:cTn>
                              </p:par>
                            </p:childTnLst>
                          </p:cTn>
                        </p:par>
                        <p:par>
                          <p:cTn id="79" fill="hold">
                            <p:stCondLst>
                              <p:cond delay="5740"/>
                            </p:stCondLst>
                            <p:childTnLst>
                              <p:par>
                                <p:cTn id="80" presetID="22" presetClass="entr" presetSubtype="8" fill="hold" grpId="0" nodeType="afterEffect">
                                  <p:stCondLst>
                                    <p:cond delay="0"/>
                                  </p:stCondLst>
                                  <p:childTnLst>
                                    <p:set>
                                      <p:cBhvr>
                                        <p:cTn id="81" dur="1" fill="hold">
                                          <p:stCondLst>
                                            <p:cond delay="0"/>
                                          </p:stCondLst>
                                        </p:cTn>
                                        <p:tgtEl>
                                          <p:spTgt spid="86"/>
                                        </p:tgtEl>
                                        <p:attrNameLst>
                                          <p:attrName>style.visibility</p:attrName>
                                        </p:attrNameLst>
                                      </p:cBhvr>
                                      <p:to>
                                        <p:strVal val="visible"/>
                                      </p:to>
                                    </p:set>
                                    <p:animEffect transition="in" filter="wipe(left)">
                                      <p:cBhvr>
                                        <p:cTn id="82" dur="400"/>
                                        <p:tgtEl>
                                          <p:spTgt spid="86"/>
                                        </p:tgtEl>
                                      </p:cBhvr>
                                    </p:animEffect>
                                  </p:childTnLst>
                                </p:cTn>
                              </p:par>
                            </p:childTnLst>
                          </p:cTn>
                        </p:par>
                        <p:par>
                          <p:cTn id="83" fill="hold">
                            <p:stCondLst>
                              <p:cond delay="6140"/>
                            </p:stCondLst>
                            <p:childTnLst>
                              <p:par>
                                <p:cTn id="84" presetID="2" presetClass="entr" presetSubtype="4" fill="hold" grpId="0" nodeType="afterEffect">
                                  <p:stCondLst>
                                    <p:cond delay="0"/>
                                  </p:stCondLst>
                                  <p:childTnLst>
                                    <p:set>
                                      <p:cBhvr>
                                        <p:cTn id="85" dur="1" fill="hold">
                                          <p:stCondLst>
                                            <p:cond delay="0"/>
                                          </p:stCondLst>
                                        </p:cTn>
                                        <p:tgtEl>
                                          <p:spTgt spid="71"/>
                                        </p:tgtEl>
                                        <p:attrNameLst>
                                          <p:attrName>style.visibility</p:attrName>
                                        </p:attrNameLst>
                                      </p:cBhvr>
                                      <p:to>
                                        <p:strVal val="visible"/>
                                      </p:to>
                                    </p:set>
                                    <p:anim calcmode="lin" valueType="num">
                                      <p:cBhvr additive="base">
                                        <p:cTn id="86" dur="400" fill="hold"/>
                                        <p:tgtEl>
                                          <p:spTgt spid="71"/>
                                        </p:tgtEl>
                                        <p:attrNameLst>
                                          <p:attrName>ppt_x</p:attrName>
                                        </p:attrNameLst>
                                      </p:cBhvr>
                                      <p:tavLst>
                                        <p:tav tm="0">
                                          <p:val>
                                            <p:strVal val="#ppt_x"/>
                                          </p:val>
                                        </p:tav>
                                        <p:tav tm="100000">
                                          <p:val>
                                            <p:strVal val="#ppt_x"/>
                                          </p:val>
                                        </p:tav>
                                      </p:tavLst>
                                    </p:anim>
                                    <p:anim calcmode="lin" valueType="num">
                                      <p:cBhvr additive="base">
                                        <p:cTn id="87" dur="400" fill="hold"/>
                                        <p:tgtEl>
                                          <p:spTgt spid="71"/>
                                        </p:tgtEl>
                                        <p:attrNameLst>
                                          <p:attrName>ppt_y</p:attrName>
                                        </p:attrNameLst>
                                      </p:cBhvr>
                                      <p:tavLst>
                                        <p:tav tm="0">
                                          <p:val>
                                            <p:strVal val="1+#ppt_h/2"/>
                                          </p:val>
                                        </p:tav>
                                        <p:tav tm="100000">
                                          <p:val>
                                            <p:strVal val="#ppt_y"/>
                                          </p:val>
                                        </p:tav>
                                      </p:tavLst>
                                    </p:anim>
                                  </p:childTnLst>
                                </p:cTn>
                              </p:par>
                            </p:childTnLst>
                          </p:cTn>
                        </p:par>
                        <p:par>
                          <p:cTn id="88" fill="hold">
                            <p:stCondLst>
                              <p:cond delay="6540"/>
                            </p:stCondLst>
                            <p:childTnLst>
                              <p:par>
                                <p:cTn id="89" presetID="22" presetClass="entr" presetSubtype="8" fill="hold" grpId="0" nodeType="afterEffect">
                                  <p:stCondLst>
                                    <p:cond delay="0"/>
                                  </p:stCondLst>
                                  <p:childTnLst>
                                    <p:set>
                                      <p:cBhvr>
                                        <p:cTn id="90" dur="1" fill="hold">
                                          <p:stCondLst>
                                            <p:cond delay="0"/>
                                          </p:stCondLst>
                                        </p:cTn>
                                        <p:tgtEl>
                                          <p:spTgt spid="87"/>
                                        </p:tgtEl>
                                        <p:attrNameLst>
                                          <p:attrName>style.visibility</p:attrName>
                                        </p:attrNameLst>
                                      </p:cBhvr>
                                      <p:to>
                                        <p:strVal val="visible"/>
                                      </p:to>
                                    </p:set>
                                    <p:animEffect transition="in" filter="wipe(left)">
                                      <p:cBhvr>
                                        <p:cTn id="91" dur="400"/>
                                        <p:tgtEl>
                                          <p:spTgt spid="87"/>
                                        </p:tgtEl>
                                      </p:cBhvr>
                                    </p:animEffect>
                                  </p:childTnLst>
                                </p:cTn>
                              </p:par>
                            </p:childTnLst>
                          </p:cTn>
                        </p:par>
                        <p:par>
                          <p:cTn id="92" fill="hold">
                            <p:stCondLst>
                              <p:cond delay="6940"/>
                            </p:stCondLst>
                            <p:childTnLst>
                              <p:par>
                                <p:cTn id="93" presetID="2" presetClass="entr" presetSubtype="4" fill="hold" grpId="0" nodeType="afterEffect">
                                  <p:stCondLst>
                                    <p:cond delay="0"/>
                                  </p:stCondLst>
                                  <p:childTnLst>
                                    <p:set>
                                      <p:cBhvr>
                                        <p:cTn id="94" dur="1" fill="hold">
                                          <p:stCondLst>
                                            <p:cond delay="0"/>
                                          </p:stCondLst>
                                        </p:cTn>
                                        <p:tgtEl>
                                          <p:spTgt spid="94"/>
                                        </p:tgtEl>
                                        <p:attrNameLst>
                                          <p:attrName>style.visibility</p:attrName>
                                        </p:attrNameLst>
                                      </p:cBhvr>
                                      <p:to>
                                        <p:strVal val="visible"/>
                                      </p:to>
                                    </p:set>
                                    <p:anim calcmode="lin" valueType="num">
                                      <p:cBhvr additive="base">
                                        <p:cTn id="95" dur="400" fill="hold"/>
                                        <p:tgtEl>
                                          <p:spTgt spid="94"/>
                                        </p:tgtEl>
                                        <p:attrNameLst>
                                          <p:attrName>ppt_x</p:attrName>
                                        </p:attrNameLst>
                                      </p:cBhvr>
                                      <p:tavLst>
                                        <p:tav tm="0">
                                          <p:val>
                                            <p:strVal val="#ppt_x"/>
                                          </p:val>
                                        </p:tav>
                                        <p:tav tm="100000">
                                          <p:val>
                                            <p:strVal val="#ppt_x"/>
                                          </p:val>
                                        </p:tav>
                                      </p:tavLst>
                                    </p:anim>
                                    <p:anim calcmode="lin" valueType="num">
                                      <p:cBhvr additive="base">
                                        <p:cTn id="96" dur="400" fill="hold"/>
                                        <p:tgtEl>
                                          <p:spTgt spid="94"/>
                                        </p:tgtEl>
                                        <p:attrNameLst>
                                          <p:attrName>ppt_y</p:attrName>
                                        </p:attrNameLst>
                                      </p:cBhvr>
                                      <p:tavLst>
                                        <p:tav tm="0">
                                          <p:val>
                                            <p:strVal val="1+#ppt_h/2"/>
                                          </p:val>
                                        </p:tav>
                                        <p:tav tm="100000">
                                          <p:val>
                                            <p:strVal val="#ppt_y"/>
                                          </p:val>
                                        </p:tav>
                                      </p:tavLst>
                                    </p:anim>
                                  </p:childTnLst>
                                </p:cTn>
                              </p:par>
                            </p:childTnLst>
                          </p:cTn>
                        </p:par>
                        <p:par>
                          <p:cTn id="97" fill="hold">
                            <p:stCondLst>
                              <p:cond delay="7340"/>
                            </p:stCondLst>
                            <p:childTnLst>
                              <p:par>
                                <p:cTn id="98" presetID="22" presetClass="entr" presetSubtype="8" fill="hold" grpId="0" nodeType="afterEffect">
                                  <p:stCondLst>
                                    <p:cond delay="0"/>
                                  </p:stCondLst>
                                  <p:childTnLst>
                                    <p:set>
                                      <p:cBhvr>
                                        <p:cTn id="99" dur="1" fill="hold">
                                          <p:stCondLst>
                                            <p:cond delay="0"/>
                                          </p:stCondLst>
                                        </p:cTn>
                                        <p:tgtEl>
                                          <p:spTgt spid="95"/>
                                        </p:tgtEl>
                                        <p:attrNameLst>
                                          <p:attrName>style.visibility</p:attrName>
                                        </p:attrNameLst>
                                      </p:cBhvr>
                                      <p:to>
                                        <p:strVal val="visible"/>
                                      </p:to>
                                    </p:set>
                                    <p:animEffect transition="in" filter="wipe(left)">
                                      <p:cBhvr>
                                        <p:cTn id="100" dur="4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69" grpId="0" animBg="1"/>
      <p:bldP spid="70" grpId="0" animBg="1"/>
      <p:bldP spid="71" grpId="0" animBg="1"/>
      <p:bldP spid="72" grpId="0" animBg="1"/>
      <p:bldP spid="73" grpId="0" animBg="1"/>
      <p:bldP spid="77" grpId="0"/>
      <p:bldP spid="78" grpId="0"/>
      <p:bldP spid="86" grpId="0"/>
      <p:bldP spid="87" grpId="0"/>
      <p:bldP spid="90" grpId="0" animBg="1"/>
      <p:bldP spid="91" grpId="0" animBg="1"/>
      <p:bldP spid="92" grpId="0"/>
      <p:bldP spid="93" grpId="0"/>
      <p:bldP spid="94" grpId="0" animBg="1"/>
      <p:bldP spid="9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Line 5"/>
          <p:cNvSpPr>
            <a:spLocks noChangeShapeType="1"/>
          </p:cNvSpPr>
          <p:nvPr/>
        </p:nvSpPr>
        <p:spPr bwMode="auto">
          <a:xfrm>
            <a:off x="1293813" y="0"/>
            <a:ext cx="0" cy="6858000"/>
          </a:xfrm>
          <a:prstGeom prst="line">
            <a:avLst/>
          </a:prstGeom>
          <a:noFill/>
          <a:ln w="12700" cap="flat">
            <a:solidFill>
              <a:srgbClr val="2E2C2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 name="Oval 6"/>
          <p:cNvSpPr>
            <a:spLocks noChangeArrowheads="1"/>
          </p:cNvSpPr>
          <p:nvPr/>
        </p:nvSpPr>
        <p:spPr bwMode="auto">
          <a:xfrm>
            <a:off x="1174750" y="3393137"/>
            <a:ext cx="238125" cy="234950"/>
          </a:xfrm>
          <a:prstGeom prst="ellipse">
            <a:avLst/>
          </a:prstGeom>
          <a:solidFill>
            <a:schemeClr val="accent4"/>
          </a:solidFill>
          <a:ln w="1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 name="Oval 7"/>
          <p:cNvSpPr>
            <a:spLocks noChangeArrowheads="1"/>
          </p:cNvSpPr>
          <p:nvPr/>
        </p:nvSpPr>
        <p:spPr bwMode="auto">
          <a:xfrm>
            <a:off x="1174750" y="4277755"/>
            <a:ext cx="238125" cy="234950"/>
          </a:xfrm>
          <a:prstGeom prst="ellipse">
            <a:avLst/>
          </a:prstGeom>
          <a:solidFill>
            <a:schemeClr val="accent4"/>
          </a:solidFill>
          <a:ln w="1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9"/>
          <p:cNvSpPr>
            <a:spLocks/>
          </p:cNvSpPr>
          <p:nvPr/>
        </p:nvSpPr>
        <p:spPr bwMode="auto">
          <a:xfrm>
            <a:off x="1630363" y="990639"/>
            <a:ext cx="165100" cy="207962"/>
          </a:xfrm>
          <a:custGeom>
            <a:avLst/>
            <a:gdLst>
              <a:gd name="T0" fmla="*/ 184 w 205"/>
              <a:gd name="T1" fmla="*/ 109 h 262"/>
              <a:gd name="T2" fmla="*/ 109 w 205"/>
              <a:gd name="T3" fmla="*/ 61 h 262"/>
              <a:gd name="T4" fmla="*/ 32 w 205"/>
              <a:gd name="T5" fmla="*/ 11 h 262"/>
              <a:gd name="T6" fmla="*/ 0 w 205"/>
              <a:gd name="T7" fmla="*/ 34 h 262"/>
              <a:gd name="T8" fmla="*/ 0 w 205"/>
              <a:gd name="T9" fmla="*/ 131 h 262"/>
              <a:gd name="T10" fmla="*/ 0 w 205"/>
              <a:gd name="T11" fmla="*/ 230 h 262"/>
              <a:gd name="T12" fmla="*/ 34 w 205"/>
              <a:gd name="T13" fmla="*/ 250 h 262"/>
              <a:gd name="T14" fmla="*/ 109 w 205"/>
              <a:gd name="T15" fmla="*/ 202 h 262"/>
              <a:gd name="T16" fmla="*/ 186 w 205"/>
              <a:gd name="T17" fmla="*/ 152 h 262"/>
              <a:gd name="T18" fmla="*/ 184 w 205"/>
              <a:gd name="T19" fmla="*/ 109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62">
                <a:moveTo>
                  <a:pt x="184" y="109"/>
                </a:moveTo>
                <a:lnTo>
                  <a:pt x="109" y="61"/>
                </a:lnTo>
                <a:cubicBezTo>
                  <a:pt x="83" y="44"/>
                  <a:pt x="58" y="28"/>
                  <a:pt x="32" y="11"/>
                </a:cubicBezTo>
                <a:cubicBezTo>
                  <a:pt x="11" y="0"/>
                  <a:pt x="0" y="9"/>
                  <a:pt x="0" y="34"/>
                </a:cubicBezTo>
                <a:lnTo>
                  <a:pt x="0" y="131"/>
                </a:lnTo>
                <a:cubicBezTo>
                  <a:pt x="0" y="164"/>
                  <a:pt x="0" y="197"/>
                  <a:pt x="0" y="230"/>
                </a:cubicBezTo>
                <a:cubicBezTo>
                  <a:pt x="2" y="256"/>
                  <a:pt x="14" y="262"/>
                  <a:pt x="34" y="250"/>
                </a:cubicBezTo>
                <a:lnTo>
                  <a:pt x="109" y="202"/>
                </a:lnTo>
                <a:cubicBezTo>
                  <a:pt x="135" y="185"/>
                  <a:pt x="160" y="169"/>
                  <a:pt x="186" y="152"/>
                </a:cubicBezTo>
                <a:cubicBezTo>
                  <a:pt x="205" y="137"/>
                  <a:pt x="203" y="122"/>
                  <a:pt x="184" y="109"/>
                </a:cubicBezTo>
                <a:close/>
              </a:path>
            </a:pathLst>
          </a:custGeom>
          <a:solidFill>
            <a:srgbClr val="6F73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11"/>
          <p:cNvSpPr>
            <a:spLocks/>
          </p:cNvSpPr>
          <p:nvPr/>
        </p:nvSpPr>
        <p:spPr bwMode="auto">
          <a:xfrm>
            <a:off x="1630363" y="2175290"/>
            <a:ext cx="165100" cy="206375"/>
          </a:xfrm>
          <a:custGeom>
            <a:avLst/>
            <a:gdLst>
              <a:gd name="T0" fmla="*/ 184 w 205"/>
              <a:gd name="T1" fmla="*/ 108 h 261"/>
              <a:gd name="T2" fmla="*/ 109 w 205"/>
              <a:gd name="T3" fmla="*/ 60 h 261"/>
              <a:gd name="T4" fmla="*/ 32 w 205"/>
              <a:gd name="T5" fmla="*/ 10 h 261"/>
              <a:gd name="T6" fmla="*/ 0 w 205"/>
              <a:gd name="T7" fmla="*/ 33 h 261"/>
              <a:gd name="T8" fmla="*/ 0 w 205"/>
              <a:gd name="T9" fmla="*/ 130 h 261"/>
              <a:gd name="T10" fmla="*/ 0 w 205"/>
              <a:gd name="T11" fmla="*/ 229 h 261"/>
              <a:gd name="T12" fmla="*/ 34 w 205"/>
              <a:gd name="T13" fmla="*/ 249 h 261"/>
              <a:gd name="T14" fmla="*/ 109 w 205"/>
              <a:gd name="T15" fmla="*/ 201 h 261"/>
              <a:gd name="T16" fmla="*/ 186 w 205"/>
              <a:gd name="T17" fmla="*/ 151 h 261"/>
              <a:gd name="T18" fmla="*/ 184 w 205"/>
              <a:gd name="T19" fmla="*/ 10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61">
                <a:moveTo>
                  <a:pt x="184" y="108"/>
                </a:moveTo>
                <a:lnTo>
                  <a:pt x="109" y="60"/>
                </a:lnTo>
                <a:cubicBezTo>
                  <a:pt x="83" y="43"/>
                  <a:pt x="58" y="27"/>
                  <a:pt x="32" y="10"/>
                </a:cubicBezTo>
                <a:cubicBezTo>
                  <a:pt x="11" y="0"/>
                  <a:pt x="0" y="8"/>
                  <a:pt x="0" y="33"/>
                </a:cubicBezTo>
                <a:lnTo>
                  <a:pt x="0" y="130"/>
                </a:lnTo>
                <a:cubicBezTo>
                  <a:pt x="0" y="163"/>
                  <a:pt x="0" y="196"/>
                  <a:pt x="0" y="229"/>
                </a:cubicBezTo>
                <a:cubicBezTo>
                  <a:pt x="2" y="255"/>
                  <a:pt x="14" y="261"/>
                  <a:pt x="34" y="249"/>
                </a:cubicBezTo>
                <a:lnTo>
                  <a:pt x="109" y="201"/>
                </a:lnTo>
                <a:cubicBezTo>
                  <a:pt x="135" y="184"/>
                  <a:pt x="160" y="168"/>
                  <a:pt x="186" y="151"/>
                </a:cubicBezTo>
                <a:cubicBezTo>
                  <a:pt x="205" y="136"/>
                  <a:pt x="203" y="122"/>
                  <a:pt x="184" y="108"/>
                </a:cubicBezTo>
                <a:close/>
              </a:path>
            </a:pathLst>
          </a:custGeom>
          <a:solidFill>
            <a:srgbClr val="6F73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13" name="组合 12"/>
          <p:cNvGrpSpPr/>
          <p:nvPr/>
        </p:nvGrpSpPr>
        <p:grpSpPr>
          <a:xfrm>
            <a:off x="912759" y="818722"/>
            <a:ext cx="717604" cy="523220"/>
            <a:chOff x="912759" y="1007596"/>
            <a:chExt cx="717604" cy="523220"/>
          </a:xfrm>
        </p:grpSpPr>
        <p:sp>
          <p:nvSpPr>
            <p:cNvPr id="14" name="Freeform 8"/>
            <p:cNvSpPr>
              <a:spLocks/>
            </p:cNvSpPr>
            <p:nvPr/>
          </p:nvSpPr>
          <p:spPr bwMode="auto">
            <a:xfrm>
              <a:off x="985838" y="1052513"/>
              <a:ext cx="615950" cy="433387"/>
            </a:xfrm>
            <a:custGeom>
              <a:avLst/>
              <a:gdLst>
                <a:gd name="T0" fmla="*/ 43 w 764"/>
                <a:gd name="T1" fmla="*/ 0 h 549"/>
                <a:gd name="T2" fmla="*/ 721 w 764"/>
                <a:gd name="T3" fmla="*/ 0 h 549"/>
                <a:gd name="T4" fmla="*/ 764 w 764"/>
                <a:gd name="T5" fmla="*/ 43 h 549"/>
                <a:gd name="T6" fmla="*/ 764 w 764"/>
                <a:gd name="T7" fmla="*/ 506 h 549"/>
                <a:gd name="T8" fmla="*/ 721 w 764"/>
                <a:gd name="T9" fmla="*/ 549 h 549"/>
                <a:gd name="T10" fmla="*/ 43 w 764"/>
                <a:gd name="T11" fmla="*/ 549 h 549"/>
                <a:gd name="T12" fmla="*/ 0 w 764"/>
                <a:gd name="T13" fmla="*/ 506 h 549"/>
                <a:gd name="T14" fmla="*/ 0 w 764"/>
                <a:gd name="T15" fmla="*/ 43 h 549"/>
                <a:gd name="T16" fmla="*/ 43 w 764"/>
                <a:gd name="T17" fmla="*/ 0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4" h="549">
                  <a:moveTo>
                    <a:pt x="43" y="0"/>
                  </a:moveTo>
                  <a:lnTo>
                    <a:pt x="721" y="0"/>
                  </a:lnTo>
                  <a:cubicBezTo>
                    <a:pt x="744" y="0"/>
                    <a:pt x="764" y="20"/>
                    <a:pt x="764" y="43"/>
                  </a:cubicBezTo>
                  <a:lnTo>
                    <a:pt x="764" y="506"/>
                  </a:lnTo>
                  <a:cubicBezTo>
                    <a:pt x="764" y="530"/>
                    <a:pt x="744" y="549"/>
                    <a:pt x="721" y="549"/>
                  </a:cubicBezTo>
                  <a:lnTo>
                    <a:pt x="43" y="549"/>
                  </a:lnTo>
                  <a:cubicBezTo>
                    <a:pt x="20" y="549"/>
                    <a:pt x="0" y="530"/>
                    <a:pt x="0" y="506"/>
                  </a:cubicBezTo>
                  <a:lnTo>
                    <a:pt x="0" y="43"/>
                  </a:lnTo>
                  <a:cubicBezTo>
                    <a:pt x="0" y="20"/>
                    <a:pt x="20" y="0"/>
                    <a:pt x="43" y="0"/>
                  </a:cubicBezTo>
                  <a:close/>
                </a:path>
              </a:pathLst>
            </a:custGeom>
            <a:solidFill>
              <a:srgbClr val="E8550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TextBox 14"/>
            <p:cNvSpPr txBox="1"/>
            <p:nvPr/>
          </p:nvSpPr>
          <p:spPr>
            <a:xfrm>
              <a:off x="912759" y="1007596"/>
              <a:ext cx="717604" cy="523220"/>
            </a:xfrm>
            <a:prstGeom prst="rect">
              <a:avLst/>
            </a:prstGeom>
            <a:noFill/>
          </p:spPr>
          <p:txBody>
            <a:bodyPr wrap="square" rtlCol="0">
              <a:spAutoFit/>
            </a:bodyPr>
            <a:lstStyle/>
            <a:p>
              <a:pPr algn="ctr"/>
              <a:r>
                <a:rPr lang="en-US" altLang="zh-CN" sz="2800" dirty="0" smtClean="0">
                  <a:solidFill>
                    <a:schemeClr val="accent2"/>
                  </a:solidFill>
                  <a:latin typeface="+mn-ea"/>
                  <a:ea typeface="+mn-ea"/>
                </a:rPr>
                <a:t>03</a:t>
              </a:r>
              <a:endParaRPr lang="zh-CN" altLang="en-US" sz="2800" dirty="0">
                <a:solidFill>
                  <a:schemeClr val="accent2"/>
                </a:solidFill>
                <a:latin typeface="+mn-ea"/>
                <a:ea typeface="+mn-ea"/>
              </a:endParaRPr>
            </a:p>
          </p:txBody>
        </p:sp>
      </p:grpSp>
      <p:sp>
        <p:nvSpPr>
          <p:cNvPr id="16" name="矩形 15"/>
          <p:cNvSpPr/>
          <p:nvPr/>
        </p:nvSpPr>
        <p:spPr>
          <a:xfrm>
            <a:off x="1834507" y="876125"/>
            <a:ext cx="8322971" cy="400110"/>
          </a:xfrm>
          <a:prstGeom prst="rect">
            <a:avLst/>
          </a:prstGeom>
        </p:spPr>
        <p:txBody>
          <a:bodyPr wrap="square">
            <a:spAutoFit/>
          </a:bodyPr>
          <a:lstStyle/>
          <a:p>
            <a:pPr algn="just"/>
            <a:r>
              <a:rPr lang="zh-CN" altLang="en-US" sz="2000" dirty="0" smtClean="0">
                <a:latin typeface="+mj-ea"/>
                <a:ea typeface="+mj-ea"/>
              </a:rPr>
              <a:t>这里是第三个工作计划，这里可以没有子项目。</a:t>
            </a:r>
            <a:endParaRPr lang="zh-CN" altLang="en-US" sz="2000" dirty="0">
              <a:latin typeface="+mj-ea"/>
              <a:ea typeface="+mj-ea"/>
            </a:endParaRPr>
          </a:p>
        </p:txBody>
      </p:sp>
      <p:sp>
        <p:nvSpPr>
          <p:cNvPr id="17" name="矩形 16"/>
          <p:cNvSpPr/>
          <p:nvPr/>
        </p:nvSpPr>
        <p:spPr>
          <a:xfrm>
            <a:off x="1834508" y="2046703"/>
            <a:ext cx="8728369" cy="707886"/>
          </a:xfrm>
          <a:prstGeom prst="rect">
            <a:avLst/>
          </a:prstGeom>
        </p:spPr>
        <p:txBody>
          <a:bodyPr wrap="square">
            <a:spAutoFit/>
          </a:bodyPr>
          <a:lstStyle/>
          <a:p>
            <a:pPr algn="just"/>
            <a:r>
              <a:rPr lang="zh-CN" altLang="en-US" sz="2000" dirty="0">
                <a:latin typeface="+mj-ea"/>
                <a:ea typeface="+mj-ea"/>
              </a:rPr>
              <a:t>这里是</a:t>
            </a:r>
            <a:r>
              <a:rPr lang="zh-CN" altLang="en-US" sz="2000" dirty="0" smtClean="0">
                <a:latin typeface="+mj-ea"/>
                <a:ea typeface="+mj-ea"/>
              </a:rPr>
              <a:t>第四个</a:t>
            </a:r>
            <a:r>
              <a:rPr lang="zh-CN" altLang="en-US" sz="2000" dirty="0">
                <a:latin typeface="+mj-ea"/>
                <a:ea typeface="+mj-ea"/>
              </a:rPr>
              <a:t>工作计划，</a:t>
            </a:r>
            <a:r>
              <a:rPr lang="zh-CN" altLang="en-US" sz="2000" dirty="0" smtClean="0">
                <a:latin typeface="+mj-ea"/>
                <a:ea typeface="+mj-ea"/>
              </a:rPr>
              <a:t>这里不仅有子项目，还可以插入相关图片，以丰富表达形式。</a:t>
            </a:r>
            <a:endParaRPr lang="zh-CN" altLang="en-US" sz="2000" dirty="0">
              <a:latin typeface="+mj-ea"/>
              <a:ea typeface="+mj-ea"/>
            </a:endParaRPr>
          </a:p>
        </p:txBody>
      </p:sp>
      <p:grpSp>
        <p:nvGrpSpPr>
          <p:cNvPr id="18" name="组合 17"/>
          <p:cNvGrpSpPr/>
          <p:nvPr/>
        </p:nvGrpSpPr>
        <p:grpSpPr>
          <a:xfrm>
            <a:off x="912759" y="2012729"/>
            <a:ext cx="717604" cy="523220"/>
            <a:chOff x="912759" y="1884191"/>
            <a:chExt cx="717604" cy="523220"/>
          </a:xfrm>
        </p:grpSpPr>
        <p:sp>
          <p:nvSpPr>
            <p:cNvPr id="19" name="Freeform 10"/>
            <p:cNvSpPr>
              <a:spLocks/>
            </p:cNvSpPr>
            <p:nvPr/>
          </p:nvSpPr>
          <p:spPr bwMode="auto">
            <a:xfrm>
              <a:off x="985838" y="1918165"/>
              <a:ext cx="615950" cy="433387"/>
            </a:xfrm>
            <a:custGeom>
              <a:avLst/>
              <a:gdLst>
                <a:gd name="T0" fmla="*/ 43 w 764"/>
                <a:gd name="T1" fmla="*/ 0 h 549"/>
                <a:gd name="T2" fmla="*/ 721 w 764"/>
                <a:gd name="T3" fmla="*/ 0 h 549"/>
                <a:gd name="T4" fmla="*/ 764 w 764"/>
                <a:gd name="T5" fmla="*/ 44 h 549"/>
                <a:gd name="T6" fmla="*/ 764 w 764"/>
                <a:gd name="T7" fmla="*/ 506 h 549"/>
                <a:gd name="T8" fmla="*/ 721 w 764"/>
                <a:gd name="T9" fmla="*/ 549 h 549"/>
                <a:gd name="T10" fmla="*/ 43 w 764"/>
                <a:gd name="T11" fmla="*/ 549 h 549"/>
                <a:gd name="T12" fmla="*/ 0 w 764"/>
                <a:gd name="T13" fmla="*/ 506 h 549"/>
                <a:gd name="T14" fmla="*/ 0 w 764"/>
                <a:gd name="T15" fmla="*/ 44 h 549"/>
                <a:gd name="T16" fmla="*/ 43 w 764"/>
                <a:gd name="T17" fmla="*/ 0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4" h="549">
                  <a:moveTo>
                    <a:pt x="43" y="0"/>
                  </a:moveTo>
                  <a:lnTo>
                    <a:pt x="721" y="0"/>
                  </a:lnTo>
                  <a:cubicBezTo>
                    <a:pt x="744" y="0"/>
                    <a:pt x="764" y="20"/>
                    <a:pt x="764" y="44"/>
                  </a:cubicBezTo>
                  <a:lnTo>
                    <a:pt x="764" y="506"/>
                  </a:lnTo>
                  <a:cubicBezTo>
                    <a:pt x="764" y="530"/>
                    <a:pt x="744" y="549"/>
                    <a:pt x="721" y="549"/>
                  </a:cubicBezTo>
                  <a:lnTo>
                    <a:pt x="43" y="549"/>
                  </a:lnTo>
                  <a:cubicBezTo>
                    <a:pt x="20" y="549"/>
                    <a:pt x="0" y="530"/>
                    <a:pt x="0" y="506"/>
                  </a:cubicBezTo>
                  <a:lnTo>
                    <a:pt x="0" y="44"/>
                  </a:lnTo>
                  <a:cubicBezTo>
                    <a:pt x="0" y="20"/>
                    <a:pt x="20" y="0"/>
                    <a:pt x="43" y="0"/>
                  </a:cubicBezTo>
                  <a:close/>
                </a:path>
              </a:pathLst>
            </a:custGeom>
            <a:solidFill>
              <a:srgbClr val="E8550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TextBox 19"/>
            <p:cNvSpPr txBox="1"/>
            <p:nvPr/>
          </p:nvSpPr>
          <p:spPr>
            <a:xfrm>
              <a:off x="912759" y="1884191"/>
              <a:ext cx="717604" cy="523220"/>
            </a:xfrm>
            <a:prstGeom prst="rect">
              <a:avLst/>
            </a:prstGeom>
            <a:noFill/>
          </p:spPr>
          <p:txBody>
            <a:bodyPr wrap="square" rtlCol="0">
              <a:spAutoFit/>
            </a:bodyPr>
            <a:lstStyle/>
            <a:p>
              <a:pPr algn="ctr"/>
              <a:r>
                <a:rPr lang="en-US" altLang="zh-CN" sz="2800" dirty="0" smtClean="0">
                  <a:solidFill>
                    <a:schemeClr val="accent2"/>
                  </a:solidFill>
                  <a:latin typeface="+mn-ea"/>
                  <a:ea typeface="+mn-ea"/>
                </a:rPr>
                <a:t>04</a:t>
              </a:r>
              <a:endParaRPr lang="zh-CN" altLang="en-US" sz="2800" dirty="0">
                <a:solidFill>
                  <a:schemeClr val="accent2"/>
                </a:solidFill>
                <a:latin typeface="+mn-ea"/>
                <a:ea typeface="+mn-ea"/>
              </a:endParaRPr>
            </a:p>
          </p:txBody>
        </p:sp>
      </p:grpSp>
      <p:sp>
        <p:nvSpPr>
          <p:cNvPr id="21" name="矩形 20"/>
          <p:cNvSpPr/>
          <p:nvPr/>
        </p:nvSpPr>
        <p:spPr>
          <a:xfrm>
            <a:off x="1577791" y="3310557"/>
            <a:ext cx="4888587" cy="646331"/>
          </a:xfrm>
          <a:prstGeom prst="rect">
            <a:avLst/>
          </a:prstGeom>
        </p:spPr>
        <p:txBody>
          <a:bodyPr wrap="square">
            <a:spAutoFit/>
          </a:bodyPr>
          <a:lstStyle/>
          <a:p>
            <a:pPr algn="just"/>
            <a:r>
              <a:rPr lang="en-US" altLang="zh-CN" dirty="0" smtClean="0">
                <a:solidFill>
                  <a:schemeClr val="accent1"/>
                </a:solidFill>
                <a:latin typeface="+mj-ea"/>
                <a:ea typeface="+mj-ea"/>
              </a:rPr>
              <a:t>(1)</a:t>
            </a:r>
            <a:r>
              <a:rPr lang="zh-CN" altLang="en-US" dirty="0" smtClean="0">
                <a:solidFill>
                  <a:schemeClr val="accent1"/>
                </a:solidFill>
                <a:latin typeface="+mj-ea"/>
                <a:ea typeface="+mj-ea"/>
              </a:rPr>
              <a:t>、这里是详细内容一，可以是细分的子任务，也可以是步骤。</a:t>
            </a:r>
            <a:endParaRPr lang="zh-CN" altLang="en-US" dirty="0">
              <a:solidFill>
                <a:schemeClr val="accent1"/>
              </a:solidFill>
              <a:latin typeface="+mj-ea"/>
              <a:ea typeface="+mj-ea"/>
            </a:endParaRPr>
          </a:p>
        </p:txBody>
      </p:sp>
      <p:sp>
        <p:nvSpPr>
          <p:cNvPr id="22" name="矩形 21"/>
          <p:cNvSpPr/>
          <p:nvPr/>
        </p:nvSpPr>
        <p:spPr>
          <a:xfrm>
            <a:off x="1577791" y="4195175"/>
            <a:ext cx="4888587" cy="646331"/>
          </a:xfrm>
          <a:prstGeom prst="rect">
            <a:avLst/>
          </a:prstGeom>
        </p:spPr>
        <p:txBody>
          <a:bodyPr wrap="square">
            <a:spAutoFit/>
          </a:bodyPr>
          <a:lstStyle/>
          <a:p>
            <a:pPr algn="just"/>
            <a:r>
              <a:rPr lang="en-US" altLang="zh-CN" dirty="0">
                <a:solidFill>
                  <a:schemeClr val="accent1"/>
                </a:solidFill>
                <a:latin typeface="+mj-ea"/>
                <a:ea typeface="+mj-ea"/>
              </a:rPr>
              <a:t>(2)</a:t>
            </a:r>
            <a:r>
              <a:rPr lang="zh-CN" altLang="en-US" dirty="0">
                <a:solidFill>
                  <a:schemeClr val="accent1"/>
                </a:solidFill>
                <a:latin typeface="+mj-ea"/>
                <a:ea typeface="+mj-ea"/>
              </a:rPr>
              <a:t>、这里是详细内容二，可以是细分的子任务，也可以是步骤。</a:t>
            </a:r>
          </a:p>
        </p:txBody>
      </p:sp>
      <p:sp>
        <p:nvSpPr>
          <p:cNvPr id="27" name="Oval 7"/>
          <p:cNvSpPr>
            <a:spLocks noChangeArrowheads="1"/>
          </p:cNvSpPr>
          <p:nvPr/>
        </p:nvSpPr>
        <p:spPr bwMode="auto">
          <a:xfrm>
            <a:off x="1174750" y="5183245"/>
            <a:ext cx="238125" cy="234950"/>
          </a:xfrm>
          <a:prstGeom prst="ellipse">
            <a:avLst/>
          </a:prstGeom>
          <a:solidFill>
            <a:schemeClr val="accent4"/>
          </a:solidFill>
          <a:ln w="1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8" name="矩形 27"/>
          <p:cNvSpPr/>
          <p:nvPr/>
        </p:nvSpPr>
        <p:spPr>
          <a:xfrm>
            <a:off x="1577791" y="5100665"/>
            <a:ext cx="4888587" cy="646331"/>
          </a:xfrm>
          <a:prstGeom prst="rect">
            <a:avLst/>
          </a:prstGeom>
        </p:spPr>
        <p:txBody>
          <a:bodyPr wrap="square">
            <a:spAutoFit/>
          </a:bodyPr>
          <a:lstStyle/>
          <a:p>
            <a:pPr algn="just"/>
            <a:r>
              <a:rPr lang="en-US" altLang="zh-CN" dirty="0">
                <a:solidFill>
                  <a:schemeClr val="accent1"/>
                </a:solidFill>
                <a:latin typeface="+mj-ea"/>
                <a:ea typeface="+mj-ea"/>
              </a:rPr>
              <a:t>(3)</a:t>
            </a:r>
            <a:r>
              <a:rPr lang="zh-CN" altLang="en-US" dirty="0">
                <a:solidFill>
                  <a:schemeClr val="accent1"/>
                </a:solidFill>
                <a:latin typeface="+mj-ea"/>
                <a:ea typeface="+mj-ea"/>
              </a:rPr>
              <a:t>、这里是详细内容三，可以是细分的子任务，也可以是步骤。</a:t>
            </a:r>
          </a:p>
        </p:txBody>
      </p:sp>
      <p:sp>
        <p:nvSpPr>
          <p:cNvPr id="2" name="矩形 1"/>
          <p:cNvSpPr/>
          <p:nvPr/>
        </p:nvSpPr>
        <p:spPr bwMode="auto">
          <a:xfrm>
            <a:off x="6663794" y="3231058"/>
            <a:ext cx="4320480" cy="2710731"/>
          </a:xfrm>
          <a:prstGeom prst="rect">
            <a:avLst/>
          </a:prstGeom>
          <a:blipFill>
            <a:blip r:embed="rId3"/>
            <a:stretch>
              <a:fillRect/>
            </a:stretch>
          </a:blip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Tree>
    <p:extLst>
      <p:ext uri="{BB962C8B-B14F-4D97-AF65-F5344CB8AC3E}">
        <p14:creationId xmlns:p14="http://schemas.microsoft.com/office/powerpoint/2010/main" val="2657638913"/>
      </p:ext>
    </p:extLst>
  </p:cSld>
  <p:clrMapOvr>
    <a:masterClrMapping/>
  </p:clrMapOvr>
  <p:transition spd="slow" advTm="6941">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400" fill="hold"/>
                                        <p:tgtEl>
                                          <p:spTgt spid="13"/>
                                        </p:tgtEl>
                                        <p:attrNameLst>
                                          <p:attrName>ppt_x</p:attrName>
                                        </p:attrNameLst>
                                      </p:cBhvr>
                                      <p:tavLst>
                                        <p:tav tm="0">
                                          <p:val>
                                            <p:strVal val="#ppt_x"/>
                                          </p:val>
                                        </p:tav>
                                        <p:tav tm="100000">
                                          <p:val>
                                            <p:strVal val="#ppt_x"/>
                                          </p:val>
                                        </p:tav>
                                      </p:tavLst>
                                    </p:anim>
                                    <p:anim calcmode="lin" valueType="num">
                                      <p:cBhvr additive="base">
                                        <p:cTn id="12" dur="400" fill="hold"/>
                                        <p:tgtEl>
                                          <p:spTgt spid="13"/>
                                        </p:tgtEl>
                                        <p:attrNameLst>
                                          <p:attrName>ppt_y</p:attrName>
                                        </p:attrNameLst>
                                      </p:cBhvr>
                                      <p:tavLst>
                                        <p:tav tm="0">
                                          <p:val>
                                            <p:strVal val="1+#ppt_h/2"/>
                                          </p:val>
                                        </p:tav>
                                        <p:tav tm="100000">
                                          <p:val>
                                            <p:strVal val="#ppt_y"/>
                                          </p:val>
                                        </p:tav>
                                      </p:tavLst>
                                    </p:anim>
                                  </p:childTnLst>
                                </p:cTn>
                              </p:par>
                            </p:childTnLst>
                          </p:cTn>
                        </p:par>
                        <p:par>
                          <p:cTn id="13" fill="hold">
                            <p:stCondLst>
                              <p:cond delay="900"/>
                            </p:stCondLst>
                            <p:childTnLst>
                              <p:par>
                                <p:cTn id="14" presetID="1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300"/>
                                        <p:tgtEl>
                                          <p:spTgt spid="11"/>
                                        </p:tgtEl>
                                        <p:attrNameLst>
                                          <p:attrName>ppt_x</p:attrName>
                                        </p:attrNameLst>
                                      </p:cBhvr>
                                      <p:tavLst>
                                        <p:tav tm="0">
                                          <p:val>
                                            <p:strVal val="#ppt_x-#ppt_w*1.125000"/>
                                          </p:val>
                                        </p:tav>
                                        <p:tav tm="100000">
                                          <p:val>
                                            <p:strVal val="#ppt_x"/>
                                          </p:val>
                                        </p:tav>
                                      </p:tavLst>
                                    </p:anim>
                                    <p:animEffect transition="in" filter="wipe(right)">
                                      <p:cBhvr>
                                        <p:cTn id="17" dur="300"/>
                                        <p:tgtEl>
                                          <p:spTgt spid="11"/>
                                        </p:tgtEl>
                                      </p:cBhvr>
                                    </p:animEffect>
                                  </p:childTnLst>
                                </p:cTn>
                              </p:par>
                            </p:childTnLst>
                          </p:cTn>
                        </p:par>
                        <p:par>
                          <p:cTn id="18" fill="hold">
                            <p:stCondLst>
                              <p:cond delay="1200"/>
                            </p:stCondLst>
                            <p:childTnLst>
                              <p:par>
                                <p:cTn id="19" presetID="22" presetClass="entr" presetSubtype="8"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400"/>
                                        <p:tgtEl>
                                          <p:spTgt spid="16"/>
                                        </p:tgtEl>
                                      </p:cBhvr>
                                    </p:animEffect>
                                  </p:childTnLst>
                                </p:cTn>
                              </p:par>
                            </p:childTnLst>
                          </p:cTn>
                        </p:par>
                        <p:par>
                          <p:cTn id="22" fill="hold">
                            <p:stCondLst>
                              <p:cond delay="1600"/>
                            </p:stCondLst>
                            <p:childTnLst>
                              <p:par>
                                <p:cTn id="23" presetID="2" presetClass="entr" presetSubtype="4"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400" fill="hold"/>
                                        <p:tgtEl>
                                          <p:spTgt spid="18"/>
                                        </p:tgtEl>
                                        <p:attrNameLst>
                                          <p:attrName>ppt_x</p:attrName>
                                        </p:attrNameLst>
                                      </p:cBhvr>
                                      <p:tavLst>
                                        <p:tav tm="0">
                                          <p:val>
                                            <p:strVal val="#ppt_x"/>
                                          </p:val>
                                        </p:tav>
                                        <p:tav tm="100000">
                                          <p:val>
                                            <p:strVal val="#ppt_x"/>
                                          </p:val>
                                        </p:tav>
                                      </p:tavLst>
                                    </p:anim>
                                    <p:anim calcmode="lin" valueType="num">
                                      <p:cBhvr additive="base">
                                        <p:cTn id="26" dur="400" fill="hold"/>
                                        <p:tgtEl>
                                          <p:spTgt spid="18"/>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12" presetClass="entr" presetSubtype="8"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300"/>
                                        <p:tgtEl>
                                          <p:spTgt spid="12"/>
                                        </p:tgtEl>
                                        <p:attrNameLst>
                                          <p:attrName>ppt_x</p:attrName>
                                        </p:attrNameLst>
                                      </p:cBhvr>
                                      <p:tavLst>
                                        <p:tav tm="0">
                                          <p:val>
                                            <p:strVal val="#ppt_x-#ppt_w*1.125000"/>
                                          </p:val>
                                        </p:tav>
                                        <p:tav tm="100000">
                                          <p:val>
                                            <p:strVal val="#ppt_x"/>
                                          </p:val>
                                        </p:tav>
                                      </p:tavLst>
                                    </p:anim>
                                    <p:animEffect transition="in" filter="wipe(right)">
                                      <p:cBhvr>
                                        <p:cTn id="31" dur="300"/>
                                        <p:tgtEl>
                                          <p:spTgt spid="12"/>
                                        </p:tgtEl>
                                      </p:cBhvr>
                                    </p:animEffect>
                                  </p:childTnLst>
                                </p:cTn>
                              </p:par>
                            </p:childTnLst>
                          </p:cTn>
                        </p:par>
                        <p:par>
                          <p:cTn id="32" fill="hold">
                            <p:stCondLst>
                              <p:cond delay="2300"/>
                            </p:stCondLst>
                            <p:childTnLst>
                              <p:par>
                                <p:cTn id="33" presetID="22" presetClass="entr" presetSubtype="8"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400"/>
                                        <p:tgtEl>
                                          <p:spTgt spid="17"/>
                                        </p:tgtEl>
                                      </p:cBhvr>
                                    </p:animEffect>
                                  </p:childTnLst>
                                </p:cTn>
                              </p:par>
                            </p:childTnLst>
                          </p:cTn>
                        </p:par>
                        <p:par>
                          <p:cTn id="36" fill="hold">
                            <p:stCondLst>
                              <p:cond delay="2700"/>
                            </p:stCondLst>
                            <p:childTnLst>
                              <p:par>
                                <p:cTn id="37" presetID="2" presetClass="entr" presetSubtype="4"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400" fill="hold"/>
                                        <p:tgtEl>
                                          <p:spTgt spid="9"/>
                                        </p:tgtEl>
                                        <p:attrNameLst>
                                          <p:attrName>ppt_x</p:attrName>
                                        </p:attrNameLst>
                                      </p:cBhvr>
                                      <p:tavLst>
                                        <p:tav tm="0">
                                          <p:val>
                                            <p:strVal val="#ppt_x"/>
                                          </p:val>
                                        </p:tav>
                                        <p:tav tm="100000">
                                          <p:val>
                                            <p:strVal val="#ppt_x"/>
                                          </p:val>
                                        </p:tav>
                                      </p:tavLst>
                                    </p:anim>
                                    <p:anim calcmode="lin" valueType="num">
                                      <p:cBhvr additive="base">
                                        <p:cTn id="40" dur="400" fill="hold"/>
                                        <p:tgtEl>
                                          <p:spTgt spid="9"/>
                                        </p:tgtEl>
                                        <p:attrNameLst>
                                          <p:attrName>ppt_y</p:attrName>
                                        </p:attrNameLst>
                                      </p:cBhvr>
                                      <p:tavLst>
                                        <p:tav tm="0">
                                          <p:val>
                                            <p:strVal val="1+#ppt_h/2"/>
                                          </p:val>
                                        </p:tav>
                                        <p:tav tm="100000">
                                          <p:val>
                                            <p:strVal val="#ppt_y"/>
                                          </p:val>
                                        </p:tav>
                                      </p:tavLst>
                                    </p:anim>
                                  </p:childTnLst>
                                </p:cTn>
                              </p:par>
                            </p:childTnLst>
                          </p:cTn>
                        </p:par>
                        <p:par>
                          <p:cTn id="41" fill="hold">
                            <p:stCondLst>
                              <p:cond delay="3100"/>
                            </p:stCondLst>
                            <p:childTnLst>
                              <p:par>
                                <p:cTn id="42" presetID="22" presetClass="entr" presetSubtype="8"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400"/>
                                        <p:tgtEl>
                                          <p:spTgt spid="21"/>
                                        </p:tgtEl>
                                      </p:cBhvr>
                                    </p:animEffect>
                                  </p:childTnLst>
                                </p:cTn>
                              </p:par>
                            </p:childTnLst>
                          </p:cTn>
                        </p:par>
                        <p:par>
                          <p:cTn id="45" fill="hold">
                            <p:stCondLst>
                              <p:cond delay="3500"/>
                            </p:stCondLst>
                            <p:childTnLst>
                              <p:par>
                                <p:cTn id="46" presetID="2" presetClass="entr" presetSubtype="4"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400" fill="hold"/>
                                        <p:tgtEl>
                                          <p:spTgt spid="10"/>
                                        </p:tgtEl>
                                        <p:attrNameLst>
                                          <p:attrName>ppt_x</p:attrName>
                                        </p:attrNameLst>
                                      </p:cBhvr>
                                      <p:tavLst>
                                        <p:tav tm="0">
                                          <p:val>
                                            <p:strVal val="#ppt_x"/>
                                          </p:val>
                                        </p:tav>
                                        <p:tav tm="100000">
                                          <p:val>
                                            <p:strVal val="#ppt_x"/>
                                          </p:val>
                                        </p:tav>
                                      </p:tavLst>
                                    </p:anim>
                                    <p:anim calcmode="lin" valueType="num">
                                      <p:cBhvr additive="base">
                                        <p:cTn id="49" dur="400" fill="hold"/>
                                        <p:tgtEl>
                                          <p:spTgt spid="10"/>
                                        </p:tgtEl>
                                        <p:attrNameLst>
                                          <p:attrName>ppt_y</p:attrName>
                                        </p:attrNameLst>
                                      </p:cBhvr>
                                      <p:tavLst>
                                        <p:tav tm="0">
                                          <p:val>
                                            <p:strVal val="1+#ppt_h/2"/>
                                          </p:val>
                                        </p:tav>
                                        <p:tav tm="100000">
                                          <p:val>
                                            <p:strVal val="#ppt_y"/>
                                          </p:val>
                                        </p:tav>
                                      </p:tavLst>
                                    </p:anim>
                                  </p:childTnLst>
                                </p:cTn>
                              </p:par>
                            </p:childTnLst>
                          </p:cTn>
                        </p:par>
                        <p:par>
                          <p:cTn id="50" fill="hold">
                            <p:stCondLst>
                              <p:cond delay="3900"/>
                            </p:stCondLst>
                            <p:childTnLst>
                              <p:par>
                                <p:cTn id="51" presetID="22" presetClass="entr" presetSubtype="8"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wipe(left)">
                                      <p:cBhvr>
                                        <p:cTn id="53" dur="400"/>
                                        <p:tgtEl>
                                          <p:spTgt spid="22"/>
                                        </p:tgtEl>
                                      </p:cBhvr>
                                    </p:animEffect>
                                  </p:childTnLst>
                                </p:cTn>
                              </p:par>
                            </p:childTnLst>
                          </p:cTn>
                        </p:par>
                        <p:par>
                          <p:cTn id="54" fill="hold">
                            <p:stCondLst>
                              <p:cond delay="4300"/>
                            </p:stCondLst>
                            <p:childTnLst>
                              <p:par>
                                <p:cTn id="55" presetID="2" presetClass="entr" presetSubtype="4"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additive="base">
                                        <p:cTn id="57" dur="400" fill="hold"/>
                                        <p:tgtEl>
                                          <p:spTgt spid="27"/>
                                        </p:tgtEl>
                                        <p:attrNameLst>
                                          <p:attrName>ppt_x</p:attrName>
                                        </p:attrNameLst>
                                      </p:cBhvr>
                                      <p:tavLst>
                                        <p:tav tm="0">
                                          <p:val>
                                            <p:strVal val="#ppt_x"/>
                                          </p:val>
                                        </p:tav>
                                        <p:tav tm="100000">
                                          <p:val>
                                            <p:strVal val="#ppt_x"/>
                                          </p:val>
                                        </p:tav>
                                      </p:tavLst>
                                    </p:anim>
                                    <p:anim calcmode="lin" valueType="num">
                                      <p:cBhvr additive="base">
                                        <p:cTn id="58" dur="400" fill="hold"/>
                                        <p:tgtEl>
                                          <p:spTgt spid="27"/>
                                        </p:tgtEl>
                                        <p:attrNameLst>
                                          <p:attrName>ppt_y</p:attrName>
                                        </p:attrNameLst>
                                      </p:cBhvr>
                                      <p:tavLst>
                                        <p:tav tm="0">
                                          <p:val>
                                            <p:strVal val="1+#ppt_h/2"/>
                                          </p:val>
                                        </p:tav>
                                        <p:tav tm="100000">
                                          <p:val>
                                            <p:strVal val="#ppt_y"/>
                                          </p:val>
                                        </p:tav>
                                      </p:tavLst>
                                    </p:anim>
                                  </p:childTnLst>
                                </p:cTn>
                              </p:par>
                            </p:childTnLst>
                          </p:cTn>
                        </p:par>
                        <p:par>
                          <p:cTn id="59" fill="hold">
                            <p:stCondLst>
                              <p:cond delay="4700"/>
                            </p:stCondLst>
                            <p:childTnLst>
                              <p:par>
                                <p:cTn id="60" presetID="22" presetClass="entr" presetSubtype="8" fill="hold" grpId="0" nodeType="after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wipe(left)">
                                      <p:cBhvr>
                                        <p:cTn id="62" dur="400"/>
                                        <p:tgtEl>
                                          <p:spTgt spid="28"/>
                                        </p:tgtEl>
                                      </p:cBhvr>
                                    </p:animEffect>
                                  </p:childTnLst>
                                </p:cTn>
                              </p:par>
                            </p:childTnLst>
                          </p:cTn>
                        </p:par>
                        <p:par>
                          <p:cTn id="63" fill="hold">
                            <p:stCondLst>
                              <p:cond delay="5100"/>
                            </p:stCondLst>
                            <p:childTnLst>
                              <p:par>
                                <p:cTn id="64" presetID="31" presetClass="entr" presetSubtype="0" fill="hold" grpId="0" nodeType="afterEffect">
                                  <p:stCondLst>
                                    <p:cond delay="0"/>
                                  </p:stCondLst>
                                  <p:childTnLst>
                                    <p:set>
                                      <p:cBhvr>
                                        <p:cTn id="65" dur="1" fill="hold">
                                          <p:stCondLst>
                                            <p:cond delay="0"/>
                                          </p:stCondLst>
                                        </p:cTn>
                                        <p:tgtEl>
                                          <p:spTgt spid="2"/>
                                        </p:tgtEl>
                                        <p:attrNameLst>
                                          <p:attrName>style.visibility</p:attrName>
                                        </p:attrNameLst>
                                      </p:cBhvr>
                                      <p:to>
                                        <p:strVal val="visible"/>
                                      </p:to>
                                    </p:set>
                                    <p:anim calcmode="lin" valueType="num">
                                      <p:cBhvr>
                                        <p:cTn id="66" dur="500" fill="hold"/>
                                        <p:tgtEl>
                                          <p:spTgt spid="2"/>
                                        </p:tgtEl>
                                        <p:attrNameLst>
                                          <p:attrName>ppt_w</p:attrName>
                                        </p:attrNameLst>
                                      </p:cBhvr>
                                      <p:tavLst>
                                        <p:tav tm="0">
                                          <p:val>
                                            <p:fltVal val="0"/>
                                          </p:val>
                                        </p:tav>
                                        <p:tav tm="100000">
                                          <p:val>
                                            <p:strVal val="#ppt_w"/>
                                          </p:val>
                                        </p:tav>
                                      </p:tavLst>
                                    </p:anim>
                                    <p:anim calcmode="lin" valueType="num">
                                      <p:cBhvr>
                                        <p:cTn id="67" dur="500" fill="hold"/>
                                        <p:tgtEl>
                                          <p:spTgt spid="2"/>
                                        </p:tgtEl>
                                        <p:attrNameLst>
                                          <p:attrName>ppt_h</p:attrName>
                                        </p:attrNameLst>
                                      </p:cBhvr>
                                      <p:tavLst>
                                        <p:tav tm="0">
                                          <p:val>
                                            <p:fltVal val="0"/>
                                          </p:val>
                                        </p:tav>
                                        <p:tav tm="100000">
                                          <p:val>
                                            <p:strVal val="#ppt_h"/>
                                          </p:val>
                                        </p:tav>
                                      </p:tavLst>
                                    </p:anim>
                                    <p:anim calcmode="lin" valueType="num">
                                      <p:cBhvr>
                                        <p:cTn id="68" dur="500" fill="hold"/>
                                        <p:tgtEl>
                                          <p:spTgt spid="2"/>
                                        </p:tgtEl>
                                        <p:attrNameLst>
                                          <p:attrName>style.rotation</p:attrName>
                                        </p:attrNameLst>
                                      </p:cBhvr>
                                      <p:tavLst>
                                        <p:tav tm="0">
                                          <p:val>
                                            <p:fltVal val="90"/>
                                          </p:val>
                                        </p:tav>
                                        <p:tav tm="100000">
                                          <p:val>
                                            <p:fltVal val="0"/>
                                          </p:val>
                                        </p:tav>
                                      </p:tavLst>
                                    </p:anim>
                                    <p:animEffect transition="in" filter="fade">
                                      <p:cBhvr>
                                        <p:cTn id="69" dur="500"/>
                                        <p:tgtEl>
                                          <p:spTgt spid="2"/>
                                        </p:tgtEl>
                                      </p:cBhvr>
                                    </p:animEffect>
                                  </p:childTnLst>
                                </p:cTn>
                              </p:par>
                              <p:par>
                                <p:cTn id="70" presetID="8" presetClass="emph" presetSubtype="0" fill="hold" grpId="1" nodeType="withEffect">
                                  <p:stCondLst>
                                    <p:cond delay="0"/>
                                  </p:stCondLst>
                                  <p:childTnLst>
                                    <p:animRot by="21600000">
                                      <p:cBhvr>
                                        <p:cTn id="71" dur="5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6" grpId="0"/>
      <p:bldP spid="17" grpId="0"/>
      <p:bldP spid="21" grpId="0"/>
      <p:bldP spid="22" grpId="0"/>
      <p:bldP spid="27" grpId="0" animBg="1"/>
      <p:bldP spid="28" grpId="0"/>
      <p:bldP spid="2" grpId="0" animBg="1"/>
      <p:bldP spid="2"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4730229" y="1700808"/>
            <a:ext cx="2232248" cy="769441"/>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gn="dist"/>
            <a:r>
              <a:rPr lang="zh-CN" altLang="en-US" sz="4400" b="1" dirty="0" smtClean="0">
                <a:solidFill>
                  <a:schemeClr val="bg2"/>
                </a:solidFill>
                <a:latin typeface="微软雅黑"/>
                <a:ea typeface="微软雅黑"/>
              </a:rPr>
              <a:t>致谢</a:t>
            </a:r>
            <a:endParaRPr lang="zh-CN" altLang="en-US" sz="4400" b="1" dirty="0">
              <a:solidFill>
                <a:schemeClr val="bg2"/>
              </a:solidFill>
              <a:latin typeface="微软雅黑"/>
              <a:ea typeface="微软雅黑"/>
            </a:endParaRPr>
          </a:p>
        </p:txBody>
      </p:sp>
      <p:sp>
        <p:nvSpPr>
          <p:cNvPr id="2" name="TextBox 1"/>
          <p:cNvSpPr txBox="1"/>
          <p:nvPr/>
        </p:nvSpPr>
        <p:spPr>
          <a:xfrm>
            <a:off x="1057821" y="2470249"/>
            <a:ext cx="10297144" cy="2536400"/>
          </a:xfrm>
          <a:prstGeom prst="rect">
            <a:avLst/>
          </a:prstGeom>
          <a:noFill/>
        </p:spPr>
        <p:txBody>
          <a:bodyPr wrap="square" rtlCol="0">
            <a:spAutoFit/>
          </a:bodyPr>
          <a:lstStyle/>
          <a:p>
            <a:pPr>
              <a:lnSpc>
                <a:spcPct val="150000"/>
              </a:lnSpc>
            </a:pPr>
            <a:r>
              <a:rPr lang="zh-CN" altLang="en-US" dirty="0" smtClean="0">
                <a:solidFill>
                  <a:schemeClr val="accent1"/>
                </a:solidFill>
                <a:latin typeface="+mj-ea"/>
                <a:ea typeface="+mj-ea"/>
              </a:rPr>
              <a:t>       首先</a:t>
            </a:r>
            <a:r>
              <a:rPr lang="zh-CN" altLang="en-US" dirty="0">
                <a:solidFill>
                  <a:schemeClr val="accent1"/>
                </a:solidFill>
                <a:latin typeface="+mj-ea"/>
                <a:ea typeface="+mj-ea"/>
              </a:rPr>
              <a:t>要</a:t>
            </a:r>
            <a:r>
              <a:rPr lang="zh-CN" altLang="en-US" dirty="0" smtClean="0">
                <a:solidFill>
                  <a:schemeClr val="accent1"/>
                </a:solidFill>
                <a:latin typeface="+mj-ea"/>
                <a:ea typeface="+mj-ea"/>
              </a:rPr>
              <a:t>感谢吴总</a:t>
            </a:r>
            <a:r>
              <a:rPr lang="zh-CN" altLang="en-US" dirty="0">
                <a:solidFill>
                  <a:schemeClr val="accent1"/>
                </a:solidFill>
                <a:latin typeface="+mj-ea"/>
                <a:ea typeface="+mj-ea"/>
              </a:rPr>
              <a:t>。</a:t>
            </a:r>
            <a:r>
              <a:rPr lang="zh-CN" altLang="en-US" dirty="0" smtClean="0">
                <a:solidFill>
                  <a:schemeClr val="accent1"/>
                </a:solidFill>
                <a:latin typeface="+mj-ea"/>
                <a:ea typeface="+mj-ea"/>
              </a:rPr>
              <a:t>谢谢吴总</a:t>
            </a:r>
            <a:r>
              <a:rPr lang="zh-CN" altLang="en-US" dirty="0">
                <a:solidFill>
                  <a:schemeClr val="accent1"/>
                </a:solidFill>
                <a:latin typeface="+mj-ea"/>
                <a:ea typeface="+mj-ea"/>
              </a:rPr>
              <a:t>帮我找导师，带我入门，虽然邬总对待工作庄重严肃，一丝不苟，对待工程品质力求精致完美，但是生活上和蔼可亲、待人宽厚、爱开玩笑、关心下属</a:t>
            </a:r>
            <a:r>
              <a:rPr lang="zh-CN" altLang="en-US" dirty="0" smtClean="0">
                <a:solidFill>
                  <a:schemeClr val="accent1"/>
                </a:solidFill>
                <a:latin typeface="+mj-ea"/>
                <a:ea typeface="+mj-ea"/>
              </a:rPr>
              <a:t>。</a:t>
            </a:r>
            <a:endParaRPr lang="en-US" altLang="zh-CN" dirty="0" smtClean="0">
              <a:solidFill>
                <a:schemeClr val="accent1"/>
              </a:solidFill>
              <a:latin typeface="+mj-ea"/>
              <a:ea typeface="+mj-ea"/>
            </a:endParaRPr>
          </a:p>
          <a:p>
            <a:pPr>
              <a:lnSpc>
                <a:spcPct val="150000"/>
              </a:lnSpc>
            </a:pPr>
            <a:r>
              <a:rPr lang="zh-CN" altLang="en-US" dirty="0" smtClean="0">
                <a:solidFill>
                  <a:schemeClr val="accent1"/>
                </a:solidFill>
                <a:latin typeface="+mj-ea"/>
                <a:ea typeface="+mj-ea"/>
              </a:rPr>
              <a:t>       同时</a:t>
            </a:r>
            <a:r>
              <a:rPr lang="zh-CN" altLang="en-US" dirty="0">
                <a:solidFill>
                  <a:schemeClr val="accent1"/>
                </a:solidFill>
                <a:latin typeface="+mj-ea"/>
                <a:ea typeface="+mj-ea"/>
              </a:rPr>
              <a:t>也要感谢部门各位同仁。谢谢你们平时对我的包容，原谅我的幼稚与任性</a:t>
            </a:r>
            <a:r>
              <a:rPr lang="zh-CN" altLang="en-US" dirty="0" smtClean="0">
                <a:solidFill>
                  <a:schemeClr val="accent1"/>
                </a:solidFill>
                <a:latin typeface="+mj-ea"/>
                <a:ea typeface="+mj-ea"/>
              </a:rPr>
              <a:t>，原谅</a:t>
            </a:r>
            <a:r>
              <a:rPr lang="zh-CN" altLang="en-US" dirty="0">
                <a:solidFill>
                  <a:schemeClr val="accent1"/>
                </a:solidFill>
                <a:latin typeface="+mj-ea"/>
                <a:ea typeface="+mj-ea"/>
              </a:rPr>
              <a:t>我目前专业知识的薄弱，谢谢你们的大度。我们是一个非常和谐的团队</a:t>
            </a:r>
            <a:r>
              <a:rPr lang="zh-CN" altLang="en-US" dirty="0" smtClean="0">
                <a:solidFill>
                  <a:schemeClr val="accent1"/>
                </a:solidFill>
                <a:latin typeface="+mj-ea"/>
                <a:ea typeface="+mj-ea"/>
              </a:rPr>
              <a:t>，团结，互助。我们</a:t>
            </a:r>
            <a:r>
              <a:rPr lang="zh-CN" altLang="en-US" dirty="0">
                <a:solidFill>
                  <a:schemeClr val="accent1"/>
                </a:solidFill>
                <a:latin typeface="+mj-ea"/>
                <a:ea typeface="+mj-ea"/>
              </a:rPr>
              <a:t>为了同一个目标，追求相似的理想，用我们强大的内心，一起努力，一起奋斗，并肩作战。</a:t>
            </a:r>
          </a:p>
          <a:p>
            <a:pPr>
              <a:lnSpc>
                <a:spcPct val="150000"/>
              </a:lnSpc>
            </a:pPr>
            <a:endParaRPr lang="zh-CN" altLang="en-US" dirty="0">
              <a:solidFill>
                <a:schemeClr val="accent1"/>
              </a:solidFill>
              <a:latin typeface="+mj-ea"/>
              <a:ea typeface="+mj-ea"/>
            </a:endParaRPr>
          </a:p>
        </p:txBody>
      </p:sp>
    </p:spTree>
    <p:extLst>
      <p:ext uri="{BB962C8B-B14F-4D97-AF65-F5344CB8AC3E}">
        <p14:creationId xmlns:p14="http://schemas.microsoft.com/office/powerpoint/2010/main" val="1898551116"/>
      </p:ext>
    </p:extLst>
  </p:cSld>
  <p:clrMapOvr>
    <a:masterClrMapping/>
  </p:clrMapOvr>
  <p:transition spd="slow" advTm="4281">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by="(-#ppt_w*2)" calcmode="lin" valueType="num">
                                      <p:cBhvr rctx="PPT">
                                        <p:cTn id="7" dur="200" autoRev="1" fill="hold">
                                          <p:stCondLst>
                                            <p:cond delay="0"/>
                                          </p:stCondLst>
                                        </p:cTn>
                                        <p:tgtEl>
                                          <p:spTgt spid="55"/>
                                        </p:tgtEl>
                                        <p:attrNameLst>
                                          <p:attrName>ppt_w</p:attrName>
                                        </p:attrNameLst>
                                      </p:cBhvr>
                                    </p:anim>
                                    <p:anim by="(#ppt_w*0.50)" calcmode="lin" valueType="num">
                                      <p:cBhvr>
                                        <p:cTn id="8" dur="200" decel="50000" autoRev="1" fill="hold">
                                          <p:stCondLst>
                                            <p:cond delay="0"/>
                                          </p:stCondLst>
                                        </p:cTn>
                                        <p:tgtEl>
                                          <p:spTgt spid="55"/>
                                        </p:tgtEl>
                                        <p:attrNameLst>
                                          <p:attrName>ppt_x</p:attrName>
                                        </p:attrNameLst>
                                      </p:cBhvr>
                                    </p:anim>
                                    <p:anim from="(-#ppt_h/2)" to="(#ppt_y)" calcmode="lin" valueType="num">
                                      <p:cBhvr>
                                        <p:cTn id="9" dur="400" fill="hold">
                                          <p:stCondLst>
                                            <p:cond delay="0"/>
                                          </p:stCondLst>
                                        </p:cTn>
                                        <p:tgtEl>
                                          <p:spTgt spid="55"/>
                                        </p:tgtEl>
                                        <p:attrNameLst>
                                          <p:attrName>ppt_y</p:attrName>
                                        </p:attrNameLst>
                                      </p:cBhvr>
                                    </p:anim>
                                    <p:animRot by="21600000">
                                      <p:cBhvr>
                                        <p:cTn id="10" dur="400" fill="hold">
                                          <p:stCondLst>
                                            <p:cond delay="0"/>
                                          </p:stCondLst>
                                        </p:cTn>
                                        <p:tgtEl>
                                          <p:spTgt spid="55"/>
                                        </p:tgtEl>
                                        <p:attrNameLst>
                                          <p:attrName>r</p:attrName>
                                        </p:attrNameLst>
                                      </p:cBhvr>
                                    </p:animRot>
                                  </p:childTnLst>
                                </p:cTn>
                              </p:par>
                            </p:childTnLst>
                          </p:cTn>
                        </p:par>
                        <p:par>
                          <p:cTn id="11" fill="hold">
                            <p:stCondLst>
                              <p:cond delay="440"/>
                            </p:stCondLst>
                            <p:childTnLst>
                              <p:par>
                                <p:cTn id="12" presetID="22" presetClass="entr" presetSubtype="1"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up)">
                                      <p:cBhvr>
                                        <p:cTn id="1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3000" b="-3000"/>
          </a:stretch>
        </a:blipFill>
        <a:effectLst/>
      </p:bgPr>
    </p:bg>
    <p:spTree>
      <p:nvGrpSpPr>
        <p:cNvPr id="1" name=""/>
        <p:cNvGrpSpPr/>
        <p:nvPr/>
      </p:nvGrpSpPr>
      <p:grpSpPr>
        <a:xfrm>
          <a:off x="0" y="0"/>
          <a:ext cx="0" cy="0"/>
          <a:chOff x="0" y="0"/>
          <a:chExt cx="0" cy="0"/>
        </a:xfrm>
      </p:grpSpPr>
      <p:sp>
        <p:nvSpPr>
          <p:cNvPr id="43" name="Freeform 24"/>
          <p:cNvSpPr>
            <a:spLocks noEditPoints="1"/>
          </p:cNvSpPr>
          <p:nvPr/>
        </p:nvSpPr>
        <p:spPr bwMode="auto">
          <a:xfrm>
            <a:off x="59576149" y="119219663"/>
            <a:ext cx="20054887" cy="15592425"/>
          </a:xfrm>
          <a:custGeom>
            <a:avLst/>
            <a:gdLst>
              <a:gd name="T0" fmla="*/ 1963 w 12633"/>
              <a:gd name="T1" fmla="*/ 0 h 9822"/>
              <a:gd name="T2" fmla="*/ 1963 w 12633"/>
              <a:gd name="T3" fmla="*/ 3996 h 9822"/>
              <a:gd name="T4" fmla="*/ 1951 w 12633"/>
              <a:gd name="T5" fmla="*/ 4367 h 9822"/>
              <a:gd name="T6" fmla="*/ 1926 w 12633"/>
              <a:gd name="T7" fmla="*/ 4701 h 9822"/>
              <a:gd name="T8" fmla="*/ 1877 w 12633"/>
              <a:gd name="T9" fmla="*/ 5022 h 9822"/>
              <a:gd name="T10" fmla="*/ 1828 w 12633"/>
              <a:gd name="T11" fmla="*/ 5332 h 9822"/>
              <a:gd name="T12" fmla="*/ 1741 w 12633"/>
              <a:gd name="T13" fmla="*/ 5604 h 9822"/>
              <a:gd name="T14" fmla="*/ 1655 w 12633"/>
              <a:gd name="T15" fmla="*/ 5864 h 9822"/>
              <a:gd name="T16" fmla="*/ 1605 w 12633"/>
              <a:gd name="T17" fmla="*/ 5987 h 9822"/>
              <a:gd name="T18" fmla="*/ 1544 w 12633"/>
              <a:gd name="T19" fmla="*/ 6099 h 9822"/>
              <a:gd name="T20" fmla="*/ 1482 w 12633"/>
              <a:gd name="T21" fmla="*/ 6210 h 9822"/>
              <a:gd name="T22" fmla="*/ 1420 w 12633"/>
              <a:gd name="T23" fmla="*/ 6309 h 9822"/>
              <a:gd name="T24" fmla="*/ 1284 w 12633"/>
              <a:gd name="T25" fmla="*/ 6507 h 9822"/>
              <a:gd name="T26" fmla="*/ 1136 w 12633"/>
              <a:gd name="T27" fmla="*/ 6692 h 9822"/>
              <a:gd name="T28" fmla="*/ 976 w 12633"/>
              <a:gd name="T29" fmla="*/ 6878 h 9822"/>
              <a:gd name="T30" fmla="*/ 803 w 12633"/>
              <a:gd name="T31" fmla="*/ 7039 h 9822"/>
              <a:gd name="T32" fmla="*/ 617 w 12633"/>
              <a:gd name="T33" fmla="*/ 7200 h 9822"/>
              <a:gd name="T34" fmla="*/ 420 w 12633"/>
              <a:gd name="T35" fmla="*/ 7336 h 9822"/>
              <a:gd name="T36" fmla="*/ 222 w 12633"/>
              <a:gd name="T37" fmla="*/ 7472 h 9822"/>
              <a:gd name="T38" fmla="*/ 0 w 12633"/>
              <a:gd name="T39" fmla="*/ 7595 h 9822"/>
              <a:gd name="T40" fmla="*/ 0 w 12633"/>
              <a:gd name="T41" fmla="*/ 9822 h 9822"/>
              <a:gd name="T42" fmla="*/ 284 w 12633"/>
              <a:gd name="T43" fmla="*/ 9723 h 9822"/>
              <a:gd name="T44" fmla="*/ 543 w 12633"/>
              <a:gd name="T45" fmla="*/ 9624 h 9822"/>
              <a:gd name="T46" fmla="*/ 803 w 12633"/>
              <a:gd name="T47" fmla="*/ 9525 h 9822"/>
              <a:gd name="T48" fmla="*/ 1062 w 12633"/>
              <a:gd name="T49" fmla="*/ 9414 h 9822"/>
              <a:gd name="T50" fmla="*/ 1297 w 12633"/>
              <a:gd name="T51" fmla="*/ 9290 h 9822"/>
              <a:gd name="T52" fmla="*/ 1531 w 12633"/>
              <a:gd name="T53" fmla="*/ 9166 h 9822"/>
              <a:gd name="T54" fmla="*/ 1766 w 12633"/>
              <a:gd name="T55" fmla="*/ 9043 h 9822"/>
              <a:gd name="T56" fmla="*/ 1976 w 12633"/>
              <a:gd name="T57" fmla="*/ 8907 h 9822"/>
              <a:gd name="T58" fmla="*/ 2186 w 12633"/>
              <a:gd name="T59" fmla="*/ 8758 h 9822"/>
              <a:gd name="T60" fmla="*/ 2383 w 12633"/>
              <a:gd name="T61" fmla="*/ 8610 h 9822"/>
              <a:gd name="T62" fmla="*/ 2569 w 12633"/>
              <a:gd name="T63" fmla="*/ 8449 h 9822"/>
              <a:gd name="T64" fmla="*/ 2754 w 12633"/>
              <a:gd name="T65" fmla="*/ 8288 h 9822"/>
              <a:gd name="T66" fmla="*/ 2914 w 12633"/>
              <a:gd name="T67" fmla="*/ 8115 h 9822"/>
              <a:gd name="T68" fmla="*/ 3075 w 12633"/>
              <a:gd name="T69" fmla="*/ 7942 h 9822"/>
              <a:gd name="T70" fmla="*/ 3235 w 12633"/>
              <a:gd name="T71" fmla="*/ 7756 h 9822"/>
              <a:gd name="T72" fmla="*/ 3371 w 12633"/>
              <a:gd name="T73" fmla="*/ 7571 h 9822"/>
              <a:gd name="T74" fmla="*/ 3507 w 12633"/>
              <a:gd name="T75" fmla="*/ 7373 h 9822"/>
              <a:gd name="T76" fmla="*/ 3631 w 12633"/>
              <a:gd name="T77" fmla="*/ 7175 h 9822"/>
              <a:gd name="T78" fmla="*/ 3754 w 12633"/>
              <a:gd name="T79" fmla="*/ 6952 h 9822"/>
              <a:gd name="T80" fmla="*/ 3853 w 12633"/>
              <a:gd name="T81" fmla="*/ 6742 h 9822"/>
              <a:gd name="T82" fmla="*/ 3952 w 12633"/>
              <a:gd name="T83" fmla="*/ 6507 h 9822"/>
              <a:gd name="T84" fmla="*/ 4051 w 12633"/>
              <a:gd name="T85" fmla="*/ 6272 h 9822"/>
              <a:gd name="T86" fmla="*/ 4137 w 12633"/>
              <a:gd name="T87" fmla="*/ 6024 h 9822"/>
              <a:gd name="T88" fmla="*/ 4199 w 12633"/>
              <a:gd name="T89" fmla="*/ 5777 h 9822"/>
              <a:gd name="T90" fmla="*/ 4273 w 12633"/>
              <a:gd name="T91" fmla="*/ 5517 h 9822"/>
              <a:gd name="T92" fmla="*/ 4322 w 12633"/>
              <a:gd name="T93" fmla="*/ 5245 h 9822"/>
              <a:gd name="T94" fmla="*/ 4372 w 12633"/>
              <a:gd name="T95" fmla="*/ 4973 h 9822"/>
              <a:gd name="T96" fmla="*/ 4409 w 12633"/>
              <a:gd name="T97" fmla="*/ 4688 h 9822"/>
              <a:gd name="T98" fmla="*/ 4446 w 12633"/>
              <a:gd name="T99" fmla="*/ 4392 h 9822"/>
              <a:gd name="T100" fmla="*/ 4470 w 12633"/>
              <a:gd name="T101" fmla="*/ 4095 h 9822"/>
              <a:gd name="T102" fmla="*/ 4483 w 12633"/>
              <a:gd name="T103" fmla="*/ 3785 h 9822"/>
              <a:gd name="T104" fmla="*/ 4483 w 12633"/>
              <a:gd name="T105" fmla="*/ 3476 h 9822"/>
              <a:gd name="T106" fmla="*/ 4483 w 12633"/>
              <a:gd name="T107" fmla="*/ 0 h 9822"/>
              <a:gd name="T108" fmla="*/ 1963 w 12633"/>
              <a:gd name="T109" fmla="*/ 0 h 9822"/>
              <a:gd name="T110" fmla="*/ 7681 w 12633"/>
              <a:gd name="T111" fmla="*/ 0 h 9822"/>
              <a:gd name="T112" fmla="*/ 7681 w 12633"/>
              <a:gd name="T113" fmla="*/ 9711 h 9822"/>
              <a:gd name="T114" fmla="*/ 11917 w 12633"/>
              <a:gd name="T115" fmla="*/ 9711 h 9822"/>
              <a:gd name="T116" fmla="*/ 12633 w 12633"/>
              <a:gd name="T117" fmla="*/ 8400 h 9822"/>
              <a:gd name="T118" fmla="*/ 10287 w 12633"/>
              <a:gd name="T119" fmla="*/ 8400 h 9822"/>
              <a:gd name="T120" fmla="*/ 10287 w 12633"/>
              <a:gd name="T121" fmla="*/ 0 h 9822"/>
              <a:gd name="T122" fmla="*/ 7681 w 12633"/>
              <a:gd name="T123" fmla="*/ 0 h 9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633" h="9822">
                <a:moveTo>
                  <a:pt x="1963" y="0"/>
                </a:moveTo>
                <a:lnTo>
                  <a:pt x="1963" y="3996"/>
                </a:lnTo>
                <a:lnTo>
                  <a:pt x="1951" y="4367"/>
                </a:lnTo>
                <a:lnTo>
                  <a:pt x="1926" y="4701"/>
                </a:lnTo>
                <a:lnTo>
                  <a:pt x="1877" y="5022"/>
                </a:lnTo>
                <a:lnTo>
                  <a:pt x="1828" y="5332"/>
                </a:lnTo>
                <a:lnTo>
                  <a:pt x="1741" y="5604"/>
                </a:lnTo>
                <a:lnTo>
                  <a:pt x="1655" y="5864"/>
                </a:lnTo>
                <a:lnTo>
                  <a:pt x="1605" y="5987"/>
                </a:lnTo>
                <a:lnTo>
                  <a:pt x="1544" y="6099"/>
                </a:lnTo>
                <a:lnTo>
                  <a:pt x="1482" y="6210"/>
                </a:lnTo>
                <a:lnTo>
                  <a:pt x="1420" y="6309"/>
                </a:lnTo>
                <a:lnTo>
                  <a:pt x="1284" y="6507"/>
                </a:lnTo>
                <a:lnTo>
                  <a:pt x="1136" y="6692"/>
                </a:lnTo>
                <a:lnTo>
                  <a:pt x="976" y="6878"/>
                </a:lnTo>
                <a:lnTo>
                  <a:pt x="803" y="7039"/>
                </a:lnTo>
                <a:lnTo>
                  <a:pt x="617" y="7200"/>
                </a:lnTo>
                <a:lnTo>
                  <a:pt x="420" y="7336"/>
                </a:lnTo>
                <a:lnTo>
                  <a:pt x="222" y="7472"/>
                </a:lnTo>
                <a:lnTo>
                  <a:pt x="0" y="7595"/>
                </a:lnTo>
                <a:lnTo>
                  <a:pt x="0" y="9822"/>
                </a:lnTo>
                <a:lnTo>
                  <a:pt x="284" y="9723"/>
                </a:lnTo>
                <a:lnTo>
                  <a:pt x="543" y="9624"/>
                </a:lnTo>
                <a:lnTo>
                  <a:pt x="803" y="9525"/>
                </a:lnTo>
                <a:lnTo>
                  <a:pt x="1062" y="9414"/>
                </a:lnTo>
                <a:lnTo>
                  <a:pt x="1297" y="9290"/>
                </a:lnTo>
                <a:lnTo>
                  <a:pt x="1531" y="9166"/>
                </a:lnTo>
                <a:lnTo>
                  <a:pt x="1766" y="9043"/>
                </a:lnTo>
                <a:lnTo>
                  <a:pt x="1976" y="8907"/>
                </a:lnTo>
                <a:lnTo>
                  <a:pt x="2186" y="8758"/>
                </a:lnTo>
                <a:lnTo>
                  <a:pt x="2383" y="8610"/>
                </a:lnTo>
                <a:lnTo>
                  <a:pt x="2569" y="8449"/>
                </a:lnTo>
                <a:lnTo>
                  <a:pt x="2754" y="8288"/>
                </a:lnTo>
                <a:lnTo>
                  <a:pt x="2914" y="8115"/>
                </a:lnTo>
                <a:lnTo>
                  <a:pt x="3075" y="7942"/>
                </a:lnTo>
                <a:lnTo>
                  <a:pt x="3235" y="7756"/>
                </a:lnTo>
                <a:lnTo>
                  <a:pt x="3371" y="7571"/>
                </a:lnTo>
                <a:lnTo>
                  <a:pt x="3507" y="7373"/>
                </a:lnTo>
                <a:lnTo>
                  <a:pt x="3631" y="7175"/>
                </a:lnTo>
                <a:lnTo>
                  <a:pt x="3754" y="6952"/>
                </a:lnTo>
                <a:lnTo>
                  <a:pt x="3853" y="6742"/>
                </a:lnTo>
                <a:lnTo>
                  <a:pt x="3952" y="6507"/>
                </a:lnTo>
                <a:lnTo>
                  <a:pt x="4051" y="6272"/>
                </a:lnTo>
                <a:lnTo>
                  <a:pt x="4137" y="6024"/>
                </a:lnTo>
                <a:lnTo>
                  <a:pt x="4199" y="5777"/>
                </a:lnTo>
                <a:lnTo>
                  <a:pt x="4273" y="5517"/>
                </a:lnTo>
                <a:lnTo>
                  <a:pt x="4322" y="5245"/>
                </a:lnTo>
                <a:lnTo>
                  <a:pt x="4372" y="4973"/>
                </a:lnTo>
                <a:lnTo>
                  <a:pt x="4409" y="4688"/>
                </a:lnTo>
                <a:lnTo>
                  <a:pt x="4446" y="4392"/>
                </a:lnTo>
                <a:lnTo>
                  <a:pt x="4470" y="4095"/>
                </a:lnTo>
                <a:lnTo>
                  <a:pt x="4483" y="3785"/>
                </a:lnTo>
                <a:lnTo>
                  <a:pt x="4483" y="3476"/>
                </a:lnTo>
                <a:lnTo>
                  <a:pt x="4483" y="0"/>
                </a:lnTo>
                <a:lnTo>
                  <a:pt x="1963" y="0"/>
                </a:lnTo>
                <a:close/>
                <a:moveTo>
                  <a:pt x="7681" y="0"/>
                </a:moveTo>
                <a:lnTo>
                  <a:pt x="7681" y="9711"/>
                </a:lnTo>
                <a:lnTo>
                  <a:pt x="11917" y="9711"/>
                </a:lnTo>
                <a:lnTo>
                  <a:pt x="12633" y="8400"/>
                </a:lnTo>
                <a:lnTo>
                  <a:pt x="10287" y="8400"/>
                </a:lnTo>
                <a:lnTo>
                  <a:pt x="10287" y="0"/>
                </a:lnTo>
                <a:lnTo>
                  <a:pt x="7681" y="0"/>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44" name="Freeform 25"/>
          <p:cNvSpPr>
            <a:spLocks noEditPoints="1"/>
          </p:cNvSpPr>
          <p:nvPr/>
        </p:nvSpPr>
        <p:spPr bwMode="auto">
          <a:xfrm>
            <a:off x="81102648" y="119043450"/>
            <a:ext cx="20918487" cy="15690850"/>
          </a:xfrm>
          <a:custGeom>
            <a:avLst/>
            <a:gdLst>
              <a:gd name="T0" fmla="*/ 457 w 13177"/>
              <a:gd name="T1" fmla="*/ 8461 h 9884"/>
              <a:gd name="T2" fmla="*/ 5322 w 13177"/>
              <a:gd name="T3" fmla="*/ 8820 h 9884"/>
              <a:gd name="T4" fmla="*/ 0 w 13177"/>
              <a:gd name="T5" fmla="*/ 9884 h 9884"/>
              <a:gd name="T6" fmla="*/ 13177 w 13177"/>
              <a:gd name="T7" fmla="*/ 8820 h 9884"/>
              <a:gd name="T8" fmla="*/ 7965 w 13177"/>
              <a:gd name="T9" fmla="*/ 8461 h 9884"/>
              <a:gd name="T10" fmla="*/ 12744 w 13177"/>
              <a:gd name="T11" fmla="*/ 7422 h 9884"/>
              <a:gd name="T12" fmla="*/ 7965 w 13177"/>
              <a:gd name="T13" fmla="*/ 7026 h 9884"/>
              <a:gd name="T14" fmla="*/ 10028 w 13177"/>
              <a:gd name="T15" fmla="*/ 6135 h 9884"/>
              <a:gd name="T16" fmla="*/ 7965 w 13177"/>
              <a:gd name="T17" fmla="*/ 5665 h 9884"/>
              <a:gd name="T18" fmla="*/ 10028 w 13177"/>
              <a:gd name="T19" fmla="*/ 7026 h 9884"/>
              <a:gd name="T20" fmla="*/ 12670 w 13177"/>
              <a:gd name="T21" fmla="*/ 3414 h 9884"/>
              <a:gd name="T22" fmla="*/ 765 w 13177"/>
              <a:gd name="T23" fmla="*/ 7026 h 9884"/>
              <a:gd name="T24" fmla="*/ 5322 w 13177"/>
              <a:gd name="T25" fmla="*/ 7422 h 9884"/>
              <a:gd name="T26" fmla="*/ 8694 w 13177"/>
              <a:gd name="T27" fmla="*/ 1670 h 9884"/>
              <a:gd name="T28" fmla="*/ 4643 w 13177"/>
              <a:gd name="T29" fmla="*/ 2066 h 9884"/>
              <a:gd name="T30" fmla="*/ 1852 w 13177"/>
              <a:gd name="T31" fmla="*/ 1670 h 9884"/>
              <a:gd name="T32" fmla="*/ 49 w 13177"/>
              <a:gd name="T33" fmla="*/ 2066 h 9884"/>
              <a:gd name="T34" fmla="*/ 13140 w 13177"/>
              <a:gd name="T35" fmla="*/ 3130 h 9884"/>
              <a:gd name="T36" fmla="*/ 11176 w 13177"/>
              <a:gd name="T37" fmla="*/ 2066 h 9884"/>
              <a:gd name="T38" fmla="*/ 8694 w 13177"/>
              <a:gd name="T39" fmla="*/ 1670 h 9884"/>
              <a:gd name="T40" fmla="*/ 407 w 13177"/>
              <a:gd name="T41" fmla="*/ 1447 h 9884"/>
              <a:gd name="T42" fmla="*/ 12769 w 13177"/>
              <a:gd name="T43" fmla="*/ 396 h 9884"/>
              <a:gd name="T44" fmla="*/ 7916 w 13177"/>
              <a:gd name="T45" fmla="*/ 0 h 9884"/>
              <a:gd name="T46" fmla="*/ 5261 w 13177"/>
              <a:gd name="T47" fmla="*/ 396 h 9884"/>
              <a:gd name="T48" fmla="*/ 10028 w 13177"/>
              <a:gd name="T49" fmla="*/ 4305 h 9884"/>
              <a:gd name="T50" fmla="*/ 7965 w 13177"/>
              <a:gd name="T51" fmla="*/ 4787 h 9884"/>
              <a:gd name="T52" fmla="*/ 10028 w 13177"/>
              <a:gd name="T53" fmla="*/ 4305 h 9884"/>
              <a:gd name="T54" fmla="*/ 5322 w 13177"/>
              <a:gd name="T55" fmla="*/ 4305 h 9884"/>
              <a:gd name="T56" fmla="*/ 3408 w 13177"/>
              <a:gd name="T57" fmla="*/ 4787 h 9884"/>
              <a:gd name="T58" fmla="*/ 3408 w 13177"/>
              <a:gd name="T59" fmla="*/ 5665 h 9884"/>
              <a:gd name="T60" fmla="*/ 5322 w 13177"/>
              <a:gd name="T61" fmla="*/ 6135 h 9884"/>
              <a:gd name="T62" fmla="*/ 3408 w 13177"/>
              <a:gd name="T63" fmla="*/ 5665 h 9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177" h="9884">
                <a:moveTo>
                  <a:pt x="457" y="7422"/>
                </a:moveTo>
                <a:lnTo>
                  <a:pt x="457" y="8461"/>
                </a:lnTo>
                <a:lnTo>
                  <a:pt x="5322" y="8461"/>
                </a:lnTo>
                <a:lnTo>
                  <a:pt x="5322" y="8820"/>
                </a:lnTo>
                <a:lnTo>
                  <a:pt x="0" y="8820"/>
                </a:lnTo>
                <a:lnTo>
                  <a:pt x="0" y="9884"/>
                </a:lnTo>
                <a:lnTo>
                  <a:pt x="13177" y="9884"/>
                </a:lnTo>
                <a:lnTo>
                  <a:pt x="13177" y="8820"/>
                </a:lnTo>
                <a:lnTo>
                  <a:pt x="7965" y="8820"/>
                </a:lnTo>
                <a:lnTo>
                  <a:pt x="7965" y="8461"/>
                </a:lnTo>
                <a:lnTo>
                  <a:pt x="12744" y="8461"/>
                </a:lnTo>
                <a:lnTo>
                  <a:pt x="12744" y="7422"/>
                </a:lnTo>
                <a:lnTo>
                  <a:pt x="7965" y="7422"/>
                </a:lnTo>
                <a:lnTo>
                  <a:pt x="7965" y="7026"/>
                </a:lnTo>
                <a:lnTo>
                  <a:pt x="9472" y="7026"/>
                </a:lnTo>
                <a:lnTo>
                  <a:pt x="10028" y="6135"/>
                </a:lnTo>
                <a:lnTo>
                  <a:pt x="7965" y="6135"/>
                </a:lnTo>
                <a:lnTo>
                  <a:pt x="7965" y="5665"/>
                </a:lnTo>
                <a:lnTo>
                  <a:pt x="10028" y="5665"/>
                </a:lnTo>
                <a:lnTo>
                  <a:pt x="10028" y="7026"/>
                </a:lnTo>
                <a:lnTo>
                  <a:pt x="12670" y="7026"/>
                </a:lnTo>
                <a:lnTo>
                  <a:pt x="12670" y="3414"/>
                </a:lnTo>
                <a:lnTo>
                  <a:pt x="765" y="3414"/>
                </a:lnTo>
                <a:lnTo>
                  <a:pt x="765" y="7026"/>
                </a:lnTo>
                <a:lnTo>
                  <a:pt x="5322" y="7026"/>
                </a:lnTo>
                <a:lnTo>
                  <a:pt x="5322" y="7422"/>
                </a:lnTo>
                <a:lnTo>
                  <a:pt x="457" y="7422"/>
                </a:lnTo>
                <a:close/>
                <a:moveTo>
                  <a:pt x="8694" y="1670"/>
                </a:moveTo>
                <a:lnTo>
                  <a:pt x="8533" y="2066"/>
                </a:lnTo>
                <a:lnTo>
                  <a:pt x="4643" y="2066"/>
                </a:lnTo>
                <a:lnTo>
                  <a:pt x="4495" y="1670"/>
                </a:lnTo>
                <a:lnTo>
                  <a:pt x="1852" y="1670"/>
                </a:lnTo>
                <a:lnTo>
                  <a:pt x="2000" y="2066"/>
                </a:lnTo>
                <a:lnTo>
                  <a:pt x="49" y="2066"/>
                </a:lnTo>
                <a:lnTo>
                  <a:pt x="49" y="3130"/>
                </a:lnTo>
                <a:lnTo>
                  <a:pt x="13140" y="3130"/>
                </a:lnTo>
                <a:lnTo>
                  <a:pt x="13140" y="2066"/>
                </a:lnTo>
                <a:lnTo>
                  <a:pt x="11176" y="2066"/>
                </a:lnTo>
                <a:lnTo>
                  <a:pt x="11337" y="1670"/>
                </a:lnTo>
                <a:lnTo>
                  <a:pt x="8694" y="1670"/>
                </a:lnTo>
                <a:close/>
                <a:moveTo>
                  <a:pt x="407" y="396"/>
                </a:moveTo>
                <a:lnTo>
                  <a:pt x="407" y="1447"/>
                </a:lnTo>
                <a:lnTo>
                  <a:pt x="12769" y="1447"/>
                </a:lnTo>
                <a:lnTo>
                  <a:pt x="12769" y="396"/>
                </a:lnTo>
                <a:lnTo>
                  <a:pt x="7916" y="396"/>
                </a:lnTo>
                <a:lnTo>
                  <a:pt x="7916" y="0"/>
                </a:lnTo>
                <a:lnTo>
                  <a:pt x="5261" y="0"/>
                </a:lnTo>
                <a:lnTo>
                  <a:pt x="5261" y="396"/>
                </a:lnTo>
                <a:lnTo>
                  <a:pt x="407" y="396"/>
                </a:lnTo>
                <a:close/>
                <a:moveTo>
                  <a:pt x="10028" y="4305"/>
                </a:moveTo>
                <a:lnTo>
                  <a:pt x="10028" y="4787"/>
                </a:lnTo>
                <a:lnTo>
                  <a:pt x="7965" y="4787"/>
                </a:lnTo>
                <a:lnTo>
                  <a:pt x="7965" y="4305"/>
                </a:lnTo>
                <a:lnTo>
                  <a:pt x="10028" y="4305"/>
                </a:lnTo>
                <a:close/>
                <a:moveTo>
                  <a:pt x="3408" y="4305"/>
                </a:moveTo>
                <a:lnTo>
                  <a:pt x="5322" y="4305"/>
                </a:lnTo>
                <a:lnTo>
                  <a:pt x="5322" y="4787"/>
                </a:lnTo>
                <a:lnTo>
                  <a:pt x="3408" y="4787"/>
                </a:lnTo>
                <a:lnTo>
                  <a:pt x="3408" y="4305"/>
                </a:lnTo>
                <a:close/>
                <a:moveTo>
                  <a:pt x="3408" y="5665"/>
                </a:moveTo>
                <a:lnTo>
                  <a:pt x="5322" y="5665"/>
                </a:lnTo>
                <a:lnTo>
                  <a:pt x="5322" y="6135"/>
                </a:lnTo>
                <a:lnTo>
                  <a:pt x="3408" y="6135"/>
                </a:lnTo>
                <a:lnTo>
                  <a:pt x="3408" y="5665"/>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45" name="Freeform 26"/>
          <p:cNvSpPr>
            <a:spLocks noEditPoints="1"/>
          </p:cNvSpPr>
          <p:nvPr/>
        </p:nvSpPr>
        <p:spPr bwMode="auto">
          <a:xfrm>
            <a:off x="103079997" y="119083138"/>
            <a:ext cx="20820062" cy="15709900"/>
          </a:xfrm>
          <a:custGeom>
            <a:avLst/>
            <a:gdLst>
              <a:gd name="T0" fmla="*/ 2420 w 13115"/>
              <a:gd name="T1" fmla="*/ 5752 h 9896"/>
              <a:gd name="T2" fmla="*/ 3816 w 13115"/>
              <a:gd name="T3" fmla="*/ 9846 h 9896"/>
              <a:gd name="T4" fmla="*/ 6038 w 13115"/>
              <a:gd name="T5" fmla="*/ 4428 h 9896"/>
              <a:gd name="T6" fmla="*/ 4359 w 13115"/>
              <a:gd name="T7" fmla="*/ 2387 h 9896"/>
              <a:gd name="T8" fmla="*/ 6113 w 13115"/>
              <a:gd name="T9" fmla="*/ 1150 h 9896"/>
              <a:gd name="T10" fmla="*/ 4359 w 13115"/>
              <a:gd name="T11" fmla="*/ 12 h 9896"/>
              <a:gd name="T12" fmla="*/ 1889 w 13115"/>
              <a:gd name="T13" fmla="*/ 1150 h 9896"/>
              <a:gd name="T14" fmla="*/ 0 w 13115"/>
              <a:gd name="T15" fmla="*/ 2387 h 9896"/>
              <a:gd name="T16" fmla="*/ 1889 w 13115"/>
              <a:gd name="T17" fmla="*/ 4428 h 9896"/>
              <a:gd name="T18" fmla="*/ 209 w 13115"/>
              <a:gd name="T19" fmla="*/ 9846 h 9896"/>
              <a:gd name="T20" fmla="*/ 3816 w 13115"/>
              <a:gd name="T21" fmla="*/ 8733 h 9896"/>
              <a:gd name="T22" fmla="*/ 9435 w 13115"/>
              <a:gd name="T23" fmla="*/ 1039 h 9896"/>
              <a:gd name="T24" fmla="*/ 7619 w 13115"/>
              <a:gd name="T25" fmla="*/ 0 h 9896"/>
              <a:gd name="T26" fmla="*/ 6471 w 13115"/>
              <a:gd name="T27" fmla="*/ 2362 h 9896"/>
              <a:gd name="T28" fmla="*/ 8718 w 13115"/>
              <a:gd name="T29" fmla="*/ 3105 h 9896"/>
              <a:gd name="T30" fmla="*/ 10682 w 13115"/>
              <a:gd name="T31" fmla="*/ 2263 h 9896"/>
              <a:gd name="T32" fmla="*/ 10534 w 13115"/>
              <a:gd name="T33" fmla="*/ 3006 h 9896"/>
              <a:gd name="T34" fmla="*/ 10336 w 13115"/>
              <a:gd name="T35" fmla="*/ 3711 h 9896"/>
              <a:gd name="T36" fmla="*/ 10077 w 13115"/>
              <a:gd name="T37" fmla="*/ 4366 h 9896"/>
              <a:gd name="T38" fmla="*/ 9780 w 13115"/>
              <a:gd name="T39" fmla="*/ 4985 h 9896"/>
              <a:gd name="T40" fmla="*/ 9583 w 13115"/>
              <a:gd name="T41" fmla="*/ 4614 h 9896"/>
              <a:gd name="T42" fmla="*/ 9422 w 13115"/>
              <a:gd name="T43" fmla="*/ 4243 h 9896"/>
              <a:gd name="T44" fmla="*/ 9262 w 13115"/>
              <a:gd name="T45" fmla="*/ 3847 h 9896"/>
              <a:gd name="T46" fmla="*/ 9126 w 13115"/>
              <a:gd name="T47" fmla="*/ 3426 h 9896"/>
              <a:gd name="T48" fmla="*/ 7100 w 13115"/>
              <a:gd name="T49" fmla="*/ 3649 h 9896"/>
              <a:gd name="T50" fmla="*/ 7224 w 13115"/>
              <a:gd name="T51" fmla="*/ 4094 h 9896"/>
              <a:gd name="T52" fmla="*/ 7372 w 13115"/>
              <a:gd name="T53" fmla="*/ 4515 h 9896"/>
              <a:gd name="T54" fmla="*/ 7545 w 13115"/>
              <a:gd name="T55" fmla="*/ 4935 h 9896"/>
              <a:gd name="T56" fmla="*/ 7743 w 13115"/>
              <a:gd name="T57" fmla="*/ 5331 h 9896"/>
              <a:gd name="T58" fmla="*/ 7953 w 13115"/>
              <a:gd name="T59" fmla="*/ 5715 h 9896"/>
              <a:gd name="T60" fmla="*/ 8298 w 13115"/>
              <a:gd name="T61" fmla="*/ 6271 h 9896"/>
              <a:gd name="T62" fmla="*/ 8335 w 13115"/>
              <a:gd name="T63" fmla="*/ 6828 h 9896"/>
              <a:gd name="T64" fmla="*/ 7866 w 13115"/>
              <a:gd name="T65" fmla="*/ 7236 h 9896"/>
              <a:gd name="T66" fmla="*/ 7360 w 13115"/>
              <a:gd name="T67" fmla="*/ 7620 h 9896"/>
              <a:gd name="T68" fmla="*/ 6829 w 13115"/>
              <a:gd name="T69" fmla="*/ 7966 h 9896"/>
              <a:gd name="T70" fmla="*/ 6545 w 13115"/>
              <a:gd name="T71" fmla="*/ 9896 h 9896"/>
              <a:gd name="T72" fmla="*/ 7434 w 13115"/>
              <a:gd name="T73" fmla="*/ 9475 h 9896"/>
              <a:gd name="T74" fmla="*/ 8274 w 13115"/>
              <a:gd name="T75" fmla="*/ 9017 h 9896"/>
              <a:gd name="T76" fmla="*/ 9052 w 13115"/>
              <a:gd name="T77" fmla="*/ 8486 h 9896"/>
              <a:gd name="T78" fmla="*/ 9780 w 13115"/>
              <a:gd name="T79" fmla="*/ 7892 h 9896"/>
              <a:gd name="T80" fmla="*/ 10497 w 13115"/>
              <a:gd name="T81" fmla="*/ 8486 h 9896"/>
              <a:gd name="T82" fmla="*/ 11287 w 13115"/>
              <a:gd name="T83" fmla="*/ 9017 h 9896"/>
              <a:gd name="T84" fmla="*/ 12127 w 13115"/>
              <a:gd name="T85" fmla="*/ 9475 h 9896"/>
              <a:gd name="T86" fmla="*/ 13004 w 13115"/>
              <a:gd name="T87" fmla="*/ 9896 h 9896"/>
              <a:gd name="T88" fmla="*/ 12720 w 13115"/>
              <a:gd name="T89" fmla="*/ 7966 h 9896"/>
              <a:gd name="T90" fmla="*/ 12189 w 13115"/>
              <a:gd name="T91" fmla="*/ 7620 h 9896"/>
              <a:gd name="T92" fmla="*/ 11682 w 13115"/>
              <a:gd name="T93" fmla="*/ 7236 h 9896"/>
              <a:gd name="T94" fmla="*/ 11213 w 13115"/>
              <a:gd name="T95" fmla="*/ 6828 h 9896"/>
              <a:gd name="T96" fmla="*/ 11163 w 13115"/>
              <a:gd name="T97" fmla="*/ 6383 h 9896"/>
              <a:gd name="T98" fmla="*/ 11485 w 13115"/>
              <a:gd name="T99" fmla="*/ 5913 h 9896"/>
              <a:gd name="T100" fmla="*/ 11769 w 13115"/>
              <a:gd name="T101" fmla="*/ 5418 h 9896"/>
              <a:gd name="T102" fmla="*/ 12016 w 13115"/>
              <a:gd name="T103" fmla="*/ 4898 h 9896"/>
              <a:gd name="T104" fmla="*/ 12238 w 13115"/>
              <a:gd name="T105" fmla="*/ 4354 h 9896"/>
              <a:gd name="T106" fmla="*/ 12411 w 13115"/>
              <a:gd name="T107" fmla="*/ 3785 h 9896"/>
              <a:gd name="T108" fmla="*/ 12559 w 13115"/>
              <a:gd name="T109" fmla="*/ 3191 h 9896"/>
              <a:gd name="T110" fmla="*/ 12658 w 13115"/>
              <a:gd name="T111" fmla="*/ 2585 h 9896"/>
              <a:gd name="T112" fmla="*/ 13115 w 13115"/>
              <a:gd name="T113" fmla="*/ 2263 h 9896"/>
              <a:gd name="T114" fmla="*/ 9435 w 13115"/>
              <a:gd name="T115" fmla="*/ 1039 h 9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115" h="9896">
                <a:moveTo>
                  <a:pt x="2420" y="8733"/>
                </a:moveTo>
                <a:lnTo>
                  <a:pt x="2420" y="5752"/>
                </a:lnTo>
                <a:lnTo>
                  <a:pt x="3816" y="5752"/>
                </a:lnTo>
                <a:lnTo>
                  <a:pt x="3816" y="9846"/>
                </a:lnTo>
                <a:lnTo>
                  <a:pt x="6038" y="9846"/>
                </a:lnTo>
                <a:lnTo>
                  <a:pt x="6038" y="4428"/>
                </a:lnTo>
                <a:lnTo>
                  <a:pt x="4359" y="4428"/>
                </a:lnTo>
                <a:lnTo>
                  <a:pt x="4359" y="2387"/>
                </a:lnTo>
                <a:lnTo>
                  <a:pt x="6113" y="2387"/>
                </a:lnTo>
                <a:lnTo>
                  <a:pt x="6113" y="1150"/>
                </a:lnTo>
                <a:lnTo>
                  <a:pt x="4359" y="1150"/>
                </a:lnTo>
                <a:lnTo>
                  <a:pt x="4359" y="12"/>
                </a:lnTo>
                <a:lnTo>
                  <a:pt x="1889" y="12"/>
                </a:lnTo>
                <a:lnTo>
                  <a:pt x="1889" y="1150"/>
                </a:lnTo>
                <a:lnTo>
                  <a:pt x="0" y="1150"/>
                </a:lnTo>
                <a:lnTo>
                  <a:pt x="0" y="2387"/>
                </a:lnTo>
                <a:lnTo>
                  <a:pt x="1889" y="2387"/>
                </a:lnTo>
                <a:lnTo>
                  <a:pt x="1889" y="4428"/>
                </a:lnTo>
                <a:lnTo>
                  <a:pt x="209" y="4428"/>
                </a:lnTo>
                <a:lnTo>
                  <a:pt x="209" y="9846"/>
                </a:lnTo>
                <a:lnTo>
                  <a:pt x="3334" y="9846"/>
                </a:lnTo>
                <a:lnTo>
                  <a:pt x="3816" y="8733"/>
                </a:lnTo>
                <a:lnTo>
                  <a:pt x="2420" y="8733"/>
                </a:lnTo>
                <a:close/>
                <a:moveTo>
                  <a:pt x="9435" y="1039"/>
                </a:moveTo>
                <a:lnTo>
                  <a:pt x="9805" y="0"/>
                </a:lnTo>
                <a:lnTo>
                  <a:pt x="7619" y="0"/>
                </a:lnTo>
                <a:lnTo>
                  <a:pt x="6878" y="2362"/>
                </a:lnTo>
                <a:lnTo>
                  <a:pt x="6471" y="2362"/>
                </a:lnTo>
                <a:lnTo>
                  <a:pt x="6693" y="3105"/>
                </a:lnTo>
                <a:lnTo>
                  <a:pt x="8718" y="3105"/>
                </a:lnTo>
                <a:lnTo>
                  <a:pt x="9015" y="2263"/>
                </a:lnTo>
                <a:lnTo>
                  <a:pt x="10682" y="2263"/>
                </a:lnTo>
                <a:lnTo>
                  <a:pt x="10608" y="2634"/>
                </a:lnTo>
                <a:lnTo>
                  <a:pt x="10534" y="3006"/>
                </a:lnTo>
                <a:lnTo>
                  <a:pt x="10435" y="3364"/>
                </a:lnTo>
                <a:lnTo>
                  <a:pt x="10336" y="3711"/>
                </a:lnTo>
                <a:lnTo>
                  <a:pt x="10213" y="4045"/>
                </a:lnTo>
                <a:lnTo>
                  <a:pt x="10077" y="4366"/>
                </a:lnTo>
                <a:lnTo>
                  <a:pt x="9929" y="4676"/>
                </a:lnTo>
                <a:lnTo>
                  <a:pt x="9780" y="4985"/>
                </a:lnTo>
                <a:lnTo>
                  <a:pt x="9682" y="4799"/>
                </a:lnTo>
                <a:lnTo>
                  <a:pt x="9583" y="4614"/>
                </a:lnTo>
                <a:lnTo>
                  <a:pt x="9496" y="4428"/>
                </a:lnTo>
                <a:lnTo>
                  <a:pt x="9422" y="4243"/>
                </a:lnTo>
                <a:lnTo>
                  <a:pt x="9336" y="4045"/>
                </a:lnTo>
                <a:lnTo>
                  <a:pt x="9262" y="3847"/>
                </a:lnTo>
                <a:lnTo>
                  <a:pt x="9188" y="3636"/>
                </a:lnTo>
                <a:lnTo>
                  <a:pt x="9126" y="3426"/>
                </a:lnTo>
                <a:lnTo>
                  <a:pt x="7051" y="3426"/>
                </a:lnTo>
                <a:lnTo>
                  <a:pt x="7100" y="3649"/>
                </a:lnTo>
                <a:lnTo>
                  <a:pt x="7162" y="3871"/>
                </a:lnTo>
                <a:lnTo>
                  <a:pt x="7224" y="4094"/>
                </a:lnTo>
                <a:lnTo>
                  <a:pt x="7298" y="4304"/>
                </a:lnTo>
                <a:lnTo>
                  <a:pt x="7372" y="4515"/>
                </a:lnTo>
                <a:lnTo>
                  <a:pt x="7459" y="4725"/>
                </a:lnTo>
                <a:lnTo>
                  <a:pt x="7545" y="4935"/>
                </a:lnTo>
                <a:lnTo>
                  <a:pt x="7644" y="5133"/>
                </a:lnTo>
                <a:lnTo>
                  <a:pt x="7743" y="5331"/>
                </a:lnTo>
                <a:lnTo>
                  <a:pt x="7841" y="5529"/>
                </a:lnTo>
                <a:lnTo>
                  <a:pt x="7953" y="5715"/>
                </a:lnTo>
                <a:lnTo>
                  <a:pt x="8064" y="5900"/>
                </a:lnTo>
                <a:lnTo>
                  <a:pt x="8298" y="6271"/>
                </a:lnTo>
                <a:lnTo>
                  <a:pt x="8558" y="6618"/>
                </a:lnTo>
                <a:lnTo>
                  <a:pt x="8335" y="6828"/>
                </a:lnTo>
                <a:lnTo>
                  <a:pt x="8101" y="7038"/>
                </a:lnTo>
                <a:lnTo>
                  <a:pt x="7866" y="7236"/>
                </a:lnTo>
                <a:lnTo>
                  <a:pt x="7619" y="7434"/>
                </a:lnTo>
                <a:lnTo>
                  <a:pt x="7360" y="7620"/>
                </a:lnTo>
                <a:lnTo>
                  <a:pt x="7100" y="7793"/>
                </a:lnTo>
                <a:lnTo>
                  <a:pt x="6829" y="7966"/>
                </a:lnTo>
                <a:lnTo>
                  <a:pt x="6545" y="8139"/>
                </a:lnTo>
                <a:lnTo>
                  <a:pt x="6545" y="9896"/>
                </a:lnTo>
                <a:lnTo>
                  <a:pt x="6989" y="9698"/>
                </a:lnTo>
                <a:lnTo>
                  <a:pt x="7434" y="9475"/>
                </a:lnTo>
                <a:lnTo>
                  <a:pt x="7854" y="9252"/>
                </a:lnTo>
                <a:lnTo>
                  <a:pt x="8274" y="9017"/>
                </a:lnTo>
                <a:lnTo>
                  <a:pt x="8669" y="8758"/>
                </a:lnTo>
                <a:lnTo>
                  <a:pt x="9052" y="8486"/>
                </a:lnTo>
                <a:lnTo>
                  <a:pt x="9422" y="8201"/>
                </a:lnTo>
                <a:lnTo>
                  <a:pt x="9780" y="7892"/>
                </a:lnTo>
                <a:lnTo>
                  <a:pt x="10126" y="8201"/>
                </a:lnTo>
                <a:lnTo>
                  <a:pt x="10497" y="8486"/>
                </a:lnTo>
                <a:lnTo>
                  <a:pt x="10892" y="8758"/>
                </a:lnTo>
                <a:lnTo>
                  <a:pt x="11287" y="9017"/>
                </a:lnTo>
                <a:lnTo>
                  <a:pt x="11695" y="9252"/>
                </a:lnTo>
                <a:lnTo>
                  <a:pt x="12127" y="9475"/>
                </a:lnTo>
                <a:lnTo>
                  <a:pt x="12559" y="9698"/>
                </a:lnTo>
                <a:lnTo>
                  <a:pt x="13004" y="9896"/>
                </a:lnTo>
                <a:lnTo>
                  <a:pt x="13004" y="8139"/>
                </a:lnTo>
                <a:lnTo>
                  <a:pt x="12720" y="7966"/>
                </a:lnTo>
                <a:lnTo>
                  <a:pt x="12448" y="7793"/>
                </a:lnTo>
                <a:lnTo>
                  <a:pt x="12189" y="7620"/>
                </a:lnTo>
                <a:lnTo>
                  <a:pt x="11929" y="7434"/>
                </a:lnTo>
                <a:lnTo>
                  <a:pt x="11682" y="7236"/>
                </a:lnTo>
                <a:lnTo>
                  <a:pt x="11435" y="7038"/>
                </a:lnTo>
                <a:lnTo>
                  <a:pt x="11213" y="6828"/>
                </a:lnTo>
                <a:lnTo>
                  <a:pt x="10991" y="6618"/>
                </a:lnTo>
                <a:lnTo>
                  <a:pt x="11163" y="6383"/>
                </a:lnTo>
                <a:lnTo>
                  <a:pt x="11324" y="6148"/>
                </a:lnTo>
                <a:lnTo>
                  <a:pt x="11485" y="5913"/>
                </a:lnTo>
                <a:lnTo>
                  <a:pt x="11633" y="5665"/>
                </a:lnTo>
                <a:lnTo>
                  <a:pt x="11769" y="5418"/>
                </a:lnTo>
                <a:lnTo>
                  <a:pt x="11892" y="5158"/>
                </a:lnTo>
                <a:lnTo>
                  <a:pt x="12016" y="4898"/>
                </a:lnTo>
                <a:lnTo>
                  <a:pt x="12127" y="4626"/>
                </a:lnTo>
                <a:lnTo>
                  <a:pt x="12238" y="4354"/>
                </a:lnTo>
                <a:lnTo>
                  <a:pt x="12324" y="4069"/>
                </a:lnTo>
                <a:lnTo>
                  <a:pt x="12411" y="3785"/>
                </a:lnTo>
                <a:lnTo>
                  <a:pt x="12485" y="3488"/>
                </a:lnTo>
                <a:lnTo>
                  <a:pt x="12559" y="3191"/>
                </a:lnTo>
                <a:lnTo>
                  <a:pt x="12608" y="2894"/>
                </a:lnTo>
                <a:lnTo>
                  <a:pt x="12658" y="2585"/>
                </a:lnTo>
                <a:lnTo>
                  <a:pt x="12695" y="2263"/>
                </a:lnTo>
                <a:lnTo>
                  <a:pt x="13115" y="2263"/>
                </a:lnTo>
                <a:lnTo>
                  <a:pt x="13115" y="1039"/>
                </a:lnTo>
                <a:lnTo>
                  <a:pt x="9435" y="1039"/>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46" name="Freeform 27"/>
          <p:cNvSpPr>
            <a:spLocks noEditPoints="1"/>
          </p:cNvSpPr>
          <p:nvPr/>
        </p:nvSpPr>
        <p:spPr bwMode="auto">
          <a:xfrm>
            <a:off x="125055758" y="119083138"/>
            <a:ext cx="20801012" cy="15651163"/>
          </a:xfrm>
          <a:custGeom>
            <a:avLst/>
            <a:gdLst>
              <a:gd name="T0" fmla="*/ 7583 w 13103"/>
              <a:gd name="T1" fmla="*/ 2944 h 9859"/>
              <a:gd name="T2" fmla="*/ 10448 w 13103"/>
              <a:gd name="T3" fmla="*/ 4403 h 9859"/>
              <a:gd name="T4" fmla="*/ 12585 w 13103"/>
              <a:gd name="T5" fmla="*/ 2041 h 9859"/>
              <a:gd name="T6" fmla="*/ 7583 w 13103"/>
              <a:gd name="T7" fmla="*/ 1657 h 9859"/>
              <a:gd name="T8" fmla="*/ 13103 w 13103"/>
              <a:gd name="T9" fmla="*/ 593 h 9859"/>
              <a:gd name="T10" fmla="*/ 7583 w 13103"/>
              <a:gd name="T11" fmla="*/ 0 h 9859"/>
              <a:gd name="T12" fmla="*/ 5212 w 13103"/>
              <a:gd name="T13" fmla="*/ 593 h 9859"/>
              <a:gd name="T14" fmla="*/ 0 w 13103"/>
              <a:gd name="T15" fmla="*/ 1657 h 9859"/>
              <a:gd name="T16" fmla="*/ 5212 w 13103"/>
              <a:gd name="T17" fmla="*/ 2041 h 9859"/>
              <a:gd name="T18" fmla="*/ 482 w 13103"/>
              <a:gd name="T19" fmla="*/ 4403 h 9859"/>
              <a:gd name="T20" fmla="*/ 5212 w 13103"/>
              <a:gd name="T21" fmla="*/ 4836 h 9859"/>
              <a:gd name="T22" fmla="*/ 482 w 13103"/>
              <a:gd name="T23" fmla="*/ 5789 h 9859"/>
              <a:gd name="T24" fmla="*/ 5212 w 13103"/>
              <a:gd name="T25" fmla="*/ 6185 h 9859"/>
              <a:gd name="T26" fmla="*/ 50 w 13103"/>
              <a:gd name="T27" fmla="*/ 7187 h 9859"/>
              <a:gd name="T28" fmla="*/ 5212 w 13103"/>
              <a:gd name="T29" fmla="*/ 7583 h 9859"/>
              <a:gd name="T30" fmla="*/ 482 w 13103"/>
              <a:gd name="T31" fmla="*/ 8560 h 9859"/>
              <a:gd name="T32" fmla="*/ 5212 w 13103"/>
              <a:gd name="T33" fmla="*/ 8894 h 9859"/>
              <a:gd name="T34" fmla="*/ 4150 w 13103"/>
              <a:gd name="T35" fmla="*/ 9859 h 9859"/>
              <a:gd name="T36" fmla="*/ 7583 w 13103"/>
              <a:gd name="T37" fmla="*/ 8560 h 9859"/>
              <a:gd name="T38" fmla="*/ 10473 w 13103"/>
              <a:gd name="T39" fmla="*/ 7583 h 9859"/>
              <a:gd name="T40" fmla="*/ 7583 w 13103"/>
              <a:gd name="T41" fmla="*/ 7187 h 9859"/>
              <a:gd name="T42" fmla="*/ 10534 w 13103"/>
              <a:gd name="T43" fmla="*/ 8560 h 9859"/>
              <a:gd name="T44" fmla="*/ 12585 w 13103"/>
              <a:gd name="T45" fmla="*/ 7187 h 9859"/>
              <a:gd name="T46" fmla="*/ 13041 w 13103"/>
              <a:gd name="T47" fmla="*/ 6185 h 9859"/>
              <a:gd name="T48" fmla="*/ 12585 w 13103"/>
              <a:gd name="T49" fmla="*/ 4836 h 9859"/>
              <a:gd name="T50" fmla="*/ 7583 w 13103"/>
              <a:gd name="T51" fmla="*/ 4403 h 9859"/>
              <a:gd name="T52" fmla="*/ 10386 w 13103"/>
              <a:gd name="T53" fmla="*/ 3562 h 9859"/>
              <a:gd name="T54" fmla="*/ 2631 w 13103"/>
              <a:gd name="T55" fmla="*/ 2944 h 9859"/>
              <a:gd name="T56" fmla="*/ 5212 w 13103"/>
              <a:gd name="T57" fmla="*/ 3562 h 9859"/>
              <a:gd name="T58" fmla="*/ 2631 w 13103"/>
              <a:gd name="T59" fmla="*/ 2944 h 9859"/>
              <a:gd name="T60" fmla="*/ 7583 w 13103"/>
              <a:gd name="T61" fmla="*/ 6185 h 9859"/>
              <a:gd name="T62" fmla="*/ 10534 w 13103"/>
              <a:gd name="T63" fmla="*/ 5789 h 98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103" h="9859">
                <a:moveTo>
                  <a:pt x="7583" y="3562"/>
                </a:moveTo>
                <a:lnTo>
                  <a:pt x="7583" y="2944"/>
                </a:lnTo>
                <a:lnTo>
                  <a:pt x="10448" y="2944"/>
                </a:lnTo>
                <a:lnTo>
                  <a:pt x="10448" y="4403"/>
                </a:lnTo>
                <a:lnTo>
                  <a:pt x="12585" y="4403"/>
                </a:lnTo>
                <a:lnTo>
                  <a:pt x="12585" y="2041"/>
                </a:lnTo>
                <a:lnTo>
                  <a:pt x="7583" y="2041"/>
                </a:lnTo>
                <a:lnTo>
                  <a:pt x="7583" y="1657"/>
                </a:lnTo>
                <a:lnTo>
                  <a:pt x="13103" y="1657"/>
                </a:lnTo>
                <a:lnTo>
                  <a:pt x="13103" y="593"/>
                </a:lnTo>
                <a:lnTo>
                  <a:pt x="7583" y="593"/>
                </a:lnTo>
                <a:lnTo>
                  <a:pt x="7583" y="0"/>
                </a:lnTo>
                <a:lnTo>
                  <a:pt x="5212" y="0"/>
                </a:lnTo>
                <a:lnTo>
                  <a:pt x="5212" y="593"/>
                </a:lnTo>
                <a:lnTo>
                  <a:pt x="0" y="593"/>
                </a:lnTo>
                <a:lnTo>
                  <a:pt x="0" y="1657"/>
                </a:lnTo>
                <a:lnTo>
                  <a:pt x="5212" y="1657"/>
                </a:lnTo>
                <a:lnTo>
                  <a:pt x="5212" y="2041"/>
                </a:lnTo>
                <a:lnTo>
                  <a:pt x="482" y="2041"/>
                </a:lnTo>
                <a:lnTo>
                  <a:pt x="482" y="4403"/>
                </a:lnTo>
                <a:lnTo>
                  <a:pt x="5212" y="4403"/>
                </a:lnTo>
                <a:lnTo>
                  <a:pt x="5212" y="4836"/>
                </a:lnTo>
                <a:lnTo>
                  <a:pt x="482" y="4836"/>
                </a:lnTo>
                <a:lnTo>
                  <a:pt x="482" y="5789"/>
                </a:lnTo>
                <a:lnTo>
                  <a:pt x="5212" y="5789"/>
                </a:lnTo>
                <a:lnTo>
                  <a:pt x="5212" y="6185"/>
                </a:lnTo>
                <a:lnTo>
                  <a:pt x="50" y="6185"/>
                </a:lnTo>
                <a:lnTo>
                  <a:pt x="50" y="7187"/>
                </a:lnTo>
                <a:lnTo>
                  <a:pt x="5212" y="7187"/>
                </a:lnTo>
                <a:lnTo>
                  <a:pt x="5212" y="7583"/>
                </a:lnTo>
                <a:lnTo>
                  <a:pt x="482" y="7583"/>
                </a:lnTo>
                <a:lnTo>
                  <a:pt x="482" y="8560"/>
                </a:lnTo>
                <a:lnTo>
                  <a:pt x="5212" y="8560"/>
                </a:lnTo>
                <a:lnTo>
                  <a:pt x="5212" y="8894"/>
                </a:lnTo>
                <a:lnTo>
                  <a:pt x="3508" y="8894"/>
                </a:lnTo>
                <a:lnTo>
                  <a:pt x="4150" y="9859"/>
                </a:lnTo>
                <a:lnTo>
                  <a:pt x="7583" y="9859"/>
                </a:lnTo>
                <a:lnTo>
                  <a:pt x="7583" y="8560"/>
                </a:lnTo>
                <a:lnTo>
                  <a:pt x="9880" y="8560"/>
                </a:lnTo>
                <a:lnTo>
                  <a:pt x="10473" y="7583"/>
                </a:lnTo>
                <a:lnTo>
                  <a:pt x="7583" y="7583"/>
                </a:lnTo>
                <a:lnTo>
                  <a:pt x="7583" y="7187"/>
                </a:lnTo>
                <a:lnTo>
                  <a:pt x="10534" y="7187"/>
                </a:lnTo>
                <a:lnTo>
                  <a:pt x="10534" y="8560"/>
                </a:lnTo>
                <a:lnTo>
                  <a:pt x="12585" y="8560"/>
                </a:lnTo>
                <a:lnTo>
                  <a:pt x="12585" y="7187"/>
                </a:lnTo>
                <a:lnTo>
                  <a:pt x="13041" y="7187"/>
                </a:lnTo>
                <a:lnTo>
                  <a:pt x="13041" y="6185"/>
                </a:lnTo>
                <a:lnTo>
                  <a:pt x="12585" y="6185"/>
                </a:lnTo>
                <a:lnTo>
                  <a:pt x="12585" y="4836"/>
                </a:lnTo>
                <a:lnTo>
                  <a:pt x="7583" y="4836"/>
                </a:lnTo>
                <a:lnTo>
                  <a:pt x="7583" y="4403"/>
                </a:lnTo>
                <a:lnTo>
                  <a:pt x="9806" y="4403"/>
                </a:lnTo>
                <a:lnTo>
                  <a:pt x="10386" y="3562"/>
                </a:lnTo>
                <a:lnTo>
                  <a:pt x="7583" y="3562"/>
                </a:lnTo>
                <a:close/>
                <a:moveTo>
                  <a:pt x="2631" y="2944"/>
                </a:moveTo>
                <a:lnTo>
                  <a:pt x="5212" y="2944"/>
                </a:lnTo>
                <a:lnTo>
                  <a:pt x="5212" y="3562"/>
                </a:lnTo>
                <a:lnTo>
                  <a:pt x="2631" y="3562"/>
                </a:lnTo>
                <a:lnTo>
                  <a:pt x="2631" y="2944"/>
                </a:lnTo>
                <a:close/>
                <a:moveTo>
                  <a:pt x="10534" y="6185"/>
                </a:moveTo>
                <a:lnTo>
                  <a:pt x="7583" y="6185"/>
                </a:lnTo>
                <a:lnTo>
                  <a:pt x="7583" y="5789"/>
                </a:lnTo>
                <a:lnTo>
                  <a:pt x="10534" y="5789"/>
                </a:lnTo>
                <a:lnTo>
                  <a:pt x="10534" y="6185"/>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47" name="Freeform 28"/>
          <p:cNvSpPr>
            <a:spLocks noEditPoints="1"/>
          </p:cNvSpPr>
          <p:nvPr/>
        </p:nvSpPr>
        <p:spPr bwMode="auto">
          <a:xfrm>
            <a:off x="147014057" y="119141875"/>
            <a:ext cx="20742274" cy="15630525"/>
          </a:xfrm>
          <a:custGeom>
            <a:avLst/>
            <a:gdLst>
              <a:gd name="T0" fmla="*/ 4544 w 13066"/>
              <a:gd name="T1" fmla="*/ 6840 h 9846"/>
              <a:gd name="T2" fmla="*/ 5952 w 13066"/>
              <a:gd name="T3" fmla="*/ 6939 h 9846"/>
              <a:gd name="T4" fmla="*/ 5866 w 13066"/>
              <a:gd name="T5" fmla="*/ 7125 h 9846"/>
              <a:gd name="T6" fmla="*/ 5767 w 13066"/>
              <a:gd name="T7" fmla="*/ 7298 h 9846"/>
              <a:gd name="T8" fmla="*/ 5644 w 13066"/>
              <a:gd name="T9" fmla="*/ 7447 h 9846"/>
              <a:gd name="T10" fmla="*/ 5495 w 13066"/>
              <a:gd name="T11" fmla="*/ 7595 h 9846"/>
              <a:gd name="T12" fmla="*/ 5335 w 13066"/>
              <a:gd name="T13" fmla="*/ 7731 h 9846"/>
              <a:gd name="T14" fmla="*/ 5137 w 13066"/>
              <a:gd name="T15" fmla="*/ 7842 h 9846"/>
              <a:gd name="T16" fmla="*/ 4903 w 13066"/>
              <a:gd name="T17" fmla="*/ 7954 h 9846"/>
              <a:gd name="T18" fmla="*/ 4779 w 13066"/>
              <a:gd name="T19" fmla="*/ 9846 h 9846"/>
              <a:gd name="T20" fmla="*/ 5471 w 13066"/>
              <a:gd name="T21" fmla="*/ 9673 h 9846"/>
              <a:gd name="T22" fmla="*/ 6076 w 13066"/>
              <a:gd name="T23" fmla="*/ 9451 h 9846"/>
              <a:gd name="T24" fmla="*/ 6619 w 13066"/>
              <a:gd name="T25" fmla="*/ 9178 h 9846"/>
              <a:gd name="T26" fmla="*/ 7088 w 13066"/>
              <a:gd name="T27" fmla="*/ 8832 h 9846"/>
              <a:gd name="T28" fmla="*/ 7484 w 13066"/>
              <a:gd name="T29" fmla="*/ 8436 h 9846"/>
              <a:gd name="T30" fmla="*/ 7805 w 13066"/>
              <a:gd name="T31" fmla="*/ 7966 h 9846"/>
              <a:gd name="T32" fmla="*/ 8052 w 13066"/>
              <a:gd name="T33" fmla="*/ 7434 h 9846"/>
              <a:gd name="T34" fmla="*/ 8225 w 13066"/>
              <a:gd name="T35" fmla="*/ 6840 h 9846"/>
              <a:gd name="T36" fmla="*/ 9830 w 13066"/>
              <a:gd name="T37" fmla="*/ 9834 h 9846"/>
              <a:gd name="T38" fmla="*/ 12053 w 13066"/>
              <a:gd name="T39" fmla="*/ 6840 h 9846"/>
              <a:gd name="T40" fmla="*/ 13066 w 13066"/>
              <a:gd name="T41" fmla="*/ 5653 h 9846"/>
              <a:gd name="T42" fmla="*/ 12053 w 13066"/>
              <a:gd name="T43" fmla="*/ 2894 h 9846"/>
              <a:gd name="T44" fmla="*/ 12979 w 13066"/>
              <a:gd name="T45" fmla="*/ 1694 h 9846"/>
              <a:gd name="T46" fmla="*/ 12053 w 13066"/>
              <a:gd name="T47" fmla="*/ 123 h 9846"/>
              <a:gd name="T48" fmla="*/ 9830 w 13066"/>
              <a:gd name="T49" fmla="*/ 1694 h 9846"/>
              <a:gd name="T50" fmla="*/ 8336 w 13066"/>
              <a:gd name="T51" fmla="*/ 123 h 9846"/>
              <a:gd name="T52" fmla="*/ 6113 w 13066"/>
              <a:gd name="T53" fmla="*/ 1694 h 9846"/>
              <a:gd name="T54" fmla="*/ 4631 w 13066"/>
              <a:gd name="T55" fmla="*/ 2894 h 9846"/>
              <a:gd name="T56" fmla="*/ 6113 w 13066"/>
              <a:gd name="T57" fmla="*/ 5653 h 9846"/>
              <a:gd name="T58" fmla="*/ 3865 w 13066"/>
              <a:gd name="T59" fmla="*/ 9834 h 9846"/>
              <a:gd name="T60" fmla="*/ 3433 w 13066"/>
              <a:gd name="T61" fmla="*/ 8572 h 9846"/>
              <a:gd name="T62" fmla="*/ 0 w 13066"/>
              <a:gd name="T63" fmla="*/ 2684 h 9846"/>
              <a:gd name="T64" fmla="*/ 1037 w 13066"/>
              <a:gd name="T65" fmla="*/ 3995 h 9846"/>
              <a:gd name="T66" fmla="*/ 3865 w 13066"/>
              <a:gd name="T67" fmla="*/ 9834 h 9846"/>
              <a:gd name="T68" fmla="*/ 3532 w 13066"/>
              <a:gd name="T69" fmla="*/ 1224 h 9846"/>
              <a:gd name="T70" fmla="*/ 2581 w 13066"/>
              <a:gd name="T71" fmla="*/ 0 h 9846"/>
              <a:gd name="T72" fmla="*/ 827 w 13066"/>
              <a:gd name="T73" fmla="*/ 2325 h 9846"/>
              <a:gd name="T74" fmla="*/ 8336 w 13066"/>
              <a:gd name="T75" fmla="*/ 2894 h 9846"/>
              <a:gd name="T76" fmla="*/ 9830 w 13066"/>
              <a:gd name="T77" fmla="*/ 5653 h 9846"/>
              <a:gd name="T78" fmla="*/ 8336 w 13066"/>
              <a:gd name="T79" fmla="*/ 2894 h 9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066" h="9846">
                <a:moveTo>
                  <a:pt x="4544" y="5653"/>
                </a:moveTo>
                <a:lnTo>
                  <a:pt x="4544" y="6840"/>
                </a:lnTo>
                <a:lnTo>
                  <a:pt x="5989" y="6840"/>
                </a:lnTo>
                <a:lnTo>
                  <a:pt x="5952" y="6939"/>
                </a:lnTo>
                <a:lnTo>
                  <a:pt x="5915" y="7038"/>
                </a:lnTo>
                <a:lnTo>
                  <a:pt x="5866" y="7125"/>
                </a:lnTo>
                <a:lnTo>
                  <a:pt x="5816" y="7212"/>
                </a:lnTo>
                <a:lnTo>
                  <a:pt x="5767" y="7298"/>
                </a:lnTo>
                <a:lnTo>
                  <a:pt x="5705" y="7372"/>
                </a:lnTo>
                <a:lnTo>
                  <a:pt x="5644" y="7447"/>
                </a:lnTo>
                <a:lnTo>
                  <a:pt x="5569" y="7521"/>
                </a:lnTo>
                <a:lnTo>
                  <a:pt x="5495" y="7595"/>
                </a:lnTo>
                <a:lnTo>
                  <a:pt x="5421" y="7657"/>
                </a:lnTo>
                <a:lnTo>
                  <a:pt x="5335" y="7731"/>
                </a:lnTo>
                <a:lnTo>
                  <a:pt x="5236" y="7793"/>
                </a:lnTo>
                <a:lnTo>
                  <a:pt x="5137" y="7842"/>
                </a:lnTo>
                <a:lnTo>
                  <a:pt x="5026" y="7904"/>
                </a:lnTo>
                <a:lnTo>
                  <a:pt x="4903" y="7954"/>
                </a:lnTo>
                <a:lnTo>
                  <a:pt x="4779" y="8003"/>
                </a:lnTo>
                <a:lnTo>
                  <a:pt x="4779" y="9846"/>
                </a:lnTo>
                <a:lnTo>
                  <a:pt x="5137" y="9772"/>
                </a:lnTo>
                <a:lnTo>
                  <a:pt x="5471" y="9673"/>
                </a:lnTo>
                <a:lnTo>
                  <a:pt x="5779" y="9574"/>
                </a:lnTo>
                <a:lnTo>
                  <a:pt x="6076" y="9451"/>
                </a:lnTo>
                <a:lnTo>
                  <a:pt x="6360" y="9327"/>
                </a:lnTo>
                <a:lnTo>
                  <a:pt x="6619" y="9178"/>
                </a:lnTo>
                <a:lnTo>
                  <a:pt x="6866" y="9005"/>
                </a:lnTo>
                <a:lnTo>
                  <a:pt x="7088" y="8832"/>
                </a:lnTo>
                <a:lnTo>
                  <a:pt x="7298" y="8634"/>
                </a:lnTo>
                <a:lnTo>
                  <a:pt x="7484" y="8436"/>
                </a:lnTo>
                <a:lnTo>
                  <a:pt x="7657" y="8201"/>
                </a:lnTo>
                <a:lnTo>
                  <a:pt x="7805" y="7966"/>
                </a:lnTo>
                <a:lnTo>
                  <a:pt x="7941" y="7706"/>
                </a:lnTo>
                <a:lnTo>
                  <a:pt x="8052" y="7434"/>
                </a:lnTo>
                <a:lnTo>
                  <a:pt x="8151" y="7150"/>
                </a:lnTo>
                <a:lnTo>
                  <a:pt x="8225" y="6840"/>
                </a:lnTo>
                <a:lnTo>
                  <a:pt x="9830" y="6840"/>
                </a:lnTo>
                <a:lnTo>
                  <a:pt x="9830" y="9834"/>
                </a:lnTo>
                <a:lnTo>
                  <a:pt x="12053" y="9834"/>
                </a:lnTo>
                <a:lnTo>
                  <a:pt x="12053" y="6840"/>
                </a:lnTo>
                <a:lnTo>
                  <a:pt x="13066" y="6840"/>
                </a:lnTo>
                <a:lnTo>
                  <a:pt x="13066" y="5653"/>
                </a:lnTo>
                <a:lnTo>
                  <a:pt x="12053" y="5653"/>
                </a:lnTo>
                <a:lnTo>
                  <a:pt x="12053" y="2894"/>
                </a:lnTo>
                <a:lnTo>
                  <a:pt x="12979" y="2894"/>
                </a:lnTo>
                <a:lnTo>
                  <a:pt x="12979" y="1694"/>
                </a:lnTo>
                <a:lnTo>
                  <a:pt x="12053" y="1694"/>
                </a:lnTo>
                <a:lnTo>
                  <a:pt x="12053" y="123"/>
                </a:lnTo>
                <a:lnTo>
                  <a:pt x="9830" y="123"/>
                </a:lnTo>
                <a:lnTo>
                  <a:pt x="9830" y="1694"/>
                </a:lnTo>
                <a:lnTo>
                  <a:pt x="8336" y="1694"/>
                </a:lnTo>
                <a:lnTo>
                  <a:pt x="8336" y="123"/>
                </a:lnTo>
                <a:lnTo>
                  <a:pt x="6113" y="123"/>
                </a:lnTo>
                <a:lnTo>
                  <a:pt x="6113" y="1694"/>
                </a:lnTo>
                <a:lnTo>
                  <a:pt x="4631" y="1694"/>
                </a:lnTo>
                <a:lnTo>
                  <a:pt x="4631" y="2894"/>
                </a:lnTo>
                <a:lnTo>
                  <a:pt x="6113" y="2894"/>
                </a:lnTo>
                <a:lnTo>
                  <a:pt x="6113" y="5653"/>
                </a:lnTo>
                <a:lnTo>
                  <a:pt x="4544" y="5653"/>
                </a:lnTo>
                <a:close/>
                <a:moveTo>
                  <a:pt x="3865" y="9834"/>
                </a:moveTo>
                <a:lnTo>
                  <a:pt x="4260" y="8572"/>
                </a:lnTo>
                <a:lnTo>
                  <a:pt x="3433" y="8572"/>
                </a:lnTo>
                <a:lnTo>
                  <a:pt x="3433" y="2684"/>
                </a:lnTo>
                <a:lnTo>
                  <a:pt x="0" y="2684"/>
                </a:lnTo>
                <a:lnTo>
                  <a:pt x="0" y="3995"/>
                </a:lnTo>
                <a:lnTo>
                  <a:pt x="1037" y="3995"/>
                </a:lnTo>
                <a:lnTo>
                  <a:pt x="1037" y="9834"/>
                </a:lnTo>
                <a:lnTo>
                  <a:pt x="3865" y="9834"/>
                </a:lnTo>
                <a:close/>
                <a:moveTo>
                  <a:pt x="3309" y="2325"/>
                </a:moveTo>
                <a:lnTo>
                  <a:pt x="3532" y="1224"/>
                </a:lnTo>
                <a:lnTo>
                  <a:pt x="2890" y="1224"/>
                </a:lnTo>
                <a:lnTo>
                  <a:pt x="2581" y="0"/>
                </a:lnTo>
                <a:lnTo>
                  <a:pt x="259" y="0"/>
                </a:lnTo>
                <a:lnTo>
                  <a:pt x="827" y="2325"/>
                </a:lnTo>
                <a:lnTo>
                  <a:pt x="3309" y="2325"/>
                </a:lnTo>
                <a:close/>
                <a:moveTo>
                  <a:pt x="8336" y="2894"/>
                </a:moveTo>
                <a:lnTo>
                  <a:pt x="9830" y="2894"/>
                </a:lnTo>
                <a:lnTo>
                  <a:pt x="9830" y="5653"/>
                </a:lnTo>
                <a:lnTo>
                  <a:pt x="8336" y="5653"/>
                </a:lnTo>
                <a:lnTo>
                  <a:pt x="8336" y="2894"/>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48" name="Freeform 29"/>
          <p:cNvSpPr>
            <a:spLocks noEditPoints="1"/>
          </p:cNvSpPr>
          <p:nvPr/>
        </p:nvSpPr>
        <p:spPr bwMode="auto">
          <a:xfrm>
            <a:off x="168970769" y="119102188"/>
            <a:ext cx="20761324" cy="15454313"/>
          </a:xfrm>
          <a:custGeom>
            <a:avLst/>
            <a:gdLst>
              <a:gd name="T0" fmla="*/ 6928 w 13078"/>
              <a:gd name="T1" fmla="*/ 0 h 9735"/>
              <a:gd name="T2" fmla="*/ 6928 w 13078"/>
              <a:gd name="T3" fmla="*/ 1472 h 9735"/>
              <a:gd name="T4" fmla="*/ 3508 w 13078"/>
              <a:gd name="T5" fmla="*/ 1472 h 9735"/>
              <a:gd name="T6" fmla="*/ 3508 w 13078"/>
              <a:gd name="T7" fmla="*/ 2660 h 9735"/>
              <a:gd name="T8" fmla="*/ 6928 w 13078"/>
              <a:gd name="T9" fmla="*/ 2660 h 9735"/>
              <a:gd name="T10" fmla="*/ 6928 w 13078"/>
              <a:gd name="T11" fmla="*/ 8214 h 9735"/>
              <a:gd name="T12" fmla="*/ 9312 w 13078"/>
              <a:gd name="T13" fmla="*/ 8214 h 9735"/>
              <a:gd name="T14" fmla="*/ 9312 w 13078"/>
              <a:gd name="T15" fmla="*/ 2660 h 9735"/>
              <a:gd name="T16" fmla="*/ 12733 w 13078"/>
              <a:gd name="T17" fmla="*/ 2660 h 9735"/>
              <a:gd name="T18" fmla="*/ 12733 w 13078"/>
              <a:gd name="T19" fmla="*/ 1472 h 9735"/>
              <a:gd name="T20" fmla="*/ 9312 w 13078"/>
              <a:gd name="T21" fmla="*/ 1472 h 9735"/>
              <a:gd name="T22" fmla="*/ 9312 w 13078"/>
              <a:gd name="T23" fmla="*/ 0 h 9735"/>
              <a:gd name="T24" fmla="*/ 6928 w 13078"/>
              <a:gd name="T25" fmla="*/ 0 h 9735"/>
              <a:gd name="T26" fmla="*/ 3014 w 13078"/>
              <a:gd name="T27" fmla="*/ 9735 h 9735"/>
              <a:gd name="T28" fmla="*/ 3014 w 13078"/>
              <a:gd name="T29" fmla="*/ 2239 h 9735"/>
              <a:gd name="T30" fmla="*/ 0 w 13078"/>
              <a:gd name="T31" fmla="*/ 2239 h 9735"/>
              <a:gd name="T32" fmla="*/ 0 w 13078"/>
              <a:gd name="T33" fmla="*/ 3501 h 9735"/>
              <a:gd name="T34" fmla="*/ 704 w 13078"/>
              <a:gd name="T35" fmla="*/ 3501 h 9735"/>
              <a:gd name="T36" fmla="*/ 704 w 13078"/>
              <a:gd name="T37" fmla="*/ 8511 h 9735"/>
              <a:gd name="T38" fmla="*/ 0 w 13078"/>
              <a:gd name="T39" fmla="*/ 8511 h 9735"/>
              <a:gd name="T40" fmla="*/ 0 w 13078"/>
              <a:gd name="T41" fmla="*/ 9735 h 9735"/>
              <a:gd name="T42" fmla="*/ 3014 w 13078"/>
              <a:gd name="T43" fmla="*/ 9735 h 9735"/>
              <a:gd name="T44" fmla="*/ 12276 w 13078"/>
              <a:gd name="T45" fmla="*/ 9735 h 9735"/>
              <a:gd name="T46" fmla="*/ 13078 w 13078"/>
              <a:gd name="T47" fmla="*/ 8511 h 9735"/>
              <a:gd name="T48" fmla="*/ 3051 w 13078"/>
              <a:gd name="T49" fmla="*/ 8511 h 9735"/>
              <a:gd name="T50" fmla="*/ 3841 w 13078"/>
              <a:gd name="T51" fmla="*/ 9735 h 9735"/>
              <a:gd name="T52" fmla="*/ 12276 w 13078"/>
              <a:gd name="T53" fmla="*/ 9735 h 9735"/>
              <a:gd name="T54" fmla="*/ 4310 w 13078"/>
              <a:gd name="T55" fmla="*/ 3229 h 9735"/>
              <a:gd name="T56" fmla="*/ 3829 w 13078"/>
              <a:gd name="T57" fmla="*/ 6816 h 9735"/>
              <a:gd name="T58" fmla="*/ 3347 w 13078"/>
              <a:gd name="T59" fmla="*/ 6816 h 9735"/>
              <a:gd name="T60" fmla="*/ 3668 w 13078"/>
              <a:gd name="T61" fmla="*/ 7880 h 9735"/>
              <a:gd name="T62" fmla="*/ 5940 w 13078"/>
              <a:gd name="T63" fmla="*/ 7880 h 9735"/>
              <a:gd name="T64" fmla="*/ 6509 w 13078"/>
              <a:gd name="T65" fmla="*/ 3229 h 9735"/>
              <a:gd name="T66" fmla="*/ 4310 w 13078"/>
              <a:gd name="T67" fmla="*/ 3229 h 9735"/>
              <a:gd name="T68" fmla="*/ 9732 w 13078"/>
              <a:gd name="T69" fmla="*/ 3229 h 9735"/>
              <a:gd name="T70" fmla="*/ 10300 w 13078"/>
              <a:gd name="T71" fmla="*/ 7880 h 9735"/>
              <a:gd name="T72" fmla="*/ 12572 w 13078"/>
              <a:gd name="T73" fmla="*/ 7880 h 9735"/>
              <a:gd name="T74" fmla="*/ 12893 w 13078"/>
              <a:gd name="T75" fmla="*/ 6816 h 9735"/>
              <a:gd name="T76" fmla="*/ 12399 w 13078"/>
              <a:gd name="T77" fmla="*/ 6816 h 9735"/>
              <a:gd name="T78" fmla="*/ 11930 w 13078"/>
              <a:gd name="T79" fmla="*/ 3229 h 9735"/>
              <a:gd name="T80" fmla="*/ 9732 w 13078"/>
              <a:gd name="T81" fmla="*/ 3229 h 9735"/>
              <a:gd name="T82" fmla="*/ 2853 w 13078"/>
              <a:gd name="T83" fmla="*/ 1992 h 9735"/>
              <a:gd name="T84" fmla="*/ 3038 w 13078"/>
              <a:gd name="T85" fmla="*/ 1163 h 9735"/>
              <a:gd name="T86" fmla="*/ 2643 w 13078"/>
              <a:gd name="T87" fmla="*/ 1163 h 9735"/>
              <a:gd name="T88" fmla="*/ 2347 w 13078"/>
              <a:gd name="T89" fmla="*/ 74 h 9735"/>
              <a:gd name="T90" fmla="*/ 99 w 13078"/>
              <a:gd name="T91" fmla="*/ 74 h 9735"/>
              <a:gd name="T92" fmla="*/ 593 w 13078"/>
              <a:gd name="T93" fmla="*/ 1992 h 9735"/>
              <a:gd name="T94" fmla="*/ 2853 w 13078"/>
              <a:gd name="T95" fmla="*/ 1992 h 9735"/>
              <a:gd name="T96" fmla="*/ 9954 w 13078"/>
              <a:gd name="T97" fmla="*/ 235 h 9735"/>
              <a:gd name="T98" fmla="*/ 9954 w 13078"/>
              <a:gd name="T99" fmla="*/ 1262 h 9735"/>
              <a:gd name="T100" fmla="*/ 11794 w 13078"/>
              <a:gd name="T101" fmla="*/ 1262 h 9735"/>
              <a:gd name="T102" fmla="*/ 12177 w 13078"/>
              <a:gd name="T103" fmla="*/ 235 h 9735"/>
              <a:gd name="T104" fmla="*/ 9954 w 13078"/>
              <a:gd name="T105" fmla="*/ 235 h 9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078" h="9735">
                <a:moveTo>
                  <a:pt x="6928" y="0"/>
                </a:moveTo>
                <a:lnTo>
                  <a:pt x="6928" y="1472"/>
                </a:lnTo>
                <a:lnTo>
                  <a:pt x="3508" y="1472"/>
                </a:lnTo>
                <a:lnTo>
                  <a:pt x="3508" y="2660"/>
                </a:lnTo>
                <a:lnTo>
                  <a:pt x="6928" y="2660"/>
                </a:lnTo>
                <a:lnTo>
                  <a:pt x="6928" y="8214"/>
                </a:lnTo>
                <a:lnTo>
                  <a:pt x="9312" y="8214"/>
                </a:lnTo>
                <a:lnTo>
                  <a:pt x="9312" y="2660"/>
                </a:lnTo>
                <a:lnTo>
                  <a:pt x="12733" y="2660"/>
                </a:lnTo>
                <a:lnTo>
                  <a:pt x="12733" y="1472"/>
                </a:lnTo>
                <a:lnTo>
                  <a:pt x="9312" y="1472"/>
                </a:lnTo>
                <a:lnTo>
                  <a:pt x="9312" y="0"/>
                </a:lnTo>
                <a:lnTo>
                  <a:pt x="6928" y="0"/>
                </a:lnTo>
                <a:close/>
                <a:moveTo>
                  <a:pt x="3014" y="9735"/>
                </a:moveTo>
                <a:lnTo>
                  <a:pt x="3014" y="2239"/>
                </a:lnTo>
                <a:lnTo>
                  <a:pt x="0" y="2239"/>
                </a:lnTo>
                <a:lnTo>
                  <a:pt x="0" y="3501"/>
                </a:lnTo>
                <a:lnTo>
                  <a:pt x="704" y="3501"/>
                </a:lnTo>
                <a:lnTo>
                  <a:pt x="704" y="8511"/>
                </a:lnTo>
                <a:lnTo>
                  <a:pt x="0" y="8511"/>
                </a:lnTo>
                <a:lnTo>
                  <a:pt x="0" y="9735"/>
                </a:lnTo>
                <a:lnTo>
                  <a:pt x="3014" y="9735"/>
                </a:lnTo>
                <a:close/>
                <a:moveTo>
                  <a:pt x="12276" y="9735"/>
                </a:moveTo>
                <a:lnTo>
                  <a:pt x="13078" y="8511"/>
                </a:lnTo>
                <a:lnTo>
                  <a:pt x="3051" y="8511"/>
                </a:lnTo>
                <a:lnTo>
                  <a:pt x="3841" y="9735"/>
                </a:lnTo>
                <a:lnTo>
                  <a:pt x="12276" y="9735"/>
                </a:lnTo>
                <a:close/>
                <a:moveTo>
                  <a:pt x="4310" y="3229"/>
                </a:moveTo>
                <a:lnTo>
                  <a:pt x="3829" y="6816"/>
                </a:lnTo>
                <a:lnTo>
                  <a:pt x="3347" y="6816"/>
                </a:lnTo>
                <a:lnTo>
                  <a:pt x="3668" y="7880"/>
                </a:lnTo>
                <a:lnTo>
                  <a:pt x="5940" y="7880"/>
                </a:lnTo>
                <a:lnTo>
                  <a:pt x="6509" y="3229"/>
                </a:lnTo>
                <a:lnTo>
                  <a:pt x="4310" y="3229"/>
                </a:lnTo>
                <a:close/>
                <a:moveTo>
                  <a:pt x="9732" y="3229"/>
                </a:moveTo>
                <a:lnTo>
                  <a:pt x="10300" y="7880"/>
                </a:lnTo>
                <a:lnTo>
                  <a:pt x="12572" y="7880"/>
                </a:lnTo>
                <a:lnTo>
                  <a:pt x="12893" y="6816"/>
                </a:lnTo>
                <a:lnTo>
                  <a:pt x="12399" y="6816"/>
                </a:lnTo>
                <a:lnTo>
                  <a:pt x="11930" y="3229"/>
                </a:lnTo>
                <a:lnTo>
                  <a:pt x="9732" y="3229"/>
                </a:lnTo>
                <a:close/>
                <a:moveTo>
                  <a:pt x="2853" y="1992"/>
                </a:moveTo>
                <a:lnTo>
                  <a:pt x="3038" y="1163"/>
                </a:lnTo>
                <a:lnTo>
                  <a:pt x="2643" y="1163"/>
                </a:lnTo>
                <a:lnTo>
                  <a:pt x="2347" y="74"/>
                </a:lnTo>
                <a:lnTo>
                  <a:pt x="99" y="74"/>
                </a:lnTo>
                <a:lnTo>
                  <a:pt x="593" y="1992"/>
                </a:lnTo>
                <a:lnTo>
                  <a:pt x="2853" y="1992"/>
                </a:lnTo>
                <a:close/>
                <a:moveTo>
                  <a:pt x="9954" y="235"/>
                </a:moveTo>
                <a:lnTo>
                  <a:pt x="9954" y="1262"/>
                </a:lnTo>
                <a:lnTo>
                  <a:pt x="11794" y="1262"/>
                </a:lnTo>
                <a:lnTo>
                  <a:pt x="12177" y="235"/>
                </a:lnTo>
                <a:lnTo>
                  <a:pt x="9954" y="235"/>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49" name="Freeform 30"/>
          <p:cNvSpPr>
            <a:spLocks noEditPoints="1"/>
          </p:cNvSpPr>
          <p:nvPr/>
        </p:nvSpPr>
        <p:spPr bwMode="auto">
          <a:xfrm>
            <a:off x="191065593" y="119141875"/>
            <a:ext cx="20448587" cy="15552738"/>
          </a:xfrm>
          <a:custGeom>
            <a:avLst/>
            <a:gdLst>
              <a:gd name="T0" fmla="*/ 2297 w 12881"/>
              <a:gd name="T1" fmla="*/ 8572 h 9797"/>
              <a:gd name="T2" fmla="*/ 2297 w 12881"/>
              <a:gd name="T3" fmla="*/ 5913 h 9797"/>
              <a:gd name="T4" fmla="*/ 4100 w 12881"/>
              <a:gd name="T5" fmla="*/ 5913 h 9797"/>
              <a:gd name="T6" fmla="*/ 4100 w 12881"/>
              <a:gd name="T7" fmla="*/ 9772 h 9797"/>
              <a:gd name="T8" fmla="*/ 6397 w 12881"/>
              <a:gd name="T9" fmla="*/ 9772 h 9797"/>
              <a:gd name="T10" fmla="*/ 6397 w 12881"/>
              <a:gd name="T11" fmla="*/ 866 h 9797"/>
              <a:gd name="T12" fmla="*/ 2952 w 12881"/>
              <a:gd name="T13" fmla="*/ 866 h 9797"/>
              <a:gd name="T14" fmla="*/ 3322 w 12881"/>
              <a:gd name="T15" fmla="*/ 12 h 9797"/>
              <a:gd name="T16" fmla="*/ 926 w 12881"/>
              <a:gd name="T17" fmla="*/ 12 h 9797"/>
              <a:gd name="T18" fmla="*/ 568 w 12881"/>
              <a:gd name="T19" fmla="*/ 866 h 9797"/>
              <a:gd name="T20" fmla="*/ 0 w 12881"/>
              <a:gd name="T21" fmla="*/ 866 h 9797"/>
              <a:gd name="T22" fmla="*/ 0 w 12881"/>
              <a:gd name="T23" fmla="*/ 9772 h 9797"/>
              <a:gd name="T24" fmla="*/ 3421 w 12881"/>
              <a:gd name="T25" fmla="*/ 9772 h 9797"/>
              <a:gd name="T26" fmla="*/ 4100 w 12881"/>
              <a:gd name="T27" fmla="*/ 8572 h 9797"/>
              <a:gd name="T28" fmla="*/ 2297 w 12881"/>
              <a:gd name="T29" fmla="*/ 8572 h 9797"/>
              <a:gd name="T30" fmla="*/ 8719 w 12881"/>
              <a:gd name="T31" fmla="*/ 3129 h 9797"/>
              <a:gd name="T32" fmla="*/ 9250 w 12881"/>
              <a:gd name="T33" fmla="*/ 2066 h 9797"/>
              <a:gd name="T34" fmla="*/ 10584 w 12881"/>
              <a:gd name="T35" fmla="*/ 2066 h 9797"/>
              <a:gd name="T36" fmla="*/ 10584 w 12881"/>
              <a:gd name="T37" fmla="*/ 8597 h 9797"/>
              <a:gd name="T38" fmla="*/ 8966 w 12881"/>
              <a:gd name="T39" fmla="*/ 8597 h 9797"/>
              <a:gd name="T40" fmla="*/ 9534 w 12881"/>
              <a:gd name="T41" fmla="*/ 9797 h 9797"/>
              <a:gd name="T42" fmla="*/ 12881 w 12881"/>
              <a:gd name="T43" fmla="*/ 9797 h 9797"/>
              <a:gd name="T44" fmla="*/ 12881 w 12881"/>
              <a:gd name="T45" fmla="*/ 680 h 9797"/>
              <a:gd name="T46" fmla="*/ 9942 w 12881"/>
              <a:gd name="T47" fmla="*/ 680 h 9797"/>
              <a:gd name="T48" fmla="*/ 10287 w 12881"/>
              <a:gd name="T49" fmla="*/ 0 h 9797"/>
              <a:gd name="T50" fmla="*/ 7867 w 12881"/>
              <a:gd name="T51" fmla="*/ 0 h 9797"/>
              <a:gd name="T52" fmla="*/ 6854 w 12881"/>
              <a:gd name="T53" fmla="*/ 2016 h 9797"/>
              <a:gd name="T54" fmla="*/ 6410 w 12881"/>
              <a:gd name="T55" fmla="*/ 2016 h 9797"/>
              <a:gd name="T56" fmla="*/ 6644 w 12881"/>
              <a:gd name="T57" fmla="*/ 3129 h 9797"/>
              <a:gd name="T58" fmla="*/ 8719 w 12881"/>
              <a:gd name="T59" fmla="*/ 3129 h 9797"/>
              <a:gd name="T60" fmla="*/ 10028 w 12881"/>
              <a:gd name="T61" fmla="*/ 7818 h 9797"/>
              <a:gd name="T62" fmla="*/ 10374 w 12881"/>
              <a:gd name="T63" fmla="*/ 6729 h 9797"/>
              <a:gd name="T64" fmla="*/ 9905 w 12881"/>
              <a:gd name="T65" fmla="*/ 6729 h 9797"/>
              <a:gd name="T66" fmla="*/ 9015 w 12881"/>
              <a:gd name="T67" fmla="*/ 3748 h 9797"/>
              <a:gd name="T68" fmla="*/ 6904 w 12881"/>
              <a:gd name="T69" fmla="*/ 3748 h 9797"/>
              <a:gd name="T70" fmla="*/ 8102 w 12881"/>
              <a:gd name="T71" fmla="*/ 7818 h 9797"/>
              <a:gd name="T72" fmla="*/ 10028 w 12881"/>
              <a:gd name="T73" fmla="*/ 7818 h 9797"/>
              <a:gd name="T74" fmla="*/ 2297 w 12881"/>
              <a:gd name="T75" fmla="*/ 2053 h 9797"/>
              <a:gd name="T76" fmla="*/ 4100 w 12881"/>
              <a:gd name="T77" fmla="*/ 2053 h 9797"/>
              <a:gd name="T78" fmla="*/ 4100 w 12881"/>
              <a:gd name="T79" fmla="*/ 4725 h 9797"/>
              <a:gd name="T80" fmla="*/ 2297 w 12881"/>
              <a:gd name="T81" fmla="*/ 4725 h 9797"/>
              <a:gd name="T82" fmla="*/ 2297 w 12881"/>
              <a:gd name="T83" fmla="*/ 2053 h 9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81" h="9797">
                <a:moveTo>
                  <a:pt x="2297" y="8572"/>
                </a:moveTo>
                <a:lnTo>
                  <a:pt x="2297" y="5913"/>
                </a:lnTo>
                <a:lnTo>
                  <a:pt x="4100" y="5913"/>
                </a:lnTo>
                <a:lnTo>
                  <a:pt x="4100" y="9772"/>
                </a:lnTo>
                <a:lnTo>
                  <a:pt x="6397" y="9772"/>
                </a:lnTo>
                <a:lnTo>
                  <a:pt x="6397" y="866"/>
                </a:lnTo>
                <a:lnTo>
                  <a:pt x="2952" y="866"/>
                </a:lnTo>
                <a:lnTo>
                  <a:pt x="3322" y="12"/>
                </a:lnTo>
                <a:lnTo>
                  <a:pt x="926" y="12"/>
                </a:lnTo>
                <a:lnTo>
                  <a:pt x="568" y="866"/>
                </a:lnTo>
                <a:lnTo>
                  <a:pt x="0" y="866"/>
                </a:lnTo>
                <a:lnTo>
                  <a:pt x="0" y="9772"/>
                </a:lnTo>
                <a:lnTo>
                  <a:pt x="3421" y="9772"/>
                </a:lnTo>
                <a:lnTo>
                  <a:pt x="4100" y="8572"/>
                </a:lnTo>
                <a:lnTo>
                  <a:pt x="2297" y="8572"/>
                </a:lnTo>
                <a:close/>
                <a:moveTo>
                  <a:pt x="8719" y="3129"/>
                </a:moveTo>
                <a:lnTo>
                  <a:pt x="9250" y="2066"/>
                </a:lnTo>
                <a:lnTo>
                  <a:pt x="10584" y="2066"/>
                </a:lnTo>
                <a:lnTo>
                  <a:pt x="10584" y="8597"/>
                </a:lnTo>
                <a:lnTo>
                  <a:pt x="8966" y="8597"/>
                </a:lnTo>
                <a:lnTo>
                  <a:pt x="9534" y="9797"/>
                </a:lnTo>
                <a:lnTo>
                  <a:pt x="12881" y="9797"/>
                </a:lnTo>
                <a:lnTo>
                  <a:pt x="12881" y="680"/>
                </a:lnTo>
                <a:lnTo>
                  <a:pt x="9942" y="680"/>
                </a:lnTo>
                <a:lnTo>
                  <a:pt x="10287" y="0"/>
                </a:lnTo>
                <a:lnTo>
                  <a:pt x="7867" y="0"/>
                </a:lnTo>
                <a:lnTo>
                  <a:pt x="6854" y="2016"/>
                </a:lnTo>
                <a:lnTo>
                  <a:pt x="6410" y="2016"/>
                </a:lnTo>
                <a:lnTo>
                  <a:pt x="6644" y="3129"/>
                </a:lnTo>
                <a:lnTo>
                  <a:pt x="8719" y="3129"/>
                </a:lnTo>
                <a:close/>
                <a:moveTo>
                  <a:pt x="10028" y="7818"/>
                </a:moveTo>
                <a:lnTo>
                  <a:pt x="10374" y="6729"/>
                </a:lnTo>
                <a:lnTo>
                  <a:pt x="9905" y="6729"/>
                </a:lnTo>
                <a:lnTo>
                  <a:pt x="9015" y="3748"/>
                </a:lnTo>
                <a:lnTo>
                  <a:pt x="6904" y="3748"/>
                </a:lnTo>
                <a:lnTo>
                  <a:pt x="8102" y="7818"/>
                </a:lnTo>
                <a:lnTo>
                  <a:pt x="10028" y="7818"/>
                </a:lnTo>
                <a:close/>
                <a:moveTo>
                  <a:pt x="2297" y="2053"/>
                </a:moveTo>
                <a:lnTo>
                  <a:pt x="4100" y="2053"/>
                </a:lnTo>
                <a:lnTo>
                  <a:pt x="4100" y="4725"/>
                </a:lnTo>
                <a:lnTo>
                  <a:pt x="2297" y="4725"/>
                </a:lnTo>
                <a:lnTo>
                  <a:pt x="2297" y="2053"/>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50" name="Freeform 31"/>
          <p:cNvSpPr>
            <a:spLocks noEditPoints="1"/>
          </p:cNvSpPr>
          <p:nvPr/>
        </p:nvSpPr>
        <p:spPr bwMode="auto">
          <a:xfrm>
            <a:off x="212749255" y="119179975"/>
            <a:ext cx="20937537" cy="15592425"/>
          </a:xfrm>
          <a:custGeom>
            <a:avLst/>
            <a:gdLst>
              <a:gd name="T0" fmla="*/ 13189 w 13189"/>
              <a:gd name="T1" fmla="*/ 2289 h 9822"/>
              <a:gd name="T2" fmla="*/ 10213 w 13189"/>
              <a:gd name="T3" fmla="*/ 0 h 9822"/>
              <a:gd name="T4" fmla="*/ 4952 w 13189"/>
              <a:gd name="T5" fmla="*/ 1052 h 9822"/>
              <a:gd name="T6" fmla="*/ 7928 w 13189"/>
              <a:gd name="T7" fmla="*/ 3625 h 9822"/>
              <a:gd name="T8" fmla="*/ 10423 w 13189"/>
              <a:gd name="T9" fmla="*/ 4812 h 9822"/>
              <a:gd name="T10" fmla="*/ 10040 w 13189"/>
              <a:gd name="T11" fmla="*/ 5419 h 9822"/>
              <a:gd name="T12" fmla="*/ 9497 w 13189"/>
              <a:gd name="T13" fmla="*/ 6037 h 9822"/>
              <a:gd name="T14" fmla="*/ 8879 w 13189"/>
              <a:gd name="T15" fmla="*/ 6284 h 9822"/>
              <a:gd name="T16" fmla="*/ 8360 w 13189"/>
              <a:gd name="T17" fmla="*/ 5814 h 9822"/>
              <a:gd name="T18" fmla="*/ 7941 w 13189"/>
              <a:gd name="T19" fmla="*/ 5320 h 9822"/>
              <a:gd name="T20" fmla="*/ 5742 w 13189"/>
              <a:gd name="T21" fmla="*/ 5468 h 9822"/>
              <a:gd name="T22" fmla="*/ 6360 w 13189"/>
              <a:gd name="T23" fmla="*/ 6371 h 9822"/>
              <a:gd name="T24" fmla="*/ 7175 w 13189"/>
              <a:gd name="T25" fmla="*/ 7200 h 9822"/>
              <a:gd name="T26" fmla="*/ 6965 w 13189"/>
              <a:gd name="T27" fmla="*/ 7695 h 9822"/>
              <a:gd name="T28" fmla="*/ 6125 w 13189"/>
              <a:gd name="T29" fmla="*/ 8004 h 9822"/>
              <a:gd name="T30" fmla="*/ 5211 w 13189"/>
              <a:gd name="T31" fmla="*/ 8239 h 9822"/>
              <a:gd name="T32" fmla="*/ 5755 w 13189"/>
              <a:gd name="T33" fmla="*/ 9699 h 9822"/>
              <a:gd name="T34" fmla="*/ 6545 w 13189"/>
              <a:gd name="T35" fmla="*/ 9525 h 9822"/>
              <a:gd name="T36" fmla="*/ 7298 w 13189"/>
              <a:gd name="T37" fmla="*/ 9315 h 9822"/>
              <a:gd name="T38" fmla="*/ 8015 w 13189"/>
              <a:gd name="T39" fmla="*/ 9068 h 9822"/>
              <a:gd name="T40" fmla="*/ 8706 w 13189"/>
              <a:gd name="T41" fmla="*/ 8771 h 9822"/>
              <a:gd name="T42" fmla="*/ 9361 w 13189"/>
              <a:gd name="T43" fmla="*/ 8660 h 9822"/>
              <a:gd name="T44" fmla="*/ 10040 w 13189"/>
              <a:gd name="T45" fmla="*/ 8969 h 9822"/>
              <a:gd name="T46" fmla="*/ 10756 w 13189"/>
              <a:gd name="T47" fmla="*/ 9241 h 9822"/>
              <a:gd name="T48" fmla="*/ 11510 w 13189"/>
              <a:gd name="T49" fmla="*/ 9464 h 9822"/>
              <a:gd name="T50" fmla="*/ 12300 w 13189"/>
              <a:gd name="T51" fmla="*/ 9649 h 9822"/>
              <a:gd name="T52" fmla="*/ 13127 w 13189"/>
              <a:gd name="T53" fmla="*/ 9785 h 9822"/>
              <a:gd name="T54" fmla="*/ 12498 w 13189"/>
              <a:gd name="T55" fmla="*/ 8091 h 9822"/>
              <a:gd name="T56" fmla="*/ 11596 w 13189"/>
              <a:gd name="T57" fmla="*/ 7806 h 9822"/>
              <a:gd name="T58" fmla="*/ 10769 w 13189"/>
              <a:gd name="T59" fmla="*/ 7447 h 9822"/>
              <a:gd name="T60" fmla="*/ 11448 w 13189"/>
              <a:gd name="T61" fmla="*/ 6804 h 9822"/>
              <a:gd name="T62" fmla="*/ 12028 w 13189"/>
              <a:gd name="T63" fmla="*/ 6124 h 9822"/>
              <a:gd name="T64" fmla="*/ 12485 w 13189"/>
              <a:gd name="T65" fmla="*/ 5394 h 9822"/>
              <a:gd name="T66" fmla="*/ 12843 w 13189"/>
              <a:gd name="T67" fmla="*/ 4652 h 9822"/>
              <a:gd name="T68" fmla="*/ 13078 w 13189"/>
              <a:gd name="T69" fmla="*/ 3885 h 9822"/>
              <a:gd name="T70" fmla="*/ 3569 w 13189"/>
              <a:gd name="T71" fmla="*/ 1114 h 9822"/>
              <a:gd name="T72" fmla="*/ 1161 w 13189"/>
              <a:gd name="T73" fmla="*/ 1114 h 9822"/>
              <a:gd name="T74" fmla="*/ 1161 w 13189"/>
              <a:gd name="T75" fmla="*/ 2351 h 9822"/>
              <a:gd name="T76" fmla="*/ 0 w 13189"/>
              <a:gd name="T77" fmla="*/ 6371 h 9822"/>
              <a:gd name="T78" fmla="*/ 321 w 13189"/>
              <a:gd name="T79" fmla="*/ 8672 h 9822"/>
              <a:gd name="T80" fmla="*/ 3569 w 13189"/>
              <a:gd name="T81" fmla="*/ 5555 h 9822"/>
              <a:gd name="T82" fmla="*/ 3569 w 13189"/>
              <a:gd name="T83" fmla="*/ 4169 h 9822"/>
              <a:gd name="T84" fmla="*/ 4631 w 13189"/>
              <a:gd name="T85" fmla="*/ 1114 h 9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189" h="9822">
                <a:moveTo>
                  <a:pt x="10213" y="3625"/>
                </a:moveTo>
                <a:lnTo>
                  <a:pt x="10213" y="2289"/>
                </a:lnTo>
                <a:lnTo>
                  <a:pt x="13189" y="2289"/>
                </a:lnTo>
                <a:lnTo>
                  <a:pt x="13189" y="1052"/>
                </a:lnTo>
                <a:lnTo>
                  <a:pt x="10213" y="1052"/>
                </a:lnTo>
                <a:lnTo>
                  <a:pt x="10213" y="0"/>
                </a:lnTo>
                <a:lnTo>
                  <a:pt x="7928" y="0"/>
                </a:lnTo>
                <a:lnTo>
                  <a:pt x="7928" y="1052"/>
                </a:lnTo>
                <a:lnTo>
                  <a:pt x="4952" y="1052"/>
                </a:lnTo>
                <a:lnTo>
                  <a:pt x="4952" y="2289"/>
                </a:lnTo>
                <a:lnTo>
                  <a:pt x="7928" y="2289"/>
                </a:lnTo>
                <a:lnTo>
                  <a:pt x="7928" y="3625"/>
                </a:lnTo>
                <a:lnTo>
                  <a:pt x="5261" y="3625"/>
                </a:lnTo>
                <a:lnTo>
                  <a:pt x="5261" y="4812"/>
                </a:lnTo>
                <a:lnTo>
                  <a:pt x="10423" y="4812"/>
                </a:lnTo>
                <a:lnTo>
                  <a:pt x="10312" y="5023"/>
                </a:lnTo>
                <a:lnTo>
                  <a:pt x="10188" y="5221"/>
                </a:lnTo>
                <a:lnTo>
                  <a:pt x="10040" y="5419"/>
                </a:lnTo>
                <a:lnTo>
                  <a:pt x="9867" y="5629"/>
                </a:lnTo>
                <a:lnTo>
                  <a:pt x="9694" y="5827"/>
                </a:lnTo>
                <a:lnTo>
                  <a:pt x="9497" y="6037"/>
                </a:lnTo>
                <a:lnTo>
                  <a:pt x="9299" y="6235"/>
                </a:lnTo>
                <a:lnTo>
                  <a:pt x="9077" y="6433"/>
                </a:lnTo>
                <a:lnTo>
                  <a:pt x="8879" y="6284"/>
                </a:lnTo>
                <a:lnTo>
                  <a:pt x="8694" y="6124"/>
                </a:lnTo>
                <a:lnTo>
                  <a:pt x="8521" y="5975"/>
                </a:lnTo>
                <a:lnTo>
                  <a:pt x="8360" y="5814"/>
                </a:lnTo>
                <a:lnTo>
                  <a:pt x="8212" y="5654"/>
                </a:lnTo>
                <a:lnTo>
                  <a:pt x="8076" y="5493"/>
                </a:lnTo>
                <a:lnTo>
                  <a:pt x="7941" y="5320"/>
                </a:lnTo>
                <a:lnTo>
                  <a:pt x="7829" y="5159"/>
                </a:lnTo>
                <a:lnTo>
                  <a:pt x="5569" y="5159"/>
                </a:lnTo>
                <a:lnTo>
                  <a:pt x="5742" y="5468"/>
                </a:lnTo>
                <a:lnTo>
                  <a:pt x="5928" y="5777"/>
                </a:lnTo>
                <a:lnTo>
                  <a:pt x="6125" y="6074"/>
                </a:lnTo>
                <a:lnTo>
                  <a:pt x="6360" y="6371"/>
                </a:lnTo>
                <a:lnTo>
                  <a:pt x="6619" y="6656"/>
                </a:lnTo>
                <a:lnTo>
                  <a:pt x="6891" y="6928"/>
                </a:lnTo>
                <a:lnTo>
                  <a:pt x="7175" y="7200"/>
                </a:lnTo>
                <a:lnTo>
                  <a:pt x="7484" y="7460"/>
                </a:lnTo>
                <a:lnTo>
                  <a:pt x="7224" y="7583"/>
                </a:lnTo>
                <a:lnTo>
                  <a:pt x="6965" y="7695"/>
                </a:lnTo>
                <a:lnTo>
                  <a:pt x="6693" y="7806"/>
                </a:lnTo>
                <a:lnTo>
                  <a:pt x="6409" y="7905"/>
                </a:lnTo>
                <a:lnTo>
                  <a:pt x="6125" y="8004"/>
                </a:lnTo>
                <a:lnTo>
                  <a:pt x="5829" y="8091"/>
                </a:lnTo>
                <a:lnTo>
                  <a:pt x="5520" y="8165"/>
                </a:lnTo>
                <a:lnTo>
                  <a:pt x="5211" y="8239"/>
                </a:lnTo>
                <a:lnTo>
                  <a:pt x="5211" y="9785"/>
                </a:lnTo>
                <a:lnTo>
                  <a:pt x="5483" y="9748"/>
                </a:lnTo>
                <a:lnTo>
                  <a:pt x="5755" y="9699"/>
                </a:lnTo>
                <a:lnTo>
                  <a:pt x="6026" y="9649"/>
                </a:lnTo>
                <a:lnTo>
                  <a:pt x="6286" y="9587"/>
                </a:lnTo>
                <a:lnTo>
                  <a:pt x="6545" y="9525"/>
                </a:lnTo>
                <a:lnTo>
                  <a:pt x="6804" y="9464"/>
                </a:lnTo>
                <a:lnTo>
                  <a:pt x="7051" y="9389"/>
                </a:lnTo>
                <a:lnTo>
                  <a:pt x="7298" y="9315"/>
                </a:lnTo>
                <a:lnTo>
                  <a:pt x="7545" y="9241"/>
                </a:lnTo>
                <a:lnTo>
                  <a:pt x="7780" y="9154"/>
                </a:lnTo>
                <a:lnTo>
                  <a:pt x="8015" y="9068"/>
                </a:lnTo>
                <a:lnTo>
                  <a:pt x="8249" y="8969"/>
                </a:lnTo>
                <a:lnTo>
                  <a:pt x="8484" y="8870"/>
                </a:lnTo>
                <a:lnTo>
                  <a:pt x="8706" y="8771"/>
                </a:lnTo>
                <a:lnTo>
                  <a:pt x="8929" y="8660"/>
                </a:lnTo>
                <a:lnTo>
                  <a:pt x="9138" y="8548"/>
                </a:lnTo>
                <a:lnTo>
                  <a:pt x="9361" y="8660"/>
                </a:lnTo>
                <a:lnTo>
                  <a:pt x="9583" y="8771"/>
                </a:lnTo>
                <a:lnTo>
                  <a:pt x="9805" y="8870"/>
                </a:lnTo>
                <a:lnTo>
                  <a:pt x="10040" y="8969"/>
                </a:lnTo>
                <a:lnTo>
                  <a:pt x="10275" y="9068"/>
                </a:lnTo>
                <a:lnTo>
                  <a:pt x="10509" y="9154"/>
                </a:lnTo>
                <a:lnTo>
                  <a:pt x="10756" y="9241"/>
                </a:lnTo>
                <a:lnTo>
                  <a:pt x="11003" y="9315"/>
                </a:lnTo>
                <a:lnTo>
                  <a:pt x="11250" y="9389"/>
                </a:lnTo>
                <a:lnTo>
                  <a:pt x="11510" y="9464"/>
                </a:lnTo>
                <a:lnTo>
                  <a:pt x="11769" y="9525"/>
                </a:lnTo>
                <a:lnTo>
                  <a:pt x="12028" y="9587"/>
                </a:lnTo>
                <a:lnTo>
                  <a:pt x="12300" y="9649"/>
                </a:lnTo>
                <a:lnTo>
                  <a:pt x="12572" y="9699"/>
                </a:lnTo>
                <a:lnTo>
                  <a:pt x="12843" y="9748"/>
                </a:lnTo>
                <a:lnTo>
                  <a:pt x="13127" y="9785"/>
                </a:lnTo>
                <a:lnTo>
                  <a:pt x="13127" y="8239"/>
                </a:lnTo>
                <a:lnTo>
                  <a:pt x="12806" y="8165"/>
                </a:lnTo>
                <a:lnTo>
                  <a:pt x="12498" y="8091"/>
                </a:lnTo>
                <a:lnTo>
                  <a:pt x="12189" y="8004"/>
                </a:lnTo>
                <a:lnTo>
                  <a:pt x="11892" y="7905"/>
                </a:lnTo>
                <a:lnTo>
                  <a:pt x="11596" y="7806"/>
                </a:lnTo>
                <a:lnTo>
                  <a:pt x="11312" y="7695"/>
                </a:lnTo>
                <a:lnTo>
                  <a:pt x="11040" y="7571"/>
                </a:lnTo>
                <a:lnTo>
                  <a:pt x="10769" y="7447"/>
                </a:lnTo>
                <a:lnTo>
                  <a:pt x="11003" y="7237"/>
                </a:lnTo>
                <a:lnTo>
                  <a:pt x="11238" y="7027"/>
                </a:lnTo>
                <a:lnTo>
                  <a:pt x="11448" y="6804"/>
                </a:lnTo>
                <a:lnTo>
                  <a:pt x="11645" y="6581"/>
                </a:lnTo>
                <a:lnTo>
                  <a:pt x="11843" y="6359"/>
                </a:lnTo>
                <a:lnTo>
                  <a:pt x="12028" y="6124"/>
                </a:lnTo>
                <a:lnTo>
                  <a:pt x="12189" y="5889"/>
                </a:lnTo>
                <a:lnTo>
                  <a:pt x="12349" y="5641"/>
                </a:lnTo>
                <a:lnTo>
                  <a:pt x="12485" y="5394"/>
                </a:lnTo>
                <a:lnTo>
                  <a:pt x="12621" y="5146"/>
                </a:lnTo>
                <a:lnTo>
                  <a:pt x="12732" y="4899"/>
                </a:lnTo>
                <a:lnTo>
                  <a:pt x="12843" y="4652"/>
                </a:lnTo>
                <a:lnTo>
                  <a:pt x="12930" y="4392"/>
                </a:lnTo>
                <a:lnTo>
                  <a:pt x="13004" y="4144"/>
                </a:lnTo>
                <a:lnTo>
                  <a:pt x="13078" y="3885"/>
                </a:lnTo>
                <a:lnTo>
                  <a:pt x="13127" y="3625"/>
                </a:lnTo>
                <a:lnTo>
                  <a:pt x="10213" y="3625"/>
                </a:lnTo>
                <a:close/>
                <a:moveTo>
                  <a:pt x="3569" y="1114"/>
                </a:moveTo>
                <a:lnTo>
                  <a:pt x="3569" y="0"/>
                </a:lnTo>
                <a:lnTo>
                  <a:pt x="1161" y="0"/>
                </a:lnTo>
                <a:lnTo>
                  <a:pt x="1161" y="1114"/>
                </a:lnTo>
                <a:lnTo>
                  <a:pt x="0" y="1114"/>
                </a:lnTo>
                <a:lnTo>
                  <a:pt x="0" y="2351"/>
                </a:lnTo>
                <a:lnTo>
                  <a:pt x="1161" y="2351"/>
                </a:lnTo>
                <a:lnTo>
                  <a:pt x="1161" y="4713"/>
                </a:lnTo>
                <a:lnTo>
                  <a:pt x="0" y="4973"/>
                </a:lnTo>
                <a:lnTo>
                  <a:pt x="0" y="6371"/>
                </a:lnTo>
                <a:lnTo>
                  <a:pt x="1161" y="6099"/>
                </a:lnTo>
                <a:lnTo>
                  <a:pt x="1161" y="8672"/>
                </a:lnTo>
                <a:lnTo>
                  <a:pt x="321" y="8672"/>
                </a:lnTo>
                <a:lnTo>
                  <a:pt x="840" y="9822"/>
                </a:lnTo>
                <a:lnTo>
                  <a:pt x="3569" y="9822"/>
                </a:lnTo>
                <a:lnTo>
                  <a:pt x="3569" y="5555"/>
                </a:lnTo>
                <a:lnTo>
                  <a:pt x="4631" y="5307"/>
                </a:lnTo>
                <a:lnTo>
                  <a:pt x="4631" y="3922"/>
                </a:lnTo>
                <a:lnTo>
                  <a:pt x="3569" y="4169"/>
                </a:lnTo>
                <a:lnTo>
                  <a:pt x="3569" y="2351"/>
                </a:lnTo>
                <a:lnTo>
                  <a:pt x="4631" y="2351"/>
                </a:lnTo>
                <a:lnTo>
                  <a:pt x="4631" y="1114"/>
                </a:lnTo>
                <a:lnTo>
                  <a:pt x="3569" y="1114"/>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51" name="Freeform 32"/>
          <p:cNvSpPr>
            <a:spLocks noEditPoints="1"/>
          </p:cNvSpPr>
          <p:nvPr/>
        </p:nvSpPr>
        <p:spPr bwMode="auto">
          <a:xfrm>
            <a:off x="234745654" y="119141875"/>
            <a:ext cx="20859749" cy="15670213"/>
          </a:xfrm>
          <a:custGeom>
            <a:avLst/>
            <a:gdLst>
              <a:gd name="T0" fmla="*/ 5545 w 13140"/>
              <a:gd name="T1" fmla="*/ 0 h 9871"/>
              <a:gd name="T2" fmla="*/ 5545 w 13140"/>
              <a:gd name="T3" fmla="*/ 1224 h 9871"/>
              <a:gd name="T4" fmla="*/ 7052 w 13140"/>
              <a:gd name="T5" fmla="*/ 1224 h 9871"/>
              <a:gd name="T6" fmla="*/ 5878 w 13140"/>
              <a:gd name="T7" fmla="*/ 3896 h 9871"/>
              <a:gd name="T8" fmla="*/ 5878 w 13140"/>
              <a:gd name="T9" fmla="*/ 5121 h 9871"/>
              <a:gd name="T10" fmla="*/ 10312 w 13140"/>
              <a:gd name="T11" fmla="*/ 5121 h 9871"/>
              <a:gd name="T12" fmla="*/ 10312 w 13140"/>
              <a:gd name="T13" fmla="*/ 8708 h 9871"/>
              <a:gd name="T14" fmla="*/ 6162 w 13140"/>
              <a:gd name="T15" fmla="*/ 8708 h 9871"/>
              <a:gd name="T16" fmla="*/ 6669 w 13140"/>
              <a:gd name="T17" fmla="*/ 9871 h 9871"/>
              <a:gd name="T18" fmla="*/ 12955 w 13140"/>
              <a:gd name="T19" fmla="*/ 9871 h 9871"/>
              <a:gd name="T20" fmla="*/ 12955 w 13140"/>
              <a:gd name="T21" fmla="*/ 3896 h 9871"/>
              <a:gd name="T22" fmla="*/ 8879 w 13140"/>
              <a:gd name="T23" fmla="*/ 3896 h 9871"/>
              <a:gd name="T24" fmla="*/ 10003 w 13140"/>
              <a:gd name="T25" fmla="*/ 1224 h 9871"/>
              <a:gd name="T26" fmla="*/ 13140 w 13140"/>
              <a:gd name="T27" fmla="*/ 1224 h 9871"/>
              <a:gd name="T28" fmla="*/ 13140 w 13140"/>
              <a:gd name="T29" fmla="*/ 0 h 9871"/>
              <a:gd name="T30" fmla="*/ 5545 w 13140"/>
              <a:gd name="T31" fmla="*/ 0 h 9871"/>
              <a:gd name="T32" fmla="*/ 3890 w 13140"/>
              <a:gd name="T33" fmla="*/ 8535 h 9871"/>
              <a:gd name="T34" fmla="*/ 3890 w 13140"/>
              <a:gd name="T35" fmla="*/ 1459 h 9871"/>
              <a:gd name="T36" fmla="*/ 5137 w 13140"/>
              <a:gd name="T37" fmla="*/ 1459 h 9871"/>
              <a:gd name="T38" fmla="*/ 5137 w 13140"/>
              <a:gd name="T39" fmla="*/ 247 h 9871"/>
              <a:gd name="T40" fmla="*/ 0 w 13140"/>
              <a:gd name="T41" fmla="*/ 247 h 9871"/>
              <a:gd name="T42" fmla="*/ 0 w 13140"/>
              <a:gd name="T43" fmla="*/ 1459 h 9871"/>
              <a:gd name="T44" fmla="*/ 1247 w 13140"/>
              <a:gd name="T45" fmla="*/ 1459 h 9871"/>
              <a:gd name="T46" fmla="*/ 1247 w 13140"/>
              <a:gd name="T47" fmla="*/ 8535 h 9871"/>
              <a:gd name="T48" fmla="*/ 0 w 13140"/>
              <a:gd name="T49" fmla="*/ 8535 h 9871"/>
              <a:gd name="T50" fmla="*/ 0 w 13140"/>
              <a:gd name="T51" fmla="*/ 9760 h 9871"/>
              <a:gd name="T52" fmla="*/ 5137 w 13140"/>
              <a:gd name="T53" fmla="*/ 9760 h 9871"/>
              <a:gd name="T54" fmla="*/ 5137 w 13140"/>
              <a:gd name="T55" fmla="*/ 8535 h 9871"/>
              <a:gd name="T56" fmla="*/ 3890 w 13140"/>
              <a:gd name="T57" fmla="*/ 8535 h 9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140" h="9871">
                <a:moveTo>
                  <a:pt x="5545" y="0"/>
                </a:moveTo>
                <a:lnTo>
                  <a:pt x="5545" y="1224"/>
                </a:lnTo>
                <a:lnTo>
                  <a:pt x="7052" y="1224"/>
                </a:lnTo>
                <a:lnTo>
                  <a:pt x="5878" y="3896"/>
                </a:lnTo>
                <a:lnTo>
                  <a:pt x="5878" y="5121"/>
                </a:lnTo>
                <a:lnTo>
                  <a:pt x="10312" y="5121"/>
                </a:lnTo>
                <a:lnTo>
                  <a:pt x="10312" y="8708"/>
                </a:lnTo>
                <a:lnTo>
                  <a:pt x="6162" y="8708"/>
                </a:lnTo>
                <a:lnTo>
                  <a:pt x="6669" y="9871"/>
                </a:lnTo>
                <a:lnTo>
                  <a:pt x="12955" y="9871"/>
                </a:lnTo>
                <a:lnTo>
                  <a:pt x="12955" y="3896"/>
                </a:lnTo>
                <a:lnTo>
                  <a:pt x="8879" y="3896"/>
                </a:lnTo>
                <a:lnTo>
                  <a:pt x="10003" y="1224"/>
                </a:lnTo>
                <a:lnTo>
                  <a:pt x="13140" y="1224"/>
                </a:lnTo>
                <a:lnTo>
                  <a:pt x="13140" y="0"/>
                </a:lnTo>
                <a:lnTo>
                  <a:pt x="5545" y="0"/>
                </a:lnTo>
                <a:close/>
                <a:moveTo>
                  <a:pt x="3890" y="8535"/>
                </a:moveTo>
                <a:lnTo>
                  <a:pt x="3890" y="1459"/>
                </a:lnTo>
                <a:lnTo>
                  <a:pt x="5137" y="1459"/>
                </a:lnTo>
                <a:lnTo>
                  <a:pt x="5137" y="247"/>
                </a:lnTo>
                <a:lnTo>
                  <a:pt x="0" y="247"/>
                </a:lnTo>
                <a:lnTo>
                  <a:pt x="0" y="1459"/>
                </a:lnTo>
                <a:lnTo>
                  <a:pt x="1247" y="1459"/>
                </a:lnTo>
                <a:lnTo>
                  <a:pt x="1247" y="8535"/>
                </a:lnTo>
                <a:lnTo>
                  <a:pt x="0" y="8535"/>
                </a:lnTo>
                <a:lnTo>
                  <a:pt x="0" y="9760"/>
                </a:lnTo>
                <a:lnTo>
                  <a:pt x="5137" y="9760"/>
                </a:lnTo>
                <a:lnTo>
                  <a:pt x="5137" y="8535"/>
                </a:lnTo>
                <a:lnTo>
                  <a:pt x="3890" y="8535"/>
                </a:lnTo>
                <a:close/>
              </a:path>
            </a:pathLst>
          </a:custGeom>
          <a:solidFill>
            <a:srgbClr val="2B5063"/>
          </a:solidFill>
          <a:ln w="0">
            <a:solidFill>
              <a:srgbClr val="2B5063"/>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32" name="Freeform 7"/>
          <p:cNvSpPr>
            <a:spLocks/>
          </p:cNvSpPr>
          <p:nvPr/>
        </p:nvSpPr>
        <p:spPr bwMode="auto">
          <a:xfrm>
            <a:off x="727557" y="3068960"/>
            <a:ext cx="1079283" cy="1080463"/>
          </a:xfrm>
          <a:custGeom>
            <a:avLst/>
            <a:gdLst>
              <a:gd name="T0" fmla="*/ 2199 w 2504"/>
              <a:gd name="T1" fmla="*/ 0 h 2504"/>
              <a:gd name="T2" fmla="*/ 2504 w 2504"/>
              <a:gd name="T3" fmla="*/ 0 h 2504"/>
              <a:gd name="T4" fmla="*/ 2504 w 2504"/>
              <a:gd name="T5" fmla="*/ 2504 h 2504"/>
              <a:gd name="T6" fmla="*/ 0 w 2504"/>
              <a:gd name="T7" fmla="*/ 2504 h 2504"/>
              <a:gd name="T8" fmla="*/ 0 w 2504"/>
              <a:gd name="T9" fmla="*/ 2199 h 2504"/>
              <a:gd name="T10" fmla="*/ 1970 w 2504"/>
              <a:gd name="T11" fmla="*/ 2199 h 2504"/>
              <a:gd name="T12" fmla="*/ 87 w 2504"/>
              <a:gd name="T13" fmla="*/ 315 h 2504"/>
              <a:gd name="T14" fmla="*/ 303 w 2504"/>
              <a:gd name="T15" fmla="*/ 99 h 2504"/>
              <a:gd name="T16" fmla="*/ 2199 w 2504"/>
              <a:gd name="T17" fmla="*/ 1996 h 2504"/>
              <a:gd name="T18" fmla="*/ 2199 w 2504"/>
              <a:gd name="T19" fmla="*/ 0 h 2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4" h="2504">
                <a:moveTo>
                  <a:pt x="2199" y="0"/>
                </a:moveTo>
                <a:lnTo>
                  <a:pt x="2504" y="0"/>
                </a:lnTo>
                <a:lnTo>
                  <a:pt x="2504" y="2504"/>
                </a:lnTo>
                <a:lnTo>
                  <a:pt x="0" y="2504"/>
                </a:lnTo>
                <a:lnTo>
                  <a:pt x="0" y="2199"/>
                </a:lnTo>
                <a:lnTo>
                  <a:pt x="1970" y="2199"/>
                </a:lnTo>
                <a:lnTo>
                  <a:pt x="87" y="315"/>
                </a:lnTo>
                <a:lnTo>
                  <a:pt x="303" y="99"/>
                </a:lnTo>
                <a:lnTo>
                  <a:pt x="2199" y="1996"/>
                </a:lnTo>
                <a:lnTo>
                  <a:pt x="2199" y="0"/>
                </a:lnTo>
                <a:close/>
              </a:path>
            </a:pathLst>
          </a:custGeom>
          <a:solidFill>
            <a:schemeClr val="accent1">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34" name="Rectangle 6"/>
          <p:cNvSpPr>
            <a:spLocks noChangeArrowheads="1"/>
          </p:cNvSpPr>
          <p:nvPr/>
        </p:nvSpPr>
        <p:spPr bwMode="auto">
          <a:xfrm>
            <a:off x="764388" y="5508063"/>
            <a:ext cx="2835078" cy="81520"/>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35" name="Rectangle 7"/>
          <p:cNvSpPr>
            <a:spLocks noChangeArrowheads="1"/>
          </p:cNvSpPr>
          <p:nvPr/>
        </p:nvSpPr>
        <p:spPr bwMode="auto">
          <a:xfrm>
            <a:off x="2031099" y="5508063"/>
            <a:ext cx="2831571" cy="81520"/>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36" name="Rectangle 8"/>
          <p:cNvSpPr>
            <a:spLocks noChangeArrowheads="1"/>
          </p:cNvSpPr>
          <p:nvPr/>
        </p:nvSpPr>
        <p:spPr bwMode="auto">
          <a:xfrm>
            <a:off x="3296244" y="5508063"/>
            <a:ext cx="2835078" cy="81520"/>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37" name="Rectangle 9"/>
          <p:cNvSpPr>
            <a:spLocks noChangeArrowheads="1"/>
          </p:cNvSpPr>
          <p:nvPr/>
        </p:nvSpPr>
        <p:spPr bwMode="auto">
          <a:xfrm>
            <a:off x="4562954" y="5508063"/>
            <a:ext cx="2039483" cy="81520"/>
          </a:xfrm>
          <a:prstGeom prst="rect">
            <a:avLst/>
          </a:pr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grpSp>
        <p:nvGrpSpPr>
          <p:cNvPr id="15" name="组合 14"/>
          <p:cNvGrpSpPr/>
          <p:nvPr/>
        </p:nvGrpSpPr>
        <p:grpSpPr>
          <a:xfrm>
            <a:off x="9410749" y="513102"/>
            <a:ext cx="473877" cy="484825"/>
            <a:chOff x="702608" y="-1899592"/>
            <a:chExt cx="1054013" cy="1078364"/>
          </a:xfrm>
        </p:grpSpPr>
        <p:sp>
          <p:nvSpPr>
            <p:cNvPr id="7" name="Oval 5"/>
            <p:cNvSpPr>
              <a:spLocks noChangeArrowheads="1"/>
            </p:cNvSpPr>
            <p:nvPr/>
          </p:nvSpPr>
          <p:spPr bwMode="auto">
            <a:xfrm>
              <a:off x="702608" y="-1899592"/>
              <a:ext cx="1054013" cy="1078364"/>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11" name="Freeform 9"/>
            <p:cNvSpPr>
              <a:spLocks noEditPoints="1"/>
            </p:cNvSpPr>
            <p:nvPr/>
          </p:nvSpPr>
          <p:spPr bwMode="auto">
            <a:xfrm>
              <a:off x="904366" y="-1555211"/>
              <a:ext cx="650496" cy="445260"/>
            </a:xfrm>
            <a:custGeom>
              <a:avLst/>
              <a:gdLst>
                <a:gd name="T0" fmla="*/ 380 w 394"/>
                <a:gd name="T1" fmla="*/ 19 h 263"/>
                <a:gd name="T2" fmla="*/ 380 w 394"/>
                <a:gd name="T3" fmla="*/ 216 h 263"/>
                <a:gd name="T4" fmla="*/ 374 w 394"/>
                <a:gd name="T5" fmla="*/ 216 h 263"/>
                <a:gd name="T6" fmla="*/ 362 w 394"/>
                <a:gd name="T7" fmla="*/ 215 h 263"/>
                <a:gd name="T8" fmla="*/ 199 w 394"/>
                <a:gd name="T9" fmla="*/ 256 h 263"/>
                <a:gd name="T10" fmla="*/ 197 w 394"/>
                <a:gd name="T11" fmla="*/ 257 h 263"/>
                <a:gd name="T12" fmla="*/ 195 w 394"/>
                <a:gd name="T13" fmla="*/ 256 h 263"/>
                <a:gd name="T14" fmla="*/ 33 w 394"/>
                <a:gd name="T15" fmla="*/ 215 h 263"/>
                <a:gd name="T16" fmla="*/ 20 w 394"/>
                <a:gd name="T17" fmla="*/ 216 h 263"/>
                <a:gd name="T18" fmla="*/ 14 w 394"/>
                <a:gd name="T19" fmla="*/ 216 h 263"/>
                <a:gd name="T20" fmla="*/ 14 w 394"/>
                <a:gd name="T21" fmla="*/ 19 h 263"/>
                <a:gd name="T22" fmla="*/ 0 w 394"/>
                <a:gd name="T23" fmla="*/ 19 h 263"/>
                <a:gd name="T24" fmla="*/ 0 w 394"/>
                <a:gd name="T25" fmla="*/ 223 h 263"/>
                <a:gd name="T26" fmla="*/ 197 w 394"/>
                <a:gd name="T27" fmla="*/ 263 h 263"/>
                <a:gd name="T28" fmla="*/ 394 w 394"/>
                <a:gd name="T29" fmla="*/ 223 h 263"/>
                <a:gd name="T30" fmla="*/ 394 w 394"/>
                <a:gd name="T31" fmla="*/ 19 h 263"/>
                <a:gd name="T32" fmla="*/ 380 w 394"/>
                <a:gd name="T33" fmla="*/ 19 h 263"/>
                <a:gd name="T34" fmla="*/ 191 w 394"/>
                <a:gd name="T35" fmla="*/ 223 h 263"/>
                <a:gd name="T36" fmla="*/ 191 w 394"/>
                <a:gd name="T37" fmla="*/ 44 h 263"/>
                <a:gd name="T38" fmla="*/ 54 w 394"/>
                <a:gd name="T39" fmla="*/ 2 h 263"/>
                <a:gd name="T40" fmla="*/ 54 w 394"/>
                <a:gd name="T41" fmla="*/ 188 h 263"/>
                <a:gd name="T42" fmla="*/ 59 w 394"/>
                <a:gd name="T43" fmla="*/ 188 h 263"/>
                <a:gd name="T44" fmla="*/ 191 w 394"/>
                <a:gd name="T45" fmla="*/ 223 h 263"/>
                <a:gd name="T46" fmla="*/ 340 w 394"/>
                <a:gd name="T47" fmla="*/ 188 h 263"/>
                <a:gd name="T48" fmla="*/ 340 w 394"/>
                <a:gd name="T49" fmla="*/ 2 h 263"/>
                <a:gd name="T50" fmla="*/ 204 w 394"/>
                <a:gd name="T51" fmla="*/ 44 h 263"/>
                <a:gd name="T52" fmla="*/ 204 w 394"/>
                <a:gd name="T53" fmla="*/ 223 h 263"/>
                <a:gd name="T54" fmla="*/ 335 w 394"/>
                <a:gd name="T55" fmla="*/ 188 h 263"/>
                <a:gd name="T56" fmla="*/ 340 w 394"/>
                <a:gd name="T57" fmla="*/ 188 h 263"/>
                <a:gd name="T58" fmla="*/ 197 w 394"/>
                <a:gd name="T59" fmla="*/ 252 h 263"/>
                <a:gd name="T60" fmla="*/ 371 w 394"/>
                <a:gd name="T61" fmla="*/ 211 h 263"/>
                <a:gd name="T62" fmla="*/ 371 w 394"/>
                <a:gd name="T63" fmla="*/ 4 h 263"/>
                <a:gd name="T64" fmla="*/ 350 w 394"/>
                <a:gd name="T65" fmla="*/ 4 h 263"/>
                <a:gd name="T66" fmla="*/ 350 w 394"/>
                <a:gd name="T67" fmla="*/ 198 h 263"/>
                <a:gd name="T68" fmla="*/ 344 w 394"/>
                <a:gd name="T69" fmla="*/ 197 h 263"/>
                <a:gd name="T70" fmla="*/ 334 w 394"/>
                <a:gd name="T71" fmla="*/ 197 h 263"/>
                <a:gd name="T72" fmla="*/ 201 w 394"/>
                <a:gd name="T73" fmla="*/ 235 h 263"/>
                <a:gd name="T74" fmla="*/ 197 w 394"/>
                <a:gd name="T75" fmla="*/ 237 h 263"/>
                <a:gd name="T76" fmla="*/ 194 w 394"/>
                <a:gd name="T77" fmla="*/ 235 h 263"/>
                <a:gd name="T78" fmla="*/ 60 w 394"/>
                <a:gd name="T79" fmla="*/ 197 h 263"/>
                <a:gd name="T80" fmla="*/ 50 w 394"/>
                <a:gd name="T81" fmla="*/ 197 h 263"/>
                <a:gd name="T82" fmla="*/ 45 w 394"/>
                <a:gd name="T83" fmla="*/ 198 h 263"/>
                <a:gd name="T84" fmla="*/ 45 w 394"/>
                <a:gd name="T85" fmla="*/ 4 h 263"/>
                <a:gd name="T86" fmla="*/ 24 w 394"/>
                <a:gd name="T87" fmla="*/ 4 h 263"/>
                <a:gd name="T88" fmla="*/ 24 w 394"/>
                <a:gd name="T89" fmla="*/ 211 h 263"/>
                <a:gd name="T90" fmla="*/ 197 w 394"/>
                <a:gd name="T91" fmla="*/ 252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94" h="263">
                  <a:moveTo>
                    <a:pt x="380" y="19"/>
                  </a:moveTo>
                  <a:lnTo>
                    <a:pt x="380" y="216"/>
                  </a:lnTo>
                  <a:lnTo>
                    <a:pt x="374" y="216"/>
                  </a:lnTo>
                  <a:cubicBezTo>
                    <a:pt x="370" y="215"/>
                    <a:pt x="366" y="215"/>
                    <a:pt x="362" y="215"/>
                  </a:cubicBezTo>
                  <a:cubicBezTo>
                    <a:pt x="307" y="215"/>
                    <a:pt x="250" y="230"/>
                    <a:pt x="199" y="256"/>
                  </a:cubicBezTo>
                  <a:lnTo>
                    <a:pt x="197" y="257"/>
                  </a:lnTo>
                  <a:lnTo>
                    <a:pt x="195" y="256"/>
                  </a:lnTo>
                  <a:cubicBezTo>
                    <a:pt x="145" y="230"/>
                    <a:pt x="87" y="215"/>
                    <a:pt x="33" y="215"/>
                  </a:cubicBezTo>
                  <a:cubicBezTo>
                    <a:pt x="28" y="215"/>
                    <a:pt x="24" y="215"/>
                    <a:pt x="20" y="216"/>
                  </a:cubicBezTo>
                  <a:lnTo>
                    <a:pt x="14" y="216"/>
                  </a:lnTo>
                  <a:lnTo>
                    <a:pt x="14" y="19"/>
                  </a:lnTo>
                  <a:cubicBezTo>
                    <a:pt x="10" y="19"/>
                    <a:pt x="5" y="19"/>
                    <a:pt x="0" y="19"/>
                  </a:cubicBezTo>
                  <a:lnTo>
                    <a:pt x="0" y="223"/>
                  </a:lnTo>
                  <a:cubicBezTo>
                    <a:pt x="66" y="222"/>
                    <a:pt x="136" y="236"/>
                    <a:pt x="197" y="263"/>
                  </a:cubicBezTo>
                  <a:cubicBezTo>
                    <a:pt x="259" y="236"/>
                    <a:pt x="328" y="222"/>
                    <a:pt x="394" y="223"/>
                  </a:cubicBezTo>
                  <a:lnTo>
                    <a:pt x="394" y="19"/>
                  </a:lnTo>
                  <a:cubicBezTo>
                    <a:pt x="389" y="19"/>
                    <a:pt x="385" y="19"/>
                    <a:pt x="380" y="19"/>
                  </a:cubicBezTo>
                  <a:close/>
                  <a:moveTo>
                    <a:pt x="191" y="223"/>
                  </a:moveTo>
                  <a:lnTo>
                    <a:pt x="191" y="44"/>
                  </a:lnTo>
                  <a:cubicBezTo>
                    <a:pt x="148" y="16"/>
                    <a:pt x="100" y="0"/>
                    <a:pt x="54" y="2"/>
                  </a:cubicBezTo>
                  <a:lnTo>
                    <a:pt x="54" y="188"/>
                  </a:lnTo>
                  <a:cubicBezTo>
                    <a:pt x="56" y="188"/>
                    <a:pt x="58" y="188"/>
                    <a:pt x="59" y="188"/>
                  </a:cubicBezTo>
                  <a:cubicBezTo>
                    <a:pt x="103" y="188"/>
                    <a:pt x="150" y="200"/>
                    <a:pt x="191" y="223"/>
                  </a:cubicBezTo>
                  <a:close/>
                  <a:moveTo>
                    <a:pt x="340" y="188"/>
                  </a:moveTo>
                  <a:lnTo>
                    <a:pt x="340" y="2"/>
                  </a:lnTo>
                  <a:cubicBezTo>
                    <a:pt x="295" y="0"/>
                    <a:pt x="246" y="16"/>
                    <a:pt x="204" y="44"/>
                  </a:cubicBezTo>
                  <a:lnTo>
                    <a:pt x="204" y="223"/>
                  </a:lnTo>
                  <a:cubicBezTo>
                    <a:pt x="245" y="200"/>
                    <a:pt x="291" y="188"/>
                    <a:pt x="335" y="188"/>
                  </a:cubicBezTo>
                  <a:cubicBezTo>
                    <a:pt x="337" y="188"/>
                    <a:pt x="339" y="188"/>
                    <a:pt x="340" y="188"/>
                  </a:cubicBezTo>
                  <a:close/>
                  <a:moveTo>
                    <a:pt x="197" y="252"/>
                  </a:moveTo>
                  <a:cubicBezTo>
                    <a:pt x="253" y="222"/>
                    <a:pt x="315" y="209"/>
                    <a:pt x="371" y="211"/>
                  </a:cubicBezTo>
                  <a:lnTo>
                    <a:pt x="371" y="4"/>
                  </a:lnTo>
                  <a:cubicBezTo>
                    <a:pt x="364" y="4"/>
                    <a:pt x="357" y="4"/>
                    <a:pt x="350" y="4"/>
                  </a:cubicBezTo>
                  <a:lnTo>
                    <a:pt x="350" y="198"/>
                  </a:lnTo>
                  <a:lnTo>
                    <a:pt x="344" y="197"/>
                  </a:lnTo>
                  <a:cubicBezTo>
                    <a:pt x="341" y="197"/>
                    <a:pt x="337" y="197"/>
                    <a:pt x="334" y="197"/>
                  </a:cubicBezTo>
                  <a:cubicBezTo>
                    <a:pt x="289" y="197"/>
                    <a:pt x="242" y="211"/>
                    <a:pt x="201" y="235"/>
                  </a:cubicBezTo>
                  <a:lnTo>
                    <a:pt x="197" y="237"/>
                  </a:lnTo>
                  <a:lnTo>
                    <a:pt x="194" y="235"/>
                  </a:lnTo>
                  <a:cubicBezTo>
                    <a:pt x="153" y="211"/>
                    <a:pt x="105" y="197"/>
                    <a:pt x="60" y="197"/>
                  </a:cubicBezTo>
                  <a:cubicBezTo>
                    <a:pt x="57" y="197"/>
                    <a:pt x="54" y="197"/>
                    <a:pt x="50" y="197"/>
                  </a:cubicBezTo>
                  <a:lnTo>
                    <a:pt x="45" y="198"/>
                  </a:lnTo>
                  <a:lnTo>
                    <a:pt x="45" y="4"/>
                  </a:lnTo>
                  <a:cubicBezTo>
                    <a:pt x="38" y="4"/>
                    <a:pt x="31" y="4"/>
                    <a:pt x="24" y="4"/>
                  </a:cubicBezTo>
                  <a:lnTo>
                    <a:pt x="24" y="211"/>
                  </a:lnTo>
                  <a:cubicBezTo>
                    <a:pt x="79" y="209"/>
                    <a:pt x="142" y="222"/>
                    <a:pt x="19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grpSp>
      <p:grpSp>
        <p:nvGrpSpPr>
          <p:cNvPr id="16" name="组合 15"/>
          <p:cNvGrpSpPr/>
          <p:nvPr/>
        </p:nvGrpSpPr>
        <p:grpSpPr>
          <a:xfrm>
            <a:off x="10015961" y="513102"/>
            <a:ext cx="472313" cy="484825"/>
            <a:chOff x="2014036" y="-1899592"/>
            <a:chExt cx="1050534" cy="1078364"/>
          </a:xfrm>
        </p:grpSpPr>
        <p:sp>
          <p:nvSpPr>
            <p:cNvPr id="8" name="Oval 6"/>
            <p:cNvSpPr>
              <a:spLocks noChangeArrowheads="1"/>
            </p:cNvSpPr>
            <p:nvPr/>
          </p:nvSpPr>
          <p:spPr bwMode="auto">
            <a:xfrm>
              <a:off x="2014036" y="-1899592"/>
              <a:ext cx="1050534" cy="1078364"/>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12" name="Freeform 10"/>
            <p:cNvSpPr>
              <a:spLocks noEditPoints="1"/>
            </p:cNvSpPr>
            <p:nvPr/>
          </p:nvSpPr>
          <p:spPr bwMode="auto">
            <a:xfrm>
              <a:off x="2313195" y="-1670005"/>
              <a:ext cx="553096" cy="640061"/>
            </a:xfrm>
            <a:custGeom>
              <a:avLst/>
              <a:gdLst>
                <a:gd name="T0" fmla="*/ 214 w 336"/>
                <a:gd name="T1" fmla="*/ 48 h 380"/>
                <a:gd name="T2" fmla="*/ 167 w 336"/>
                <a:gd name="T3" fmla="*/ 95 h 380"/>
                <a:gd name="T4" fmla="*/ 119 w 336"/>
                <a:gd name="T5" fmla="*/ 95 h 380"/>
                <a:gd name="T6" fmla="*/ 72 w 336"/>
                <a:gd name="T7" fmla="*/ 48 h 380"/>
                <a:gd name="T8" fmla="*/ 119 w 336"/>
                <a:gd name="T9" fmla="*/ 0 h 380"/>
                <a:gd name="T10" fmla="*/ 167 w 336"/>
                <a:gd name="T11" fmla="*/ 0 h 380"/>
                <a:gd name="T12" fmla="*/ 214 w 336"/>
                <a:gd name="T13" fmla="*/ 48 h 380"/>
                <a:gd name="T14" fmla="*/ 237 w 336"/>
                <a:gd name="T15" fmla="*/ 48 h 380"/>
                <a:gd name="T16" fmla="*/ 238 w 336"/>
                <a:gd name="T17" fmla="*/ 59 h 380"/>
                <a:gd name="T18" fmla="*/ 179 w 336"/>
                <a:gd name="T19" fmla="*/ 118 h 380"/>
                <a:gd name="T20" fmla="*/ 107 w 336"/>
                <a:gd name="T21" fmla="*/ 118 h 380"/>
                <a:gd name="T22" fmla="*/ 48 w 336"/>
                <a:gd name="T23" fmla="*/ 59 h 380"/>
                <a:gd name="T24" fmla="*/ 49 w 336"/>
                <a:gd name="T25" fmla="*/ 48 h 380"/>
                <a:gd name="T26" fmla="*/ 0 w 336"/>
                <a:gd name="T27" fmla="*/ 106 h 380"/>
                <a:gd name="T28" fmla="*/ 0 w 336"/>
                <a:gd name="T29" fmla="*/ 320 h 380"/>
                <a:gd name="T30" fmla="*/ 60 w 336"/>
                <a:gd name="T31" fmla="*/ 380 h 380"/>
                <a:gd name="T32" fmla="*/ 218 w 336"/>
                <a:gd name="T33" fmla="*/ 380 h 380"/>
                <a:gd name="T34" fmla="*/ 153 w 336"/>
                <a:gd name="T35" fmla="*/ 282 h 380"/>
                <a:gd name="T36" fmla="*/ 260 w 336"/>
                <a:gd name="T37" fmla="*/ 176 h 380"/>
                <a:gd name="T38" fmla="*/ 286 w 336"/>
                <a:gd name="T39" fmla="*/ 179 h 380"/>
                <a:gd name="T40" fmla="*/ 286 w 336"/>
                <a:gd name="T41" fmla="*/ 106 h 380"/>
                <a:gd name="T42" fmla="*/ 237 w 336"/>
                <a:gd name="T43" fmla="*/ 48 h 380"/>
                <a:gd name="T44" fmla="*/ 134 w 336"/>
                <a:gd name="T45" fmla="*/ 238 h 380"/>
                <a:gd name="T46" fmla="*/ 134 w 336"/>
                <a:gd name="T47" fmla="*/ 238 h 380"/>
                <a:gd name="T48" fmla="*/ 60 w 336"/>
                <a:gd name="T49" fmla="*/ 238 h 380"/>
                <a:gd name="T50" fmla="*/ 48 w 336"/>
                <a:gd name="T51" fmla="*/ 226 h 380"/>
                <a:gd name="T52" fmla="*/ 60 w 336"/>
                <a:gd name="T53" fmla="*/ 214 h 380"/>
                <a:gd name="T54" fmla="*/ 134 w 336"/>
                <a:gd name="T55" fmla="*/ 214 h 380"/>
                <a:gd name="T56" fmla="*/ 146 w 336"/>
                <a:gd name="T57" fmla="*/ 226 h 380"/>
                <a:gd name="T58" fmla="*/ 134 w 336"/>
                <a:gd name="T59" fmla="*/ 238 h 380"/>
                <a:gd name="T60" fmla="*/ 158 w 336"/>
                <a:gd name="T61" fmla="*/ 190 h 380"/>
                <a:gd name="T62" fmla="*/ 158 w 336"/>
                <a:gd name="T63" fmla="*/ 190 h 380"/>
                <a:gd name="T64" fmla="*/ 60 w 336"/>
                <a:gd name="T65" fmla="*/ 190 h 380"/>
                <a:gd name="T66" fmla="*/ 48 w 336"/>
                <a:gd name="T67" fmla="*/ 178 h 380"/>
                <a:gd name="T68" fmla="*/ 60 w 336"/>
                <a:gd name="T69" fmla="*/ 167 h 380"/>
                <a:gd name="T70" fmla="*/ 158 w 336"/>
                <a:gd name="T71" fmla="*/ 167 h 380"/>
                <a:gd name="T72" fmla="*/ 170 w 336"/>
                <a:gd name="T73" fmla="*/ 178 h 380"/>
                <a:gd name="T74" fmla="*/ 158 w 336"/>
                <a:gd name="T75" fmla="*/ 190 h 380"/>
                <a:gd name="T76" fmla="*/ 279 w 336"/>
                <a:gd name="T77" fmla="*/ 208 h 380"/>
                <a:gd name="T78" fmla="*/ 260 w 336"/>
                <a:gd name="T79" fmla="*/ 206 h 380"/>
                <a:gd name="T80" fmla="*/ 184 w 336"/>
                <a:gd name="T81" fmla="*/ 281 h 380"/>
                <a:gd name="T82" fmla="*/ 244 w 336"/>
                <a:gd name="T83" fmla="*/ 356 h 380"/>
                <a:gd name="T84" fmla="*/ 260 w 336"/>
                <a:gd name="T85" fmla="*/ 357 h 380"/>
                <a:gd name="T86" fmla="*/ 336 w 336"/>
                <a:gd name="T87" fmla="*/ 281 h 380"/>
                <a:gd name="T88" fmla="*/ 279 w 336"/>
                <a:gd name="T89" fmla="*/ 208 h 380"/>
                <a:gd name="T90" fmla="*/ 303 w 336"/>
                <a:gd name="T91" fmla="*/ 271 h 380"/>
                <a:gd name="T92" fmla="*/ 303 w 336"/>
                <a:gd name="T93" fmla="*/ 271 h 380"/>
                <a:gd name="T94" fmla="*/ 279 w 336"/>
                <a:gd name="T95" fmla="*/ 295 h 380"/>
                <a:gd name="T96" fmla="*/ 260 w 336"/>
                <a:gd name="T97" fmla="*/ 314 h 380"/>
                <a:gd name="T98" fmla="*/ 239 w 336"/>
                <a:gd name="T99" fmla="*/ 314 h 380"/>
                <a:gd name="T100" fmla="*/ 217 w 336"/>
                <a:gd name="T101" fmla="*/ 292 h 380"/>
                <a:gd name="T102" fmla="*/ 217 w 336"/>
                <a:gd name="T103" fmla="*/ 271 h 380"/>
                <a:gd name="T104" fmla="*/ 239 w 336"/>
                <a:gd name="T105" fmla="*/ 271 h 380"/>
                <a:gd name="T106" fmla="*/ 250 w 336"/>
                <a:gd name="T107" fmla="*/ 281 h 380"/>
                <a:gd name="T108" fmla="*/ 279 w 336"/>
                <a:gd name="T109" fmla="*/ 252 h 380"/>
                <a:gd name="T110" fmla="*/ 282 w 336"/>
                <a:gd name="T111" fmla="*/ 249 h 380"/>
                <a:gd name="T112" fmla="*/ 303 w 336"/>
                <a:gd name="T113" fmla="*/ 249 h 380"/>
                <a:gd name="T114" fmla="*/ 303 w 336"/>
                <a:gd name="T115" fmla="*/ 271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6" h="380">
                  <a:moveTo>
                    <a:pt x="214" y="48"/>
                  </a:moveTo>
                  <a:cubicBezTo>
                    <a:pt x="214" y="74"/>
                    <a:pt x="193" y="95"/>
                    <a:pt x="167" y="95"/>
                  </a:cubicBezTo>
                  <a:lnTo>
                    <a:pt x="119" y="95"/>
                  </a:lnTo>
                  <a:cubicBezTo>
                    <a:pt x="93" y="95"/>
                    <a:pt x="72" y="74"/>
                    <a:pt x="72" y="48"/>
                  </a:cubicBezTo>
                  <a:cubicBezTo>
                    <a:pt x="72" y="21"/>
                    <a:pt x="93" y="0"/>
                    <a:pt x="119" y="0"/>
                  </a:cubicBezTo>
                  <a:lnTo>
                    <a:pt x="167" y="0"/>
                  </a:lnTo>
                  <a:cubicBezTo>
                    <a:pt x="193" y="0"/>
                    <a:pt x="214" y="21"/>
                    <a:pt x="214" y="48"/>
                  </a:cubicBezTo>
                  <a:close/>
                  <a:moveTo>
                    <a:pt x="237" y="48"/>
                  </a:moveTo>
                  <a:cubicBezTo>
                    <a:pt x="238" y="51"/>
                    <a:pt x="238" y="55"/>
                    <a:pt x="238" y="59"/>
                  </a:cubicBezTo>
                  <a:cubicBezTo>
                    <a:pt x="238" y="91"/>
                    <a:pt x="211" y="118"/>
                    <a:pt x="179" y="118"/>
                  </a:cubicBezTo>
                  <a:lnTo>
                    <a:pt x="107" y="118"/>
                  </a:lnTo>
                  <a:cubicBezTo>
                    <a:pt x="74" y="118"/>
                    <a:pt x="48" y="91"/>
                    <a:pt x="48" y="59"/>
                  </a:cubicBezTo>
                  <a:cubicBezTo>
                    <a:pt x="48" y="55"/>
                    <a:pt x="48" y="51"/>
                    <a:pt x="49" y="48"/>
                  </a:cubicBezTo>
                  <a:cubicBezTo>
                    <a:pt x="21" y="53"/>
                    <a:pt x="0" y="77"/>
                    <a:pt x="0" y="106"/>
                  </a:cubicBezTo>
                  <a:lnTo>
                    <a:pt x="0" y="320"/>
                  </a:lnTo>
                  <a:cubicBezTo>
                    <a:pt x="0" y="353"/>
                    <a:pt x="27" y="380"/>
                    <a:pt x="60" y="380"/>
                  </a:cubicBezTo>
                  <a:lnTo>
                    <a:pt x="218" y="380"/>
                  </a:lnTo>
                  <a:cubicBezTo>
                    <a:pt x="180" y="363"/>
                    <a:pt x="153" y="326"/>
                    <a:pt x="153" y="282"/>
                  </a:cubicBezTo>
                  <a:cubicBezTo>
                    <a:pt x="153" y="223"/>
                    <a:pt x="201" y="176"/>
                    <a:pt x="260" y="176"/>
                  </a:cubicBezTo>
                  <a:cubicBezTo>
                    <a:pt x="269" y="176"/>
                    <a:pt x="277" y="177"/>
                    <a:pt x="286" y="179"/>
                  </a:cubicBezTo>
                  <a:lnTo>
                    <a:pt x="286" y="106"/>
                  </a:lnTo>
                  <a:cubicBezTo>
                    <a:pt x="286" y="77"/>
                    <a:pt x="265" y="53"/>
                    <a:pt x="237" y="48"/>
                  </a:cubicBezTo>
                  <a:close/>
                  <a:moveTo>
                    <a:pt x="134" y="238"/>
                  </a:moveTo>
                  <a:lnTo>
                    <a:pt x="134" y="238"/>
                  </a:lnTo>
                  <a:lnTo>
                    <a:pt x="60" y="238"/>
                  </a:lnTo>
                  <a:cubicBezTo>
                    <a:pt x="53" y="238"/>
                    <a:pt x="48" y="233"/>
                    <a:pt x="48" y="226"/>
                  </a:cubicBezTo>
                  <a:cubicBezTo>
                    <a:pt x="48" y="219"/>
                    <a:pt x="53" y="214"/>
                    <a:pt x="60" y="214"/>
                  </a:cubicBezTo>
                  <a:lnTo>
                    <a:pt x="134" y="214"/>
                  </a:lnTo>
                  <a:cubicBezTo>
                    <a:pt x="141" y="214"/>
                    <a:pt x="146" y="219"/>
                    <a:pt x="146" y="226"/>
                  </a:cubicBezTo>
                  <a:cubicBezTo>
                    <a:pt x="146" y="233"/>
                    <a:pt x="141" y="238"/>
                    <a:pt x="134" y="238"/>
                  </a:cubicBezTo>
                  <a:close/>
                  <a:moveTo>
                    <a:pt x="158" y="190"/>
                  </a:moveTo>
                  <a:lnTo>
                    <a:pt x="158" y="190"/>
                  </a:lnTo>
                  <a:lnTo>
                    <a:pt x="60" y="190"/>
                  </a:lnTo>
                  <a:cubicBezTo>
                    <a:pt x="53" y="190"/>
                    <a:pt x="48" y="185"/>
                    <a:pt x="48" y="178"/>
                  </a:cubicBezTo>
                  <a:cubicBezTo>
                    <a:pt x="48" y="172"/>
                    <a:pt x="53" y="167"/>
                    <a:pt x="60" y="167"/>
                  </a:cubicBezTo>
                  <a:lnTo>
                    <a:pt x="158" y="167"/>
                  </a:lnTo>
                  <a:cubicBezTo>
                    <a:pt x="164" y="167"/>
                    <a:pt x="170" y="172"/>
                    <a:pt x="170" y="178"/>
                  </a:cubicBezTo>
                  <a:cubicBezTo>
                    <a:pt x="170" y="185"/>
                    <a:pt x="164" y="190"/>
                    <a:pt x="158" y="190"/>
                  </a:cubicBezTo>
                  <a:close/>
                  <a:moveTo>
                    <a:pt x="279" y="208"/>
                  </a:moveTo>
                  <a:cubicBezTo>
                    <a:pt x="273" y="207"/>
                    <a:pt x="267" y="206"/>
                    <a:pt x="260" y="206"/>
                  </a:cubicBezTo>
                  <a:cubicBezTo>
                    <a:pt x="218" y="206"/>
                    <a:pt x="184" y="240"/>
                    <a:pt x="184" y="281"/>
                  </a:cubicBezTo>
                  <a:cubicBezTo>
                    <a:pt x="184" y="318"/>
                    <a:pt x="210" y="348"/>
                    <a:pt x="244" y="356"/>
                  </a:cubicBezTo>
                  <a:cubicBezTo>
                    <a:pt x="249" y="357"/>
                    <a:pt x="255" y="357"/>
                    <a:pt x="260" y="357"/>
                  </a:cubicBezTo>
                  <a:cubicBezTo>
                    <a:pt x="302" y="357"/>
                    <a:pt x="336" y="323"/>
                    <a:pt x="336" y="281"/>
                  </a:cubicBezTo>
                  <a:cubicBezTo>
                    <a:pt x="336" y="246"/>
                    <a:pt x="312" y="216"/>
                    <a:pt x="279" y="208"/>
                  </a:cubicBezTo>
                  <a:close/>
                  <a:moveTo>
                    <a:pt x="303" y="271"/>
                  </a:moveTo>
                  <a:lnTo>
                    <a:pt x="303" y="271"/>
                  </a:lnTo>
                  <a:lnTo>
                    <a:pt x="279" y="295"/>
                  </a:lnTo>
                  <a:lnTo>
                    <a:pt x="260" y="314"/>
                  </a:lnTo>
                  <a:cubicBezTo>
                    <a:pt x="254" y="320"/>
                    <a:pt x="245" y="320"/>
                    <a:pt x="239" y="314"/>
                  </a:cubicBezTo>
                  <a:lnTo>
                    <a:pt x="217" y="292"/>
                  </a:lnTo>
                  <a:cubicBezTo>
                    <a:pt x="211" y="286"/>
                    <a:pt x="211" y="277"/>
                    <a:pt x="217" y="271"/>
                  </a:cubicBezTo>
                  <a:cubicBezTo>
                    <a:pt x="223" y="265"/>
                    <a:pt x="233" y="265"/>
                    <a:pt x="239" y="271"/>
                  </a:cubicBezTo>
                  <a:lnTo>
                    <a:pt x="250" y="281"/>
                  </a:lnTo>
                  <a:lnTo>
                    <a:pt x="279" y="252"/>
                  </a:lnTo>
                  <a:lnTo>
                    <a:pt x="282" y="249"/>
                  </a:lnTo>
                  <a:cubicBezTo>
                    <a:pt x="288" y="243"/>
                    <a:pt x="297" y="243"/>
                    <a:pt x="303" y="249"/>
                  </a:cubicBezTo>
                  <a:cubicBezTo>
                    <a:pt x="309" y="255"/>
                    <a:pt x="309" y="265"/>
                    <a:pt x="303" y="2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grpSp>
      <p:grpSp>
        <p:nvGrpSpPr>
          <p:cNvPr id="17" name="组合 16"/>
          <p:cNvGrpSpPr/>
          <p:nvPr/>
        </p:nvGrpSpPr>
        <p:grpSpPr>
          <a:xfrm>
            <a:off x="10619609" y="513102"/>
            <a:ext cx="472313" cy="484825"/>
            <a:chOff x="3252414" y="-1899592"/>
            <a:chExt cx="1050534" cy="1078364"/>
          </a:xfrm>
        </p:grpSpPr>
        <p:sp>
          <p:nvSpPr>
            <p:cNvPr id="9" name="Oval 7"/>
            <p:cNvSpPr>
              <a:spLocks noChangeArrowheads="1"/>
            </p:cNvSpPr>
            <p:nvPr/>
          </p:nvSpPr>
          <p:spPr bwMode="auto">
            <a:xfrm>
              <a:off x="3252414" y="-1899592"/>
              <a:ext cx="1050534" cy="1078364"/>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13" name="Freeform 11"/>
            <p:cNvSpPr>
              <a:spLocks noEditPoints="1"/>
            </p:cNvSpPr>
            <p:nvPr/>
          </p:nvSpPr>
          <p:spPr bwMode="auto">
            <a:xfrm>
              <a:off x="3450694" y="-1683919"/>
              <a:ext cx="594839" cy="647018"/>
            </a:xfrm>
            <a:custGeom>
              <a:avLst/>
              <a:gdLst>
                <a:gd name="T0" fmla="*/ 136 w 360"/>
                <a:gd name="T1" fmla="*/ 238 h 383"/>
                <a:gd name="T2" fmla="*/ 130 w 360"/>
                <a:gd name="T3" fmla="*/ 217 h 383"/>
                <a:gd name="T4" fmla="*/ 157 w 360"/>
                <a:gd name="T5" fmla="*/ 104 h 383"/>
                <a:gd name="T6" fmla="*/ 187 w 360"/>
                <a:gd name="T7" fmla="*/ 195 h 383"/>
                <a:gd name="T8" fmla="*/ 223 w 360"/>
                <a:gd name="T9" fmla="*/ 90 h 383"/>
                <a:gd name="T10" fmla="*/ 142 w 360"/>
                <a:gd name="T11" fmla="*/ 179 h 383"/>
                <a:gd name="T12" fmla="*/ 136 w 360"/>
                <a:gd name="T13" fmla="*/ 191 h 383"/>
                <a:gd name="T14" fmla="*/ 185 w 360"/>
                <a:gd name="T15" fmla="*/ 220 h 383"/>
                <a:gd name="T16" fmla="*/ 237 w 360"/>
                <a:gd name="T17" fmla="*/ 76 h 383"/>
                <a:gd name="T18" fmla="*/ 240 w 360"/>
                <a:gd name="T19" fmla="*/ 49 h 383"/>
                <a:gd name="T20" fmla="*/ 237 w 360"/>
                <a:gd name="T21" fmla="*/ 76 h 383"/>
                <a:gd name="T22" fmla="*/ 281 w 360"/>
                <a:gd name="T23" fmla="*/ 90 h 383"/>
                <a:gd name="T24" fmla="*/ 253 w 360"/>
                <a:gd name="T25" fmla="*/ 93 h 383"/>
                <a:gd name="T26" fmla="*/ 205 w 360"/>
                <a:gd name="T27" fmla="*/ 64 h 383"/>
                <a:gd name="T28" fmla="*/ 194 w 360"/>
                <a:gd name="T29" fmla="*/ 39 h 383"/>
                <a:gd name="T30" fmla="*/ 205 w 360"/>
                <a:gd name="T31" fmla="*/ 64 h 383"/>
                <a:gd name="T32" fmla="*/ 159 w 360"/>
                <a:gd name="T33" fmla="*/ 48 h 383"/>
                <a:gd name="T34" fmla="*/ 161 w 360"/>
                <a:gd name="T35" fmla="*/ 76 h 383"/>
                <a:gd name="T36" fmla="*/ 264 w 360"/>
                <a:gd name="T37" fmla="*/ 137 h 383"/>
                <a:gd name="T38" fmla="*/ 290 w 360"/>
                <a:gd name="T39" fmla="*/ 125 h 383"/>
                <a:gd name="T40" fmla="*/ 264 w 360"/>
                <a:gd name="T41" fmla="*/ 137 h 383"/>
                <a:gd name="T42" fmla="*/ 132 w 360"/>
                <a:gd name="T43" fmla="*/ 196 h 383"/>
                <a:gd name="T44" fmla="*/ 126 w 360"/>
                <a:gd name="T45" fmla="*/ 208 h 383"/>
                <a:gd name="T46" fmla="*/ 175 w 360"/>
                <a:gd name="T47" fmla="*/ 237 h 383"/>
                <a:gd name="T48" fmla="*/ 131 w 360"/>
                <a:gd name="T49" fmla="*/ 383 h 383"/>
                <a:gd name="T50" fmla="*/ 141 w 360"/>
                <a:gd name="T51" fmla="*/ 22 h 383"/>
                <a:gd name="T52" fmla="*/ 342 w 360"/>
                <a:gd name="T53" fmla="*/ 109 h 383"/>
                <a:gd name="T54" fmla="*/ 345 w 360"/>
                <a:gd name="T55" fmla="*/ 167 h 383"/>
                <a:gd name="T56" fmla="*/ 356 w 360"/>
                <a:gd name="T57" fmla="*/ 240 h 383"/>
                <a:gd name="T58" fmla="*/ 343 w 360"/>
                <a:gd name="T59" fmla="*/ 301 h 383"/>
                <a:gd name="T60" fmla="*/ 269 w 360"/>
                <a:gd name="T61" fmla="*/ 318 h 383"/>
                <a:gd name="T62" fmla="*/ 131 w 360"/>
                <a:gd name="T63" fmla="*/ 383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83">
                  <a:moveTo>
                    <a:pt x="130" y="217"/>
                  </a:moveTo>
                  <a:cubicBezTo>
                    <a:pt x="126" y="224"/>
                    <a:pt x="129" y="234"/>
                    <a:pt x="136" y="238"/>
                  </a:cubicBezTo>
                  <a:cubicBezTo>
                    <a:pt x="143" y="242"/>
                    <a:pt x="151" y="241"/>
                    <a:pt x="156" y="236"/>
                  </a:cubicBezTo>
                  <a:lnTo>
                    <a:pt x="130" y="217"/>
                  </a:lnTo>
                  <a:close/>
                  <a:moveTo>
                    <a:pt x="223" y="90"/>
                  </a:moveTo>
                  <a:cubicBezTo>
                    <a:pt x="199" y="76"/>
                    <a:pt x="170" y="83"/>
                    <a:pt x="157" y="104"/>
                  </a:cubicBezTo>
                  <a:cubicBezTo>
                    <a:pt x="144" y="127"/>
                    <a:pt x="161" y="151"/>
                    <a:pt x="149" y="174"/>
                  </a:cubicBezTo>
                  <a:lnTo>
                    <a:pt x="187" y="195"/>
                  </a:lnTo>
                  <a:cubicBezTo>
                    <a:pt x="201" y="174"/>
                    <a:pt x="231" y="176"/>
                    <a:pt x="243" y="154"/>
                  </a:cubicBezTo>
                  <a:cubicBezTo>
                    <a:pt x="256" y="132"/>
                    <a:pt x="247" y="104"/>
                    <a:pt x="223" y="90"/>
                  </a:cubicBezTo>
                  <a:close/>
                  <a:moveTo>
                    <a:pt x="183" y="209"/>
                  </a:moveTo>
                  <a:lnTo>
                    <a:pt x="142" y="179"/>
                  </a:lnTo>
                  <a:cubicBezTo>
                    <a:pt x="139" y="176"/>
                    <a:pt x="135" y="177"/>
                    <a:pt x="133" y="181"/>
                  </a:cubicBezTo>
                  <a:cubicBezTo>
                    <a:pt x="132" y="184"/>
                    <a:pt x="132" y="188"/>
                    <a:pt x="136" y="191"/>
                  </a:cubicBezTo>
                  <a:lnTo>
                    <a:pt x="176" y="221"/>
                  </a:lnTo>
                  <a:cubicBezTo>
                    <a:pt x="179" y="224"/>
                    <a:pt x="183" y="223"/>
                    <a:pt x="185" y="220"/>
                  </a:cubicBezTo>
                  <a:cubicBezTo>
                    <a:pt x="187" y="216"/>
                    <a:pt x="186" y="212"/>
                    <a:pt x="183" y="209"/>
                  </a:cubicBezTo>
                  <a:close/>
                  <a:moveTo>
                    <a:pt x="237" y="76"/>
                  </a:moveTo>
                  <a:lnTo>
                    <a:pt x="250" y="54"/>
                  </a:lnTo>
                  <a:lnTo>
                    <a:pt x="240" y="49"/>
                  </a:lnTo>
                  <a:lnTo>
                    <a:pt x="227" y="70"/>
                  </a:lnTo>
                  <a:lnTo>
                    <a:pt x="237" y="76"/>
                  </a:lnTo>
                  <a:close/>
                  <a:moveTo>
                    <a:pt x="259" y="103"/>
                  </a:moveTo>
                  <a:lnTo>
                    <a:pt x="281" y="90"/>
                  </a:lnTo>
                  <a:lnTo>
                    <a:pt x="275" y="80"/>
                  </a:lnTo>
                  <a:lnTo>
                    <a:pt x="253" y="93"/>
                  </a:lnTo>
                  <a:lnTo>
                    <a:pt x="259" y="103"/>
                  </a:lnTo>
                  <a:close/>
                  <a:moveTo>
                    <a:pt x="205" y="64"/>
                  </a:moveTo>
                  <a:lnTo>
                    <a:pt x="205" y="39"/>
                  </a:lnTo>
                  <a:lnTo>
                    <a:pt x="194" y="39"/>
                  </a:lnTo>
                  <a:lnTo>
                    <a:pt x="194" y="64"/>
                  </a:lnTo>
                  <a:lnTo>
                    <a:pt x="205" y="64"/>
                  </a:lnTo>
                  <a:close/>
                  <a:moveTo>
                    <a:pt x="172" y="70"/>
                  </a:moveTo>
                  <a:lnTo>
                    <a:pt x="159" y="48"/>
                  </a:lnTo>
                  <a:lnTo>
                    <a:pt x="149" y="54"/>
                  </a:lnTo>
                  <a:lnTo>
                    <a:pt x="161" y="76"/>
                  </a:lnTo>
                  <a:lnTo>
                    <a:pt x="172" y="70"/>
                  </a:lnTo>
                  <a:close/>
                  <a:moveTo>
                    <a:pt x="264" y="137"/>
                  </a:moveTo>
                  <a:lnTo>
                    <a:pt x="290" y="137"/>
                  </a:lnTo>
                  <a:lnTo>
                    <a:pt x="290" y="125"/>
                  </a:lnTo>
                  <a:lnTo>
                    <a:pt x="264" y="125"/>
                  </a:lnTo>
                  <a:lnTo>
                    <a:pt x="264" y="137"/>
                  </a:lnTo>
                  <a:close/>
                  <a:moveTo>
                    <a:pt x="173" y="227"/>
                  </a:moveTo>
                  <a:lnTo>
                    <a:pt x="132" y="196"/>
                  </a:lnTo>
                  <a:cubicBezTo>
                    <a:pt x="129" y="194"/>
                    <a:pt x="125" y="195"/>
                    <a:pt x="123" y="198"/>
                  </a:cubicBezTo>
                  <a:cubicBezTo>
                    <a:pt x="122" y="201"/>
                    <a:pt x="122" y="206"/>
                    <a:pt x="126" y="208"/>
                  </a:cubicBezTo>
                  <a:lnTo>
                    <a:pt x="166" y="239"/>
                  </a:lnTo>
                  <a:cubicBezTo>
                    <a:pt x="169" y="241"/>
                    <a:pt x="173" y="240"/>
                    <a:pt x="175" y="237"/>
                  </a:cubicBezTo>
                  <a:cubicBezTo>
                    <a:pt x="177" y="234"/>
                    <a:pt x="176" y="229"/>
                    <a:pt x="173" y="227"/>
                  </a:cubicBezTo>
                  <a:close/>
                  <a:moveTo>
                    <a:pt x="131" y="383"/>
                  </a:moveTo>
                  <a:cubicBezTo>
                    <a:pt x="136" y="353"/>
                    <a:pt x="136" y="321"/>
                    <a:pt x="127" y="293"/>
                  </a:cubicBezTo>
                  <a:cubicBezTo>
                    <a:pt x="0" y="221"/>
                    <a:pt x="34" y="56"/>
                    <a:pt x="141" y="22"/>
                  </a:cubicBezTo>
                  <a:cubicBezTo>
                    <a:pt x="197" y="0"/>
                    <a:pt x="274" y="13"/>
                    <a:pt x="323" y="63"/>
                  </a:cubicBezTo>
                  <a:cubicBezTo>
                    <a:pt x="360" y="99"/>
                    <a:pt x="342" y="109"/>
                    <a:pt x="342" y="109"/>
                  </a:cubicBezTo>
                  <a:lnTo>
                    <a:pt x="334" y="113"/>
                  </a:lnTo>
                  <a:cubicBezTo>
                    <a:pt x="339" y="131"/>
                    <a:pt x="346" y="162"/>
                    <a:pt x="345" y="167"/>
                  </a:cubicBezTo>
                  <a:cubicBezTo>
                    <a:pt x="344" y="173"/>
                    <a:pt x="337" y="179"/>
                    <a:pt x="337" y="179"/>
                  </a:cubicBezTo>
                  <a:lnTo>
                    <a:pt x="356" y="240"/>
                  </a:lnTo>
                  <a:lnTo>
                    <a:pt x="339" y="246"/>
                  </a:lnTo>
                  <a:cubicBezTo>
                    <a:pt x="343" y="266"/>
                    <a:pt x="345" y="282"/>
                    <a:pt x="343" y="301"/>
                  </a:cubicBezTo>
                  <a:cubicBezTo>
                    <a:pt x="343" y="305"/>
                    <a:pt x="332" y="314"/>
                    <a:pt x="323" y="315"/>
                  </a:cubicBezTo>
                  <a:lnTo>
                    <a:pt x="269" y="318"/>
                  </a:lnTo>
                  <a:lnTo>
                    <a:pt x="272" y="383"/>
                  </a:lnTo>
                  <a:lnTo>
                    <a:pt x="131" y="38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grpSp>
      <p:grpSp>
        <p:nvGrpSpPr>
          <p:cNvPr id="18" name="组合 17"/>
          <p:cNvGrpSpPr/>
          <p:nvPr/>
        </p:nvGrpSpPr>
        <p:grpSpPr>
          <a:xfrm>
            <a:off x="11223258" y="513102"/>
            <a:ext cx="473877" cy="484825"/>
            <a:chOff x="4553407" y="-1899592"/>
            <a:chExt cx="1054013" cy="1078364"/>
          </a:xfrm>
        </p:grpSpPr>
        <p:sp>
          <p:nvSpPr>
            <p:cNvPr id="10" name="Oval 8"/>
            <p:cNvSpPr>
              <a:spLocks noChangeArrowheads="1"/>
            </p:cNvSpPr>
            <p:nvPr/>
          </p:nvSpPr>
          <p:spPr bwMode="auto">
            <a:xfrm>
              <a:off x="4553407" y="-1899592"/>
              <a:ext cx="1054013" cy="1078364"/>
            </a:xfrm>
            <a:prstGeom prst="ellipse">
              <a:avLst/>
            </a:pr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14" name="Freeform 12"/>
            <p:cNvSpPr>
              <a:spLocks noEditPoints="1"/>
            </p:cNvSpPr>
            <p:nvPr/>
          </p:nvSpPr>
          <p:spPr bwMode="auto">
            <a:xfrm>
              <a:off x="4824737" y="-1683919"/>
              <a:ext cx="594839" cy="650497"/>
            </a:xfrm>
            <a:custGeom>
              <a:avLst/>
              <a:gdLst>
                <a:gd name="T0" fmla="*/ 108 w 360"/>
                <a:gd name="T1" fmla="*/ 59 h 384"/>
                <a:gd name="T2" fmla="*/ 236 w 360"/>
                <a:gd name="T3" fmla="*/ 43 h 384"/>
                <a:gd name="T4" fmla="*/ 190 w 360"/>
                <a:gd name="T5" fmla="*/ 26 h 384"/>
                <a:gd name="T6" fmla="*/ 138 w 360"/>
                <a:gd name="T7" fmla="*/ 26 h 384"/>
                <a:gd name="T8" fmla="*/ 92 w 360"/>
                <a:gd name="T9" fmla="*/ 43 h 384"/>
                <a:gd name="T10" fmla="*/ 296 w 360"/>
                <a:gd name="T11" fmla="*/ 332 h 384"/>
                <a:gd name="T12" fmla="*/ 301 w 360"/>
                <a:gd name="T13" fmla="*/ 321 h 384"/>
                <a:gd name="T14" fmla="*/ 280 w 360"/>
                <a:gd name="T15" fmla="*/ 249 h 384"/>
                <a:gd name="T16" fmla="*/ 267 w 360"/>
                <a:gd name="T17" fmla="*/ 249 h 384"/>
                <a:gd name="T18" fmla="*/ 267 w 360"/>
                <a:gd name="T19" fmla="*/ 304 h 384"/>
                <a:gd name="T20" fmla="*/ 268 w 360"/>
                <a:gd name="T21" fmla="*/ 306 h 384"/>
                <a:gd name="T22" fmla="*/ 268 w 360"/>
                <a:gd name="T23" fmla="*/ 307 h 384"/>
                <a:gd name="T24" fmla="*/ 269 w 360"/>
                <a:gd name="T25" fmla="*/ 308 h 384"/>
                <a:gd name="T26" fmla="*/ 343 w 360"/>
                <a:gd name="T27" fmla="*/ 253 h 384"/>
                <a:gd name="T28" fmla="*/ 274 w 360"/>
                <a:gd name="T29" fmla="*/ 217 h 384"/>
                <a:gd name="T30" fmla="*/ 258 w 360"/>
                <a:gd name="T31" fmla="*/ 382 h 384"/>
                <a:gd name="T32" fmla="*/ 356 w 360"/>
                <a:gd name="T33" fmla="*/ 316 h 384"/>
                <a:gd name="T34" fmla="*/ 343 w 360"/>
                <a:gd name="T35" fmla="*/ 313 h 384"/>
                <a:gd name="T36" fmla="*/ 274 w 360"/>
                <a:gd name="T37" fmla="*/ 371 h 384"/>
                <a:gd name="T38" fmla="*/ 205 w 360"/>
                <a:gd name="T39" fmla="*/ 287 h 384"/>
                <a:gd name="T40" fmla="*/ 287 w 360"/>
                <a:gd name="T41" fmla="*/ 231 h 384"/>
                <a:gd name="T42" fmla="*/ 343 w 360"/>
                <a:gd name="T43" fmla="*/ 313 h 384"/>
                <a:gd name="T44" fmla="*/ 121 w 360"/>
                <a:gd name="T45" fmla="*/ 313 h 384"/>
                <a:gd name="T46" fmla="*/ 206 w 360"/>
                <a:gd name="T47" fmla="*/ 228 h 384"/>
                <a:gd name="T48" fmla="*/ 224 w 360"/>
                <a:gd name="T49" fmla="*/ 215 h 384"/>
                <a:gd name="T50" fmla="*/ 311 w 360"/>
                <a:gd name="T51" fmla="*/ 130 h 384"/>
                <a:gd name="T52" fmla="*/ 314 w 360"/>
                <a:gd name="T53" fmla="*/ 210 h 384"/>
                <a:gd name="T54" fmla="*/ 328 w 360"/>
                <a:gd name="T55" fmla="*/ 215 h 384"/>
                <a:gd name="T56" fmla="*/ 328 w 360"/>
                <a:gd name="T57" fmla="*/ 88 h 384"/>
                <a:gd name="T58" fmla="*/ 17 w 360"/>
                <a:gd name="T59" fmla="*/ 71 h 384"/>
                <a:gd name="T60" fmla="*/ 0 w 360"/>
                <a:gd name="T61" fmla="*/ 134 h 384"/>
                <a:gd name="T62" fmla="*/ 0 w 360"/>
                <a:gd name="T63" fmla="*/ 228 h 384"/>
                <a:gd name="T64" fmla="*/ 0 w 360"/>
                <a:gd name="T65" fmla="*/ 319 h 384"/>
                <a:gd name="T66" fmla="*/ 181 w 360"/>
                <a:gd name="T67" fmla="*/ 336 h 384"/>
                <a:gd name="T68" fmla="*/ 14 w 360"/>
                <a:gd name="T69" fmla="*/ 134 h 384"/>
                <a:gd name="T70" fmla="*/ 17 w 360"/>
                <a:gd name="T71" fmla="*/ 130 h 384"/>
                <a:gd name="T72" fmla="*/ 107 w 360"/>
                <a:gd name="T73" fmla="*/ 215 h 384"/>
                <a:gd name="T74" fmla="*/ 14 w 360"/>
                <a:gd name="T75" fmla="*/ 134 h 384"/>
                <a:gd name="T76" fmla="*/ 107 w 360"/>
                <a:gd name="T77" fmla="*/ 228 h 384"/>
                <a:gd name="T78" fmla="*/ 17 w 360"/>
                <a:gd name="T79" fmla="*/ 313 h 384"/>
                <a:gd name="T80" fmla="*/ 14 w 360"/>
                <a:gd name="T81" fmla="*/ 228 h 384"/>
                <a:gd name="T82" fmla="*/ 121 w 360"/>
                <a:gd name="T83" fmla="*/ 215 h 384"/>
                <a:gd name="T84" fmla="*/ 121 w 360"/>
                <a:gd name="T85" fmla="*/ 130 h 384"/>
                <a:gd name="T86" fmla="*/ 210 w 360"/>
                <a:gd name="T87" fmla="*/ 215 h 384"/>
                <a:gd name="T88" fmla="*/ 217 w 360"/>
                <a:gd name="T89" fmla="*/ 88 h 384"/>
                <a:gd name="T90" fmla="*/ 229 w 360"/>
                <a:gd name="T91" fmla="*/ 100 h 384"/>
                <a:gd name="T92" fmla="*/ 205 w 360"/>
                <a:gd name="T93" fmla="*/ 100 h 384"/>
                <a:gd name="T94" fmla="*/ 114 w 360"/>
                <a:gd name="T95" fmla="*/ 88 h 384"/>
                <a:gd name="T96" fmla="*/ 126 w 360"/>
                <a:gd name="T97" fmla="*/ 100 h 384"/>
                <a:gd name="T98" fmla="*/ 103 w 360"/>
                <a:gd name="T99" fmla="*/ 10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0" h="384">
                  <a:moveTo>
                    <a:pt x="92" y="43"/>
                  </a:moveTo>
                  <a:cubicBezTo>
                    <a:pt x="92" y="52"/>
                    <a:pt x="100" y="59"/>
                    <a:pt x="108" y="59"/>
                  </a:cubicBezTo>
                  <a:lnTo>
                    <a:pt x="220" y="59"/>
                  </a:lnTo>
                  <a:cubicBezTo>
                    <a:pt x="229" y="59"/>
                    <a:pt x="236" y="52"/>
                    <a:pt x="236" y="43"/>
                  </a:cubicBezTo>
                  <a:cubicBezTo>
                    <a:pt x="236" y="34"/>
                    <a:pt x="229" y="26"/>
                    <a:pt x="220" y="26"/>
                  </a:cubicBezTo>
                  <a:lnTo>
                    <a:pt x="190" y="26"/>
                  </a:lnTo>
                  <a:cubicBezTo>
                    <a:pt x="190" y="12"/>
                    <a:pt x="179" y="0"/>
                    <a:pt x="164" y="0"/>
                  </a:cubicBezTo>
                  <a:cubicBezTo>
                    <a:pt x="150" y="0"/>
                    <a:pt x="138" y="12"/>
                    <a:pt x="138" y="26"/>
                  </a:cubicBezTo>
                  <a:lnTo>
                    <a:pt x="108" y="26"/>
                  </a:lnTo>
                  <a:cubicBezTo>
                    <a:pt x="100" y="26"/>
                    <a:pt x="92" y="34"/>
                    <a:pt x="92" y="43"/>
                  </a:cubicBezTo>
                  <a:close/>
                  <a:moveTo>
                    <a:pt x="292" y="330"/>
                  </a:moveTo>
                  <a:cubicBezTo>
                    <a:pt x="293" y="332"/>
                    <a:pt x="295" y="332"/>
                    <a:pt x="296" y="332"/>
                  </a:cubicBezTo>
                  <a:cubicBezTo>
                    <a:pt x="298" y="332"/>
                    <a:pt x="300" y="332"/>
                    <a:pt x="301" y="330"/>
                  </a:cubicBezTo>
                  <a:cubicBezTo>
                    <a:pt x="304" y="328"/>
                    <a:pt x="304" y="323"/>
                    <a:pt x="301" y="321"/>
                  </a:cubicBezTo>
                  <a:lnTo>
                    <a:pt x="280" y="300"/>
                  </a:lnTo>
                  <a:lnTo>
                    <a:pt x="280" y="249"/>
                  </a:lnTo>
                  <a:cubicBezTo>
                    <a:pt x="280" y="245"/>
                    <a:pt x="278" y="242"/>
                    <a:pt x="274" y="242"/>
                  </a:cubicBezTo>
                  <a:cubicBezTo>
                    <a:pt x="270" y="242"/>
                    <a:pt x="267" y="245"/>
                    <a:pt x="267" y="249"/>
                  </a:cubicBezTo>
                  <a:lnTo>
                    <a:pt x="267" y="303"/>
                  </a:lnTo>
                  <a:cubicBezTo>
                    <a:pt x="267" y="303"/>
                    <a:pt x="267" y="304"/>
                    <a:pt x="267" y="304"/>
                  </a:cubicBezTo>
                  <a:cubicBezTo>
                    <a:pt x="267" y="305"/>
                    <a:pt x="267" y="305"/>
                    <a:pt x="267" y="305"/>
                  </a:cubicBezTo>
                  <a:cubicBezTo>
                    <a:pt x="267" y="305"/>
                    <a:pt x="268" y="305"/>
                    <a:pt x="268" y="306"/>
                  </a:cubicBezTo>
                  <a:cubicBezTo>
                    <a:pt x="268" y="306"/>
                    <a:pt x="268" y="306"/>
                    <a:pt x="268" y="306"/>
                  </a:cubicBezTo>
                  <a:cubicBezTo>
                    <a:pt x="268" y="306"/>
                    <a:pt x="268" y="307"/>
                    <a:pt x="268" y="307"/>
                  </a:cubicBezTo>
                  <a:cubicBezTo>
                    <a:pt x="268" y="307"/>
                    <a:pt x="269" y="307"/>
                    <a:pt x="269" y="308"/>
                  </a:cubicBezTo>
                  <a:cubicBezTo>
                    <a:pt x="269" y="308"/>
                    <a:pt x="269" y="308"/>
                    <a:pt x="269" y="308"/>
                  </a:cubicBezTo>
                  <a:lnTo>
                    <a:pt x="292" y="330"/>
                  </a:lnTo>
                  <a:close/>
                  <a:moveTo>
                    <a:pt x="343" y="253"/>
                  </a:moveTo>
                  <a:cubicBezTo>
                    <a:pt x="330" y="235"/>
                    <a:pt x="311" y="222"/>
                    <a:pt x="289" y="218"/>
                  </a:cubicBezTo>
                  <a:cubicBezTo>
                    <a:pt x="284" y="217"/>
                    <a:pt x="279" y="217"/>
                    <a:pt x="274" y="217"/>
                  </a:cubicBezTo>
                  <a:cubicBezTo>
                    <a:pt x="234" y="217"/>
                    <a:pt x="199" y="245"/>
                    <a:pt x="192" y="285"/>
                  </a:cubicBezTo>
                  <a:cubicBezTo>
                    <a:pt x="183" y="330"/>
                    <a:pt x="213" y="373"/>
                    <a:pt x="258" y="382"/>
                  </a:cubicBezTo>
                  <a:cubicBezTo>
                    <a:pt x="263" y="383"/>
                    <a:pt x="269" y="384"/>
                    <a:pt x="274" y="384"/>
                  </a:cubicBezTo>
                  <a:cubicBezTo>
                    <a:pt x="314" y="384"/>
                    <a:pt x="348" y="355"/>
                    <a:pt x="356" y="316"/>
                  </a:cubicBezTo>
                  <a:cubicBezTo>
                    <a:pt x="360" y="294"/>
                    <a:pt x="355" y="272"/>
                    <a:pt x="343" y="253"/>
                  </a:cubicBezTo>
                  <a:close/>
                  <a:moveTo>
                    <a:pt x="343" y="313"/>
                  </a:moveTo>
                  <a:lnTo>
                    <a:pt x="343" y="313"/>
                  </a:lnTo>
                  <a:cubicBezTo>
                    <a:pt x="337" y="347"/>
                    <a:pt x="308" y="371"/>
                    <a:pt x="274" y="371"/>
                  </a:cubicBezTo>
                  <a:cubicBezTo>
                    <a:pt x="269" y="371"/>
                    <a:pt x="265" y="370"/>
                    <a:pt x="261" y="369"/>
                  </a:cubicBezTo>
                  <a:cubicBezTo>
                    <a:pt x="222" y="362"/>
                    <a:pt x="197" y="325"/>
                    <a:pt x="205" y="287"/>
                  </a:cubicBezTo>
                  <a:cubicBezTo>
                    <a:pt x="211" y="254"/>
                    <a:pt x="240" y="230"/>
                    <a:pt x="274" y="230"/>
                  </a:cubicBezTo>
                  <a:cubicBezTo>
                    <a:pt x="278" y="230"/>
                    <a:pt x="283" y="230"/>
                    <a:pt x="287" y="231"/>
                  </a:cubicBezTo>
                  <a:cubicBezTo>
                    <a:pt x="306" y="234"/>
                    <a:pt x="322" y="245"/>
                    <a:pt x="332" y="261"/>
                  </a:cubicBezTo>
                  <a:cubicBezTo>
                    <a:pt x="343" y="276"/>
                    <a:pt x="347" y="295"/>
                    <a:pt x="343" y="313"/>
                  </a:cubicBezTo>
                  <a:close/>
                  <a:moveTo>
                    <a:pt x="176" y="313"/>
                  </a:moveTo>
                  <a:lnTo>
                    <a:pt x="121" y="313"/>
                  </a:lnTo>
                  <a:lnTo>
                    <a:pt x="121" y="228"/>
                  </a:lnTo>
                  <a:lnTo>
                    <a:pt x="206" y="228"/>
                  </a:lnTo>
                  <a:cubicBezTo>
                    <a:pt x="211" y="223"/>
                    <a:pt x="217" y="218"/>
                    <a:pt x="224" y="215"/>
                  </a:cubicBezTo>
                  <a:lnTo>
                    <a:pt x="224" y="215"/>
                  </a:lnTo>
                  <a:lnTo>
                    <a:pt x="224" y="130"/>
                  </a:lnTo>
                  <a:lnTo>
                    <a:pt x="311" y="130"/>
                  </a:lnTo>
                  <a:cubicBezTo>
                    <a:pt x="313" y="130"/>
                    <a:pt x="314" y="132"/>
                    <a:pt x="314" y="134"/>
                  </a:cubicBezTo>
                  <a:lnTo>
                    <a:pt x="314" y="210"/>
                  </a:lnTo>
                  <a:cubicBezTo>
                    <a:pt x="319" y="212"/>
                    <a:pt x="324" y="215"/>
                    <a:pt x="328" y="217"/>
                  </a:cubicBezTo>
                  <a:lnTo>
                    <a:pt x="328" y="215"/>
                  </a:lnTo>
                  <a:lnTo>
                    <a:pt x="328" y="134"/>
                  </a:lnTo>
                  <a:lnTo>
                    <a:pt x="328" y="88"/>
                  </a:lnTo>
                  <a:cubicBezTo>
                    <a:pt x="328" y="79"/>
                    <a:pt x="320" y="71"/>
                    <a:pt x="311" y="71"/>
                  </a:cubicBezTo>
                  <a:lnTo>
                    <a:pt x="17" y="71"/>
                  </a:lnTo>
                  <a:cubicBezTo>
                    <a:pt x="8" y="71"/>
                    <a:pt x="0" y="79"/>
                    <a:pt x="0" y="88"/>
                  </a:cubicBezTo>
                  <a:lnTo>
                    <a:pt x="0" y="134"/>
                  </a:lnTo>
                  <a:lnTo>
                    <a:pt x="0" y="215"/>
                  </a:lnTo>
                  <a:lnTo>
                    <a:pt x="0" y="228"/>
                  </a:lnTo>
                  <a:lnTo>
                    <a:pt x="0" y="309"/>
                  </a:lnTo>
                  <a:lnTo>
                    <a:pt x="0" y="319"/>
                  </a:lnTo>
                  <a:cubicBezTo>
                    <a:pt x="0" y="329"/>
                    <a:pt x="8" y="336"/>
                    <a:pt x="17" y="336"/>
                  </a:cubicBezTo>
                  <a:lnTo>
                    <a:pt x="181" y="336"/>
                  </a:lnTo>
                  <a:cubicBezTo>
                    <a:pt x="179" y="329"/>
                    <a:pt x="177" y="321"/>
                    <a:pt x="176" y="313"/>
                  </a:cubicBezTo>
                  <a:close/>
                  <a:moveTo>
                    <a:pt x="14" y="134"/>
                  </a:moveTo>
                  <a:lnTo>
                    <a:pt x="14" y="134"/>
                  </a:lnTo>
                  <a:cubicBezTo>
                    <a:pt x="14" y="132"/>
                    <a:pt x="15" y="130"/>
                    <a:pt x="17" y="130"/>
                  </a:cubicBezTo>
                  <a:lnTo>
                    <a:pt x="107" y="130"/>
                  </a:lnTo>
                  <a:lnTo>
                    <a:pt x="107" y="215"/>
                  </a:lnTo>
                  <a:lnTo>
                    <a:pt x="14" y="215"/>
                  </a:lnTo>
                  <a:lnTo>
                    <a:pt x="14" y="134"/>
                  </a:lnTo>
                  <a:close/>
                  <a:moveTo>
                    <a:pt x="107" y="228"/>
                  </a:moveTo>
                  <a:lnTo>
                    <a:pt x="107" y="228"/>
                  </a:lnTo>
                  <a:lnTo>
                    <a:pt x="107" y="313"/>
                  </a:lnTo>
                  <a:lnTo>
                    <a:pt x="17" y="313"/>
                  </a:lnTo>
                  <a:cubicBezTo>
                    <a:pt x="15" y="313"/>
                    <a:pt x="14" y="311"/>
                    <a:pt x="14" y="309"/>
                  </a:cubicBezTo>
                  <a:lnTo>
                    <a:pt x="14" y="228"/>
                  </a:lnTo>
                  <a:lnTo>
                    <a:pt x="107" y="228"/>
                  </a:lnTo>
                  <a:close/>
                  <a:moveTo>
                    <a:pt x="121" y="215"/>
                  </a:moveTo>
                  <a:lnTo>
                    <a:pt x="121" y="215"/>
                  </a:lnTo>
                  <a:lnTo>
                    <a:pt x="121" y="130"/>
                  </a:lnTo>
                  <a:lnTo>
                    <a:pt x="210" y="130"/>
                  </a:lnTo>
                  <a:lnTo>
                    <a:pt x="210" y="215"/>
                  </a:lnTo>
                  <a:lnTo>
                    <a:pt x="121" y="215"/>
                  </a:lnTo>
                  <a:close/>
                  <a:moveTo>
                    <a:pt x="217" y="88"/>
                  </a:moveTo>
                  <a:lnTo>
                    <a:pt x="217" y="88"/>
                  </a:lnTo>
                  <a:cubicBezTo>
                    <a:pt x="223" y="88"/>
                    <a:pt x="229" y="94"/>
                    <a:pt x="229" y="100"/>
                  </a:cubicBezTo>
                  <a:cubicBezTo>
                    <a:pt x="229" y="106"/>
                    <a:pt x="223" y="111"/>
                    <a:pt x="217" y="111"/>
                  </a:cubicBezTo>
                  <a:cubicBezTo>
                    <a:pt x="211" y="111"/>
                    <a:pt x="205" y="106"/>
                    <a:pt x="205" y="100"/>
                  </a:cubicBezTo>
                  <a:cubicBezTo>
                    <a:pt x="205" y="94"/>
                    <a:pt x="211" y="88"/>
                    <a:pt x="217" y="88"/>
                  </a:cubicBezTo>
                  <a:close/>
                  <a:moveTo>
                    <a:pt x="114" y="88"/>
                  </a:moveTo>
                  <a:lnTo>
                    <a:pt x="114" y="88"/>
                  </a:lnTo>
                  <a:cubicBezTo>
                    <a:pt x="120" y="88"/>
                    <a:pt x="126" y="94"/>
                    <a:pt x="126" y="100"/>
                  </a:cubicBezTo>
                  <a:cubicBezTo>
                    <a:pt x="126" y="106"/>
                    <a:pt x="120" y="111"/>
                    <a:pt x="114" y="111"/>
                  </a:cubicBezTo>
                  <a:cubicBezTo>
                    <a:pt x="108" y="111"/>
                    <a:pt x="103" y="106"/>
                    <a:pt x="103" y="100"/>
                  </a:cubicBezTo>
                  <a:cubicBezTo>
                    <a:pt x="103" y="94"/>
                    <a:pt x="108" y="88"/>
                    <a:pt x="114"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grpSp>
      <p:sp>
        <p:nvSpPr>
          <p:cNvPr id="67" name="Rectangle 3"/>
          <p:cNvSpPr txBox="1">
            <a:spLocks noChangeArrowheads="1"/>
          </p:cNvSpPr>
          <p:nvPr/>
        </p:nvSpPr>
        <p:spPr bwMode="auto">
          <a:xfrm>
            <a:off x="543450" y="4149080"/>
            <a:ext cx="6419027" cy="12961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r>
              <a:rPr lang="zh-CN" altLang="en-US" sz="6000" dirty="0" smtClean="0">
                <a:solidFill>
                  <a:srgbClr val="294A5A"/>
                </a:solidFill>
                <a:latin typeface="方正兰亭粗黑简体" pitchFamily="2" charset="-122"/>
                <a:ea typeface="方正兰亭粗黑简体" pitchFamily="2" charset="-122"/>
              </a:rPr>
              <a:t>汇报完毕诚请指导</a:t>
            </a:r>
            <a:endParaRPr lang="en-US" altLang="zh-CN" sz="6000" dirty="0">
              <a:solidFill>
                <a:srgbClr val="294A5A"/>
              </a:solidFill>
              <a:latin typeface="方正兰亭粗黑简体" pitchFamily="2" charset="-122"/>
              <a:ea typeface="方正兰亭粗黑简体" pitchFamily="2" charset="-122"/>
            </a:endParaRPr>
          </a:p>
        </p:txBody>
      </p:sp>
      <p:sp>
        <p:nvSpPr>
          <p:cNvPr id="69" name="TextBox 68"/>
          <p:cNvSpPr txBox="1"/>
          <p:nvPr/>
        </p:nvSpPr>
        <p:spPr>
          <a:xfrm>
            <a:off x="1027035" y="6228020"/>
            <a:ext cx="3194798" cy="369332"/>
          </a:xfrm>
          <a:prstGeom prst="rect">
            <a:avLst/>
          </a:prstGeom>
          <a:noFill/>
        </p:spPr>
        <p:txBody>
          <a:bodyPr wrap="square" rtlCol="0">
            <a:spAutoFit/>
          </a:bodyPr>
          <a:lstStyle/>
          <a:p>
            <a:r>
              <a:rPr lang="zh-CN" altLang="en-US" b="1" dirty="0" smtClean="0">
                <a:solidFill>
                  <a:srgbClr val="484849"/>
                </a:solidFill>
                <a:latin typeface="微软雅黑"/>
                <a:ea typeface="微软雅黑"/>
              </a:rPr>
              <a:t>这里输入您的单位</a:t>
            </a:r>
            <a:r>
              <a:rPr lang="en-US" altLang="zh-CN" b="1" dirty="0" smtClean="0">
                <a:solidFill>
                  <a:srgbClr val="484849"/>
                </a:solidFill>
                <a:latin typeface="微软雅黑"/>
                <a:ea typeface="微软雅黑"/>
              </a:rPr>
              <a:t>/</a:t>
            </a:r>
            <a:r>
              <a:rPr lang="zh-CN" altLang="en-US" b="1" dirty="0" smtClean="0">
                <a:solidFill>
                  <a:srgbClr val="484849"/>
                </a:solidFill>
                <a:latin typeface="微软雅黑"/>
                <a:ea typeface="微软雅黑"/>
              </a:rPr>
              <a:t>部门名称</a:t>
            </a:r>
            <a:endParaRPr lang="zh-CN" altLang="en-US" b="1" dirty="0">
              <a:solidFill>
                <a:srgbClr val="484849"/>
              </a:solidFill>
              <a:latin typeface="微软雅黑"/>
              <a:ea typeface="微软雅黑"/>
            </a:endParaRPr>
          </a:p>
        </p:txBody>
      </p:sp>
      <p:sp>
        <p:nvSpPr>
          <p:cNvPr id="70" name="Freeform 9"/>
          <p:cNvSpPr>
            <a:spLocks noEditPoints="1"/>
          </p:cNvSpPr>
          <p:nvPr/>
        </p:nvSpPr>
        <p:spPr bwMode="auto">
          <a:xfrm>
            <a:off x="4293841" y="6217762"/>
            <a:ext cx="373115" cy="374683"/>
          </a:xfrm>
          <a:custGeom>
            <a:avLst/>
            <a:gdLst>
              <a:gd name="T0" fmla="*/ 358 w 490"/>
              <a:gd name="T1" fmla="*/ 250 h 490"/>
              <a:gd name="T2" fmla="*/ 358 w 490"/>
              <a:gd name="T3" fmla="*/ 183 h 490"/>
              <a:gd name="T4" fmla="*/ 328 w 490"/>
              <a:gd name="T5" fmla="*/ 183 h 490"/>
              <a:gd name="T6" fmla="*/ 328 w 490"/>
              <a:gd name="T7" fmla="*/ 250 h 490"/>
              <a:gd name="T8" fmla="*/ 247 w 490"/>
              <a:gd name="T9" fmla="*/ 330 h 490"/>
              <a:gd name="T10" fmla="*/ 246 w 490"/>
              <a:gd name="T11" fmla="*/ 330 h 490"/>
              <a:gd name="T12" fmla="*/ 245 w 490"/>
              <a:gd name="T13" fmla="*/ 330 h 490"/>
              <a:gd name="T14" fmla="*/ 245 w 490"/>
              <a:gd name="T15" fmla="*/ 330 h 490"/>
              <a:gd name="T16" fmla="*/ 243 w 490"/>
              <a:gd name="T17" fmla="*/ 330 h 490"/>
              <a:gd name="T18" fmla="*/ 162 w 490"/>
              <a:gd name="T19" fmla="*/ 250 h 490"/>
              <a:gd name="T20" fmla="*/ 162 w 490"/>
              <a:gd name="T21" fmla="*/ 183 h 490"/>
              <a:gd name="T22" fmla="*/ 132 w 490"/>
              <a:gd name="T23" fmla="*/ 183 h 490"/>
              <a:gd name="T24" fmla="*/ 132 w 490"/>
              <a:gd name="T25" fmla="*/ 250 h 490"/>
              <a:gd name="T26" fmla="*/ 227 w 490"/>
              <a:gd name="T27" fmla="*/ 359 h 490"/>
              <a:gd name="T28" fmla="*/ 227 w 490"/>
              <a:gd name="T29" fmla="*/ 407 h 490"/>
              <a:gd name="T30" fmla="*/ 160 w 490"/>
              <a:gd name="T31" fmla="*/ 426 h 490"/>
              <a:gd name="T32" fmla="*/ 331 w 490"/>
              <a:gd name="T33" fmla="*/ 426 h 490"/>
              <a:gd name="T34" fmla="*/ 263 w 490"/>
              <a:gd name="T35" fmla="*/ 407 h 490"/>
              <a:gd name="T36" fmla="*/ 263 w 490"/>
              <a:gd name="T37" fmla="*/ 360 h 490"/>
              <a:gd name="T38" fmla="*/ 358 w 490"/>
              <a:gd name="T39" fmla="*/ 250 h 490"/>
              <a:gd name="T40" fmla="*/ 244 w 490"/>
              <a:gd name="T41" fmla="*/ 302 h 490"/>
              <a:gd name="T42" fmla="*/ 245 w 490"/>
              <a:gd name="T43" fmla="*/ 302 h 490"/>
              <a:gd name="T44" fmla="*/ 246 w 490"/>
              <a:gd name="T45" fmla="*/ 302 h 490"/>
              <a:gd name="T46" fmla="*/ 300 w 490"/>
              <a:gd name="T47" fmla="*/ 248 h 490"/>
              <a:gd name="T48" fmla="*/ 300 w 490"/>
              <a:gd name="T49" fmla="*/ 118 h 490"/>
              <a:gd name="T50" fmla="*/ 246 w 490"/>
              <a:gd name="T51" fmla="*/ 64 h 490"/>
              <a:gd name="T52" fmla="*/ 245 w 490"/>
              <a:gd name="T53" fmla="*/ 64 h 490"/>
              <a:gd name="T54" fmla="*/ 244 w 490"/>
              <a:gd name="T55" fmla="*/ 64 h 490"/>
              <a:gd name="T56" fmla="*/ 190 w 490"/>
              <a:gd name="T57" fmla="*/ 118 h 490"/>
              <a:gd name="T58" fmla="*/ 190 w 490"/>
              <a:gd name="T59" fmla="*/ 248 h 490"/>
              <a:gd name="T60" fmla="*/ 244 w 490"/>
              <a:gd name="T61" fmla="*/ 302 h 490"/>
              <a:gd name="T62" fmla="*/ 245 w 490"/>
              <a:gd name="T63" fmla="*/ 0 h 490"/>
              <a:gd name="T64" fmla="*/ 490 w 490"/>
              <a:gd name="T65" fmla="*/ 245 h 490"/>
              <a:gd name="T66" fmla="*/ 245 w 490"/>
              <a:gd name="T67" fmla="*/ 490 h 490"/>
              <a:gd name="T68" fmla="*/ 0 w 490"/>
              <a:gd name="T69" fmla="*/ 245 h 490"/>
              <a:gd name="T70" fmla="*/ 245 w 490"/>
              <a:gd name="T71" fmla="*/ 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0" h="490">
                <a:moveTo>
                  <a:pt x="358" y="250"/>
                </a:moveTo>
                <a:lnTo>
                  <a:pt x="358" y="183"/>
                </a:lnTo>
                <a:cubicBezTo>
                  <a:pt x="358" y="165"/>
                  <a:pt x="328" y="164"/>
                  <a:pt x="328" y="183"/>
                </a:cubicBezTo>
                <a:lnTo>
                  <a:pt x="328" y="250"/>
                </a:lnTo>
                <a:cubicBezTo>
                  <a:pt x="328" y="294"/>
                  <a:pt x="292" y="330"/>
                  <a:pt x="247" y="330"/>
                </a:cubicBezTo>
                <a:cubicBezTo>
                  <a:pt x="247" y="330"/>
                  <a:pt x="246" y="330"/>
                  <a:pt x="246" y="330"/>
                </a:cubicBezTo>
                <a:lnTo>
                  <a:pt x="245" y="330"/>
                </a:lnTo>
                <a:lnTo>
                  <a:pt x="245" y="330"/>
                </a:lnTo>
                <a:cubicBezTo>
                  <a:pt x="244" y="330"/>
                  <a:pt x="244" y="330"/>
                  <a:pt x="243" y="330"/>
                </a:cubicBezTo>
                <a:cubicBezTo>
                  <a:pt x="198" y="330"/>
                  <a:pt x="162" y="294"/>
                  <a:pt x="162" y="250"/>
                </a:cubicBezTo>
                <a:lnTo>
                  <a:pt x="162" y="183"/>
                </a:lnTo>
                <a:cubicBezTo>
                  <a:pt x="162" y="165"/>
                  <a:pt x="132" y="164"/>
                  <a:pt x="132" y="183"/>
                </a:cubicBezTo>
                <a:cubicBezTo>
                  <a:pt x="132" y="192"/>
                  <a:pt x="132" y="250"/>
                  <a:pt x="132" y="250"/>
                </a:cubicBezTo>
                <a:cubicBezTo>
                  <a:pt x="132" y="306"/>
                  <a:pt x="173" y="352"/>
                  <a:pt x="227" y="359"/>
                </a:cubicBezTo>
                <a:lnTo>
                  <a:pt x="227" y="407"/>
                </a:lnTo>
                <a:lnTo>
                  <a:pt x="160" y="426"/>
                </a:lnTo>
                <a:lnTo>
                  <a:pt x="331" y="426"/>
                </a:lnTo>
                <a:lnTo>
                  <a:pt x="263" y="407"/>
                </a:lnTo>
                <a:lnTo>
                  <a:pt x="263" y="360"/>
                </a:lnTo>
                <a:cubicBezTo>
                  <a:pt x="317" y="352"/>
                  <a:pt x="358" y="306"/>
                  <a:pt x="358" y="250"/>
                </a:cubicBezTo>
                <a:close/>
                <a:moveTo>
                  <a:pt x="244" y="302"/>
                </a:moveTo>
                <a:cubicBezTo>
                  <a:pt x="244" y="302"/>
                  <a:pt x="245" y="302"/>
                  <a:pt x="245" y="302"/>
                </a:cubicBezTo>
                <a:cubicBezTo>
                  <a:pt x="245" y="302"/>
                  <a:pt x="246" y="302"/>
                  <a:pt x="246" y="302"/>
                </a:cubicBezTo>
                <a:cubicBezTo>
                  <a:pt x="276" y="302"/>
                  <a:pt x="300" y="278"/>
                  <a:pt x="300" y="248"/>
                </a:cubicBezTo>
                <a:lnTo>
                  <a:pt x="300" y="118"/>
                </a:lnTo>
                <a:cubicBezTo>
                  <a:pt x="300" y="88"/>
                  <a:pt x="276" y="64"/>
                  <a:pt x="246" y="64"/>
                </a:cubicBezTo>
                <a:cubicBezTo>
                  <a:pt x="246" y="64"/>
                  <a:pt x="245" y="64"/>
                  <a:pt x="245" y="64"/>
                </a:cubicBezTo>
                <a:cubicBezTo>
                  <a:pt x="245" y="64"/>
                  <a:pt x="244" y="64"/>
                  <a:pt x="244" y="64"/>
                </a:cubicBezTo>
                <a:cubicBezTo>
                  <a:pt x="214" y="64"/>
                  <a:pt x="190" y="88"/>
                  <a:pt x="190" y="118"/>
                </a:cubicBezTo>
                <a:lnTo>
                  <a:pt x="190" y="248"/>
                </a:lnTo>
                <a:cubicBezTo>
                  <a:pt x="190" y="278"/>
                  <a:pt x="214" y="302"/>
                  <a:pt x="244" y="302"/>
                </a:cubicBezTo>
                <a:close/>
                <a:moveTo>
                  <a:pt x="245" y="0"/>
                </a:moveTo>
                <a:cubicBezTo>
                  <a:pt x="381" y="0"/>
                  <a:pt x="490" y="110"/>
                  <a:pt x="490" y="245"/>
                </a:cubicBezTo>
                <a:cubicBezTo>
                  <a:pt x="490" y="381"/>
                  <a:pt x="381" y="490"/>
                  <a:pt x="245" y="490"/>
                </a:cubicBezTo>
                <a:cubicBezTo>
                  <a:pt x="110" y="490"/>
                  <a:pt x="0" y="381"/>
                  <a:pt x="0" y="245"/>
                </a:cubicBezTo>
                <a:cubicBezTo>
                  <a:pt x="0" y="110"/>
                  <a:pt x="110" y="0"/>
                  <a:pt x="245" y="0"/>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484849"/>
              </a:solidFill>
            </a:endParaRPr>
          </a:p>
        </p:txBody>
      </p:sp>
      <p:sp>
        <p:nvSpPr>
          <p:cNvPr id="71" name="Rectangle 4"/>
          <p:cNvSpPr txBox="1">
            <a:spLocks noChangeArrowheads="1"/>
          </p:cNvSpPr>
          <p:nvPr/>
        </p:nvSpPr>
        <p:spPr bwMode="auto">
          <a:xfrm>
            <a:off x="4702961" y="6228020"/>
            <a:ext cx="1899476" cy="36933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defRPr sz="2400" b="1">
                <a:latin typeface="+mj-ea"/>
                <a:ea typeface="+mj-ea"/>
              </a:defRPr>
            </a:lvl1pPr>
          </a:lstStyle>
          <a:p>
            <a:r>
              <a:rPr lang="zh-CN" altLang="en-US" sz="1800" dirty="0">
                <a:solidFill>
                  <a:srgbClr val="484849"/>
                </a:solidFill>
              </a:rPr>
              <a:t>汇报人：代用名</a:t>
            </a:r>
          </a:p>
        </p:txBody>
      </p:sp>
      <p:sp>
        <p:nvSpPr>
          <p:cNvPr id="74" name="Freeform 10"/>
          <p:cNvSpPr>
            <a:spLocks noChangeAspect="1" noEditPoints="1"/>
          </p:cNvSpPr>
          <p:nvPr/>
        </p:nvSpPr>
        <p:spPr bwMode="auto">
          <a:xfrm>
            <a:off x="654199" y="6217903"/>
            <a:ext cx="372836" cy="374400"/>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Tree>
    <p:extLst>
      <p:ext uri="{BB962C8B-B14F-4D97-AF65-F5344CB8AC3E}">
        <p14:creationId xmlns:p14="http://schemas.microsoft.com/office/powerpoint/2010/main" val="521639277"/>
      </p:ext>
    </p:extLst>
  </p:cSld>
  <p:clrMapOvr>
    <a:masterClrMapping/>
  </p:clrMapOvr>
  <mc:AlternateContent xmlns:mc="http://schemas.openxmlformats.org/markup-compatibility/2006" xmlns:p14="http://schemas.microsoft.com/office/powerpoint/2010/main">
    <mc:Choice Requires="p14">
      <p:transition spd="slow" p14:dur="2000" advTm="8381">
        <p:blinds dir="vert"/>
      </p:transition>
    </mc:Choice>
    <mc:Fallback xmlns="">
      <p:transition spd="slow" advTm="8381">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 calcmode="lin" valueType="num">
                                          <p:cBhvr>
                                            <p:cTn id="9" dur="500" fill="hold"/>
                                            <p:tgtEl>
                                              <p:spTgt spid="34"/>
                                            </p:tgtEl>
                                            <p:attrNameLst>
                                              <p:attrName>style.rotation</p:attrName>
                                            </p:attrNameLst>
                                          </p:cBhvr>
                                          <p:tavLst>
                                            <p:tav tm="0">
                                              <p:val>
                                                <p:fltVal val="90"/>
                                              </p:val>
                                            </p:tav>
                                            <p:tav tm="100000">
                                              <p:val>
                                                <p:fltVal val="0"/>
                                              </p:val>
                                            </p:tav>
                                          </p:tavLst>
                                        </p:anim>
                                        <p:animEffect transition="in" filter="fade">
                                          <p:cBhvr>
                                            <p:cTn id="10" dur="500"/>
                                            <p:tgtEl>
                                              <p:spTgt spid="34"/>
                                            </p:tgtEl>
                                          </p:cBhvr>
                                        </p:animEffect>
                                      </p:childTnLst>
                                    </p:cTn>
                                  </p:par>
                                  <p:par>
                                    <p:cTn id="11" presetID="31" presetClass="entr" presetSubtype="0" fill="hold" grpId="0" nodeType="withEffect">
                                      <p:stCondLst>
                                        <p:cond delay="100"/>
                                      </p:stCondLst>
                                      <p:childTnLst>
                                        <p:set>
                                          <p:cBhvr>
                                            <p:cTn id="12" dur="1" fill="hold">
                                              <p:stCondLst>
                                                <p:cond delay="0"/>
                                              </p:stCondLst>
                                            </p:cTn>
                                            <p:tgtEl>
                                              <p:spTgt spid="35"/>
                                            </p:tgtEl>
                                            <p:attrNameLst>
                                              <p:attrName>style.visibility</p:attrName>
                                            </p:attrNameLst>
                                          </p:cBhvr>
                                          <p:to>
                                            <p:strVal val="visible"/>
                                          </p:to>
                                        </p:set>
                                        <p:anim calcmode="lin" valueType="num">
                                          <p:cBhvr>
                                            <p:cTn id="13" dur="500" fill="hold"/>
                                            <p:tgtEl>
                                              <p:spTgt spid="35"/>
                                            </p:tgtEl>
                                            <p:attrNameLst>
                                              <p:attrName>ppt_w</p:attrName>
                                            </p:attrNameLst>
                                          </p:cBhvr>
                                          <p:tavLst>
                                            <p:tav tm="0">
                                              <p:val>
                                                <p:fltVal val="0"/>
                                              </p:val>
                                            </p:tav>
                                            <p:tav tm="100000">
                                              <p:val>
                                                <p:strVal val="#ppt_w"/>
                                              </p:val>
                                            </p:tav>
                                          </p:tavLst>
                                        </p:anim>
                                        <p:anim calcmode="lin" valueType="num">
                                          <p:cBhvr>
                                            <p:cTn id="14" dur="500" fill="hold"/>
                                            <p:tgtEl>
                                              <p:spTgt spid="35"/>
                                            </p:tgtEl>
                                            <p:attrNameLst>
                                              <p:attrName>ppt_h</p:attrName>
                                            </p:attrNameLst>
                                          </p:cBhvr>
                                          <p:tavLst>
                                            <p:tav tm="0">
                                              <p:val>
                                                <p:fltVal val="0"/>
                                              </p:val>
                                            </p:tav>
                                            <p:tav tm="100000">
                                              <p:val>
                                                <p:strVal val="#ppt_h"/>
                                              </p:val>
                                            </p:tav>
                                          </p:tavLst>
                                        </p:anim>
                                        <p:anim calcmode="lin" valueType="num">
                                          <p:cBhvr>
                                            <p:cTn id="15" dur="500" fill="hold"/>
                                            <p:tgtEl>
                                              <p:spTgt spid="35"/>
                                            </p:tgtEl>
                                            <p:attrNameLst>
                                              <p:attrName>style.rotation</p:attrName>
                                            </p:attrNameLst>
                                          </p:cBhvr>
                                          <p:tavLst>
                                            <p:tav tm="0">
                                              <p:val>
                                                <p:fltVal val="90"/>
                                              </p:val>
                                            </p:tav>
                                            <p:tav tm="100000">
                                              <p:val>
                                                <p:fltVal val="0"/>
                                              </p:val>
                                            </p:tav>
                                          </p:tavLst>
                                        </p:anim>
                                        <p:animEffect transition="in" filter="fade">
                                          <p:cBhvr>
                                            <p:cTn id="16" dur="500"/>
                                            <p:tgtEl>
                                              <p:spTgt spid="35"/>
                                            </p:tgtEl>
                                          </p:cBhvr>
                                        </p:animEffect>
                                      </p:childTnLst>
                                    </p:cTn>
                                  </p:par>
                                  <p:par>
                                    <p:cTn id="17" presetID="31" presetClass="entr" presetSubtype="0" fill="hold" grpId="0" nodeType="withEffect">
                                      <p:stCondLst>
                                        <p:cond delay="200"/>
                                      </p:stCondLst>
                                      <p:childTnLst>
                                        <p:set>
                                          <p:cBhvr>
                                            <p:cTn id="18" dur="1" fill="hold">
                                              <p:stCondLst>
                                                <p:cond delay="0"/>
                                              </p:stCondLst>
                                            </p:cTn>
                                            <p:tgtEl>
                                              <p:spTgt spid="36"/>
                                            </p:tgtEl>
                                            <p:attrNameLst>
                                              <p:attrName>style.visibility</p:attrName>
                                            </p:attrNameLst>
                                          </p:cBhvr>
                                          <p:to>
                                            <p:strVal val="visible"/>
                                          </p:to>
                                        </p:set>
                                        <p:anim calcmode="lin" valueType="num">
                                          <p:cBhvr>
                                            <p:cTn id="19" dur="500" fill="hold"/>
                                            <p:tgtEl>
                                              <p:spTgt spid="36"/>
                                            </p:tgtEl>
                                            <p:attrNameLst>
                                              <p:attrName>ppt_w</p:attrName>
                                            </p:attrNameLst>
                                          </p:cBhvr>
                                          <p:tavLst>
                                            <p:tav tm="0">
                                              <p:val>
                                                <p:fltVal val="0"/>
                                              </p:val>
                                            </p:tav>
                                            <p:tav tm="100000">
                                              <p:val>
                                                <p:strVal val="#ppt_w"/>
                                              </p:val>
                                            </p:tav>
                                          </p:tavLst>
                                        </p:anim>
                                        <p:anim calcmode="lin" valueType="num">
                                          <p:cBhvr>
                                            <p:cTn id="20" dur="500" fill="hold"/>
                                            <p:tgtEl>
                                              <p:spTgt spid="36"/>
                                            </p:tgtEl>
                                            <p:attrNameLst>
                                              <p:attrName>ppt_h</p:attrName>
                                            </p:attrNameLst>
                                          </p:cBhvr>
                                          <p:tavLst>
                                            <p:tav tm="0">
                                              <p:val>
                                                <p:fltVal val="0"/>
                                              </p:val>
                                            </p:tav>
                                            <p:tav tm="100000">
                                              <p:val>
                                                <p:strVal val="#ppt_h"/>
                                              </p:val>
                                            </p:tav>
                                          </p:tavLst>
                                        </p:anim>
                                        <p:anim calcmode="lin" valueType="num">
                                          <p:cBhvr>
                                            <p:cTn id="21" dur="500" fill="hold"/>
                                            <p:tgtEl>
                                              <p:spTgt spid="36"/>
                                            </p:tgtEl>
                                            <p:attrNameLst>
                                              <p:attrName>style.rotation</p:attrName>
                                            </p:attrNameLst>
                                          </p:cBhvr>
                                          <p:tavLst>
                                            <p:tav tm="0">
                                              <p:val>
                                                <p:fltVal val="90"/>
                                              </p:val>
                                            </p:tav>
                                            <p:tav tm="100000">
                                              <p:val>
                                                <p:fltVal val="0"/>
                                              </p:val>
                                            </p:tav>
                                          </p:tavLst>
                                        </p:anim>
                                        <p:animEffect transition="in" filter="fade">
                                          <p:cBhvr>
                                            <p:cTn id="22" dur="500"/>
                                            <p:tgtEl>
                                              <p:spTgt spid="36"/>
                                            </p:tgtEl>
                                          </p:cBhvr>
                                        </p:animEffect>
                                      </p:childTnLst>
                                    </p:cTn>
                                  </p:par>
                                  <p:par>
                                    <p:cTn id="23" presetID="31" presetClass="entr" presetSubtype="0" fill="hold" grpId="0" nodeType="withEffect">
                                      <p:stCondLst>
                                        <p:cond delay="30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 calcmode="lin" valueType="num">
                                          <p:cBhvr>
                                            <p:cTn id="27" dur="500" fill="hold"/>
                                            <p:tgtEl>
                                              <p:spTgt spid="37"/>
                                            </p:tgtEl>
                                            <p:attrNameLst>
                                              <p:attrName>style.rotation</p:attrName>
                                            </p:attrNameLst>
                                          </p:cBhvr>
                                          <p:tavLst>
                                            <p:tav tm="0">
                                              <p:val>
                                                <p:fltVal val="90"/>
                                              </p:val>
                                            </p:tav>
                                            <p:tav tm="100000">
                                              <p:val>
                                                <p:fltVal val="0"/>
                                              </p:val>
                                            </p:tav>
                                          </p:tavLst>
                                        </p:anim>
                                        <p:animEffect transition="in" filter="fade">
                                          <p:cBhvr>
                                            <p:cTn id="28" dur="500"/>
                                            <p:tgtEl>
                                              <p:spTgt spid="37"/>
                                            </p:tgtEl>
                                          </p:cBhvr>
                                        </p:animEffect>
                                      </p:childTnLst>
                                    </p:cTn>
                                  </p:par>
                                </p:childTnLst>
                              </p:cTn>
                            </p:par>
                            <p:par>
                              <p:cTn id="29" fill="hold">
                                <p:stCondLst>
                                  <p:cond delay="800"/>
                                </p:stCondLst>
                                <p:childTnLst>
                                  <p:par>
                                    <p:cTn id="30" presetID="2" presetClass="entr" presetSubtype="6"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1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2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1+#ppt_h/2"/>
                                              </p:val>
                                            </p:tav>
                                            <p:tav tm="100000">
                                              <p:val>
                                                <p:strVal val="#ppt_y"/>
                                              </p:val>
                                            </p:tav>
                                          </p:tavLst>
                                        </p:anim>
                                      </p:childTnLst>
                                    </p:cTn>
                                  </p:par>
                                  <p:par>
                                    <p:cTn id="42" presetID="2" presetClass="entr" presetSubtype="6" fill="hold" nodeType="withEffect">
                                      <p:stCondLst>
                                        <p:cond delay="30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1+#ppt_w/2"/>
                                              </p:val>
                                            </p:tav>
                                            <p:tav tm="100000">
                                              <p:val>
                                                <p:strVal val="#ppt_x"/>
                                              </p:val>
                                            </p:tav>
                                          </p:tavLst>
                                        </p:anim>
                                        <p:anim calcmode="lin" valueType="num">
                                          <p:cBhvr additive="base">
                                            <p:cTn id="45" dur="500" fill="hold"/>
                                            <p:tgtEl>
                                              <p:spTgt spid="18"/>
                                            </p:tgtEl>
                                            <p:attrNameLst>
                                              <p:attrName>ppt_y</p:attrName>
                                            </p:attrNameLst>
                                          </p:cBhvr>
                                          <p:tavLst>
                                            <p:tav tm="0">
                                              <p:val>
                                                <p:strVal val="1+#ppt_h/2"/>
                                              </p:val>
                                            </p:tav>
                                            <p:tav tm="100000">
                                              <p:val>
                                                <p:strVal val="#ppt_y"/>
                                              </p:val>
                                            </p:tav>
                                          </p:tavLst>
                                        </p:anim>
                                      </p:childTnLst>
                                    </p:cTn>
                                  </p:par>
                                </p:childTnLst>
                              </p:cTn>
                            </p:par>
                            <p:par>
                              <p:cTn id="46" fill="hold">
                                <p:stCondLst>
                                  <p:cond delay="1600"/>
                                </p:stCondLst>
                                <p:childTnLst>
                                  <p:par>
                                    <p:cTn id="47" presetID="56" presetClass="entr" presetSubtype="0" fill="hold" grpId="0" nodeType="afterEffect">
                                      <p:stCondLst>
                                        <p:cond delay="0"/>
                                      </p:stCondLst>
                                      <p:iterate type="lt">
                                        <p:tmPct val="10000"/>
                                      </p:iterate>
                                      <p:childTnLst>
                                        <p:set>
                                          <p:cBhvr>
                                            <p:cTn id="48" dur="1" fill="hold">
                                              <p:stCondLst>
                                                <p:cond delay="0"/>
                                              </p:stCondLst>
                                            </p:cTn>
                                            <p:tgtEl>
                                              <p:spTgt spid="67"/>
                                            </p:tgtEl>
                                            <p:attrNameLst>
                                              <p:attrName>style.visibility</p:attrName>
                                            </p:attrNameLst>
                                          </p:cBhvr>
                                          <p:to>
                                            <p:strVal val="visible"/>
                                          </p:to>
                                        </p:set>
                                        <p:anim by="(-#ppt_w*2)" calcmode="lin" valueType="num">
                                          <p:cBhvr rctx="PPT">
                                            <p:cTn id="49" dur="500" autoRev="1" fill="hold">
                                              <p:stCondLst>
                                                <p:cond delay="0"/>
                                              </p:stCondLst>
                                            </p:cTn>
                                            <p:tgtEl>
                                              <p:spTgt spid="67"/>
                                            </p:tgtEl>
                                            <p:attrNameLst>
                                              <p:attrName>ppt_w</p:attrName>
                                            </p:attrNameLst>
                                          </p:cBhvr>
                                        </p:anim>
                                        <p:anim by="(#ppt_w*0.50)" calcmode="lin" valueType="num">
                                          <p:cBhvr>
                                            <p:cTn id="50" dur="500" decel="50000" autoRev="1" fill="hold">
                                              <p:stCondLst>
                                                <p:cond delay="0"/>
                                              </p:stCondLst>
                                            </p:cTn>
                                            <p:tgtEl>
                                              <p:spTgt spid="67"/>
                                            </p:tgtEl>
                                            <p:attrNameLst>
                                              <p:attrName>ppt_x</p:attrName>
                                            </p:attrNameLst>
                                          </p:cBhvr>
                                        </p:anim>
                                        <p:anim from="(-#ppt_h/2)" to="(#ppt_y)" calcmode="lin" valueType="num">
                                          <p:cBhvr>
                                            <p:cTn id="51" dur="1000" fill="hold">
                                              <p:stCondLst>
                                                <p:cond delay="0"/>
                                              </p:stCondLst>
                                            </p:cTn>
                                            <p:tgtEl>
                                              <p:spTgt spid="67"/>
                                            </p:tgtEl>
                                            <p:attrNameLst>
                                              <p:attrName>ppt_y</p:attrName>
                                            </p:attrNameLst>
                                          </p:cBhvr>
                                        </p:anim>
                                        <p:animRot by="21600000">
                                          <p:cBhvr>
                                            <p:cTn id="52" dur="1000" fill="hold">
                                              <p:stCondLst>
                                                <p:cond delay="0"/>
                                              </p:stCondLst>
                                            </p:cTn>
                                            <p:tgtEl>
                                              <p:spTgt spid="67"/>
                                            </p:tgtEl>
                                            <p:attrNameLst>
                                              <p:attrName>r</p:attrName>
                                            </p:attrNameLst>
                                          </p:cBhvr>
                                        </p:animRot>
                                      </p:childTnLst>
                                    </p:cTn>
                                  </p:par>
                                </p:childTnLst>
                              </p:cTn>
                            </p:par>
                            <p:par>
                              <p:cTn id="53" fill="hold">
                                <p:stCondLst>
                                  <p:cond delay="3300"/>
                                </p:stCondLst>
                                <p:childTnLst>
                                  <p:par>
                                    <p:cTn id="54" presetID="2" presetClass="entr" presetSubtype="1" fill="hold" grpId="0" nodeType="afterEffect" p14:presetBounceEnd="66667">
                                      <p:stCondLst>
                                        <p:cond delay="0"/>
                                      </p:stCondLst>
                                      <p:childTnLst>
                                        <p:set>
                                          <p:cBhvr>
                                            <p:cTn id="55" dur="1" fill="hold">
                                              <p:stCondLst>
                                                <p:cond delay="0"/>
                                              </p:stCondLst>
                                            </p:cTn>
                                            <p:tgtEl>
                                              <p:spTgt spid="74"/>
                                            </p:tgtEl>
                                            <p:attrNameLst>
                                              <p:attrName>style.visibility</p:attrName>
                                            </p:attrNameLst>
                                          </p:cBhvr>
                                          <p:to>
                                            <p:strVal val="visible"/>
                                          </p:to>
                                        </p:set>
                                        <p:anim calcmode="lin" valueType="num" p14:bounceEnd="66667">
                                          <p:cBhvr additive="base">
                                            <p:cTn id="56" dur="300" fill="hold"/>
                                            <p:tgtEl>
                                              <p:spTgt spid="74"/>
                                            </p:tgtEl>
                                            <p:attrNameLst>
                                              <p:attrName>ppt_x</p:attrName>
                                            </p:attrNameLst>
                                          </p:cBhvr>
                                          <p:tavLst>
                                            <p:tav tm="0">
                                              <p:val>
                                                <p:strVal val="#ppt_x"/>
                                              </p:val>
                                            </p:tav>
                                            <p:tav tm="100000">
                                              <p:val>
                                                <p:strVal val="#ppt_x"/>
                                              </p:val>
                                            </p:tav>
                                          </p:tavLst>
                                        </p:anim>
                                        <p:anim calcmode="lin" valueType="num" p14:bounceEnd="66667">
                                          <p:cBhvr additive="base">
                                            <p:cTn id="57" dur="300" fill="hold"/>
                                            <p:tgtEl>
                                              <p:spTgt spid="74"/>
                                            </p:tgtEl>
                                            <p:attrNameLst>
                                              <p:attrName>ppt_y</p:attrName>
                                            </p:attrNameLst>
                                          </p:cBhvr>
                                          <p:tavLst>
                                            <p:tav tm="0">
                                              <p:val>
                                                <p:strVal val="0-#ppt_h/2"/>
                                              </p:val>
                                            </p:tav>
                                            <p:tav tm="100000">
                                              <p:val>
                                                <p:strVal val="#ppt_y"/>
                                              </p:val>
                                            </p:tav>
                                          </p:tavLst>
                                        </p:anim>
                                      </p:childTnLst>
                                    </p:cTn>
                                  </p:par>
                                  <p:par>
                                    <p:cTn id="58" presetID="2" presetClass="entr" presetSubtype="1" fill="hold" grpId="0" nodeType="withEffect" p14:presetBounceEnd="66667">
                                      <p:stCondLst>
                                        <p:cond delay="0"/>
                                      </p:stCondLst>
                                      <p:childTnLst>
                                        <p:set>
                                          <p:cBhvr>
                                            <p:cTn id="59" dur="1" fill="hold">
                                              <p:stCondLst>
                                                <p:cond delay="0"/>
                                              </p:stCondLst>
                                            </p:cTn>
                                            <p:tgtEl>
                                              <p:spTgt spid="70"/>
                                            </p:tgtEl>
                                            <p:attrNameLst>
                                              <p:attrName>style.visibility</p:attrName>
                                            </p:attrNameLst>
                                          </p:cBhvr>
                                          <p:to>
                                            <p:strVal val="visible"/>
                                          </p:to>
                                        </p:set>
                                        <p:anim calcmode="lin" valueType="num" p14:bounceEnd="66667">
                                          <p:cBhvr additive="base">
                                            <p:cTn id="60" dur="300" fill="hold"/>
                                            <p:tgtEl>
                                              <p:spTgt spid="70"/>
                                            </p:tgtEl>
                                            <p:attrNameLst>
                                              <p:attrName>ppt_x</p:attrName>
                                            </p:attrNameLst>
                                          </p:cBhvr>
                                          <p:tavLst>
                                            <p:tav tm="0">
                                              <p:val>
                                                <p:strVal val="#ppt_x"/>
                                              </p:val>
                                            </p:tav>
                                            <p:tav tm="100000">
                                              <p:val>
                                                <p:strVal val="#ppt_x"/>
                                              </p:val>
                                            </p:tav>
                                          </p:tavLst>
                                        </p:anim>
                                        <p:anim calcmode="lin" valueType="num" p14:bounceEnd="66667">
                                          <p:cBhvr additive="base">
                                            <p:cTn id="61" dur="300" fill="hold"/>
                                            <p:tgtEl>
                                              <p:spTgt spid="70"/>
                                            </p:tgtEl>
                                            <p:attrNameLst>
                                              <p:attrName>ppt_y</p:attrName>
                                            </p:attrNameLst>
                                          </p:cBhvr>
                                          <p:tavLst>
                                            <p:tav tm="0">
                                              <p:val>
                                                <p:strVal val="0-#ppt_h/2"/>
                                              </p:val>
                                            </p:tav>
                                            <p:tav tm="100000">
                                              <p:val>
                                                <p:strVal val="#ppt_y"/>
                                              </p:val>
                                            </p:tav>
                                          </p:tavLst>
                                        </p:anim>
                                      </p:childTnLst>
                                    </p:cTn>
                                  </p:par>
                                </p:childTnLst>
                              </p:cTn>
                            </p:par>
                            <p:par>
                              <p:cTn id="62" fill="hold">
                                <p:stCondLst>
                                  <p:cond delay="3600"/>
                                </p:stCondLst>
                                <p:childTnLst>
                                  <p:par>
                                    <p:cTn id="63" presetID="22" presetClass="entr" presetSubtype="8" fill="hold" grpId="0" nodeType="afterEffect">
                                      <p:stCondLst>
                                        <p:cond delay="0"/>
                                      </p:stCondLst>
                                      <p:childTnLst>
                                        <p:set>
                                          <p:cBhvr>
                                            <p:cTn id="64" dur="1" fill="hold">
                                              <p:stCondLst>
                                                <p:cond delay="0"/>
                                              </p:stCondLst>
                                            </p:cTn>
                                            <p:tgtEl>
                                              <p:spTgt spid="69"/>
                                            </p:tgtEl>
                                            <p:attrNameLst>
                                              <p:attrName>style.visibility</p:attrName>
                                            </p:attrNameLst>
                                          </p:cBhvr>
                                          <p:to>
                                            <p:strVal val="visible"/>
                                          </p:to>
                                        </p:set>
                                        <p:animEffect transition="in" filter="wipe(left)">
                                          <p:cBhvr>
                                            <p:cTn id="65" dur="500"/>
                                            <p:tgtEl>
                                              <p:spTgt spid="69"/>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71"/>
                                            </p:tgtEl>
                                            <p:attrNameLst>
                                              <p:attrName>style.visibility</p:attrName>
                                            </p:attrNameLst>
                                          </p:cBhvr>
                                          <p:to>
                                            <p:strVal val="visible"/>
                                          </p:to>
                                        </p:set>
                                        <p:animEffect transition="in" filter="wipe(left)">
                                          <p:cBhvr>
                                            <p:cTn id="68" dur="500"/>
                                            <p:tgtEl>
                                              <p:spTgt spid="71"/>
                                            </p:tgtEl>
                                          </p:cBhvr>
                                        </p:animEffect>
                                      </p:childTnLst>
                                    </p:cTn>
                                  </p:par>
                                </p:childTnLst>
                              </p:cTn>
                            </p:par>
                            <p:par>
                              <p:cTn id="69" fill="hold">
                                <p:stCondLst>
                                  <p:cond delay="4100"/>
                                </p:stCondLst>
                                <p:childTnLst>
                                  <p:par>
                                    <p:cTn id="70" presetID="2" presetClass="entr" presetSubtype="9" fill="hold" grpId="0" nodeType="afterEffect" p14:presetBounceEnd="40000">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14:bounceEnd="40000">
                                          <p:cBhvr additive="base">
                                            <p:cTn id="72" dur="500" fill="hold"/>
                                            <p:tgtEl>
                                              <p:spTgt spid="32"/>
                                            </p:tgtEl>
                                            <p:attrNameLst>
                                              <p:attrName>ppt_x</p:attrName>
                                            </p:attrNameLst>
                                          </p:cBhvr>
                                          <p:tavLst>
                                            <p:tav tm="0">
                                              <p:val>
                                                <p:strVal val="0-#ppt_w/2"/>
                                              </p:val>
                                            </p:tav>
                                            <p:tav tm="100000">
                                              <p:val>
                                                <p:strVal val="#ppt_x"/>
                                              </p:val>
                                            </p:tav>
                                          </p:tavLst>
                                        </p:anim>
                                        <p:anim calcmode="lin" valueType="num" p14:bounceEnd="40000">
                                          <p:cBhvr additive="base">
                                            <p:cTn id="73" dur="500" fill="hold"/>
                                            <p:tgtEl>
                                              <p:spTgt spid="3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4" grpId="0" animBg="1"/>
          <p:bldP spid="35" grpId="0" animBg="1"/>
          <p:bldP spid="36" grpId="0" animBg="1"/>
          <p:bldP spid="37" grpId="0" animBg="1"/>
          <p:bldP spid="67" grpId="0"/>
          <p:bldP spid="69" grpId="0"/>
          <p:bldP spid="70" grpId="0" animBg="1"/>
          <p:bldP spid="71" grpId="0"/>
          <p:bldP spid="7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 calcmode="lin" valueType="num">
                                          <p:cBhvr>
                                            <p:cTn id="9" dur="500" fill="hold"/>
                                            <p:tgtEl>
                                              <p:spTgt spid="34"/>
                                            </p:tgtEl>
                                            <p:attrNameLst>
                                              <p:attrName>style.rotation</p:attrName>
                                            </p:attrNameLst>
                                          </p:cBhvr>
                                          <p:tavLst>
                                            <p:tav tm="0">
                                              <p:val>
                                                <p:fltVal val="90"/>
                                              </p:val>
                                            </p:tav>
                                            <p:tav tm="100000">
                                              <p:val>
                                                <p:fltVal val="0"/>
                                              </p:val>
                                            </p:tav>
                                          </p:tavLst>
                                        </p:anim>
                                        <p:animEffect transition="in" filter="fade">
                                          <p:cBhvr>
                                            <p:cTn id="10" dur="500"/>
                                            <p:tgtEl>
                                              <p:spTgt spid="34"/>
                                            </p:tgtEl>
                                          </p:cBhvr>
                                        </p:animEffect>
                                      </p:childTnLst>
                                    </p:cTn>
                                  </p:par>
                                  <p:par>
                                    <p:cTn id="11" presetID="31" presetClass="entr" presetSubtype="0" fill="hold" grpId="0" nodeType="withEffect">
                                      <p:stCondLst>
                                        <p:cond delay="100"/>
                                      </p:stCondLst>
                                      <p:childTnLst>
                                        <p:set>
                                          <p:cBhvr>
                                            <p:cTn id="12" dur="1" fill="hold">
                                              <p:stCondLst>
                                                <p:cond delay="0"/>
                                              </p:stCondLst>
                                            </p:cTn>
                                            <p:tgtEl>
                                              <p:spTgt spid="35"/>
                                            </p:tgtEl>
                                            <p:attrNameLst>
                                              <p:attrName>style.visibility</p:attrName>
                                            </p:attrNameLst>
                                          </p:cBhvr>
                                          <p:to>
                                            <p:strVal val="visible"/>
                                          </p:to>
                                        </p:set>
                                        <p:anim calcmode="lin" valueType="num">
                                          <p:cBhvr>
                                            <p:cTn id="13" dur="500" fill="hold"/>
                                            <p:tgtEl>
                                              <p:spTgt spid="35"/>
                                            </p:tgtEl>
                                            <p:attrNameLst>
                                              <p:attrName>ppt_w</p:attrName>
                                            </p:attrNameLst>
                                          </p:cBhvr>
                                          <p:tavLst>
                                            <p:tav tm="0">
                                              <p:val>
                                                <p:fltVal val="0"/>
                                              </p:val>
                                            </p:tav>
                                            <p:tav tm="100000">
                                              <p:val>
                                                <p:strVal val="#ppt_w"/>
                                              </p:val>
                                            </p:tav>
                                          </p:tavLst>
                                        </p:anim>
                                        <p:anim calcmode="lin" valueType="num">
                                          <p:cBhvr>
                                            <p:cTn id="14" dur="500" fill="hold"/>
                                            <p:tgtEl>
                                              <p:spTgt spid="35"/>
                                            </p:tgtEl>
                                            <p:attrNameLst>
                                              <p:attrName>ppt_h</p:attrName>
                                            </p:attrNameLst>
                                          </p:cBhvr>
                                          <p:tavLst>
                                            <p:tav tm="0">
                                              <p:val>
                                                <p:fltVal val="0"/>
                                              </p:val>
                                            </p:tav>
                                            <p:tav tm="100000">
                                              <p:val>
                                                <p:strVal val="#ppt_h"/>
                                              </p:val>
                                            </p:tav>
                                          </p:tavLst>
                                        </p:anim>
                                        <p:anim calcmode="lin" valueType="num">
                                          <p:cBhvr>
                                            <p:cTn id="15" dur="500" fill="hold"/>
                                            <p:tgtEl>
                                              <p:spTgt spid="35"/>
                                            </p:tgtEl>
                                            <p:attrNameLst>
                                              <p:attrName>style.rotation</p:attrName>
                                            </p:attrNameLst>
                                          </p:cBhvr>
                                          <p:tavLst>
                                            <p:tav tm="0">
                                              <p:val>
                                                <p:fltVal val="90"/>
                                              </p:val>
                                            </p:tav>
                                            <p:tav tm="100000">
                                              <p:val>
                                                <p:fltVal val="0"/>
                                              </p:val>
                                            </p:tav>
                                          </p:tavLst>
                                        </p:anim>
                                        <p:animEffect transition="in" filter="fade">
                                          <p:cBhvr>
                                            <p:cTn id="16" dur="500"/>
                                            <p:tgtEl>
                                              <p:spTgt spid="35"/>
                                            </p:tgtEl>
                                          </p:cBhvr>
                                        </p:animEffect>
                                      </p:childTnLst>
                                    </p:cTn>
                                  </p:par>
                                  <p:par>
                                    <p:cTn id="17" presetID="31" presetClass="entr" presetSubtype="0" fill="hold" grpId="0" nodeType="withEffect">
                                      <p:stCondLst>
                                        <p:cond delay="200"/>
                                      </p:stCondLst>
                                      <p:childTnLst>
                                        <p:set>
                                          <p:cBhvr>
                                            <p:cTn id="18" dur="1" fill="hold">
                                              <p:stCondLst>
                                                <p:cond delay="0"/>
                                              </p:stCondLst>
                                            </p:cTn>
                                            <p:tgtEl>
                                              <p:spTgt spid="36"/>
                                            </p:tgtEl>
                                            <p:attrNameLst>
                                              <p:attrName>style.visibility</p:attrName>
                                            </p:attrNameLst>
                                          </p:cBhvr>
                                          <p:to>
                                            <p:strVal val="visible"/>
                                          </p:to>
                                        </p:set>
                                        <p:anim calcmode="lin" valueType="num">
                                          <p:cBhvr>
                                            <p:cTn id="19" dur="500" fill="hold"/>
                                            <p:tgtEl>
                                              <p:spTgt spid="36"/>
                                            </p:tgtEl>
                                            <p:attrNameLst>
                                              <p:attrName>ppt_w</p:attrName>
                                            </p:attrNameLst>
                                          </p:cBhvr>
                                          <p:tavLst>
                                            <p:tav tm="0">
                                              <p:val>
                                                <p:fltVal val="0"/>
                                              </p:val>
                                            </p:tav>
                                            <p:tav tm="100000">
                                              <p:val>
                                                <p:strVal val="#ppt_w"/>
                                              </p:val>
                                            </p:tav>
                                          </p:tavLst>
                                        </p:anim>
                                        <p:anim calcmode="lin" valueType="num">
                                          <p:cBhvr>
                                            <p:cTn id="20" dur="500" fill="hold"/>
                                            <p:tgtEl>
                                              <p:spTgt spid="36"/>
                                            </p:tgtEl>
                                            <p:attrNameLst>
                                              <p:attrName>ppt_h</p:attrName>
                                            </p:attrNameLst>
                                          </p:cBhvr>
                                          <p:tavLst>
                                            <p:tav tm="0">
                                              <p:val>
                                                <p:fltVal val="0"/>
                                              </p:val>
                                            </p:tav>
                                            <p:tav tm="100000">
                                              <p:val>
                                                <p:strVal val="#ppt_h"/>
                                              </p:val>
                                            </p:tav>
                                          </p:tavLst>
                                        </p:anim>
                                        <p:anim calcmode="lin" valueType="num">
                                          <p:cBhvr>
                                            <p:cTn id="21" dur="500" fill="hold"/>
                                            <p:tgtEl>
                                              <p:spTgt spid="36"/>
                                            </p:tgtEl>
                                            <p:attrNameLst>
                                              <p:attrName>style.rotation</p:attrName>
                                            </p:attrNameLst>
                                          </p:cBhvr>
                                          <p:tavLst>
                                            <p:tav tm="0">
                                              <p:val>
                                                <p:fltVal val="90"/>
                                              </p:val>
                                            </p:tav>
                                            <p:tav tm="100000">
                                              <p:val>
                                                <p:fltVal val="0"/>
                                              </p:val>
                                            </p:tav>
                                          </p:tavLst>
                                        </p:anim>
                                        <p:animEffect transition="in" filter="fade">
                                          <p:cBhvr>
                                            <p:cTn id="22" dur="500"/>
                                            <p:tgtEl>
                                              <p:spTgt spid="36"/>
                                            </p:tgtEl>
                                          </p:cBhvr>
                                        </p:animEffect>
                                      </p:childTnLst>
                                    </p:cTn>
                                  </p:par>
                                  <p:par>
                                    <p:cTn id="23" presetID="31" presetClass="entr" presetSubtype="0" fill="hold" grpId="0" nodeType="withEffect">
                                      <p:stCondLst>
                                        <p:cond delay="30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 calcmode="lin" valueType="num">
                                          <p:cBhvr>
                                            <p:cTn id="27" dur="500" fill="hold"/>
                                            <p:tgtEl>
                                              <p:spTgt spid="37"/>
                                            </p:tgtEl>
                                            <p:attrNameLst>
                                              <p:attrName>style.rotation</p:attrName>
                                            </p:attrNameLst>
                                          </p:cBhvr>
                                          <p:tavLst>
                                            <p:tav tm="0">
                                              <p:val>
                                                <p:fltVal val="90"/>
                                              </p:val>
                                            </p:tav>
                                            <p:tav tm="100000">
                                              <p:val>
                                                <p:fltVal val="0"/>
                                              </p:val>
                                            </p:tav>
                                          </p:tavLst>
                                        </p:anim>
                                        <p:animEffect transition="in" filter="fade">
                                          <p:cBhvr>
                                            <p:cTn id="28" dur="500"/>
                                            <p:tgtEl>
                                              <p:spTgt spid="37"/>
                                            </p:tgtEl>
                                          </p:cBhvr>
                                        </p:animEffect>
                                      </p:childTnLst>
                                    </p:cTn>
                                  </p:par>
                                </p:childTnLst>
                              </p:cTn>
                            </p:par>
                            <p:par>
                              <p:cTn id="29" fill="hold">
                                <p:stCondLst>
                                  <p:cond delay="800"/>
                                </p:stCondLst>
                                <p:childTnLst>
                                  <p:par>
                                    <p:cTn id="30" presetID="2" presetClass="entr" presetSubtype="6"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1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2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1+#ppt_h/2"/>
                                              </p:val>
                                            </p:tav>
                                            <p:tav tm="100000">
                                              <p:val>
                                                <p:strVal val="#ppt_y"/>
                                              </p:val>
                                            </p:tav>
                                          </p:tavLst>
                                        </p:anim>
                                      </p:childTnLst>
                                    </p:cTn>
                                  </p:par>
                                  <p:par>
                                    <p:cTn id="42" presetID="2" presetClass="entr" presetSubtype="6" fill="hold" nodeType="withEffect">
                                      <p:stCondLst>
                                        <p:cond delay="30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1+#ppt_w/2"/>
                                              </p:val>
                                            </p:tav>
                                            <p:tav tm="100000">
                                              <p:val>
                                                <p:strVal val="#ppt_x"/>
                                              </p:val>
                                            </p:tav>
                                          </p:tavLst>
                                        </p:anim>
                                        <p:anim calcmode="lin" valueType="num">
                                          <p:cBhvr additive="base">
                                            <p:cTn id="45" dur="500" fill="hold"/>
                                            <p:tgtEl>
                                              <p:spTgt spid="18"/>
                                            </p:tgtEl>
                                            <p:attrNameLst>
                                              <p:attrName>ppt_y</p:attrName>
                                            </p:attrNameLst>
                                          </p:cBhvr>
                                          <p:tavLst>
                                            <p:tav tm="0">
                                              <p:val>
                                                <p:strVal val="1+#ppt_h/2"/>
                                              </p:val>
                                            </p:tav>
                                            <p:tav tm="100000">
                                              <p:val>
                                                <p:strVal val="#ppt_y"/>
                                              </p:val>
                                            </p:tav>
                                          </p:tavLst>
                                        </p:anim>
                                      </p:childTnLst>
                                    </p:cTn>
                                  </p:par>
                                </p:childTnLst>
                              </p:cTn>
                            </p:par>
                            <p:par>
                              <p:cTn id="46" fill="hold">
                                <p:stCondLst>
                                  <p:cond delay="1600"/>
                                </p:stCondLst>
                                <p:childTnLst>
                                  <p:par>
                                    <p:cTn id="47" presetID="56" presetClass="entr" presetSubtype="0" fill="hold" grpId="0" nodeType="afterEffect">
                                      <p:stCondLst>
                                        <p:cond delay="0"/>
                                      </p:stCondLst>
                                      <p:iterate type="lt">
                                        <p:tmPct val="10000"/>
                                      </p:iterate>
                                      <p:childTnLst>
                                        <p:set>
                                          <p:cBhvr>
                                            <p:cTn id="48" dur="1" fill="hold">
                                              <p:stCondLst>
                                                <p:cond delay="0"/>
                                              </p:stCondLst>
                                            </p:cTn>
                                            <p:tgtEl>
                                              <p:spTgt spid="67"/>
                                            </p:tgtEl>
                                            <p:attrNameLst>
                                              <p:attrName>style.visibility</p:attrName>
                                            </p:attrNameLst>
                                          </p:cBhvr>
                                          <p:to>
                                            <p:strVal val="visible"/>
                                          </p:to>
                                        </p:set>
                                        <p:anim by="(-#ppt_w*2)" calcmode="lin" valueType="num">
                                          <p:cBhvr rctx="PPT">
                                            <p:cTn id="49" dur="500" autoRev="1" fill="hold">
                                              <p:stCondLst>
                                                <p:cond delay="0"/>
                                              </p:stCondLst>
                                            </p:cTn>
                                            <p:tgtEl>
                                              <p:spTgt spid="67"/>
                                            </p:tgtEl>
                                            <p:attrNameLst>
                                              <p:attrName>ppt_w</p:attrName>
                                            </p:attrNameLst>
                                          </p:cBhvr>
                                        </p:anim>
                                        <p:anim by="(#ppt_w*0.50)" calcmode="lin" valueType="num">
                                          <p:cBhvr>
                                            <p:cTn id="50" dur="500" decel="50000" autoRev="1" fill="hold">
                                              <p:stCondLst>
                                                <p:cond delay="0"/>
                                              </p:stCondLst>
                                            </p:cTn>
                                            <p:tgtEl>
                                              <p:spTgt spid="67"/>
                                            </p:tgtEl>
                                            <p:attrNameLst>
                                              <p:attrName>ppt_x</p:attrName>
                                            </p:attrNameLst>
                                          </p:cBhvr>
                                        </p:anim>
                                        <p:anim from="(-#ppt_h/2)" to="(#ppt_y)" calcmode="lin" valueType="num">
                                          <p:cBhvr>
                                            <p:cTn id="51" dur="1000" fill="hold">
                                              <p:stCondLst>
                                                <p:cond delay="0"/>
                                              </p:stCondLst>
                                            </p:cTn>
                                            <p:tgtEl>
                                              <p:spTgt spid="67"/>
                                            </p:tgtEl>
                                            <p:attrNameLst>
                                              <p:attrName>ppt_y</p:attrName>
                                            </p:attrNameLst>
                                          </p:cBhvr>
                                        </p:anim>
                                        <p:animRot by="21600000">
                                          <p:cBhvr>
                                            <p:cTn id="52" dur="1000" fill="hold">
                                              <p:stCondLst>
                                                <p:cond delay="0"/>
                                              </p:stCondLst>
                                            </p:cTn>
                                            <p:tgtEl>
                                              <p:spTgt spid="67"/>
                                            </p:tgtEl>
                                            <p:attrNameLst>
                                              <p:attrName>r</p:attrName>
                                            </p:attrNameLst>
                                          </p:cBhvr>
                                        </p:animRot>
                                      </p:childTnLst>
                                    </p:cTn>
                                  </p:par>
                                </p:childTnLst>
                              </p:cTn>
                            </p:par>
                            <p:par>
                              <p:cTn id="53" fill="hold">
                                <p:stCondLst>
                                  <p:cond delay="3300"/>
                                </p:stCondLst>
                                <p:childTnLst>
                                  <p:par>
                                    <p:cTn id="54" presetID="2" presetClass="entr" presetSubtype="1" fill="hold" grpId="0" nodeType="afterEffect">
                                      <p:stCondLst>
                                        <p:cond delay="0"/>
                                      </p:stCondLst>
                                      <p:childTnLst>
                                        <p:set>
                                          <p:cBhvr>
                                            <p:cTn id="55" dur="1" fill="hold">
                                              <p:stCondLst>
                                                <p:cond delay="0"/>
                                              </p:stCondLst>
                                            </p:cTn>
                                            <p:tgtEl>
                                              <p:spTgt spid="74"/>
                                            </p:tgtEl>
                                            <p:attrNameLst>
                                              <p:attrName>style.visibility</p:attrName>
                                            </p:attrNameLst>
                                          </p:cBhvr>
                                          <p:to>
                                            <p:strVal val="visible"/>
                                          </p:to>
                                        </p:set>
                                        <p:anim calcmode="lin" valueType="num">
                                          <p:cBhvr additive="base">
                                            <p:cTn id="56" dur="300" fill="hold"/>
                                            <p:tgtEl>
                                              <p:spTgt spid="74"/>
                                            </p:tgtEl>
                                            <p:attrNameLst>
                                              <p:attrName>ppt_x</p:attrName>
                                            </p:attrNameLst>
                                          </p:cBhvr>
                                          <p:tavLst>
                                            <p:tav tm="0">
                                              <p:val>
                                                <p:strVal val="#ppt_x"/>
                                              </p:val>
                                            </p:tav>
                                            <p:tav tm="100000">
                                              <p:val>
                                                <p:strVal val="#ppt_x"/>
                                              </p:val>
                                            </p:tav>
                                          </p:tavLst>
                                        </p:anim>
                                        <p:anim calcmode="lin" valueType="num">
                                          <p:cBhvr additive="base">
                                            <p:cTn id="57" dur="300" fill="hold"/>
                                            <p:tgtEl>
                                              <p:spTgt spid="74"/>
                                            </p:tgtEl>
                                            <p:attrNameLst>
                                              <p:attrName>ppt_y</p:attrName>
                                            </p:attrNameLst>
                                          </p:cBhvr>
                                          <p:tavLst>
                                            <p:tav tm="0">
                                              <p:val>
                                                <p:strVal val="0-#ppt_h/2"/>
                                              </p:val>
                                            </p:tav>
                                            <p:tav tm="100000">
                                              <p:val>
                                                <p:strVal val="#ppt_y"/>
                                              </p:val>
                                            </p:tav>
                                          </p:tavLst>
                                        </p:anim>
                                      </p:childTnLst>
                                    </p:cTn>
                                  </p:par>
                                  <p:par>
                                    <p:cTn id="58" presetID="2" presetClass="entr" presetSubtype="1" fill="hold" grpId="0" nodeType="withEffect">
                                      <p:stCondLst>
                                        <p:cond delay="0"/>
                                      </p:stCondLst>
                                      <p:childTnLst>
                                        <p:set>
                                          <p:cBhvr>
                                            <p:cTn id="59" dur="1" fill="hold">
                                              <p:stCondLst>
                                                <p:cond delay="0"/>
                                              </p:stCondLst>
                                            </p:cTn>
                                            <p:tgtEl>
                                              <p:spTgt spid="70"/>
                                            </p:tgtEl>
                                            <p:attrNameLst>
                                              <p:attrName>style.visibility</p:attrName>
                                            </p:attrNameLst>
                                          </p:cBhvr>
                                          <p:to>
                                            <p:strVal val="visible"/>
                                          </p:to>
                                        </p:set>
                                        <p:anim calcmode="lin" valueType="num">
                                          <p:cBhvr additive="base">
                                            <p:cTn id="60" dur="300" fill="hold"/>
                                            <p:tgtEl>
                                              <p:spTgt spid="70"/>
                                            </p:tgtEl>
                                            <p:attrNameLst>
                                              <p:attrName>ppt_x</p:attrName>
                                            </p:attrNameLst>
                                          </p:cBhvr>
                                          <p:tavLst>
                                            <p:tav tm="0">
                                              <p:val>
                                                <p:strVal val="#ppt_x"/>
                                              </p:val>
                                            </p:tav>
                                            <p:tav tm="100000">
                                              <p:val>
                                                <p:strVal val="#ppt_x"/>
                                              </p:val>
                                            </p:tav>
                                          </p:tavLst>
                                        </p:anim>
                                        <p:anim calcmode="lin" valueType="num">
                                          <p:cBhvr additive="base">
                                            <p:cTn id="61" dur="300" fill="hold"/>
                                            <p:tgtEl>
                                              <p:spTgt spid="70"/>
                                            </p:tgtEl>
                                            <p:attrNameLst>
                                              <p:attrName>ppt_y</p:attrName>
                                            </p:attrNameLst>
                                          </p:cBhvr>
                                          <p:tavLst>
                                            <p:tav tm="0">
                                              <p:val>
                                                <p:strVal val="0-#ppt_h/2"/>
                                              </p:val>
                                            </p:tav>
                                            <p:tav tm="100000">
                                              <p:val>
                                                <p:strVal val="#ppt_y"/>
                                              </p:val>
                                            </p:tav>
                                          </p:tavLst>
                                        </p:anim>
                                      </p:childTnLst>
                                    </p:cTn>
                                  </p:par>
                                </p:childTnLst>
                              </p:cTn>
                            </p:par>
                            <p:par>
                              <p:cTn id="62" fill="hold">
                                <p:stCondLst>
                                  <p:cond delay="3600"/>
                                </p:stCondLst>
                                <p:childTnLst>
                                  <p:par>
                                    <p:cTn id="63" presetID="22" presetClass="entr" presetSubtype="8" fill="hold" grpId="0" nodeType="afterEffect">
                                      <p:stCondLst>
                                        <p:cond delay="0"/>
                                      </p:stCondLst>
                                      <p:childTnLst>
                                        <p:set>
                                          <p:cBhvr>
                                            <p:cTn id="64" dur="1" fill="hold">
                                              <p:stCondLst>
                                                <p:cond delay="0"/>
                                              </p:stCondLst>
                                            </p:cTn>
                                            <p:tgtEl>
                                              <p:spTgt spid="69"/>
                                            </p:tgtEl>
                                            <p:attrNameLst>
                                              <p:attrName>style.visibility</p:attrName>
                                            </p:attrNameLst>
                                          </p:cBhvr>
                                          <p:to>
                                            <p:strVal val="visible"/>
                                          </p:to>
                                        </p:set>
                                        <p:animEffect transition="in" filter="wipe(left)">
                                          <p:cBhvr>
                                            <p:cTn id="65" dur="500"/>
                                            <p:tgtEl>
                                              <p:spTgt spid="69"/>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71"/>
                                            </p:tgtEl>
                                            <p:attrNameLst>
                                              <p:attrName>style.visibility</p:attrName>
                                            </p:attrNameLst>
                                          </p:cBhvr>
                                          <p:to>
                                            <p:strVal val="visible"/>
                                          </p:to>
                                        </p:set>
                                        <p:animEffect transition="in" filter="wipe(left)">
                                          <p:cBhvr>
                                            <p:cTn id="68" dur="500"/>
                                            <p:tgtEl>
                                              <p:spTgt spid="71"/>
                                            </p:tgtEl>
                                          </p:cBhvr>
                                        </p:animEffect>
                                      </p:childTnLst>
                                    </p:cTn>
                                  </p:par>
                                </p:childTnLst>
                              </p:cTn>
                            </p:par>
                            <p:par>
                              <p:cTn id="69" fill="hold">
                                <p:stCondLst>
                                  <p:cond delay="4100"/>
                                </p:stCondLst>
                                <p:childTnLst>
                                  <p:par>
                                    <p:cTn id="70" presetID="2" presetClass="entr" presetSubtype="9" fill="hold" grpId="0" nodeType="afterEffect">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cBhvr additive="base">
                                            <p:cTn id="72" dur="500" fill="hold"/>
                                            <p:tgtEl>
                                              <p:spTgt spid="32"/>
                                            </p:tgtEl>
                                            <p:attrNameLst>
                                              <p:attrName>ppt_x</p:attrName>
                                            </p:attrNameLst>
                                          </p:cBhvr>
                                          <p:tavLst>
                                            <p:tav tm="0">
                                              <p:val>
                                                <p:strVal val="0-#ppt_w/2"/>
                                              </p:val>
                                            </p:tav>
                                            <p:tav tm="100000">
                                              <p:val>
                                                <p:strVal val="#ppt_x"/>
                                              </p:val>
                                            </p:tav>
                                          </p:tavLst>
                                        </p:anim>
                                        <p:anim calcmode="lin" valueType="num">
                                          <p:cBhvr additive="base">
                                            <p:cTn id="73" dur="500" fill="hold"/>
                                            <p:tgtEl>
                                              <p:spTgt spid="3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4" grpId="0" animBg="1"/>
          <p:bldP spid="35" grpId="0" animBg="1"/>
          <p:bldP spid="36" grpId="0" animBg="1"/>
          <p:bldP spid="37" grpId="0" animBg="1"/>
          <p:bldP spid="67" grpId="0"/>
          <p:bldP spid="69" grpId="0"/>
          <p:bldP spid="70" grpId="0" animBg="1"/>
          <p:bldP spid="71" grpId="0"/>
          <p:bldP spid="74" grpId="0" animBg="1"/>
        </p:bldLst>
      </p:timing>
    </mc:Fallback>
  </mc:AlternateContent>
  <p:extLst mod="1"/>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幻灯片 1"/>
</p:tagLst>
</file>

<file path=ppt/theme/theme1.xml><?xml version="1.0" encoding="utf-8"?>
<a:theme xmlns:a="http://schemas.openxmlformats.org/drawingml/2006/main" name="1_默认设计模板">
  <a:themeElements>
    <a:clrScheme name="155">
      <a:dk1>
        <a:srgbClr val="294A5A"/>
      </a:dk1>
      <a:lt1>
        <a:srgbClr val="99CC39"/>
      </a:lt1>
      <a:dk2>
        <a:srgbClr val="F9C900"/>
      </a:dk2>
      <a:lt2>
        <a:srgbClr val="ED5A00"/>
      </a:lt2>
      <a:accent1>
        <a:srgbClr val="484849"/>
      </a:accent1>
      <a:accent2>
        <a:srgbClr val="FFFFFF"/>
      </a:accent2>
      <a:accent3>
        <a:srgbClr val="969696"/>
      </a:accent3>
      <a:accent4>
        <a:srgbClr val="00AAA2"/>
      </a:accent4>
      <a:accent5>
        <a:srgbClr val="99CC39"/>
      </a:accent5>
      <a:accent6>
        <a:srgbClr val="F9C900"/>
      </a:accent6>
      <a:hlink>
        <a:srgbClr val="ED5A00"/>
      </a:hlink>
      <a:folHlink>
        <a:srgbClr val="484849"/>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13877</TotalTime>
  <Pages>0</Pages>
  <Words>2456</Words>
  <Characters>0</Characters>
  <Application>Microsoft Office PowerPoint</Application>
  <DocSecurity>0</DocSecurity>
  <PresentationFormat>自定义</PresentationFormat>
  <Lines>0</Lines>
  <Paragraphs>258</Paragraphs>
  <Slides>28</Slides>
  <Notes>28</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28</vt:i4>
      </vt:variant>
    </vt:vector>
  </HeadingPairs>
  <TitlesOfParts>
    <vt:vector size="35" baseType="lpstr">
      <vt:lpstr>方正兰亭粗黑简体</vt:lpstr>
      <vt:lpstr>仿宋_GB2312</vt:lpstr>
      <vt:lpstr>宋体</vt:lpstr>
      <vt:lpstr>微软雅黑</vt:lpstr>
      <vt:lpstr>Arial</vt:lpstr>
      <vt:lpstr>Calibri</vt:lpstr>
      <vt:lpstr>1_默认设计模板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faith123</cp:lastModifiedBy>
  <cp:revision>1087</cp:revision>
  <dcterms:created xsi:type="dcterms:W3CDTF">2013-01-25T01:44:32Z</dcterms:created>
  <dcterms:modified xsi:type="dcterms:W3CDTF">2018-08-27T01:30:45Z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2052-9.1.0.4429</vt:lpwstr>
  </property>
</Properties>
</file>