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63" r:id="rId5"/>
    <p:sldId id="267" r:id="rId6"/>
    <p:sldId id="268" r:id="rId7"/>
    <p:sldId id="269" r:id="rId8"/>
    <p:sldId id="270" r:id="rId9"/>
    <p:sldId id="260" r:id="rId10"/>
    <p:sldId id="264" r:id="rId11"/>
    <p:sldId id="271" r:id="rId12"/>
    <p:sldId id="272" r:id="rId13"/>
    <p:sldId id="273" r:id="rId14"/>
    <p:sldId id="274" r:id="rId15"/>
    <p:sldId id="261" r:id="rId16"/>
    <p:sldId id="265" r:id="rId17"/>
    <p:sldId id="275" r:id="rId18"/>
    <p:sldId id="276" r:id="rId19"/>
    <p:sldId id="277" r:id="rId20"/>
    <p:sldId id="278" r:id="rId21"/>
    <p:sldId id="262" r:id="rId22"/>
    <p:sldId id="266" r:id="rId23"/>
    <p:sldId id="279" r:id="rId24"/>
    <p:sldId id="280" r:id="rId25"/>
    <p:sldId id="281" r:id="rId26"/>
    <p:sldId id="282" r:id="rId27"/>
    <p:sldId id="258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AEC5"/>
    <a:srgbClr val="B7B7B7"/>
    <a:srgbClr val="AB0000"/>
    <a:srgbClr val="FFF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C2C70-ED2A-4B5D-9F7C-5B2255D1AE40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33193-A125-4AD9-BC22-27E2D719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45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50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680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016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228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111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839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301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033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979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229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968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361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486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63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05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717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747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477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735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165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2440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027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273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920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1513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4476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33193-A125-4AD9-BC22-27E2D7195C6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55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776026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759749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12068"/>
      </p:ext>
    </p:extLst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500566"/>
      </p:ext>
    </p:extLst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340619"/>
      </p:ext>
    </p:extLst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957893"/>
      </p:ext>
    </p:extLst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64716"/>
      </p:ext>
    </p:extLst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50823"/>
      </p:ext>
    </p:extLst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255915"/>
      </p:ext>
    </p:extLst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818712"/>
      </p:ext>
    </p:extLst>
  </p:cSld>
  <p:clrMapOvr>
    <a:masterClrMapping/>
  </p:clrMapOvr>
  <p:transition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123114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9347D-CBD6-4BF2-9E36-D00942E8A16F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DA73F-7F08-4A1E-895F-866F63D05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61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05"/>
            <a:stretch/>
          </p:blipFill>
          <p:spPr>
            <a:xfrm>
              <a:off x="-1" y="0"/>
              <a:ext cx="6077244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6"/>
            <a:stretch/>
          </p:blipFill>
          <p:spPr>
            <a:xfrm>
              <a:off x="6077244" y="0"/>
              <a:ext cx="6114756" cy="685800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54" y="-163975"/>
            <a:ext cx="4937892" cy="48223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401" y="800991"/>
            <a:ext cx="5441198" cy="33630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1" y="4265094"/>
            <a:ext cx="5444197" cy="238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44858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28" y="1216734"/>
            <a:ext cx="4937892" cy="482230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228" y="2172171"/>
            <a:ext cx="4734215" cy="29260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7514" y="2102381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6" name="椭圆 5"/>
          <p:cNvSpPr/>
          <p:nvPr/>
        </p:nvSpPr>
        <p:spPr>
          <a:xfrm>
            <a:off x="1859145" y="2085563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67914" y="2064281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77514" y="2945902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9" name="椭圆 8"/>
          <p:cNvSpPr/>
          <p:nvPr/>
        </p:nvSpPr>
        <p:spPr>
          <a:xfrm>
            <a:off x="1859145" y="2929084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855214" y="2907802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77514" y="378942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2" name="椭圆 11"/>
          <p:cNvSpPr/>
          <p:nvPr/>
        </p:nvSpPr>
        <p:spPr>
          <a:xfrm>
            <a:off x="1859145" y="377260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842514" y="3751323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77514" y="4632945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15" name="椭圆 14"/>
          <p:cNvSpPr/>
          <p:nvPr/>
        </p:nvSpPr>
        <p:spPr>
          <a:xfrm>
            <a:off x="1859145" y="4616127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42514" y="459484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679470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02153" y="2720785"/>
            <a:ext cx="244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DAEC5"/>
                </a:solidFill>
                <a:cs typeface="+mn-ea"/>
                <a:sym typeface="+mn-lt"/>
              </a:rPr>
              <a:t>此处编辑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60491" y="2386510"/>
            <a:ext cx="215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ACDEF"/>
                </a:solidFill>
                <a:cs typeface="+mn-ea"/>
                <a:sym typeface="+mn-lt"/>
              </a:rPr>
              <a:t>NO.1</a:t>
            </a:r>
            <a:endParaRPr lang="zh-CN" altLang="en-US" sz="6600" b="1" dirty="0">
              <a:solidFill>
                <a:srgbClr val="7ACDE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74559" y="3494506"/>
            <a:ext cx="4472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建议您在展示时采用微软雅黑字体，本模版所有图形线条及其相应素材均可自由编辑、改色、替换。更多精美作品请</a:t>
            </a:r>
            <a:r>
              <a:rPr lang="zh-CN" altLang="en-US" dirty="0" smtClean="0">
                <a:solidFill>
                  <a:prstClr val="black"/>
                </a:solidFill>
                <a:cs typeface="+mn-ea"/>
                <a:sym typeface="+mn-lt"/>
              </a:rPr>
              <a:t>搜索</a:t>
            </a:r>
            <a:r>
              <a:rPr lang="en-US" altLang="zh-CN" dirty="0" err="1" smtClean="0">
                <a:solidFill>
                  <a:prstClr val="black"/>
                </a:solidFill>
                <a:cs typeface="+mn-ea"/>
                <a:sym typeface="+mn-lt"/>
              </a:rPr>
              <a:t>xxxxxxx</a:t>
            </a:r>
            <a:endParaRPr lang="en-US" altLang="zh-CN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5" y="1230802"/>
            <a:ext cx="4937892" cy="48223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5" y="2186239"/>
            <a:ext cx="4734215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54399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365" y="215570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Oval 32"/>
          <p:cNvSpPr/>
          <p:nvPr/>
        </p:nvSpPr>
        <p:spPr>
          <a:xfrm>
            <a:off x="3795948" y="2084502"/>
            <a:ext cx="2014542" cy="20145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3"/>
          <p:cNvSpPr/>
          <p:nvPr/>
        </p:nvSpPr>
        <p:spPr>
          <a:xfrm>
            <a:off x="6335286" y="2084502"/>
            <a:ext cx="2014542" cy="20145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4"/>
          <p:cNvSpPr/>
          <p:nvPr/>
        </p:nvSpPr>
        <p:spPr>
          <a:xfrm>
            <a:off x="8877598" y="2084502"/>
            <a:ext cx="2014542" cy="20145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1"/>
          <p:cNvSpPr/>
          <p:nvPr/>
        </p:nvSpPr>
        <p:spPr>
          <a:xfrm>
            <a:off x="1256610" y="2084502"/>
            <a:ext cx="2014542" cy="20145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47399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solidFill>
              <a:srgbClr val="4DAE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383568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solidFill>
              <a:srgbClr val="4DAE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26076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solidFill>
              <a:srgbClr val="4DAE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465414" y="3639393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solidFill>
              <a:srgbClr val="4DAE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66340" y="3861510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20106" y="387729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4841" y="387472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590135" y="3884457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91"/>
          <p:cNvSpPr>
            <a:spLocks/>
          </p:cNvSpPr>
          <p:nvPr/>
        </p:nvSpPr>
        <p:spPr bwMode="auto">
          <a:xfrm>
            <a:off x="7208548" y="2673699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93"/>
          <p:cNvSpPr>
            <a:spLocks noEditPoints="1"/>
          </p:cNvSpPr>
          <p:nvPr/>
        </p:nvSpPr>
        <p:spPr bwMode="auto">
          <a:xfrm>
            <a:off x="2042268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94"/>
          <p:cNvSpPr>
            <a:spLocks noEditPoints="1"/>
          </p:cNvSpPr>
          <p:nvPr/>
        </p:nvSpPr>
        <p:spPr bwMode="auto">
          <a:xfrm>
            <a:off x="4619542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12"/>
          <p:cNvSpPr>
            <a:spLocks noEditPoints="1"/>
          </p:cNvSpPr>
          <p:nvPr/>
        </p:nvSpPr>
        <p:spPr bwMode="auto">
          <a:xfrm>
            <a:off x="9618660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60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60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14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14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68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68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22031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22439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673047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365" y="215570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1"/>
          <p:cNvSpPr/>
          <p:nvPr/>
        </p:nvSpPr>
        <p:spPr>
          <a:xfrm>
            <a:off x="4044685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 kern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sz="1600" b="1" kern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8" name="任意多边形 2"/>
          <p:cNvSpPr/>
          <p:nvPr/>
        </p:nvSpPr>
        <p:spPr>
          <a:xfrm>
            <a:off x="6263051" y="1783042"/>
            <a:ext cx="1535792" cy="853217"/>
          </a:xfrm>
          <a:custGeom>
            <a:avLst/>
            <a:gdLst>
              <a:gd name="connsiteX0" fmla="*/ 0 w 1535792"/>
              <a:gd name="connsiteY0" fmla="*/ 85322 h 853217"/>
              <a:gd name="connsiteX1" fmla="*/ 85322 w 1535792"/>
              <a:gd name="connsiteY1" fmla="*/ 0 h 853217"/>
              <a:gd name="connsiteX2" fmla="*/ 1450470 w 1535792"/>
              <a:gd name="connsiteY2" fmla="*/ 0 h 853217"/>
              <a:gd name="connsiteX3" fmla="*/ 1535792 w 1535792"/>
              <a:gd name="connsiteY3" fmla="*/ 85322 h 853217"/>
              <a:gd name="connsiteX4" fmla="*/ 1535792 w 1535792"/>
              <a:gd name="connsiteY4" fmla="*/ 767895 h 853217"/>
              <a:gd name="connsiteX5" fmla="*/ 1450470 w 1535792"/>
              <a:gd name="connsiteY5" fmla="*/ 853217 h 853217"/>
              <a:gd name="connsiteX6" fmla="*/ 85322 w 1535792"/>
              <a:gd name="connsiteY6" fmla="*/ 853217 h 853217"/>
              <a:gd name="connsiteX7" fmla="*/ 0 w 1535792"/>
              <a:gd name="connsiteY7" fmla="*/ 767895 h 853217"/>
              <a:gd name="connsiteX8" fmla="*/ 0 w 1535792"/>
              <a:gd name="connsiteY8" fmla="*/ 85322 h 85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5792" h="853217">
                <a:moveTo>
                  <a:pt x="0" y="85322"/>
                </a:moveTo>
                <a:cubicBezTo>
                  <a:pt x="0" y="38200"/>
                  <a:pt x="38200" y="0"/>
                  <a:pt x="85322" y="0"/>
                </a:cubicBezTo>
                <a:lnTo>
                  <a:pt x="1450470" y="0"/>
                </a:lnTo>
                <a:cubicBezTo>
                  <a:pt x="1497592" y="0"/>
                  <a:pt x="1535792" y="38200"/>
                  <a:pt x="1535792" y="85322"/>
                </a:cubicBezTo>
                <a:lnTo>
                  <a:pt x="1535792" y="767895"/>
                </a:lnTo>
                <a:cubicBezTo>
                  <a:pt x="1535792" y="815017"/>
                  <a:pt x="1497592" y="853217"/>
                  <a:pt x="1450470" y="853217"/>
                </a:cubicBezTo>
                <a:lnTo>
                  <a:pt x="85322" y="853217"/>
                </a:lnTo>
                <a:cubicBezTo>
                  <a:pt x="38200" y="853217"/>
                  <a:pt x="0" y="815017"/>
                  <a:pt x="0" y="767895"/>
                </a:cubicBezTo>
                <a:lnTo>
                  <a:pt x="0" y="85322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0710" tIns="70710" rIns="70710" bIns="7071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5601807" y="5409217"/>
            <a:ext cx="639913" cy="639913"/>
          </a:xfrm>
          <a:prstGeom prst="triangle">
            <a:avLst/>
          </a:prstGeom>
          <a:solidFill>
            <a:srgbClr val="445469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240000">
            <a:off x="4001438" y="5135007"/>
            <a:ext cx="3840652" cy="268564"/>
          </a:xfrm>
          <a:prstGeom prst="rect">
            <a:avLst/>
          </a:prstGeom>
          <a:solidFill>
            <a:srgbClr val="445469"/>
          </a:solidFill>
          <a:ln>
            <a:noFill/>
          </a:ln>
        </p:spPr>
        <p:style>
          <a:lnRef idx="2">
            <a:scrgbClr r="0" g="0" b="0"/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任意多边形 5"/>
          <p:cNvSpPr/>
          <p:nvPr/>
        </p:nvSpPr>
        <p:spPr>
          <a:xfrm rot="240000">
            <a:off x="6307416" y="446353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1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2" name="任意多边形 6"/>
          <p:cNvSpPr/>
          <p:nvPr/>
        </p:nvSpPr>
        <p:spPr>
          <a:xfrm rot="240000">
            <a:off x="6362875" y="369563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0" rIns="80571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3" name="任意多边形 7"/>
          <p:cNvSpPr/>
          <p:nvPr/>
        </p:nvSpPr>
        <p:spPr>
          <a:xfrm rot="240000">
            <a:off x="6418334" y="2944802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4" name="任意多边形 8"/>
          <p:cNvSpPr/>
          <p:nvPr/>
        </p:nvSpPr>
        <p:spPr>
          <a:xfrm rot="240000">
            <a:off x="4110380" y="4309950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sp>
        <p:nvSpPr>
          <p:cNvPr id="15" name="任意多边形 9"/>
          <p:cNvSpPr/>
          <p:nvPr/>
        </p:nvSpPr>
        <p:spPr>
          <a:xfrm rot="240000">
            <a:off x="4165839" y="3542054"/>
            <a:ext cx="1532384" cy="713934"/>
          </a:xfrm>
          <a:custGeom>
            <a:avLst/>
            <a:gdLst>
              <a:gd name="connsiteX0" fmla="*/ 0 w 1532384"/>
              <a:gd name="connsiteY0" fmla="*/ 118991 h 713934"/>
              <a:gd name="connsiteX1" fmla="*/ 118991 w 1532384"/>
              <a:gd name="connsiteY1" fmla="*/ 0 h 713934"/>
              <a:gd name="connsiteX2" fmla="*/ 1413393 w 1532384"/>
              <a:gd name="connsiteY2" fmla="*/ 0 h 713934"/>
              <a:gd name="connsiteX3" fmla="*/ 1532384 w 1532384"/>
              <a:gd name="connsiteY3" fmla="*/ 118991 h 713934"/>
              <a:gd name="connsiteX4" fmla="*/ 1532384 w 1532384"/>
              <a:gd name="connsiteY4" fmla="*/ 594943 h 713934"/>
              <a:gd name="connsiteX5" fmla="*/ 1413393 w 1532384"/>
              <a:gd name="connsiteY5" fmla="*/ 713934 h 713934"/>
              <a:gd name="connsiteX6" fmla="*/ 118991 w 1532384"/>
              <a:gd name="connsiteY6" fmla="*/ 713934 h 713934"/>
              <a:gd name="connsiteX7" fmla="*/ 0 w 1532384"/>
              <a:gd name="connsiteY7" fmla="*/ 594943 h 713934"/>
              <a:gd name="connsiteX8" fmla="*/ 0 w 1532384"/>
              <a:gd name="connsiteY8" fmla="*/ 118991 h 71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2384" h="713934">
                <a:moveTo>
                  <a:pt x="0" y="118991"/>
                </a:moveTo>
                <a:cubicBezTo>
                  <a:pt x="0" y="53274"/>
                  <a:pt x="53274" y="0"/>
                  <a:pt x="118991" y="0"/>
                </a:cubicBezTo>
                <a:lnTo>
                  <a:pt x="1413393" y="0"/>
                </a:lnTo>
                <a:cubicBezTo>
                  <a:pt x="1479110" y="0"/>
                  <a:pt x="1532384" y="53274"/>
                  <a:pt x="1532384" y="118991"/>
                </a:cubicBezTo>
                <a:lnTo>
                  <a:pt x="1532384" y="594943"/>
                </a:lnTo>
                <a:cubicBezTo>
                  <a:pt x="1532384" y="660660"/>
                  <a:pt x="1479110" y="713934"/>
                  <a:pt x="1413393" y="713934"/>
                </a:cubicBezTo>
                <a:lnTo>
                  <a:pt x="118991" y="713934"/>
                </a:lnTo>
                <a:cubicBezTo>
                  <a:pt x="53274" y="713934"/>
                  <a:pt x="0" y="660660"/>
                  <a:pt x="0" y="594943"/>
                </a:cubicBezTo>
                <a:lnTo>
                  <a:pt x="0" y="118991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571" tIns="80571" rIns="80570" bIns="8057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itchFamily="34" charset="0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itchFamily="34" charset="0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53125" y="2424243"/>
            <a:ext cx="594360" cy="480986"/>
            <a:chOff x="4940301" y="3163888"/>
            <a:chExt cx="274637" cy="222250"/>
          </a:xfrm>
          <a:solidFill>
            <a:srgbClr val="4DAEC5"/>
          </a:solidFill>
        </p:grpSpPr>
        <p:sp>
          <p:nvSpPr>
            <p:cNvPr id="17" name="Oval 302@|1FFC:0|FBC:0|LFC:16777215|LBC:16777215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303@|1FFC:0|FBC:0|LFC:16777215|LBC:16777215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04@|5FFC:0|FBC:0|LFC:16777215|LBC:16777215"/>
            <p:cNvSpPr>
              <a:spLocks/>
            </p:cNvSpPr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05@|5FFC:0|FBC:0|LFC:16777215|LBC:16777215"/>
            <p:cNvSpPr>
              <a:spLocks/>
            </p:cNvSpPr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8025" y="2419268"/>
            <a:ext cx="594362" cy="480984"/>
            <a:chOff x="5491163" y="3163888"/>
            <a:chExt cx="274638" cy="222249"/>
          </a:xfrm>
          <a:solidFill>
            <a:srgbClr val="4DAEC5"/>
          </a:solidFill>
        </p:grpSpPr>
        <p:sp>
          <p:nvSpPr>
            <p:cNvPr id="22" name="Oval 312@|1FFC:0|FBC:0|LFC:16777215|LBC:16777215"/>
            <p:cNvSpPr>
              <a:spLocks noChangeArrowheads="1"/>
            </p:cNvSpPr>
            <p:nvPr/>
          </p:nvSpPr>
          <p:spPr bwMode="auto">
            <a:xfrm>
              <a:off x="5599113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313@|1FFC:0|FBC:0|LFC:16777215|LBC:16777215"/>
            <p:cNvSpPr>
              <a:spLocks noChangeArrowheads="1"/>
            </p:cNvSpPr>
            <p:nvPr/>
          </p:nvSpPr>
          <p:spPr bwMode="auto">
            <a:xfrm>
              <a:off x="5692776" y="3346450"/>
              <a:ext cx="39688" cy="39687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314@|5FFC:0|FBC:0|LFC:16777215|LBC:16777215"/>
            <p:cNvSpPr>
              <a:spLocks/>
            </p:cNvSpPr>
            <p:nvPr/>
          </p:nvSpPr>
          <p:spPr bwMode="auto">
            <a:xfrm>
              <a:off x="5491163" y="3163888"/>
              <a:ext cx="254000" cy="166687"/>
            </a:xfrm>
            <a:custGeom>
              <a:avLst/>
              <a:gdLst>
                <a:gd name="T0" fmla="*/ 255 w 265"/>
                <a:gd name="T1" fmla="*/ 153 h 174"/>
                <a:gd name="T2" fmla="*/ 113 w 265"/>
                <a:gd name="T3" fmla="*/ 153 h 174"/>
                <a:gd name="T4" fmla="*/ 64 w 265"/>
                <a:gd name="T5" fmla="*/ 7 h 174"/>
                <a:gd name="T6" fmla="*/ 54 w 265"/>
                <a:gd name="T7" fmla="*/ 0 h 174"/>
                <a:gd name="T8" fmla="*/ 10 w 265"/>
                <a:gd name="T9" fmla="*/ 0 h 174"/>
                <a:gd name="T10" fmla="*/ 0 w 265"/>
                <a:gd name="T11" fmla="*/ 11 h 174"/>
                <a:gd name="T12" fmla="*/ 10 w 265"/>
                <a:gd name="T13" fmla="*/ 21 h 174"/>
                <a:gd name="T14" fmla="*/ 46 w 265"/>
                <a:gd name="T15" fmla="*/ 21 h 174"/>
                <a:gd name="T16" fmla="*/ 95 w 265"/>
                <a:gd name="T17" fmla="*/ 167 h 174"/>
                <a:gd name="T18" fmla="*/ 105 w 265"/>
                <a:gd name="T19" fmla="*/ 174 h 174"/>
                <a:gd name="T20" fmla="*/ 255 w 265"/>
                <a:gd name="T21" fmla="*/ 174 h 174"/>
                <a:gd name="T22" fmla="*/ 265 w 265"/>
                <a:gd name="T23" fmla="*/ 164 h 174"/>
                <a:gd name="T24" fmla="*/ 255 w 265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5" h="174">
                  <a:moveTo>
                    <a:pt x="255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5" y="174"/>
                    <a:pt x="255" y="174"/>
                    <a:pt x="255" y="174"/>
                  </a:cubicBezTo>
                  <a:cubicBezTo>
                    <a:pt x="261" y="174"/>
                    <a:pt x="265" y="169"/>
                    <a:pt x="265" y="164"/>
                  </a:cubicBezTo>
                  <a:cubicBezTo>
                    <a:pt x="265" y="158"/>
                    <a:pt x="261" y="153"/>
                    <a:pt x="255" y="15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315@|5FFC:0|FBC:0|LFC:16777215|LBC:16777215"/>
            <p:cNvSpPr>
              <a:spLocks noEditPoints="1"/>
            </p:cNvSpPr>
            <p:nvPr/>
          </p:nvSpPr>
          <p:spPr bwMode="auto">
            <a:xfrm>
              <a:off x="5578476" y="3187700"/>
              <a:ext cx="187325" cy="106362"/>
            </a:xfrm>
            <a:custGeom>
              <a:avLst/>
              <a:gdLst>
                <a:gd name="T0" fmla="*/ 185 w 195"/>
                <a:gd name="T1" fmla="*/ 16 h 111"/>
                <a:gd name="T2" fmla="*/ 9 w 195"/>
                <a:gd name="T3" fmla="*/ 0 h 111"/>
                <a:gd name="T4" fmla="*/ 8 w 195"/>
                <a:gd name="T5" fmla="*/ 0 h 111"/>
                <a:gd name="T6" fmla="*/ 2 w 195"/>
                <a:gd name="T7" fmla="*/ 9 h 111"/>
                <a:gd name="T8" fmla="*/ 33 w 195"/>
                <a:gd name="T9" fmla="*/ 101 h 111"/>
                <a:gd name="T10" fmla="*/ 46 w 195"/>
                <a:gd name="T11" fmla="*/ 111 h 111"/>
                <a:gd name="T12" fmla="*/ 175 w 195"/>
                <a:gd name="T13" fmla="*/ 111 h 111"/>
                <a:gd name="T14" fmla="*/ 187 w 195"/>
                <a:gd name="T15" fmla="*/ 100 h 111"/>
                <a:gd name="T16" fmla="*/ 195 w 195"/>
                <a:gd name="T17" fmla="*/ 27 h 111"/>
                <a:gd name="T18" fmla="*/ 185 w 195"/>
                <a:gd name="T19" fmla="*/ 16 h 111"/>
                <a:gd name="T20" fmla="*/ 167 w 195"/>
                <a:gd name="T21" fmla="*/ 90 h 111"/>
                <a:gd name="T22" fmla="*/ 51 w 195"/>
                <a:gd name="T23" fmla="*/ 90 h 111"/>
                <a:gd name="T24" fmla="*/ 28 w 195"/>
                <a:gd name="T25" fmla="*/ 23 h 111"/>
                <a:gd name="T26" fmla="*/ 173 w 195"/>
                <a:gd name="T27" fmla="*/ 36 h 111"/>
                <a:gd name="T28" fmla="*/ 167 w 195"/>
                <a:gd name="T29" fmla="*/ 9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11">
                  <a:moveTo>
                    <a:pt x="185" y="1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0"/>
                    <a:pt x="0" y="4"/>
                    <a:pt x="2" y="9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5" y="106"/>
                    <a:pt x="41" y="111"/>
                    <a:pt x="46" y="111"/>
                  </a:cubicBezTo>
                  <a:cubicBezTo>
                    <a:pt x="175" y="111"/>
                    <a:pt x="175" y="111"/>
                    <a:pt x="175" y="111"/>
                  </a:cubicBezTo>
                  <a:cubicBezTo>
                    <a:pt x="181" y="111"/>
                    <a:pt x="186" y="106"/>
                    <a:pt x="187" y="100"/>
                  </a:cubicBezTo>
                  <a:cubicBezTo>
                    <a:pt x="195" y="27"/>
                    <a:pt x="195" y="27"/>
                    <a:pt x="195" y="27"/>
                  </a:cubicBezTo>
                  <a:cubicBezTo>
                    <a:pt x="195" y="21"/>
                    <a:pt x="191" y="16"/>
                    <a:pt x="185" y="16"/>
                  </a:cubicBezTo>
                  <a:close/>
                  <a:moveTo>
                    <a:pt x="167" y="90"/>
                  </a:moveTo>
                  <a:cubicBezTo>
                    <a:pt x="51" y="90"/>
                    <a:pt x="51" y="90"/>
                    <a:pt x="51" y="90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173" y="36"/>
                    <a:pt x="173" y="36"/>
                    <a:pt x="173" y="36"/>
                  </a:cubicBezTo>
                  <a:lnTo>
                    <a:pt x="167" y="9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b="1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08888" y="347056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2517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544851" y="264600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52262" y="3446399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635640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365" y="215570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 rot="6300000">
            <a:off x="2197224" y="2692144"/>
            <a:ext cx="716033" cy="1200734"/>
            <a:chOff x="2761514" y="2285998"/>
            <a:chExt cx="1645175" cy="2760230"/>
          </a:xfrm>
          <a:solidFill>
            <a:srgbClr val="4DAEC5"/>
          </a:solidFill>
        </p:grpSpPr>
        <p:sp>
          <p:nvSpPr>
            <p:cNvPr id="8" name="Oval 5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9" name="Oval 6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7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0" name="Oval 7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49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1" name="Oval 8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2" name="Oval 9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3" name="Freeform 10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 rot="15300000" flipV="1">
            <a:off x="2791954" y="3220712"/>
            <a:ext cx="716032" cy="1200733"/>
            <a:chOff x="2761516" y="2285999"/>
            <a:chExt cx="1645173" cy="2760229"/>
          </a:xfrm>
          <a:solidFill>
            <a:srgbClr val="4DAEC5"/>
          </a:solidFill>
        </p:grpSpPr>
        <p:sp>
          <p:nvSpPr>
            <p:cNvPr id="15" name="Oval 12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6" name="Oval 13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1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7" name="Oval 14@|1FFC:0|FBC:0|LFC:0|LBC:16777215"/>
            <p:cNvSpPr>
              <a:spLocks noChangeArrowheads="1"/>
            </p:cNvSpPr>
            <p:nvPr/>
          </p:nvSpPr>
          <p:spPr bwMode="auto">
            <a:xfrm rot="20866472">
              <a:off x="2992347" y="2729550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8" name="Oval 15@|1FFC:0|FBC:0|LFC:0|LBC:16777215"/>
            <p:cNvSpPr>
              <a:spLocks noChangeArrowheads="1"/>
            </p:cNvSpPr>
            <p:nvPr/>
          </p:nvSpPr>
          <p:spPr bwMode="auto">
            <a:xfrm rot="20866472">
              <a:off x="2879351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9" name="Oval 16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0" name="Freeform 17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"/>
          <p:cNvGrpSpPr>
            <a:grpSpLocks/>
          </p:cNvGrpSpPr>
          <p:nvPr/>
        </p:nvGrpSpPr>
        <p:grpSpPr bwMode="auto">
          <a:xfrm rot="6300000">
            <a:off x="4091139" y="2669892"/>
            <a:ext cx="780878" cy="1310085"/>
            <a:chOff x="2761516" y="2285998"/>
            <a:chExt cx="1645174" cy="2760231"/>
          </a:xfrm>
          <a:solidFill>
            <a:srgbClr val="4DAEC5"/>
          </a:solidFill>
        </p:grpSpPr>
        <p:sp>
          <p:nvSpPr>
            <p:cNvPr id="22" name="Oval 19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3" name="Oval 20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4" name="Oval 21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5" name="Oval 22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6" name="Oval 23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7" name="Freeform 24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5"/>
          <p:cNvGrpSpPr>
            <a:grpSpLocks/>
          </p:cNvGrpSpPr>
          <p:nvPr/>
        </p:nvGrpSpPr>
        <p:grpSpPr bwMode="auto">
          <a:xfrm rot="15300000" flipV="1">
            <a:off x="4683758" y="3161919"/>
            <a:ext cx="780879" cy="1310086"/>
            <a:chOff x="2761514" y="2285997"/>
            <a:chExt cx="1645176" cy="2760232"/>
          </a:xfrm>
          <a:solidFill>
            <a:srgbClr val="4DAEC5"/>
          </a:solidFill>
        </p:grpSpPr>
        <p:sp>
          <p:nvSpPr>
            <p:cNvPr id="29" name="Oval 26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7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0" name="Oval 27@|1FFC:0|FBC:0|LFC:0|LBC:16777215"/>
            <p:cNvSpPr>
              <a:spLocks noChangeArrowheads="1"/>
            </p:cNvSpPr>
            <p:nvPr/>
          </p:nvSpPr>
          <p:spPr bwMode="auto">
            <a:xfrm rot="20866472">
              <a:off x="3151533" y="2515499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1" name="Oval 28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2" name="Oval 29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3" name="Oval 30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4" name="Freeform 31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2"/>
          <p:cNvGrpSpPr>
            <a:grpSpLocks/>
          </p:cNvGrpSpPr>
          <p:nvPr/>
        </p:nvGrpSpPr>
        <p:grpSpPr bwMode="auto">
          <a:xfrm rot="6300000">
            <a:off x="5846543" y="2478176"/>
            <a:ext cx="873121" cy="1465085"/>
            <a:chOff x="2761515" y="2286002"/>
            <a:chExt cx="1645174" cy="2760227"/>
          </a:xfrm>
          <a:solidFill>
            <a:srgbClr val="4DAEC5"/>
          </a:solidFill>
        </p:grpSpPr>
        <p:sp>
          <p:nvSpPr>
            <p:cNvPr id="36" name="Oval 33@|1FFC:0|FBC:0|LFC:0|LBC:16777215"/>
            <p:cNvSpPr>
              <a:spLocks noChangeArrowheads="1"/>
            </p:cNvSpPr>
            <p:nvPr/>
          </p:nvSpPr>
          <p:spPr bwMode="auto">
            <a:xfrm rot="20866472">
              <a:off x="3352802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7" name="Oval 34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8" name="Oval 35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9" name="Oval 36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0" name="Oval 37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1" name="Freeform 38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39"/>
          <p:cNvGrpSpPr>
            <a:grpSpLocks/>
          </p:cNvGrpSpPr>
          <p:nvPr/>
        </p:nvGrpSpPr>
        <p:grpSpPr bwMode="auto">
          <a:xfrm rot="15300000" flipV="1">
            <a:off x="6572207" y="3122705"/>
            <a:ext cx="873121" cy="1465085"/>
            <a:chOff x="2761515" y="2286002"/>
            <a:chExt cx="1645174" cy="2760227"/>
          </a:xfrm>
          <a:solidFill>
            <a:srgbClr val="4DAEC5"/>
          </a:solidFill>
        </p:grpSpPr>
        <p:sp>
          <p:nvSpPr>
            <p:cNvPr id="43" name="Oval 40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4" name="Oval 41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5" name="Oval 42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6" name="Oval 43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7" name="Oval 44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8" name="Freeform 45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6"/>
          <p:cNvGrpSpPr>
            <a:grpSpLocks/>
          </p:cNvGrpSpPr>
          <p:nvPr/>
        </p:nvGrpSpPr>
        <p:grpSpPr bwMode="auto">
          <a:xfrm rot="6300000">
            <a:off x="7910809" y="2366536"/>
            <a:ext cx="989111" cy="1658307"/>
            <a:chOff x="2761516" y="2285999"/>
            <a:chExt cx="1645174" cy="2760228"/>
          </a:xfrm>
          <a:solidFill>
            <a:srgbClr val="4DAEC5"/>
          </a:solidFill>
        </p:grpSpPr>
        <p:sp>
          <p:nvSpPr>
            <p:cNvPr id="50" name="Oval 47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1" name="Oval 48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2" name="Oval 49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3" name="Oval 50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4" name="Oval 51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5" name="Freeform 52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3"/>
          <p:cNvGrpSpPr>
            <a:grpSpLocks/>
          </p:cNvGrpSpPr>
          <p:nvPr/>
        </p:nvGrpSpPr>
        <p:grpSpPr bwMode="auto">
          <a:xfrm rot="15300000" flipV="1">
            <a:off x="8732177" y="3096684"/>
            <a:ext cx="989110" cy="1658307"/>
            <a:chOff x="2761518" y="2285999"/>
            <a:chExt cx="1645172" cy="2760228"/>
          </a:xfrm>
          <a:solidFill>
            <a:srgbClr val="4DAEC5"/>
          </a:solidFill>
        </p:grpSpPr>
        <p:sp>
          <p:nvSpPr>
            <p:cNvPr id="57" name="Oval 54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8" name="Oval 55@|1FFC:0|FBC:0|LFC:0|LBC:16777215"/>
            <p:cNvSpPr>
              <a:spLocks noChangeArrowheads="1"/>
            </p:cNvSpPr>
            <p:nvPr/>
          </p:nvSpPr>
          <p:spPr bwMode="auto">
            <a:xfrm rot="20866472">
              <a:off x="3151530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9" name="Oval 56@|1FFC:0|FBC:0|LFC:0|LBC:16777215"/>
            <p:cNvSpPr>
              <a:spLocks noChangeArrowheads="1"/>
            </p:cNvSpPr>
            <p:nvPr/>
          </p:nvSpPr>
          <p:spPr bwMode="auto">
            <a:xfrm rot="20866472">
              <a:off x="2992343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0" name="Oval 57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1" name="Oval 58@|1FFC:0|FBC:0|LFC:0|LBC:16777215"/>
            <p:cNvSpPr>
              <a:spLocks noChangeArrowheads="1"/>
            </p:cNvSpPr>
            <p:nvPr/>
          </p:nvSpPr>
          <p:spPr bwMode="auto">
            <a:xfrm rot="20866472">
              <a:off x="2761518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2" name="Freeform 59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cxnSp>
        <p:nvCxnSpPr>
          <p:cNvPr id="63" name="Straight Connector 61"/>
          <p:cNvCxnSpPr/>
          <p:nvPr/>
        </p:nvCxnSpPr>
        <p:spPr>
          <a:xfrm>
            <a:off x="3192983" y="4145133"/>
            <a:ext cx="0" cy="6096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4" name="Straight Connector 64"/>
          <p:cNvCxnSpPr/>
          <p:nvPr/>
        </p:nvCxnSpPr>
        <p:spPr>
          <a:xfrm flipV="1">
            <a:off x="2664617" y="2421676"/>
            <a:ext cx="0" cy="50915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5" name="Straight Connector 67"/>
          <p:cNvCxnSpPr/>
          <p:nvPr/>
        </p:nvCxnSpPr>
        <p:spPr>
          <a:xfrm>
            <a:off x="5089533" y="4228123"/>
            <a:ext cx="0" cy="540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6" name="Straight Connector 70"/>
          <p:cNvCxnSpPr/>
          <p:nvPr/>
        </p:nvCxnSpPr>
        <p:spPr>
          <a:xfrm flipV="1">
            <a:off x="4561167" y="2420258"/>
            <a:ext cx="0" cy="50915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7" name="Straight Connector 73"/>
          <p:cNvCxnSpPr/>
          <p:nvPr/>
        </p:nvCxnSpPr>
        <p:spPr>
          <a:xfrm>
            <a:off x="6875947" y="4256259"/>
            <a:ext cx="0" cy="50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8" name="Straight Connector 76"/>
          <p:cNvCxnSpPr/>
          <p:nvPr/>
        </p:nvCxnSpPr>
        <p:spPr>
          <a:xfrm flipV="1">
            <a:off x="6347581" y="2406190"/>
            <a:ext cx="0" cy="39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9" name="Straight Connector 79"/>
          <p:cNvCxnSpPr/>
          <p:nvPr/>
        </p:nvCxnSpPr>
        <p:spPr>
          <a:xfrm>
            <a:off x="9028536" y="4354730"/>
            <a:ext cx="0" cy="396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70" name="Straight Connector 82"/>
          <p:cNvCxnSpPr/>
          <p:nvPr/>
        </p:nvCxnSpPr>
        <p:spPr>
          <a:xfrm flipV="1">
            <a:off x="8500170" y="2420258"/>
            <a:ext cx="0" cy="32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sp>
        <p:nvSpPr>
          <p:cNvPr id="71" name="TextBox 61"/>
          <p:cNvSpPr txBox="1"/>
          <p:nvPr/>
        </p:nvSpPr>
        <p:spPr>
          <a:xfrm>
            <a:off x="1723531" y="2004503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61"/>
          <p:cNvSpPr txBox="1"/>
          <p:nvPr/>
        </p:nvSpPr>
        <p:spPr>
          <a:xfrm>
            <a:off x="3552382" y="1994996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61"/>
          <p:cNvSpPr txBox="1"/>
          <p:nvPr/>
        </p:nvSpPr>
        <p:spPr>
          <a:xfrm>
            <a:off x="5352617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61"/>
          <p:cNvSpPr txBox="1"/>
          <p:nvPr/>
        </p:nvSpPr>
        <p:spPr>
          <a:xfrm>
            <a:off x="7501684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2198019" y="494607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61"/>
          <p:cNvSpPr txBox="1"/>
          <p:nvPr/>
        </p:nvSpPr>
        <p:spPr>
          <a:xfrm>
            <a:off x="4094569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61"/>
          <p:cNvSpPr txBox="1"/>
          <p:nvPr/>
        </p:nvSpPr>
        <p:spPr>
          <a:xfrm>
            <a:off x="5880983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61"/>
          <p:cNvSpPr txBox="1"/>
          <p:nvPr/>
        </p:nvSpPr>
        <p:spPr>
          <a:xfrm>
            <a:off x="8029949" y="493569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45652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365" y="215570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5410" y="1870077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01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4385866" y="1870076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02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8036322" y="1870076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03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5"/>
          <p:cNvSpPr/>
          <p:nvPr/>
        </p:nvSpPr>
        <p:spPr>
          <a:xfrm>
            <a:off x="735410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04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4385866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05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12" name="Rectangle 21"/>
          <p:cNvSpPr/>
          <p:nvPr/>
        </p:nvSpPr>
        <p:spPr>
          <a:xfrm>
            <a:off x="8036322" y="3593901"/>
            <a:ext cx="912614" cy="829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7615"/>
            <a:r>
              <a:rPr lang="ms-MY" sz="4791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rPr>
              <a:t>06</a:t>
            </a:r>
            <a:endParaRPr lang="en-US" sz="4791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609730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9730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314260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5314260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948936" y="1983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948936" y="2305484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609730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9730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314260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314260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948936" y="373246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948936" y="4054155"/>
            <a:ext cx="20099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222601" y="5070157"/>
            <a:ext cx="94961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193488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8365" y="215570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Oval 40@|1FFC:0|FBC:0|LFC:16777215|LBC:16777215"/>
          <p:cNvSpPr/>
          <p:nvPr/>
        </p:nvSpPr>
        <p:spPr>
          <a:xfrm>
            <a:off x="3510359" y="3721100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1@|1FFC:0|FBC:0|LFC:16777215|LBC:16777215"/>
          <p:cNvSpPr/>
          <p:nvPr/>
        </p:nvSpPr>
        <p:spPr>
          <a:xfrm>
            <a:off x="5436989" y="3721100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2@|1FFC:0|FBC:0|LFC:16777215|LBC:16777215"/>
          <p:cNvSpPr/>
          <p:nvPr/>
        </p:nvSpPr>
        <p:spPr>
          <a:xfrm>
            <a:off x="5436989" y="2200077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3@|1FFC:0|FBC:0|LFC:16777215|LBC:16777215"/>
          <p:cNvSpPr/>
          <p:nvPr/>
        </p:nvSpPr>
        <p:spPr>
          <a:xfrm>
            <a:off x="7160816" y="3721100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4@|1FFC:0|FBC:0|LFC:16777215|LBC:16777215"/>
          <p:cNvSpPr/>
          <p:nvPr/>
        </p:nvSpPr>
        <p:spPr>
          <a:xfrm>
            <a:off x="5436989" y="5242124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5@|1FFC:0|FBC:0|LFC:16777215|LBC:16777215"/>
          <p:cNvSpPr/>
          <p:nvPr/>
        </p:nvSpPr>
        <p:spPr>
          <a:xfrm>
            <a:off x="2293541" y="2200077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6@|1FFC:0|FBC:0|LFC:16777215|LBC:16777215"/>
          <p:cNvSpPr/>
          <p:nvPr/>
        </p:nvSpPr>
        <p:spPr>
          <a:xfrm>
            <a:off x="8580438" y="2098675"/>
            <a:ext cx="270609" cy="270609"/>
          </a:xfrm>
          <a:prstGeom prst="ellipse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48@|9FFC:0|FBC:0|LFC:16777215|LBC:16777215"/>
          <p:cNvCxnSpPr>
            <a:stCxn id="9" idx="3"/>
            <a:endCxn id="7" idx="0"/>
          </p:cNvCxnSpPr>
          <p:nvPr/>
        </p:nvCxnSpPr>
        <p:spPr>
          <a:xfrm rot="5400000">
            <a:off x="3916120" y="2160601"/>
            <a:ext cx="1290044" cy="1830956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5" name="Straight Connector 55@|9FFC:0|FBC:0|LFC:16777215|LBC:16777215"/>
          <p:cNvCxnSpPr>
            <a:stCxn id="7" idx="6"/>
            <a:endCxn id="8" idx="2"/>
          </p:cNvCxnSpPr>
          <p:nvPr/>
        </p:nvCxnSpPr>
        <p:spPr>
          <a:xfrm>
            <a:off x="3780969" y="3856405"/>
            <a:ext cx="1656021" cy="211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6" name="Straight Connector 57@|9FFC:0|FBC:0|LFC:16777215|LBC:16777215"/>
          <p:cNvCxnSpPr>
            <a:stCxn id="8" idx="6"/>
            <a:endCxn id="10" idx="2"/>
          </p:cNvCxnSpPr>
          <p:nvPr/>
        </p:nvCxnSpPr>
        <p:spPr>
          <a:xfrm>
            <a:off x="5707598" y="3856405"/>
            <a:ext cx="1453217" cy="211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7" name="Straight Connector 59@|9FFC:0|FBC:0|LFC:16777215|LBC:16777215"/>
          <p:cNvCxnSpPr>
            <a:stCxn id="10" idx="0"/>
            <a:endCxn id="9" idx="5"/>
          </p:cNvCxnSpPr>
          <p:nvPr/>
        </p:nvCxnSpPr>
        <p:spPr>
          <a:xfrm rot="16200000" flipV="1">
            <a:off x="5837022" y="2262002"/>
            <a:ext cx="1290044" cy="162815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8" name="Straight Connector 61@|9FFC:0|FBC:0|LFC:16777215|LBC:16777215"/>
          <p:cNvCxnSpPr>
            <a:stCxn id="7" idx="5"/>
            <a:endCxn id="11" idx="1"/>
          </p:cNvCxnSpPr>
          <p:nvPr/>
        </p:nvCxnSpPr>
        <p:spPr>
          <a:xfrm rot="16200000" flipH="1">
            <a:off x="3944142" y="3749276"/>
            <a:ext cx="1329673" cy="1735281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9" name="Straight Connector 63@|9FFC:0|FBC:0|LFC:16777215|LBC:16777215"/>
          <p:cNvCxnSpPr>
            <a:stCxn id="11" idx="7"/>
            <a:endCxn id="10" idx="3"/>
          </p:cNvCxnSpPr>
          <p:nvPr/>
        </p:nvCxnSpPr>
        <p:spPr>
          <a:xfrm rot="5400000" flipH="1" flipV="1">
            <a:off x="5769371" y="3850677"/>
            <a:ext cx="1329673" cy="153247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0" name="Straight Connector 65@|9FFC:0|FBC:0|LFC:16777215|LBC:16777215"/>
          <p:cNvCxnSpPr>
            <a:stCxn id="10" idx="7"/>
            <a:endCxn id="13" idx="3"/>
          </p:cNvCxnSpPr>
          <p:nvPr/>
        </p:nvCxnSpPr>
        <p:spPr>
          <a:xfrm rot="5400000" flipH="1" flipV="1">
            <a:off x="7290394" y="2431055"/>
            <a:ext cx="1431074" cy="122827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1" name="Straight Connector 73@|9FFC:0|FBC:0|LFC:16777215|LBC:16777215"/>
          <p:cNvCxnSpPr>
            <a:stCxn id="9" idx="2"/>
            <a:endCxn id="12" idx="6"/>
          </p:cNvCxnSpPr>
          <p:nvPr/>
        </p:nvCxnSpPr>
        <p:spPr>
          <a:xfrm rot="10800000">
            <a:off x="2564150" y="2335381"/>
            <a:ext cx="2872839" cy="2113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2" name="Straight Connector 75@|9FFC:0|FBC:0|LFC:16777215|LBC:16777215"/>
          <p:cNvCxnSpPr>
            <a:stCxn id="8" idx="1"/>
            <a:endCxn id="12" idx="5"/>
          </p:cNvCxnSpPr>
          <p:nvPr/>
        </p:nvCxnSpPr>
        <p:spPr>
          <a:xfrm rot="16200000" flipV="1">
            <a:off x="3335733" y="1619843"/>
            <a:ext cx="1329673" cy="295210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3" name="Straight Connector 77@|9FFC:0|FBC:0|LFC:16777215|LBC:16777215"/>
          <p:cNvCxnSpPr>
            <a:stCxn id="8" idx="7"/>
            <a:endCxn id="13" idx="2"/>
          </p:cNvCxnSpPr>
          <p:nvPr/>
        </p:nvCxnSpPr>
        <p:spPr>
          <a:xfrm rot="5400000" flipH="1" flipV="1">
            <a:off x="6360828" y="1541121"/>
            <a:ext cx="1526750" cy="291247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4" name="Straight Connector 81@|9FFC:0|FBC:0|LFC:16777215|LBC:16777215"/>
          <p:cNvCxnSpPr>
            <a:stCxn id="12" idx="3"/>
          </p:cNvCxnSpPr>
          <p:nvPr/>
        </p:nvCxnSpPr>
        <p:spPr>
          <a:xfrm rot="5400000">
            <a:off x="2023240" y="2397154"/>
            <a:ext cx="276028" cy="34383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5" name="Straight Connector 83@|9FFC:0|FBC:0|LFC:16777215|LBC:16777215"/>
          <p:cNvCxnSpPr>
            <a:stCxn id="7" idx="3"/>
          </p:cNvCxnSpPr>
          <p:nvPr/>
        </p:nvCxnSpPr>
        <p:spPr>
          <a:xfrm rot="5400000">
            <a:off x="3182332" y="3975904"/>
            <a:ext cx="391483" cy="343835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6" name="Straight Connector 93@|9FFC:0|FBC:0|LFC:16777215|LBC:16777215"/>
          <p:cNvCxnSpPr>
            <a:stCxn id="13" idx="6"/>
          </p:cNvCxnSpPr>
          <p:nvPr/>
        </p:nvCxnSpPr>
        <p:spPr>
          <a:xfrm>
            <a:off x="8851047" y="2233980"/>
            <a:ext cx="571146" cy="1222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7" name="Straight Connector 96@|9FFC:0|FBC:0|LFC:16777215|LBC:16777215"/>
          <p:cNvCxnSpPr>
            <a:stCxn id="10" idx="6"/>
          </p:cNvCxnSpPr>
          <p:nvPr/>
        </p:nvCxnSpPr>
        <p:spPr>
          <a:xfrm>
            <a:off x="7431425" y="3856405"/>
            <a:ext cx="510061" cy="610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28" name="Straight Connector 107@|9FFC:0|FBC:0|LFC:16777215|LBC:16777215"/>
          <p:cNvCxnSpPr>
            <a:stCxn id="11" idx="6"/>
          </p:cNvCxnSpPr>
          <p:nvPr/>
        </p:nvCxnSpPr>
        <p:spPr>
          <a:xfrm>
            <a:off x="5707598" y="5377428"/>
            <a:ext cx="442370" cy="954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sp>
        <p:nvSpPr>
          <p:cNvPr id="29" name="TextBox 13"/>
          <p:cNvSpPr txBox="1"/>
          <p:nvPr/>
        </p:nvSpPr>
        <p:spPr>
          <a:xfrm>
            <a:off x="9590248" y="1964332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590248" y="2286020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285771" y="2819875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62683" y="3141563"/>
            <a:ext cx="20005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232866" y="447925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509778" y="4800939"/>
            <a:ext cx="20005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113195" y="353471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113195" y="3856403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389368" y="513680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389368" y="5458497"/>
            <a:ext cx="200485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1335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02153" y="2720785"/>
            <a:ext cx="244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DAEC5"/>
                </a:solidFill>
                <a:cs typeface="+mn-ea"/>
                <a:sym typeface="+mn-lt"/>
              </a:rPr>
              <a:t>此处编辑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60491" y="2386510"/>
            <a:ext cx="215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ACDEF"/>
                </a:solidFill>
                <a:cs typeface="+mn-ea"/>
                <a:sym typeface="+mn-lt"/>
              </a:rPr>
              <a:t>NO.2</a:t>
            </a:r>
            <a:endParaRPr lang="zh-CN" altLang="en-US" sz="6600" b="1" dirty="0">
              <a:solidFill>
                <a:srgbClr val="7ACDE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74559" y="3494506"/>
            <a:ext cx="4472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建议您在展示时采用微软雅黑字体，本模版所有图形线条及其相应素材均可自由编辑、改色、替换。更多精美作品请</a:t>
            </a:r>
            <a:r>
              <a:rPr lang="zh-CN" altLang="en-US" dirty="0" smtClean="0">
                <a:solidFill>
                  <a:prstClr val="black"/>
                </a:solidFill>
                <a:cs typeface="+mn-ea"/>
                <a:sym typeface="+mn-lt"/>
              </a:rPr>
              <a:t>搜索</a:t>
            </a:r>
            <a:r>
              <a:rPr lang="en-US" altLang="zh-CN" dirty="0" err="1" smtClean="0">
                <a:solidFill>
                  <a:prstClr val="black"/>
                </a:solidFill>
                <a:cs typeface="+mn-ea"/>
                <a:sym typeface="+mn-lt"/>
              </a:rPr>
              <a:t>xxxxxxxx</a:t>
            </a:r>
            <a:endParaRPr lang="en-US" altLang="zh-CN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5" y="1230802"/>
            <a:ext cx="4937892" cy="48223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5" y="2186239"/>
            <a:ext cx="4734215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61932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23"/>
          <p:cNvCxnSpPr/>
          <p:nvPr/>
        </p:nvCxnSpPr>
        <p:spPr>
          <a:xfrm>
            <a:off x="412469" y="3250927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6"/>
          <p:cNvCxnSpPr/>
          <p:nvPr/>
        </p:nvCxnSpPr>
        <p:spPr>
          <a:xfrm>
            <a:off x="412469" y="3657221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3"/>
          <p:cNvCxnSpPr/>
          <p:nvPr/>
        </p:nvCxnSpPr>
        <p:spPr>
          <a:xfrm>
            <a:off x="412469" y="4063515"/>
            <a:ext cx="5688118" cy="4234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42"/>
          <p:cNvCxnSpPr/>
          <p:nvPr/>
        </p:nvCxnSpPr>
        <p:spPr>
          <a:xfrm>
            <a:off x="412469" y="4471926"/>
            <a:ext cx="5688118" cy="2117"/>
          </a:xfrm>
          <a:prstGeom prst="line">
            <a:avLst/>
          </a:prstGeom>
          <a:ln w="88900" cap="rnd">
            <a:solidFill>
              <a:srgbClr val="ADBAC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3"/>
          <p:cNvCxnSpPr/>
          <p:nvPr/>
        </p:nvCxnSpPr>
        <p:spPr>
          <a:xfrm>
            <a:off x="412469" y="3243900"/>
            <a:ext cx="4469236" cy="2117"/>
          </a:xfrm>
          <a:prstGeom prst="line">
            <a:avLst/>
          </a:prstGeom>
          <a:ln w="889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58"/>
          <p:cNvCxnSpPr/>
          <p:nvPr/>
        </p:nvCxnSpPr>
        <p:spPr>
          <a:xfrm>
            <a:off x="412469" y="3659338"/>
            <a:ext cx="3047206" cy="2117"/>
          </a:xfrm>
          <a:prstGeom prst="line">
            <a:avLst/>
          </a:prstGeom>
          <a:ln w="889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1"/>
          <p:cNvCxnSpPr/>
          <p:nvPr/>
        </p:nvCxnSpPr>
        <p:spPr>
          <a:xfrm>
            <a:off x="412469" y="4064249"/>
            <a:ext cx="2031471" cy="3500"/>
          </a:xfrm>
          <a:prstGeom prst="line">
            <a:avLst/>
          </a:prstGeom>
          <a:ln w="889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7"/>
          <p:cNvCxnSpPr/>
          <p:nvPr/>
        </p:nvCxnSpPr>
        <p:spPr>
          <a:xfrm>
            <a:off x="412469" y="4472015"/>
            <a:ext cx="4266089" cy="7351"/>
          </a:xfrm>
          <a:prstGeom prst="line">
            <a:avLst/>
          </a:prstGeom>
          <a:ln w="8890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69"/>
          <p:cNvSpPr/>
          <p:nvPr/>
        </p:nvSpPr>
        <p:spPr>
          <a:xfrm>
            <a:off x="5088915" y="2950440"/>
            <a:ext cx="609441" cy="609441"/>
          </a:xfrm>
          <a:prstGeom prst="ellipse">
            <a:avLst/>
          </a:prstGeom>
          <a:solidFill>
            <a:srgbClr val="4DAEC5"/>
          </a:solidFill>
          <a:ln>
            <a:solidFill>
              <a:srgbClr val="989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56"/>
          <p:cNvSpPr>
            <a:spLocks noEditPoints="1"/>
          </p:cNvSpPr>
          <p:nvPr/>
        </p:nvSpPr>
        <p:spPr bwMode="auto">
          <a:xfrm>
            <a:off x="5284945" y="3072548"/>
            <a:ext cx="237968" cy="375045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71"/>
          <p:cNvSpPr/>
          <p:nvPr/>
        </p:nvSpPr>
        <p:spPr>
          <a:xfrm>
            <a:off x="3687200" y="3356734"/>
            <a:ext cx="609441" cy="609441"/>
          </a:xfrm>
          <a:prstGeom prst="ellipse">
            <a:avLst/>
          </a:prstGeom>
          <a:solidFill>
            <a:srgbClr val="4DAEC5"/>
          </a:solidFill>
          <a:ln>
            <a:solidFill>
              <a:srgbClr val="989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378"/>
          <p:cNvSpPr>
            <a:spLocks noEditPoints="1"/>
          </p:cNvSpPr>
          <p:nvPr/>
        </p:nvSpPr>
        <p:spPr bwMode="auto">
          <a:xfrm>
            <a:off x="3807409" y="3447593"/>
            <a:ext cx="351091" cy="343732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73"/>
          <p:cNvSpPr/>
          <p:nvPr/>
        </p:nvSpPr>
        <p:spPr>
          <a:xfrm>
            <a:off x="2647087" y="3763028"/>
            <a:ext cx="609441" cy="609441"/>
          </a:xfrm>
          <a:prstGeom prst="ellipse">
            <a:avLst/>
          </a:prstGeom>
          <a:solidFill>
            <a:srgbClr val="4DAEC5"/>
          </a:solidFill>
          <a:ln>
            <a:solidFill>
              <a:srgbClr val="989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00"/>
          <p:cNvSpPr>
            <a:spLocks noEditPoints="1"/>
          </p:cNvSpPr>
          <p:nvPr/>
        </p:nvSpPr>
        <p:spPr bwMode="auto">
          <a:xfrm>
            <a:off x="2792993" y="3826436"/>
            <a:ext cx="335915" cy="474157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86"/>
          <p:cNvSpPr/>
          <p:nvPr/>
        </p:nvSpPr>
        <p:spPr>
          <a:xfrm>
            <a:off x="4881705" y="4169323"/>
            <a:ext cx="609441" cy="609441"/>
          </a:xfrm>
          <a:prstGeom prst="ellipse">
            <a:avLst/>
          </a:prstGeom>
          <a:solidFill>
            <a:srgbClr val="4DAEC5"/>
          </a:solidFill>
          <a:ln>
            <a:solidFill>
              <a:srgbClr val="9891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KSO_Shape"/>
          <p:cNvSpPr/>
          <p:nvPr/>
        </p:nvSpPr>
        <p:spPr>
          <a:xfrm>
            <a:off x="4993921" y="4342688"/>
            <a:ext cx="385008" cy="273355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635007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39088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522223" y="282163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526304" y="310754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635007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639088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522223" y="412352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526304" y="44094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67426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5767332" y="3856417"/>
            <a:ext cx="1333500" cy="1747838"/>
          </a:xfrm>
          <a:custGeom>
            <a:avLst/>
            <a:gdLst>
              <a:gd name="T0" fmla="*/ 26 w 111"/>
              <a:gd name="T1" fmla="*/ 3 h 145"/>
              <a:gd name="T2" fmla="*/ 12 w 111"/>
              <a:gd name="T3" fmla="*/ 68 h 145"/>
              <a:gd name="T4" fmla="*/ 81 w 111"/>
              <a:gd name="T5" fmla="*/ 143 h 145"/>
              <a:gd name="T6" fmla="*/ 93 w 111"/>
              <a:gd name="T7" fmla="*/ 78 h 145"/>
              <a:gd name="T8" fmla="*/ 26 w 111"/>
              <a:gd name="T9" fmla="*/ 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4"/>
          <p:cNvSpPr>
            <a:spLocks/>
          </p:cNvSpPr>
          <p:nvPr/>
        </p:nvSpPr>
        <p:spPr bwMode="auto">
          <a:xfrm>
            <a:off x="6357882" y="3745292"/>
            <a:ext cx="1466850" cy="1157288"/>
          </a:xfrm>
          <a:custGeom>
            <a:avLst/>
            <a:gdLst>
              <a:gd name="T0" fmla="*/ 2 w 122"/>
              <a:gd name="T1" fmla="*/ 5 h 96"/>
              <a:gd name="T2" fmla="*/ 69 w 122"/>
              <a:gd name="T3" fmla="*/ 74 h 96"/>
              <a:gd name="T4" fmla="*/ 119 w 122"/>
              <a:gd name="T5" fmla="*/ 75 h 96"/>
              <a:gd name="T6" fmla="*/ 67 w 122"/>
              <a:gd name="T7" fmla="*/ 19 h 96"/>
              <a:gd name="T8" fmla="*/ 24 w 122"/>
              <a:gd name="T9" fmla="*/ 2 h 96"/>
              <a:gd name="T10" fmla="*/ 2 w 122"/>
              <a:gd name="T11" fmla="*/ 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2"/>
          <p:cNvSpPr>
            <a:spLocks/>
          </p:cNvSpPr>
          <p:nvPr/>
        </p:nvSpPr>
        <p:spPr bwMode="auto">
          <a:xfrm>
            <a:off x="5205357" y="2291142"/>
            <a:ext cx="973137" cy="1049338"/>
          </a:xfrm>
          <a:custGeom>
            <a:avLst/>
            <a:gdLst>
              <a:gd name="T0" fmla="*/ 62 w 81"/>
              <a:gd name="T1" fmla="*/ 84 h 87"/>
              <a:gd name="T2" fmla="*/ 71 w 81"/>
              <a:gd name="T3" fmla="*/ 45 h 87"/>
              <a:gd name="T4" fmla="*/ 27 w 81"/>
              <a:gd name="T5" fmla="*/ 6 h 87"/>
              <a:gd name="T6" fmla="*/ 8 w 81"/>
              <a:gd name="T7" fmla="*/ 29 h 87"/>
              <a:gd name="T8" fmla="*/ 62 w 81"/>
              <a:gd name="T9" fmla="*/ 84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4017907" y="2435605"/>
            <a:ext cx="1662112" cy="1049337"/>
          </a:xfrm>
          <a:custGeom>
            <a:avLst/>
            <a:gdLst>
              <a:gd name="T0" fmla="*/ 135 w 138"/>
              <a:gd name="T1" fmla="*/ 83 h 87"/>
              <a:gd name="T2" fmla="*/ 79 w 138"/>
              <a:gd name="T3" fmla="*/ 25 h 87"/>
              <a:gd name="T4" fmla="*/ 13 w 138"/>
              <a:gd name="T5" fmla="*/ 12 h 87"/>
              <a:gd name="T6" fmla="*/ 52 w 138"/>
              <a:gd name="T7" fmla="*/ 64 h 87"/>
              <a:gd name="T8" fmla="*/ 107 w 138"/>
              <a:gd name="T9" fmla="*/ 84 h 87"/>
              <a:gd name="T10" fmla="*/ 135 w 138"/>
              <a:gd name="T11" fmla="*/ 8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102294" y="2919792"/>
            <a:ext cx="989013" cy="747713"/>
          </a:xfrm>
          <a:custGeom>
            <a:avLst/>
            <a:gdLst>
              <a:gd name="T0" fmla="*/ 7 w 82"/>
              <a:gd name="T1" fmla="*/ 44 h 62"/>
              <a:gd name="T2" fmla="*/ 36 w 82"/>
              <a:gd name="T3" fmla="*/ 57 h 62"/>
              <a:gd name="T4" fmla="*/ 69 w 82"/>
              <a:gd name="T5" fmla="*/ 56 h 62"/>
              <a:gd name="T6" fmla="*/ 64 w 82"/>
              <a:gd name="T7" fmla="*/ 20 h 62"/>
              <a:gd name="T8" fmla="*/ 16 w 82"/>
              <a:gd name="T9" fmla="*/ 5 h 62"/>
              <a:gd name="T10" fmla="*/ 7 w 82"/>
              <a:gd name="T11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>
            <a:spLocks/>
          </p:cNvSpPr>
          <p:nvPr/>
        </p:nvSpPr>
        <p:spPr bwMode="auto">
          <a:xfrm>
            <a:off x="4152844" y="3532567"/>
            <a:ext cx="1706563" cy="1166813"/>
          </a:xfrm>
          <a:custGeom>
            <a:avLst/>
            <a:gdLst>
              <a:gd name="T0" fmla="*/ 132 w 142"/>
              <a:gd name="T1" fmla="*/ 19 h 97"/>
              <a:gd name="T2" fmla="*/ 98 w 142"/>
              <a:gd name="T3" fmla="*/ 5 h 97"/>
              <a:gd name="T4" fmla="*/ 47 w 142"/>
              <a:gd name="T5" fmla="*/ 5 h 97"/>
              <a:gd name="T6" fmla="*/ 22 w 142"/>
              <a:gd name="T7" fmla="*/ 63 h 97"/>
              <a:gd name="T8" fmla="*/ 110 w 142"/>
              <a:gd name="T9" fmla="*/ 80 h 97"/>
              <a:gd name="T10" fmla="*/ 132 w 142"/>
              <a:gd name="T11" fmla="*/ 1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" name="直接箭头连接符 46"/>
          <p:cNvCxnSpPr>
            <a:cxnSpLocks noChangeShapeType="1"/>
          </p:cNvCxnSpPr>
          <p:nvPr/>
        </p:nvCxnSpPr>
        <p:spPr bwMode="auto">
          <a:xfrm flipV="1">
            <a:off x="6808732" y="2816605"/>
            <a:ext cx="1501775" cy="479425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箭头连接符 50"/>
          <p:cNvCxnSpPr>
            <a:cxnSpLocks noChangeShapeType="1"/>
          </p:cNvCxnSpPr>
          <p:nvPr/>
        </p:nvCxnSpPr>
        <p:spPr bwMode="auto">
          <a:xfrm flipV="1">
            <a:off x="5697482" y="1933955"/>
            <a:ext cx="1403350" cy="515937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箭头连接符 52"/>
          <p:cNvCxnSpPr>
            <a:cxnSpLocks noChangeShapeType="1"/>
          </p:cNvCxnSpPr>
          <p:nvPr/>
        </p:nvCxnSpPr>
        <p:spPr bwMode="auto">
          <a:xfrm flipH="1" flipV="1">
            <a:off x="3435294" y="2329242"/>
            <a:ext cx="1296988" cy="444500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箭头连接符 54"/>
          <p:cNvCxnSpPr>
            <a:cxnSpLocks noChangeShapeType="1"/>
          </p:cNvCxnSpPr>
          <p:nvPr/>
        </p:nvCxnSpPr>
        <p:spPr bwMode="auto">
          <a:xfrm flipH="1">
            <a:off x="3435294" y="4003182"/>
            <a:ext cx="1570831" cy="776287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箭头连接符 56"/>
          <p:cNvCxnSpPr>
            <a:cxnSpLocks noChangeShapeType="1"/>
          </p:cNvCxnSpPr>
          <p:nvPr/>
        </p:nvCxnSpPr>
        <p:spPr bwMode="auto">
          <a:xfrm>
            <a:off x="6789682" y="5348667"/>
            <a:ext cx="1346200" cy="0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3"/>
          <p:cNvSpPr txBox="1"/>
          <p:nvPr/>
        </p:nvSpPr>
        <p:spPr>
          <a:xfrm>
            <a:off x="1729199" y="1726321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736808" y="202056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729199" y="4656359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736808" y="495060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166763" y="1579304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174372" y="187354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446076" y="2570384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453685" y="28646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446076" y="5225556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453685" y="551979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85732" y="4003182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093341" y="429742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DAEC5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DAEC5"/>
              </a:solidFill>
              <a:sym typeface="Arial" panose="020B0604020202020204" pitchFamily="34" charset="0"/>
            </a:endParaRPr>
          </a:p>
        </p:txBody>
      </p:sp>
      <p:cxnSp>
        <p:nvCxnSpPr>
          <p:cNvPr id="30" name="直接箭头连接符 56"/>
          <p:cNvCxnSpPr>
            <a:cxnSpLocks noChangeShapeType="1"/>
          </p:cNvCxnSpPr>
          <p:nvPr/>
        </p:nvCxnSpPr>
        <p:spPr bwMode="auto">
          <a:xfrm>
            <a:off x="7492738" y="4319348"/>
            <a:ext cx="1346200" cy="0"/>
          </a:xfrm>
          <a:prstGeom prst="straightConnector1">
            <a:avLst/>
          </a:prstGeom>
          <a:noFill/>
          <a:ln w="12700" cmpd="sng">
            <a:solidFill>
              <a:schemeClr val="accent1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92106591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rot="18900000">
            <a:off x="4202227" y="3496897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rot="8100000">
            <a:off x="5733362" y="1968889"/>
            <a:ext cx="2165350" cy="2165350"/>
          </a:xfrm>
          <a:custGeom>
            <a:avLst/>
            <a:gdLst>
              <a:gd name="T0" fmla="*/ 814 w 1143"/>
              <a:gd name="T1" fmla="*/ 656 h 1143"/>
              <a:gd name="T2" fmla="*/ 866 w 1143"/>
              <a:gd name="T3" fmla="*/ 781 h 1143"/>
              <a:gd name="T4" fmla="*/ 969 w 1143"/>
              <a:gd name="T5" fmla="*/ 745 h 1143"/>
              <a:gd name="T6" fmla="*/ 1143 w 1143"/>
              <a:gd name="T7" fmla="*/ 572 h 1143"/>
              <a:gd name="T8" fmla="*/ 968 w 1143"/>
              <a:gd name="T9" fmla="*/ 397 h 1143"/>
              <a:gd name="T10" fmla="*/ 932 w 1143"/>
              <a:gd name="T11" fmla="*/ 294 h 1143"/>
              <a:gd name="T12" fmla="*/ 1057 w 1143"/>
              <a:gd name="T13" fmla="*/ 243 h 1143"/>
              <a:gd name="T14" fmla="*/ 896 w 1143"/>
              <a:gd name="T15" fmla="*/ 83 h 1143"/>
              <a:gd name="T16" fmla="*/ 845 w 1143"/>
              <a:gd name="T17" fmla="*/ 207 h 1143"/>
              <a:gd name="T18" fmla="*/ 743 w 1143"/>
              <a:gd name="T19" fmla="*/ 172 h 1143"/>
              <a:gd name="T20" fmla="*/ 571 w 1143"/>
              <a:gd name="T21" fmla="*/ 0 h 1143"/>
              <a:gd name="T22" fmla="*/ 0 w 1143"/>
              <a:gd name="T23" fmla="*/ 572 h 1143"/>
              <a:gd name="T24" fmla="*/ 184 w 1143"/>
              <a:gd name="T25" fmla="*/ 755 h 1143"/>
              <a:gd name="T26" fmla="*/ 227 w 1143"/>
              <a:gd name="T27" fmla="*/ 798 h 1143"/>
              <a:gd name="T28" fmla="*/ 384 w 1143"/>
              <a:gd name="T29" fmla="*/ 956 h 1143"/>
              <a:gd name="T30" fmla="*/ 396 w 1143"/>
              <a:gd name="T31" fmla="*/ 969 h 1143"/>
              <a:gd name="T32" fmla="*/ 571 w 1143"/>
              <a:gd name="T33" fmla="*/ 1143 h 1143"/>
              <a:gd name="T34" fmla="*/ 571 w 1143"/>
              <a:gd name="T35" fmla="*/ 1143 h 1143"/>
              <a:gd name="T36" fmla="*/ 745 w 1143"/>
              <a:gd name="T37" fmla="*/ 970 h 1143"/>
              <a:gd name="T38" fmla="*/ 765 w 1143"/>
              <a:gd name="T39" fmla="*/ 949 h 1143"/>
              <a:gd name="T40" fmla="*/ 764 w 1143"/>
              <a:gd name="T41" fmla="*/ 949 h 1143"/>
              <a:gd name="T42" fmla="*/ 780 w 1143"/>
              <a:gd name="T43" fmla="*/ 867 h 1143"/>
              <a:gd name="T44" fmla="*/ 655 w 1143"/>
              <a:gd name="T45" fmla="*/ 815 h 1143"/>
              <a:gd name="T46" fmla="*/ 814 w 1143"/>
              <a:gd name="T47" fmla="*/ 656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43" h="1143">
                <a:moveTo>
                  <a:pt x="814" y="656"/>
                </a:moveTo>
                <a:cubicBezTo>
                  <a:pt x="871" y="697"/>
                  <a:pt x="847" y="730"/>
                  <a:pt x="866" y="781"/>
                </a:cubicBezTo>
                <a:cubicBezTo>
                  <a:pt x="877" y="807"/>
                  <a:pt x="907" y="808"/>
                  <a:pt x="969" y="745"/>
                </a:cubicBezTo>
                <a:cubicBezTo>
                  <a:pt x="1143" y="572"/>
                  <a:pt x="1143" y="572"/>
                  <a:pt x="1143" y="572"/>
                </a:cubicBezTo>
                <a:cubicBezTo>
                  <a:pt x="968" y="397"/>
                  <a:pt x="968" y="397"/>
                  <a:pt x="968" y="397"/>
                </a:cubicBezTo>
                <a:cubicBezTo>
                  <a:pt x="905" y="334"/>
                  <a:pt x="905" y="304"/>
                  <a:pt x="932" y="294"/>
                </a:cubicBezTo>
                <a:cubicBezTo>
                  <a:pt x="983" y="275"/>
                  <a:pt x="1016" y="300"/>
                  <a:pt x="1057" y="243"/>
                </a:cubicBezTo>
                <a:cubicBezTo>
                  <a:pt x="1127" y="147"/>
                  <a:pt x="993" y="12"/>
                  <a:pt x="896" y="83"/>
                </a:cubicBezTo>
                <a:cubicBezTo>
                  <a:pt x="840" y="124"/>
                  <a:pt x="864" y="157"/>
                  <a:pt x="845" y="207"/>
                </a:cubicBezTo>
                <a:cubicBezTo>
                  <a:pt x="835" y="234"/>
                  <a:pt x="805" y="234"/>
                  <a:pt x="743" y="172"/>
                </a:cubicBezTo>
                <a:cubicBezTo>
                  <a:pt x="571" y="0"/>
                  <a:pt x="571" y="0"/>
                  <a:pt x="571" y="0"/>
                </a:cubicBezTo>
                <a:cubicBezTo>
                  <a:pt x="0" y="572"/>
                  <a:pt x="0" y="572"/>
                  <a:pt x="0" y="572"/>
                </a:cubicBezTo>
                <a:cubicBezTo>
                  <a:pt x="184" y="755"/>
                  <a:pt x="184" y="755"/>
                  <a:pt x="184" y="755"/>
                </a:cubicBezTo>
                <a:cubicBezTo>
                  <a:pt x="227" y="798"/>
                  <a:pt x="227" y="798"/>
                  <a:pt x="227" y="798"/>
                </a:cubicBezTo>
                <a:cubicBezTo>
                  <a:pt x="384" y="956"/>
                  <a:pt x="384" y="956"/>
                  <a:pt x="384" y="956"/>
                </a:cubicBezTo>
                <a:cubicBezTo>
                  <a:pt x="388" y="960"/>
                  <a:pt x="392" y="964"/>
                  <a:pt x="396" y="969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571" y="1143"/>
                  <a:pt x="571" y="1143"/>
                  <a:pt x="571" y="1143"/>
                </a:cubicBezTo>
                <a:cubicBezTo>
                  <a:pt x="745" y="970"/>
                  <a:pt x="745" y="970"/>
                  <a:pt x="745" y="970"/>
                </a:cubicBezTo>
                <a:cubicBezTo>
                  <a:pt x="765" y="949"/>
                  <a:pt x="765" y="949"/>
                  <a:pt x="765" y="949"/>
                </a:cubicBezTo>
                <a:cubicBezTo>
                  <a:pt x="764" y="949"/>
                  <a:pt x="764" y="949"/>
                  <a:pt x="764" y="949"/>
                </a:cubicBezTo>
                <a:cubicBezTo>
                  <a:pt x="807" y="900"/>
                  <a:pt x="804" y="876"/>
                  <a:pt x="780" y="867"/>
                </a:cubicBezTo>
                <a:cubicBezTo>
                  <a:pt x="729" y="848"/>
                  <a:pt x="697" y="872"/>
                  <a:pt x="655" y="815"/>
                </a:cubicBezTo>
                <a:cubicBezTo>
                  <a:pt x="584" y="718"/>
                  <a:pt x="717" y="585"/>
                  <a:pt x="814" y="656"/>
                </a:cubicBezTo>
                <a:close/>
              </a:path>
            </a:pathLst>
          </a:cu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 rot="18900000">
            <a:off x="4278428" y="2051577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 rot="8100000">
            <a:off x="5809560" y="3570698"/>
            <a:ext cx="2012950" cy="2011363"/>
          </a:xfrm>
          <a:custGeom>
            <a:avLst/>
            <a:gdLst>
              <a:gd name="T0" fmla="*/ 378 w 1062"/>
              <a:gd name="T1" fmla="*/ 908 h 1062"/>
              <a:gd name="T2" fmla="*/ 335 w 1062"/>
              <a:gd name="T3" fmla="*/ 852 h 1062"/>
              <a:gd name="T4" fmla="*/ 372 w 1062"/>
              <a:gd name="T5" fmla="*/ 845 h 1062"/>
              <a:gd name="T6" fmla="*/ 470 w 1062"/>
              <a:gd name="T7" fmla="*/ 791 h 1062"/>
              <a:gd name="T8" fmla="*/ 451 w 1062"/>
              <a:gd name="T9" fmla="*/ 611 h 1062"/>
              <a:gd name="T10" fmla="*/ 271 w 1062"/>
              <a:gd name="T11" fmla="*/ 592 h 1062"/>
              <a:gd name="T12" fmla="*/ 217 w 1062"/>
              <a:gd name="T13" fmla="*/ 690 h 1062"/>
              <a:gd name="T14" fmla="*/ 210 w 1062"/>
              <a:gd name="T15" fmla="*/ 727 h 1062"/>
              <a:gd name="T16" fmla="*/ 173 w 1062"/>
              <a:gd name="T17" fmla="*/ 703 h 1062"/>
              <a:gd name="T18" fmla="*/ 164 w 1062"/>
              <a:gd name="T19" fmla="*/ 694 h 1062"/>
              <a:gd name="T20" fmla="*/ 0 w 1062"/>
              <a:gd name="T21" fmla="*/ 531 h 1062"/>
              <a:gd name="T22" fmla="*/ 155 w 1062"/>
              <a:gd name="T23" fmla="*/ 376 h 1062"/>
              <a:gd name="T24" fmla="*/ 167 w 1062"/>
              <a:gd name="T25" fmla="*/ 365 h 1062"/>
              <a:gd name="T26" fmla="*/ 167 w 1062"/>
              <a:gd name="T27" fmla="*/ 365 h 1062"/>
              <a:gd name="T28" fmla="*/ 532 w 1062"/>
              <a:gd name="T29" fmla="*/ 0 h 1062"/>
              <a:gd name="T30" fmla="*/ 1062 w 1062"/>
              <a:gd name="T31" fmla="*/ 531 h 1062"/>
              <a:gd name="T32" fmla="*/ 911 w 1062"/>
              <a:gd name="T33" fmla="*/ 682 h 1062"/>
              <a:gd name="T34" fmla="*/ 857 w 1062"/>
              <a:gd name="T35" fmla="*/ 753 h 1062"/>
              <a:gd name="T36" fmla="*/ 865 w 1062"/>
              <a:gd name="T37" fmla="*/ 819 h 1062"/>
              <a:gd name="T38" fmla="*/ 886 w 1062"/>
              <a:gd name="T39" fmla="*/ 832 h 1062"/>
              <a:gd name="T40" fmla="*/ 940 w 1062"/>
              <a:gd name="T41" fmla="*/ 843 h 1062"/>
              <a:gd name="T42" fmla="*/ 986 w 1062"/>
              <a:gd name="T43" fmla="*/ 860 h 1062"/>
              <a:gd name="T44" fmla="*/ 997 w 1062"/>
              <a:gd name="T45" fmla="*/ 873 h 1062"/>
              <a:gd name="T46" fmla="*/ 982 w 1062"/>
              <a:gd name="T47" fmla="*/ 979 h 1062"/>
              <a:gd name="T48" fmla="*/ 877 w 1062"/>
              <a:gd name="T49" fmla="*/ 993 h 1062"/>
              <a:gd name="T50" fmla="*/ 864 w 1062"/>
              <a:gd name="T51" fmla="*/ 982 h 1062"/>
              <a:gd name="T52" fmla="*/ 847 w 1062"/>
              <a:gd name="T53" fmla="*/ 936 h 1062"/>
              <a:gd name="T54" fmla="*/ 836 w 1062"/>
              <a:gd name="T55" fmla="*/ 882 h 1062"/>
              <a:gd name="T56" fmla="*/ 822 w 1062"/>
              <a:gd name="T57" fmla="*/ 861 h 1062"/>
              <a:gd name="T58" fmla="*/ 686 w 1062"/>
              <a:gd name="T59" fmla="*/ 907 h 1062"/>
              <a:gd name="T60" fmla="*/ 531 w 1062"/>
              <a:gd name="T61" fmla="*/ 1062 h 1062"/>
              <a:gd name="T62" fmla="*/ 378 w 1062"/>
              <a:gd name="T63" fmla="*/ 908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2" h="1062">
                <a:moveTo>
                  <a:pt x="378" y="908"/>
                </a:moveTo>
                <a:cubicBezTo>
                  <a:pt x="346" y="876"/>
                  <a:pt x="337" y="859"/>
                  <a:pt x="335" y="852"/>
                </a:cubicBezTo>
                <a:cubicBezTo>
                  <a:pt x="348" y="848"/>
                  <a:pt x="360" y="847"/>
                  <a:pt x="372" y="845"/>
                </a:cubicBezTo>
                <a:cubicBezTo>
                  <a:pt x="402" y="842"/>
                  <a:pt x="436" y="839"/>
                  <a:pt x="470" y="791"/>
                </a:cubicBezTo>
                <a:cubicBezTo>
                  <a:pt x="510" y="737"/>
                  <a:pt x="502" y="663"/>
                  <a:pt x="451" y="611"/>
                </a:cubicBezTo>
                <a:cubicBezTo>
                  <a:pt x="399" y="560"/>
                  <a:pt x="326" y="552"/>
                  <a:pt x="271" y="592"/>
                </a:cubicBezTo>
                <a:cubicBezTo>
                  <a:pt x="223" y="627"/>
                  <a:pt x="220" y="660"/>
                  <a:pt x="217" y="690"/>
                </a:cubicBezTo>
                <a:cubicBezTo>
                  <a:pt x="216" y="703"/>
                  <a:pt x="215" y="715"/>
                  <a:pt x="210" y="727"/>
                </a:cubicBezTo>
                <a:cubicBezTo>
                  <a:pt x="205" y="726"/>
                  <a:pt x="193" y="720"/>
                  <a:pt x="173" y="703"/>
                </a:cubicBezTo>
                <a:cubicBezTo>
                  <a:pt x="164" y="694"/>
                  <a:pt x="164" y="694"/>
                  <a:pt x="164" y="694"/>
                </a:cubicBezTo>
                <a:cubicBezTo>
                  <a:pt x="0" y="531"/>
                  <a:pt x="0" y="531"/>
                  <a:pt x="0" y="531"/>
                </a:cubicBezTo>
                <a:cubicBezTo>
                  <a:pt x="155" y="376"/>
                  <a:pt x="155" y="376"/>
                  <a:pt x="155" y="376"/>
                </a:cubicBezTo>
                <a:cubicBezTo>
                  <a:pt x="159" y="372"/>
                  <a:pt x="163" y="369"/>
                  <a:pt x="167" y="365"/>
                </a:cubicBezTo>
                <a:cubicBezTo>
                  <a:pt x="167" y="365"/>
                  <a:pt x="167" y="365"/>
                  <a:pt x="167" y="365"/>
                </a:cubicBezTo>
                <a:cubicBezTo>
                  <a:pt x="532" y="0"/>
                  <a:pt x="532" y="0"/>
                  <a:pt x="532" y="0"/>
                </a:cubicBezTo>
                <a:cubicBezTo>
                  <a:pt x="1062" y="531"/>
                  <a:pt x="1062" y="531"/>
                  <a:pt x="1062" y="531"/>
                </a:cubicBezTo>
                <a:cubicBezTo>
                  <a:pt x="911" y="682"/>
                  <a:pt x="911" y="682"/>
                  <a:pt x="911" y="682"/>
                </a:cubicBezTo>
                <a:cubicBezTo>
                  <a:pt x="884" y="710"/>
                  <a:pt x="866" y="733"/>
                  <a:pt x="857" y="753"/>
                </a:cubicBezTo>
                <a:cubicBezTo>
                  <a:pt x="842" y="788"/>
                  <a:pt x="855" y="809"/>
                  <a:pt x="865" y="819"/>
                </a:cubicBezTo>
                <a:cubicBezTo>
                  <a:pt x="870" y="824"/>
                  <a:pt x="877" y="829"/>
                  <a:pt x="886" y="832"/>
                </a:cubicBezTo>
                <a:cubicBezTo>
                  <a:pt x="906" y="840"/>
                  <a:pt x="925" y="841"/>
                  <a:pt x="940" y="843"/>
                </a:cubicBezTo>
                <a:cubicBezTo>
                  <a:pt x="960" y="845"/>
                  <a:pt x="972" y="846"/>
                  <a:pt x="986" y="860"/>
                </a:cubicBezTo>
                <a:cubicBezTo>
                  <a:pt x="990" y="864"/>
                  <a:pt x="993" y="868"/>
                  <a:pt x="997" y="873"/>
                </a:cubicBezTo>
                <a:cubicBezTo>
                  <a:pt x="1025" y="912"/>
                  <a:pt x="1007" y="954"/>
                  <a:pt x="982" y="979"/>
                </a:cubicBezTo>
                <a:cubicBezTo>
                  <a:pt x="958" y="1003"/>
                  <a:pt x="916" y="1022"/>
                  <a:pt x="877" y="993"/>
                </a:cubicBezTo>
                <a:cubicBezTo>
                  <a:pt x="872" y="990"/>
                  <a:pt x="867" y="986"/>
                  <a:pt x="864" y="982"/>
                </a:cubicBezTo>
                <a:cubicBezTo>
                  <a:pt x="850" y="968"/>
                  <a:pt x="849" y="957"/>
                  <a:pt x="847" y="936"/>
                </a:cubicBezTo>
                <a:cubicBezTo>
                  <a:pt x="845" y="921"/>
                  <a:pt x="843" y="903"/>
                  <a:pt x="836" y="882"/>
                </a:cubicBezTo>
                <a:cubicBezTo>
                  <a:pt x="832" y="874"/>
                  <a:pt x="828" y="866"/>
                  <a:pt x="822" y="861"/>
                </a:cubicBezTo>
                <a:cubicBezTo>
                  <a:pt x="777" y="816"/>
                  <a:pt x="708" y="885"/>
                  <a:pt x="686" y="907"/>
                </a:cubicBezTo>
                <a:cubicBezTo>
                  <a:pt x="531" y="1062"/>
                  <a:pt x="531" y="1062"/>
                  <a:pt x="531" y="1062"/>
                </a:cubicBezTo>
                <a:lnTo>
                  <a:pt x="378" y="908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"/>
          <p:cNvSpPr/>
          <p:nvPr/>
        </p:nvSpPr>
        <p:spPr>
          <a:xfrm>
            <a:off x="7476330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12"/>
          <p:cNvCxnSpPr/>
          <p:nvPr/>
        </p:nvCxnSpPr>
        <p:spPr>
          <a:xfrm>
            <a:off x="7632713" y="3047872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96"/>
          <p:cNvSpPr/>
          <p:nvPr/>
        </p:nvSpPr>
        <p:spPr>
          <a:xfrm>
            <a:off x="7422167" y="4480069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05"/>
          <p:cNvCxnSpPr/>
          <p:nvPr/>
        </p:nvCxnSpPr>
        <p:spPr>
          <a:xfrm>
            <a:off x="7581603" y="4592167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98"/>
          <p:cNvSpPr/>
          <p:nvPr/>
        </p:nvSpPr>
        <p:spPr>
          <a:xfrm>
            <a:off x="4468225" y="2943023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06"/>
          <p:cNvCxnSpPr/>
          <p:nvPr/>
        </p:nvCxnSpPr>
        <p:spPr>
          <a:xfrm>
            <a:off x="3990698" y="305090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97"/>
          <p:cNvSpPr/>
          <p:nvPr/>
        </p:nvSpPr>
        <p:spPr>
          <a:xfrm>
            <a:off x="4414063" y="4457761"/>
            <a:ext cx="210546" cy="210546"/>
          </a:xfrm>
          <a:prstGeom prst="ellipse">
            <a:avLst/>
          </a:prstGeom>
          <a:solidFill>
            <a:srgbClr val="ADBAC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07"/>
          <p:cNvCxnSpPr/>
          <p:nvPr/>
        </p:nvCxnSpPr>
        <p:spPr>
          <a:xfrm>
            <a:off x="3939587" y="4562028"/>
            <a:ext cx="528638" cy="0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3"/>
          <p:cNvSpPr txBox="1"/>
          <p:nvPr/>
        </p:nvSpPr>
        <p:spPr>
          <a:xfrm>
            <a:off x="8293628" y="271958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93628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585894" y="271958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833105" y="30412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93628" y="4240340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293628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585894" y="4240340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833105" y="4562028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83956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新月形 4"/>
          <p:cNvSpPr>
            <a:spLocks noChangeArrowheads="1"/>
          </p:cNvSpPr>
          <p:nvPr/>
        </p:nvSpPr>
        <p:spPr bwMode="auto">
          <a:xfrm rot="20751297">
            <a:off x="4135031" y="2357135"/>
            <a:ext cx="1589498" cy="3177739"/>
          </a:xfrm>
          <a:prstGeom prst="moon">
            <a:avLst>
              <a:gd name="adj" fmla="val 15190"/>
            </a:avLst>
          </a:prstGeom>
          <a:solidFill>
            <a:srgbClr val="4DAEC5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新月形 5"/>
          <p:cNvSpPr>
            <a:spLocks noChangeArrowheads="1"/>
          </p:cNvSpPr>
          <p:nvPr/>
        </p:nvSpPr>
        <p:spPr bwMode="auto">
          <a:xfrm rot="4551297">
            <a:off x="4949287" y="1322640"/>
            <a:ext cx="1588240" cy="3176480"/>
          </a:xfrm>
          <a:prstGeom prst="moon">
            <a:avLst>
              <a:gd name="adj" fmla="val 15190"/>
            </a:avLst>
          </a:prstGeom>
          <a:solidFill>
            <a:srgbClr val="4DAEC5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新月形 6"/>
          <p:cNvSpPr>
            <a:spLocks noChangeArrowheads="1"/>
          </p:cNvSpPr>
          <p:nvPr/>
        </p:nvSpPr>
        <p:spPr bwMode="auto">
          <a:xfrm rot="9951297">
            <a:off x="5985041" y="2136896"/>
            <a:ext cx="1589498" cy="3177738"/>
          </a:xfrm>
          <a:prstGeom prst="moon">
            <a:avLst>
              <a:gd name="adj" fmla="val 15190"/>
            </a:avLst>
          </a:prstGeom>
          <a:solidFill>
            <a:srgbClr val="4DAEC5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新月形 7"/>
          <p:cNvSpPr>
            <a:spLocks noChangeArrowheads="1"/>
          </p:cNvSpPr>
          <p:nvPr/>
        </p:nvSpPr>
        <p:spPr bwMode="auto">
          <a:xfrm rot="15351297">
            <a:off x="5184628" y="3160065"/>
            <a:ext cx="1589498" cy="3177739"/>
          </a:xfrm>
          <a:prstGeom prst="moon">
            <a:avLst>
              <a:gd name="adj" fmla="val 15190"/>
            </a:avLst>
          </a:prstGeom>
          <a:solidFill>
            <a:srgbClr val="4DAEC5"/>
          </a:solidFill>
          <a:ln w="3175" cmpd="sng">
            <a:solidFill>
              <a:srgbClr val="F8F8F8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>
            <a:spLocks noChangeArrowheads="1"/>
          </p:cNvSpPr>
          <p:nvPr/>
        </p:nvSpPr>
        <p:spPr bwMode="auto">
          <a:xfrm flipH="1">
            <a:off x="4848013" y="3533032"/>
            <a:ext cx="21119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4DAEC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rgbClr val="4DAEC5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直接连接符 24"/>
          <p:cNvSpPr>
            <a:spLocks noChangeShapeType="1"/>
          </p:cNvSpPr>
          <p:nvPr/>
        </p:nvSpPr>
        <p:spPr bwMode="auto">
          <a:xfrm flipH="1">
            <a:off x="3237024" y="3200634"/>
            <a:ext cx="104947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直接连接符 24"/>
          <p:cNvSpPr>
            <a:spLocks noChangeShapeType="1"/>
          </p:cNvSpPr>
          <p:nvPr/>
        </p:nvSpPr>
        <p:spPr bwMode="auto">
          <a:xfrm flipH="1">
            <a:off x="3982894" y="5343020"/>
            <a:ext cx="103306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409" y="28868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17067" y="3167802"/>
            <a:ext cx="220232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665285" y="1994948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665284" y="2278517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817848" y="50967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367385" y="5349171"/>
            <a:ext cx="24401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599225" y="42415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593686" y="4557353"/>
            <a:ext cx="234964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直接连接符 24"/>
          <p:cNvSpPr>
            <a:spLocks noChangeShapeType="1"/>
          </p:cNvSpPr>
          <p:nvPr/>
        </p:nvSpPr>
        <p:spPr bwMode="auto">
          <a:xfrm flipH="1">
            <a:off x="6428080" y="2241169"/>
            <a:ext cx="1049477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直接连接符 24"/>
          <p:cNvSpPr>
            <a:spLocks noChangeShapeType="1"/>
          </p:cNvSpPr>
          <p:nvPr/>
        </p:nvSpPr>
        <p:spPr bwMode="auto">
          <a:xfrm flipH="1">
            <a:off x="7372212" y="4560183"/>
            <a:ext cx="1033060" cy="0"/>
          </a:xfrm>
          <a:prstGeom prst="line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58641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309767" y="2252241"/>
            <a:ext cx="1584325" cy="1800225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 flipH="1" flipV="1">
            <a:off x="5103392" y="3549228"/>
            <a:ext cx="1584325" cy="1800225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  <a:effectLst/>
          <a:ex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2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2677435" y="265023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7367054" y="354922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67054" y="3836302"/>
            <a:ext cx="3770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5537" y="3018337"/>
            <a:ext cx="390335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6525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02153" y="2720785"/>
            <a:ext cx="244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DAEC5"/>
                </a:solidFill>
                <a:cs typeface="+mn-ea"/>
                <a:sym typeface="+mn-lt"/>
              </a:rPr>
              <a:t>此处编辑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60491" y="2386510"/>
            <a:ext cx="215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ACDEF"/>
                </a:solidFill>
                <a:cs typeface="+mn-ea"/>
                <a:sym typeface="+mn-lt"/>
              </a:rPr>
              <a:t>NO.3</a:t>
            </a:r>
            <a:endParaRPr lang="zh-CN" altLang="en-US" sz="6600" b="1" dirty="0">
              <a:solidFill>
                <a:srgbClr val="7ACDE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74559" y="3494506"/>
            <a:ext cx="4472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建议您在展示时采用微软雅黑字体，本模版所有图形线条及其相应素材均可自由编辑、改色、替换。更多精美作品请</a:t>
            </a:r>
            <a:r>
              <a:rPr lang="zh-CN" altLang="en-US" dirty="0" smtClean="0">
                <a:solidFill>
                  <a:prstClr val="black"/>
                </a:solidFill>
                <a:cs typeface="+mn-ea"/>
                <a:sym typeface="+mn-lt"/>
              </a:rPr>
              <a:t>搜索</a:t>
            </a:r>
            <a:r>
              <a:rPr lang="en-US" altLang="zh-CN" dirty="0" err="1" smtClean="0">
                <a:solidFill>
                  <a:prstClr val="black"/>
                </a:solidFill>
                <a:cs typeface="+mn-ea"/>
                <a:sym typeface="+mn-lt"/>
              </a:rPr>
              <a:t>xxxxxxx</a:t>
            </a:r>
            <a:endParaRPr lang="en-US" altLang="zh-CN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5" y="1230802"/>
            <a:ext cx="4937892" cy="48223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5" y="2186239"/>
            <a:ext cx="4734215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59058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0" y="2144288"/>
            <a:ext cx="12192000" cy="2796011"/>
          </a:xfrm>
          <a:prstGeom prst="rect">
            <a:avLst/>
          </a:prstGeom>
          <a:solidFill>
            <a:srgbClr val="4DAE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7"/>
          <p:cNvSpPr>
            <a:spLocks noChangeAspect="1" noEditPoints="1"/>
          </p:cNvSpPr>
          <p:nvPr/>
        </p:nvSpPr>
        <p:spPr bwMode="auto">
          <a:xfrm>
            <a:off x="3224004" y="2857094"/>
            <a:ext cx="1145664" cy="818685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alpha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24"/>
          <p:cNvSpPr>
            <a:spLocks noChangeAspect="1" noEditPoints="1"/>
          </p:cNvSpPr>
          <p:nvPr/>
        </p:nvSpPr>
        <p:spPr bwMode="auto">
          <a:xfrm>
            <a:off x="7608848" y="2934304"/>
            <a:ext cx="1502591" cy="692399"/>
          </a:xfrm>
          <a:custGeom>
            <a:avLst/>
            <a:gdLst>
              <a:gd name="T0" fmla="*/ 308 w 400"/>
              <a:gd name="T1" fmla="*/ 0 h 184"/>
              <a:gd name="T2" fmla="*/ 216 w 400"/>
              <a:gd name="T3" fmla="*/ 92 h 184"/>
              <a:gd name="T4" fmla="*/ 232 w 400"/>
              <a:gd name="T5" fmla="*/ 144 h 184"/>
              <a:gd name="T6" fmla="*/ 168 w 400"/>
              <a:gd name="T7" fmla="*/ 144 h 184"/>
              <a:gd name="T8" fmla="*/ 184 w 400"/>
              <a:gd name="T9" fmla="*/ 92 h 184"/>
              <a:gd name="T10" fmla="*/ 92 w 400"/>
              <a:gd name="T11" fmla="*/ 0 h 184"/>
              <a:gd name="T12" fmla="*/ 0 w 400"/>
              <a:gd name="T13" fmla="*/ 92 h 184"/>
              <a:gd name="T14" fmla="*/ 92 w 400"/>
              <a:gd name="T15" fmla="*/ 184 h 184"/>
              <a:gd name="T16" fmla="*/ 308 w 400"/>
              <a:gd name="T17" fmla="*/ 184 h 184"/>
              <a:gd name="T18" fmla="*/ 400 w 400"/>
              <a:gd name="T19" fmla="*/ 92 h 184"/>
              <a:gd name="T20" fmla="*/ 308 w 400"/>
              <a:gd name="T21" fmla="*/ 0 h 184"/>
              <a:gd name="T22" fmla="*/ 40 w 400"/>
              <a:gd name="T23" fmla="*/ 92 h 184"/>
              <a:gd name="T24" fmla="*/ 92 w 400"/>
              <a:gd name="T25" fmla="*/ 40 h 184"/>
              <a:gd name="T26" fmla="*/ 144 w 400"/>
              <a:gd name="T27" fmla="*/ 92 h 184"/>
              <a:gd name="T28" fmla="*/ 92 w 400"/>
              <a:gd name="T29" fmla="*/ 144 h 184"/>
              <a:gd name="T30" fmla="*/ 40 w 400"/>
              <a:gd name="T31" fmla="*/ 92 h 184"/>
              <a:gd name="T32" fmla="*/ 308 w 400"/>
              <a:gd name="T33" fmla="*/ 144 h 184"/>
              <a:gd name="T34" fmla="*/ 256 w 400"/>
              <a:gd name="T35" fmla="*/ 92 h 184"/>
              <a:gd name="T36" fmla="*/ 308 w 400"/>
              <a:gd name="T37" fmla="*/ 40 h 184"/>
              <a:gd name="T38" fmla="*/ 360 w 400"/>
              <a:gd name="T39" fmla="*/ 92 h 184"/>
              <a:gd name="T40" fmla="*/ 308 w 400"/>
              <a:gd name="T41" fmla="*/ 14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00" h="184">
                <a:moveTo>
                  <a:pt x="308" y="0"/>
                </a:moveTo>
                <a:cubicBezTo>
                  <a:pt x="257" y="0"/>
                  <a:pt x="216" y="41"/>
                  <a:pt x="216" y="92"/>
                </a:cubicBezTo>
                <a:cubicBezTo>
                  <a:pt x="216" y="111"/>
                  <a:pt x="222" y="129"/>
                  <a:pt x="232" y="144"/>
                </a:cubicBezTo>
                <a:cubicBezTo>
                  <a:pt x="168" y="144"/>
                  <a:pt x="168" y="144"/>
                  <a:pt x="168" y="144"/>
                </a:cubicBezTo>
                <a:cubicBezTo>
                  <a:pt x="178" y="129"/>
                  <a:pt x="184" y="111"/>
                  <a:pt x="184" y="92"/>
                </a:cubicBezTo>
                <a:cubicBezTo>
                  <a:pt x="184" y="41"/>
                  <a:pt x="143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3"/>
                  <a:pt x="41" y="184"/>
                  <a:pt x="92" y="184"/>
                </a:cubicBezTo>
                <a:cubicBezTo>
                  <a:pt x="308" y="184"/>
                  <a:pt x="308" y="184"/>
                  <a:pt x="308" y="184"/>
                </a:cubicBezTo>
                <a:cubicBezTo>
                  <a:pt x="359" y="184"/>
                  <a:pt x="400" y="143"/>
                  <a:pt x="400" y="92"/>
                </a:cubicBezTo>
                <a:cubicBezTo>
                  <a:pt x="400" y="41"/>
                  <a:pt x="359" y="0"/>
                  <a:pt x="308" y="0"/>
                </a:cubicBezTo>
                <a:close/>
                <a:moveTo>
                  <a:pt x="40" y="92"/>
                </a:moveTo>
                <a:cubicBezTo>
                  <a:pt x="40" y="63"/>
                  <a:pt x="63" y="40"/>
                  <a:pt x="92" y="40"/>
                </a:cubicBezTo>
                <a:cubicBezTo>
                  <a:pt x="120" y="40"/>
                  <a:pt x="144" y="63"/>
                  <a:pt x="144" y="92"/>
                </a:cubicBezTo>
                <a:cubicBezTo>
                  <a:pt x="144" y="121"/>
                  <a:pt x="120" y="144"/>
                  <a:pt x="92" y="144"/>
                </a:cubicBezTo>
                <a:cubicBezTo>
                  <a:pt x="63" y="144"/>
                  <a:pt x="40" y="121"/>
                  <a:pt x="40" y="92"/>
                </a:cubicBezTo>
                <a:close/>
                <a:moveTo>
                  <a:pt x="308" y="144"/>
                </a:moveTo>
                <a:cubicBezTo>
                  <a:pt x="279" y="144"/>
                  <a:pt x="256" y="121"/>
                  <a:pt x="256" y="92"/>
                </a:cubicBezTo>
                <a:cubicBezTo>
                  <a:pt x="256" y="63"/>
                  <a:pt x="279" y="40"/>
                  <a:pt x="308" y="40"/>
                </a:cubicBezTo>
                <a:cubicBezTo>
                  <a:pt x="336" y="40"/>
                  <a:pt x="360" y="63"/>
                  <a:pt x="360" y="92"/>
                </a:cubicBezTo>
                <a:cubicBezTo>
                  <a:pt x="360" y="121"/>
                  <a:pt x="336" y="144"/>
                  <a:pt x="308" y="1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A66AC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47"/>
          <p:cNvGrpSpPr>
            <a:grpSpLocks noChangeAspect="1"/>
          </p:cNvGrpSpPr>
          <p:nvPr/>
        </p:nvGrpSpPr>
        <p:grpSpPr>
          <a:xfrm>
            <a:off x="1247917" y="2868149"/>
            <a:ext cx="899608" cy="792000"/>
            <a:chOff x="6040049" y="4182118"/>
            <a:chExt cx="521619" cy="459224"/>
          </a:xfrm>
          <a:solidFill>
            <a:srgbClr val="FFFFFF"/>
          </a:solidFill>
        </p:grpSpPr>
        <p:sp>
          <p:nvSpPr>
            <p:cNvPr id="11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34"/>
          <p:cNvGrpSpPr/>
          <p:nvPr/>
        </p:nvGrpSpPr>
        <p:grpSpPr>
          <a:xfrm>
            <a:off x="5477015" y="2828066"/>
            <a:ext cx="1181630" cy="878606"/>
            <a:chOff x="5838825" y="2538413"/>
            <a:chExt cx="490538" cy="396874"/>
          </a:xfrm>
          <a:solidFill>
            <a:srgbClr val="FFFFFF"/>
          </a:solidFill>
        </p:grpSpPr>
        <p:sp>
          <p:nvSpPr>
            <p:cNvPr id="17" name="Freeform 35"/>
            <p:cNvSpPr>
              <a:spLocks noEditPoints="1"/>
            </p:cNvSpPr>
            <p:nvPr/>
          </p:nvSpPr>
          <p:spPr bwMode="auto">
            <a:xfrm>
              <a:off x="5838825" y="2587625"/>
              <a:ext cx="490538" cy="347662"/>
            </a:xfrm>
            <a:custGeom>
              <a:avLst/>
              <a:gdLst>
                <a:gd name="T0" fmla="*/ 121 w 130"/>
                <a:gd name="T1" fmla="*/ 0 h 92"/>
                <a:gd name="T2" fmla="*/ 9 w 130"/>
                <a:gd name="T3" fmla="*/ 0 h 92"/>
                <a:gd name="T4" fmla="*/ 0 w 130"/>
                <a:gd name="T5" fmla="*/ 9 h 92"/>
                <a:gd name="T6" fmla="*/ 0 w 130"/>
                <a:gd name="T7" fmla="*/ 83 h 92"/>
                <a:gd name="T8" fmla="*/ 9 w 130"/>
                <a:gd name="T9" fmla="*/ 92 h 92"/>
                <a:gd name="T10" fmla="*/ 121 w 130"/>
                <a:gd name="T11" fmla="*/ 92 h 92"/>
                <a:gd name="T12" fmla="*/ 130 w 130"/>
                <a:gd name="T13" fmla="*/ 83 h 92"/>
                <a:gd name="T14" fmla="*/ 130 w 130"/>
                <a:gd name="T15" fmla="*/ 9 h 92"/>
                <a:gd name="T16" fmla="*/ 121 w 130"/>
                <a:gd name="T17" fmla="*/ 0 h 92"/>
                <a:gd name="T18" fmla="*/ 47 w 130"/>
                <a:gd name="T19" fmla="*/ 81 h 92"/>
                <a:gd name="T20" fmla="*/ 12 w 130"/>
                <a:gd name="T21" fmla="*/ 46 h 92"/>
                <a:gd name="T22" fmla="*/ 47 w 130"/>
                <a:gd name="T23" fmla="*/ 11 h 92"/>
                <a:gd name="T24" fmla="*/ 82 w 130"/>
                <a:gd name="T25" fmla="*/ 46 h 92"/>
                <a:gd name="T26" fmla="*/ 47 w 130"/>
                <a:gd name="T27" fmla="*/ 81 h 92"/>
                <a:gd name="T28" fmla="*/ 116 w 130"/>
                <a:gd name="T29" fmla="*/ 19 h 92"/>
                <a:gd name="T30" fmla="*/ 105 w 130"/>
                <a:gd name="T31" fmla="*/ 19 h 92"/>
                <a:gd name="T32" fmla="*/ 99 w 130"/>
                <a:gd name="T33" fmla="*/ 13 h 92"/>
                <a:gd name="T34" fmla="*/ 105 w 130"/>
                <a:gd name="T35" fmla="*/ 7 h 92"/>
                <a:gd name="T36" fmla="*/ 116 w 130"/>
                <a:gd name="T37" fmla="*/ 7 h 92"/>
                <a:gd name="T38" fmla="*/ 122 w 130"/>
                <a:gd name="T39" fmla="*/ 13 h 92"/>
                <a:gd name="T40" fmla="*/ 116 w 130"/>
                <a:gd name="T41" fmla="*/ 1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92">
                  <a:moveTo>
                    <a:pt x="12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8"/>
                    <a:pt x="4" y="92"/>
                    <a:pt x="9" y="92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6" y="92"/>
                    <a:pt x="130" y="88"/>
                    <a:pt x="130" y="83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4"/>
                    <a:pt x="126" y="0"/>
                    <a:pt x="121" y="0"/>
                  </a:cubicBezTo>
                  <a:close/>
                  <a:moveTo>
                    <a:pt x="47" y="81"/>
                  </a:moveTo>
                  <a:cubicBezTo>
                    <a:pt x="28" y="81"/>
                    <a:pt x="12" y="66"/>
                    <a:pt x="12" y="46"/>
                  </a:cubicBezTo>
                  <a:cubicBezTo>
                    <a:pt x="12" y="27"/>
                    <a:pt x="28" y="11"/>
                    <a:pt x="47" y="11"/>
                  </a:cubicBezTo>
                  <a:cubicBezTo>
                    <a:pt x="67" y="11"/>
                    <a:pt x="82" y="27"/>
                    <a:pt x="82" y="46"/>
                  </a:cubicBezTo>
                  <a:cubicBezTo>
                    <a:pt x="82" y="66"/>
                    <a:pt x="67" y="81"/>
                    <a:pt x="47" y="81"/>
                  </a:cubicBezTo>
                  <a:close/>
                  <a:moveTo>
                    <a:pt x="116" y="19"/>
                  </a:moveTo>
                  <a:cubicBezTo>
                    <a:pt x="105" y="19"/>
                    <a:pt x="105" y="19"/>
                    <a:pt x="105" y="19"/>
                  </a:cubicBezTo>
                  <a:cubicBezTo>
                    <a:pt x="101" y="19"/>
                    <a:pt x="99" y="17"/>
                    <a:pt x="99" y="13"/>
                  </a:cubicBezTo>
                  <a:cubicBezTo>
                    <a:pt x="99" y="10"/>
                    <a:pt x="101" y="7"/>
                    <a:pt x="105" y="7"/>
                  </a:cubicBezTo>
                  <a:cubicBezTo>
                    <a:pt x="116" y="7"/>
                    <a:pt x="116" y="7"/>
                    <a:pt x="116" y="7"/>
                  </a:cubicBezTo>
                  <a:cubicBezTo>
                    <a:pt x="119" y="7"/>
                    <a:pt x="122" y="10"/>
                    <a:pt x="122" y="13"/>
                  </a:cubicBezTo>
                  <a:cubicBezTo>
                    <a:pt x="122" y="17"/>
                    <a:pt x="119" y="19"/>
                    <a:pt x="11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36"/>
            <p:cNvSpPr>
              <a:spLocks noChangeArrowheads="1"/>
            </p:cNvSpPr>
            <p:nvPr/>
          </p:nvSpPr>
          <p:spPr bwMode="auto">
            <a:xfrm>
              <a:off x="5888038" y="2538413"/>
              <a:ext cx="101600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37"/>
            <p:cNvSpPr>
              <a:spLocks noChangeArrowheads="1"/>
            </p:cNvSpPr>
            <p:nvPr/>
          </p:nvSpPr>
          <p:spPr bwMode="auto">
            <a:xfrm>
              <a:off x="5951538" y="2697163"/>
              <a:ext cx="128588" cy="1285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163678" y="3036666"/>
            <a:ext cx="615608" cy="566029"/>
            <a:chOff x="2830513" y="3594100"/>
            <a:chExt cx="473075" cy="434975"/>
          </a:xfrm>
          <a:solidFill>
            <a:srgbClr val="FFFFFF"/>
          </a:solidFill>
        </p:grpSpPr>
        <p:sp>
          <p:nvSpPr>
            <p:cNvPr id="21" name="Freeform 42"/>
            <p:cNvSpPr>
              <a:spLocks noEditPoints="1"/>
            </p:cNvSpPr>
            <p:nvPr/>
          </p:nvSpPr>
          <p:spPr bwMode="auto">
            <a:xfrm>
              <a:off x="2830513" y="3594100"/>
              <a:ext cx="473075" cy="434975"/>
            </a:xfrm>
            <a:custGeom>
              <a:avLst/>
              <a:gdLst>
                <a:gd name="T0" fmla="*/ 188 w 192"/>
                <a:gd name="T1" fmla="*/ 0 h 176"/>
                <a:gd name="T2" fmla="*/ 4 w 192"/>
                <a:gd name="T3" fmla="*/ 0 h 176"/>
                <a:gd name="T4" fmla="*/ 0 w 192"/>
                <a:gd name="T5" fmla="*/ 4 h 176"/>
                <a:gd name="T6" fmla="*/ 0 w 192"/>
                <a:gd name="T7" fmla="*/ 172 h 176"/>
                <a:gd name="T8" fmla="*/ 4 w 192"/>
                <a:gd name="T9" fmla="*/ 176 h 176"/>
                <a:gd name="T10" fmla="*/ 188 w 192"/>
                <a:gd name="T11" fmla="*/ 176 h 176"/>
                <a:gd name="T12" fmla="*/ 192 w 192"/>
                <a:gd name="T13" fmla="*/ 172 h 176"/>
                <a:gd name="T14" fmla="*/ 192 w 192"/>
                <a:gd name="T15" fmla="*/ 4 h 176"/>
                <a:gd name="T16" fmla="*/ 188 w 192"/>
                <a:gd name="T17" fmla="*/ 0 h 176"/>
                <a:gd name="T18" fmla="*/ 176 w 192"/>
                <a:gd name="T19" fmla="*/ 132 h 176"/>
                <a:gd name="T20" fmla="*/ 172 w 192"/>
                <a:gd name="T21" fmla="*/ 136 h 176"/>
                <a:gd name="T22" fmla="*/ 20 w 192"/>
                <a:gd name="T23" fmla="*/ 136 h 176"/>
                <a:gd name="T24" fmla="*/ 16 w 192"/>
                <a:gd name="T25" fmla="*/ 132 h 176"/>
                <a:gd name="T26" fmla="*/ 16 w 192"/>
                <a:gd name="T27" fmla="*/ 20 h 176"/>
                <a:gd name="T28" fmla="*/ 20 w 192"/>
                <a:gd name="T29" fmla="*/ 16 h 176"/>
                <a:gd name="T30" fmla="*/ 172 w 192"/>
                <a:gd name="T31" fmla="*/ 16 h 176"/>
                <a:gd name="T32" fmla="*/ 176 w 192"/>
                <a:gd name="T33" fmla="*/ 20 h 176"/>
                <a:gd name="T34" fmla="*/ 176 w 192"/>
                <a:gd name="T35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76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90" y="176"/>
                    <a:pt x="192" y="174"/>
                    <a:pt x="192" y="172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  <a:moveTo>
                    <a:pt x="176" y="132"/>
                  </a:moveTo>
                  <a:cubicBezTo>
                    <a:pt x="176" y="134"/>
                    <a:pt x="174" y="136"/>
                    <a:pt x="172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3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43"/>
            <p:cNvSpPr>
              <a:spLocks noChangeArrowheads="1"/>
            </p:cNvSpPr>
            <p:nvPr/>
          </p:nvSpPr>
          <p:spPr bwMode="auto">
            <a:xfrm>
              <a:off x="2968625" y="3673475"/>
              <a:ext cx="79375" cy="7937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44"/>
            <p:cNvSpPr>
              <a:spLocks noEditPoints="1"/>
            </p:cNvSpPr>
            <p:nvPr/>
          </p:nvSpPr>
          <p:spPr bwMode="auto">
            <a:xfrm>
              <a:off x="2889250" y="3727450"/>
              <a:ext cx="355600" cy="182563"/>
            </a:xfrm>
            <a:custGeom>
              <a:avLst/>
              <a:gdLst>
                <a:gd name="T0" fmla="*/ 77 w 144"/>
                <a:gd name="T1" fmla="*/ 7 h 74"/>
                <a:gd name="T2" fmla="*/ 77 w 144"/>
                <a:gd name="T3" fmla="*/ 8 h 74"/>
                <a:gd name="T4" fmla="*/ 49 w 144"/>
                <a:gd name="T5" fmla="*/ 36 h 74"/>
                <a:gd name="T6" fmla="*/ 43 w 144"/>
                <a:gd name="T7" fmla="*/ 31 h 74"/>
                <a:gd name="T8" fmla="*/ 13 w 144"/>
                <a:gd name="T9" fmla="*/ 32 h 74"/>
                <a:gd name="T10" fmla="*/ 0 w 144"/>
                <a:gd name="T11" fmla="*/ 45 h 74"/>
                <a:gd name="T12" fmla="*/ 0 w 144"/>
                <a:gd name="T13" fmla="*/ 56 h 74"/>
                <a:gd name="T14" fmla="*/ 0 w 144"/>
                <a:gd name="T15" fmla="*/ 74 h 74"/>
                <a:gd name="T16" fmla="*/ 144 w 144"/>
                <a:gd name="T17" fmla="*/ 74 h 74"/>
                <a:gd name="T18" fmla="*/ 144 w 144"/>
                <a:gd name="T19" fmla="*/ 50 h 74"/>
                <a:gd name="T20" fmla="*/ 144 w 144"/>
                <a:gd name="T21" fmla="*/ 40 h 74"/>
                <a:gd name="T22" fmla="*/ 107 w 144"/>
                <a:gd name="T23" fmla="*/ 7 h 74"/>
                <a:gd name="T24" fmla="*/ 77 w 144"/>
                <a:gd name="T25" fmla="*/ 7 h 74"/>
                <a:gd name="T26" fmla="*/ 104 w 144"/>
                <a:gd name="T27" fmla="*/ 33 h 74"/>
                <a:gd name="T28" fmla="*/ 94 w 144"/>
                <a:gd name="T29" fmla="*/ 27 h 74"/>
                <a:gd name="T30" fmla="*/ 90 w 144"/>
                <a:gd name="T31" fmla="*/ 27 h 74"/>
                <a:gd name="T32" fmla="*/ 80 w 144"/>
                <a:gd name="T33" fmla="*/ 33 h 74"/>
                <a:gd name="T34" fmla="*/ 70 w 144"/>
                <a:gd name="T35" fmla="*/ 27 h 74"/>
                <a:gd name="T36" fmla="*/ 70 w 144"/>
                <a:gd name="T37" fmla="*/ 26 h 74"/>
                <a:gd name="T38" fmla="*/ 83 w 144"/>
                <a:gd name="T39" fmla="*/ 13 h 74"/>
                <a:gd name="T40" fmla="*/ 102 w 144"/>
                <a:gd name="T41" fmla="*/ 13 h 74"/>
                <a:gd name="T42" fmla="*/ 118 w 144"/>
                <a:gd name="T43" fmla="*/ 27 h 74"/>
                <a:gd name="T44" fmla="*/ 104 w 144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74">
                  <a:moveTo>
                    <a:pt x="77" y="7"/>
                  </a:moveTo>
                  <a:cubicBezTo>
                    <a:pt x="77" y="7"/>
                    <a:pt x="77" y="7"/>
                    <a:pt x="77" y="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5" y="24"/>
                    <a:pt x="22" y="24"/>
                    <a:pt x="13" y="3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99" y="0"/>
                    <a:pt x="85" y="0"/>
                    <a:pt x="77" y="7"/>
                  </a:cubicBezTo>
                  <a:close/>
                  <a:moveTo>
                    <a:pt x="104" y="33"/>
                  </a:move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1" y="26"/>
                    <a:pt x="90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8" y="9"/>
                    <a:pt x="97" y="9"/>
                    <a:pt x="102" y="13"/>
                  </a:cubicBezTo>
                  <a:cubicBezTo>
                    <a:pt x="118" y="27"/>
                    <a:pt x="118" y="27"/>
                    <a:pt x="118" y="27"/>
                  </a:cubicBezTo>
                  <a:lnTo>
                    <a:pt x="104" y="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sz="1581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518625" y="5376509"/>
            <a:ext cx="715474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7902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110426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5371862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503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789259" y="3982186"/>
            <a:ext cx="137281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83669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5714595" y="2451090"/>
            <a:ext cx="959568" cy="690668"/>
          </a:xfrm>
          <a:prstGeom prst="rect">
            <a:avLst/>
          </a:pr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  <a:endParaRPr lang="id-ID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5539626" y="1614922"/>
            <a:ext cx="957725" cy="605946"/>
          </a:xfrm>
          <a:custGeom>
            <a:avLst/>
            <a:gdLst>
              <a:gd name="T0" fmla="*/ 218 w 218"/>
              <a:gd name="T1" fmla="*/ 139 h 139"/>
              <a:gd name="T2" fmla="*/ 0 w 218"/>
              <a:gd name="T3" fmla="*/ 139 h 139"/>
              <a:gd name="T4" fmla="*/ 0 w 218"/>
              <a:gd name="T5" fmla="*/ 109 h 139"/>
              <a:gd name="T6" fmla="*/ 109 w 218"/>
              <a:gd name="T7" fmla="*/ 0 h 139"/>
              <a:gd name="T8" fmla="*/ 109 w 218"/>
              <a:gd name="T9" fmla="*/ 0 h 139"/>
              <a:gd name="T10" fmla="*/ 218 w 218"/>
              <a:gd name="T11" fmla="*/ 109 h 139"/>
              <a:gd name="T12" fmla="*/ 218 w 218"/>
              <a:gd name="T13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" h="139">
                <a:moveTo>
                  <a:pt x="218" y="139"/>
                </a:moveTo>
                <a:cubicBezTo>
                  <a:pt x="0" y="139"/>
                  <a:pt x="0" y="139"/>
                  <a:pt x="0" y="13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49"/>
                  <a:pt x="49" y="0"/>
                  <a:pt x="109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69" y="0"/>
                  <a:pt x="218" y="49"/>
                  <a:pt x="218" y="109"/>
                </a:cubicBezTo>
                <a:lnTo>
                  <a:pt x="218" y="139"/>
                </a:lnTo>
                <a:close/>
              </a:path>
            </a:pathLst>
          </a:custGeom>
          <a:solidFill>
            <a:srgbClr val="DADDE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539626" y="2172982"/>
            <a:ext cx="957725" cy="217330"/>
          </a:xfrm>
          <a:prstGeom prst="rect">
            <a:avLst/>
          </a:prstGeom>
          <a:solidFill>
            <a:srgbClr val="44546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6018488" y="1614922"/>
            <a:ext cx="478863" cy="771706"/>
          </a:xfrm>
          <a:custGeom>
            <a:avLst/>
            <a:gdLst>
              <a:gd name="T0" fmla="*/ 0 w 109"/>
              <a:gd name="T1" fmla="*/ 0 h 177"/>
              <a:gd name="T2" fmla="*/ 0 w 109"/>
              <a:gd name="T3" fmla="*/ 177 h 177"/>
              <a:gd name="T4" fmla="*/ 109 w 109"/>
              <a:gd name="T5" fmla="*/ 177 h 177"/>
              <a:gd name="T6" fmla="*/ 109 w 109"/>
              <a:gd name="T7" fmla="*/ 139 h 177"/>
              <a:gd name="T8" fmla="*/ 109 w 109"/>
              <a:gd name="T9" fmla="*/ 128 h 177"/>
              <a:gd name="T10" fmla="*/ 109 w 109"/>
              <a:gd name="T11" fmla="*/ 109 h 177"/>
              <a:gd name="T12" fmla="*/ 0 w 109"/>
              <a:gd name="T13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9" h="177">
                <a:moveTo>
                  <a:pt x="0" y="0"/>
                </a:moveTo>
                <a:cubicBezTo>
                  <a:pt x="0" y="177"/>
                  <a:pt x="0" y="177"/>
                  <a:pt x="0" y="177"/>
                </a:cubicBezTo>
                <a:cubicBezTo>
                  <a:pt x="109" y="177"/>
                  <a:pt x="109" y="177"/>
                  <a:pt x="109" y="17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09" y="109"/>
                  <a:pt x="109" y="109"/>
                  <a:pt x="109" y="109"/>
                </a:cubicBezTo>
                <a:cubicBezTo>
                  <a:pt x="109" y="49"/>
                  <a:pt x="60" y="0"/>
                  <a:pt x="0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5362815" y="3202536"/>
            <a:ext cx="959568" cy="688825"/>
          </a:xfrm>
          <a:prstGeom prst="rect">
            <a:avLst/>
          </a:pr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endParaRPr lang="id-ID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539626" y="3952141"/>
            <a:ext cx="957725" cy="688825"/>
          </a:xfrm>
          <a:prstGeom prst="rect">
            <a:avLst/>
          </a:pr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endParaRPr lang="id-ID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539626" y="4703587"/>
            <a:ext cx="957725" cy="688825"/>
          </a:xfrm>
          <a:prstGeom prst="rect">
            <a:avLst/>
          </a:prstGeom>
          <a:solidFill>
            <a:srgbClr val="4DAEC5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  <a:endParaRPr lang="id-ID" sz="28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5539626" y="5451349"/>
            <a:ext cx="957725" cy="480705"/>
          </a:xfrm>
          <a:custGeom>
            <a:avLst/>
            <a:gdLst>
              <a:gd name="T0" fmla="*/ 260 w 520"/>
              <a:gd name="T1" fmla="*/ 261 h 261"/>
              <a:gd name="T2" fmla="*/ 0 w 520"/>
              <a:gd name="T3" fmla="*/ 0 h 261"/>
              <a:gd name="T4" fmla="*/ 520 w 520"/>
              <a:gd name="T5" fmla="*/ 0 h 261"/>
              <a:gd name="T6" fmla="*/ 260 w 520"/>
              <a:gd name="T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0" h="261">
                <a:moveTo>
                  <a:pt x="260" y="261"/>
                </a:moveTo>
                <a:lnTo>
                  <a:pt x="0" y="0"/>
                </a:lnTo>
                <a:lnTo>
                  <a:pt x="520" y="0"/>
                </a:lnTo>
                <a:lnTo>
                  <a:pt x="260" y="261"/>
                </a:lnTo>
                <a:close/>
              </a:path>
            </a:pathLst>
          </a:custGeom>
          <a:solidFill>
            <a:srgbClr val="DADDE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5878513" y="5788394"/>
            <a:ext cx="279950" cy="143659"/>
          </a:xfrm>
          <a:custGeom>
            <a:avLst/>
            <a:gdLst>
              <a:gd name="T0" fmla="*/ 76 w 152"/>
              <a:gd name="T1" fmla="*/ 78 h 78"/>
              <a:gd name="T2" fmla="*/ 152 w 152"/>
              <a:gd name="T3" fmla="*/ 0 h 78"/>
              <a:gd name="T4" fmla="*/ 0 w 152"/>
              <a:gd name="T5" fmla="*/ 0 h 78"/>
              <a:gd name="T6" fmla="*/ 0 w 152"/>
              <a:gd name="T7" fmla="*/ 0 h 78"/>
              <a:gd name="T8" fmla="*/ 76 w 152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" h="78">
                <a:moveTo>
                  <a:pt x="76" y="78"/>
                </a:moveTo>
                <a:lnTo>
                  <a:pt x="152" y="0"/>
                </a:lnTo>
                <a:lnTo>
                  <a:pt x="0" y="0"/>
                </a:lnTo>
                <a:lnTo>
                  <a:pt x="0" y="0"/>
                </a:lnTo>
                <a:lnTo>
                  <a:pt x="76" y="78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0"/>
          <p:cNvSpPr>
            <a:spLocks/>
          </p:cNvSpPr>
          <p:nvPr/>
        </p:nvSpPr>
        <p:spPr bwMode="auto">
          <a:xfrm>
            <a:off x="6018488" y="5451349"/>
            <a:ext cx="478863" cy="480705"/>
          </a:xfrm>
          <a:custGeom>
            <a:avLst/>
            <a:gdLst>
              <a:gd name="T0" fmla="*/ 0 w 260"/>
              <a:gd name="T1" fmla="*/ 261 h 261"/>
              <a:gd name="T2" fmla="*/ 260 w 260"/>
              <a:gd name="T3" fmla="*/ 0 h 261"/>
              <a:gd name="T4" fmla="*/ 0 w 260"/>
              <a:gd name="T5" fmla="*/ 0 h 261"/>
              <a:gd name="T6" fmla="*/ 0 w 260"/>
              <a:gd name="T7" fmla="*/ 261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0" h="261">
                <a:moveTo>
                  <a:pt x="0" y="261"/>
                </a:moveTo>
                <a:lnTo>
                  <a:pt x="260" y="0"/>
                </a:lnTo>
                <a:lnTo>
                  <a:pt x="0" y="0"/>
                </a:lnTo>
                <a:lnTo>
                  <a:pt x="0" y="261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25"/>
          <p:cNvSpPr/>
          <p:nvPr/>
        </p:nvSpPr>
        <p:spPr>
          <a:xfrm>
            <a:off x="7738816" y="1940501"/>
            <a:ext cx="793673" cy="79367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28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8"/>
          <p:cNvSpPr/>
          <p:nvPr/>
        </p:nvSpPr>
        <p:spPr>
          <a:xfrm>
            <a:off x="7738816" y="4397922"/>
            <a:ext cx="793673" cy="79367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9" name="Oval 35"/>
          <p:cNvSpPr/>
          <p:nvPr/>
        </p:nvSpPr>
        <p:spPr>
          <a:xfrm>
            <a:off x="3368876" y="1940501"/>
            <a:ext cx="793673" cy="79367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28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50"/>
          <p:cNvSpPr/>
          <p:nvPr/>
        </p:nvSpPr>
        <p:spPr>
          <a:xfrm>
            <a:off x="3364231" y="4350421"/>
            <a:ext cx="793673" cy="793673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cxnSp>
        <p:nvCxnSpPr>
          <p:cNvPr id="21" name="Elbow Connector 36"/>
          <p:cNvCxnSpPr/>
          <p:nvPr/>
        </p:nvCxnSpPr>
        <p:spPr>
          <a:xfrm rot="10800000">
            <a:off x="4328252" y="2337336"/>
            <a:ext cx="866314" cy="1173991"/>
          </a:xfrm>
          <a:prstGeom prst="bentConnector3">
            <a:avLst>
              <a:gd name="adj1" fmla="val 50000"/>
            </a:avLst>
          </a:prstGeom>
          <a:ln w="12700">
            <a:solidFill>
              <a:srgbClr val="ADBACA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51"/>
          <p:cNvCxnSpPr/>
          <p:nvPr/>
        </p:nvCxnSpPr>
        <p:spPr>
          <a:xfrm rot="10800000">
            <a:off x="4328253" y="4721510"/>
            <a:ext cx="1034561" cy="308680"/>
          </a:xfrm>
          <a:prstGeom prst="bentConnector3">
            <a:avLst>
              <a:gd name="adj1" fmla="val 50000"/>
            </a:avLst>
          </a:prstGeom>
          <a:ln w="12700">
            <a:solidFill>
              <a:srgbClr val="ADBACA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9"/>
          <p:cNvCxnSpPr/>
          <p:nvPr/>
        </p:nvCxnSpPr>
        <p:spPr>
          <a:xfrm flipV="1">
            <a:off x="6902467" y="2337337"/>
            <a:ext cx="651836" cy="456169"/>
          </a:xfrm>
          <a:prstGeom prst="bentConnector3">
            <a:avLst>
              <a:gd name="adj1" fmla="val 50000"/>
            </a:avLst>
          </a:prstGeom>
          <a:ln w="12700">
            <a:solidFill>
              <a:srgbClr val="ADBACA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56"/>
          <p:cNvCxnSpPr/>
          <p:nvPr/>
        </p:nvCxnSpPr>
        <p:spPr>
          <a:xfrm>
            <a:off x="6667443" y="4281251"/>
            <a:ext cx="854160" cy="548914"/>
          </a:xfrm>
          <a:prstGeom prst="bentConnector3">
            <a:avLst>
              <a:gd name="adj1" fmla="val 50000"/>
            </a:avLst>
          </a:prstGeom>
          <a:ln w="12700">
            <a:solidFill>
              <a:srgbClr val="ADBACA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1884861" y="196540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46149" y="228740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795768" y="201217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799849" y="23341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898596" y="4397922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59884" y="471992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763068" y="4401590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767149" y="472359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05232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 flipH="1">
            <a:off x="5731298" y="3759650"/>
            <a:ext cx="4737100" cy="1442965"/>
          </a:xfrm>
          <a:custGeom>
            <a:avLst/>
            <a:gdLst>
              <a:gd name="T0" fmla="*/ 2106 w 2106"/>
              <a:gd name="T1" fmla="*/ 0 h 1134"/>
              <a:gd name="T2" fmla="*/ 0 w 2106"/>
              <a:gd name="T3" fmla="*/ 0 h 1134"/>
              <a:gd name="T4" fmla="*/ 0 w 2106"/>
              <a:gd name="T5" fmla="*/ 1134 h 1134"/>
              <a:gd name="T6" fmla="*/ 1506 w 2106"/>
              <a:gd name="T7" fmla="*/ 1134 h 1134"/>
              <a:gd name="T8" fmla="*/ 2106 w 2106"/>
              <a:gd name="T9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6" h="1134">
                <a:moveTo>
                  <a:pt x="2106" y="0"/>
                </a:moveTo>
                <a:lnTo>
                  <a:pt x="0" y="0"/>
                </a:lnTo>
                <a:lnTo>
                  <a:pt x="0" y="1134"/>
                </a:lnTo>
                <a:lnTo>
                  <a:pt x="1506" y="1134"/>
                </a:lnTo>
                <a:lnTo>
                  <a:pt x="2106" y="0"/>
                </a:lnTo>
                <a:close/>
              </a:path>
            </a:pathLst>
          </a:custGeom>
          <a:solidFill>
            <a:srgbClr val="4DAEC5"/>
          </a:solidFill>
          <a:ln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 flipH="1">
            <a:off x="5744795" y="2260600"/>
            <a:ext cx="4723603" cy="1435330"/>
          </a:xfrm>
          <a:custGeom>
            <a:avLst/>
            <a:gdLst>
              <a:gd name="T0" fmla="*/ 2100 w 2100"/>
              <a:gd name="T1" fmla="*/ 1128 h 1128"/>
              <a:gd name="T2" fmla="*/ 1506 w 2100"/>
              <a:gd name="T3" fmla="*/ 0 h 1128"/>
              <a:gd name="T4" fmla="*/ 0 w 2100"/>
              <a:gd name="T5" fmla="*/ 0 h 1128"/>
              <a:gd name="T6" fmla="*/ 0 w 2100"/>
              <a:gd name="T7" fmla="*/ 1128 h 1128"/>
              <a:gd name="T8" fmla="*/ 2100 w 2100"/>
              <a:gd name="T9" fmla="*/ 1128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1128">
                <a:moveTo>
                  <a:pt x="2100" y="1128"/>
                </a:moveTo>
                <a:lnTo>
                  <a:pt x="1506" y="0"/>
                </a:lnTo>
                <a:lnTo>
                  <a:pt x="0" y="0"/>
                </a:lnTo>
                <a:lnTo>
                  <a:pt x="0" y="1128"/>
                </a:lnTo>
                <a:lnTo>
                  <a:pt x="2100" y="1128"/>
                </a:lnTo>
                <a:close/>
              </a:path>
            </a:pathLst>
          </a:custGeom>
          <a:solidFill>
            <a:srgbClr val="4DAEC5"/>
          </a:solidFill>
          <a:ln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1765300" y="3759650"/>
            <a:ext cx="4737100" cy="1442965"/>
          </a:xfrm>
          <a:custGeom>
            <a:avLst/>
            <a:gdLst>
              <a:gd name="T0" fmla="*/ 2106 w 2106"/>
              <a:gd name="T1" fmla="*/ 0 h 1134"/>
              <a:gd name="T2" fmla="*/ 0 w 2106"/>
              <a:gd name="T3" fmla="*/ 0 h 1134"/>
              <a:gd name="T4" fmla="*/ 0 w 2106"/>
              <a:gd name="T5" fmla="*/ 1134 h 1134"/>
              <a:gd name="T6" fmla="*/ 1506 w 2106"/>
              <a:gd name="T7" fmla="*/ 1134 h 1134"/>
              <a:gd name="T8" fmla="*/ 2106 w 2106"/>
              <a:gd name="T9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6" h="1134">
                <a:moveTo>
                  <a:pt x="2106" y="0"/>
                </a:moveTo>
                <a:lnTo>
                  <a:pt x="0" y="0"/>
                </a:lnTo>
                <a:lnTo>
                  <a:pt x="0" y="1134"/>
                </a:lnTo>
                <a:lnTo>
                  <a:pt x="1506" y="1134"/>
                </a:lnTo>
                <a:lnTo>
                  <a:pt x="2106" y="0"/>
                </a:lnTo>
                <a:close/>
              </a:path>
            </a:pathLst>
          </a:custGeom>
          <a:solidFill>
            <a:srgbClr val="4DAEC5"/>
          </a:solidFill>
          <a:ln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765300" y="2260600"/>
            <a:ext cx="4723603" cy="1435330"/>
          </a:xfrm>
          <a:custGeom>
            <a:avLst/>
            <a:gdLst>
              <a:gd name="T0" fmla="*/ 2100 w 2100"/>
              <a:gd name="T1" fmla="*/ 1128 h 1128"/>
              <a:gd name="T2" fmla="*/ 1506 w 2100"/>
              <a:gd name="T3" fmla="*/ 0 h 1128"/>
              <a:gd name="T4" fmla="*/ 0 w 2100"/>
              <a:gd name="T5" fmla="*/ 0 h 1128"/>
              <a:gd name="T6" fmla="*/ 0 w 2100"/>
              <a:gd name="T7" fmla="*/ 1128 h 1128"/>
              <a:gd name="T8" fmla="*/ 2100 w 2100"/>
              <a:gd name="T9" fmla="*/ 1128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1128">
                <a:moveTo>
                  <a:pt x="2100" y="1128"/>
                </a:moveTo>
                <a:lnTo>
                  <a:pt x="1506" y="0"/>
                </a:lnTo>
                <a:lnTo>
                  <a:pt x="0" y="0"/>
                </a:lnTo>
                <a:lnTo>
                  <a:pt x="0" y="1128"/>
                </a:lnTo>
                <a:lnTo>
                  <a:pt x="2100" y="1128"/>
                </a:lnTo>
                <a:close/>
              </a:path>
            </a:pathLst>
          </a:custGeom>
          <a:solidFill>
            <a:srgbClr val="4DAEC5"/>
          </a:solidFill>
          <a:ln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403309" y="2920263"/>
            <a:ext cx="1584816" cy="1586269"/>
          </a:xfrm>
          <a:prstGeom prst="ellipse">
            <a:avLst/>
          </a:prstGeom>
          <a:solidFill>
            <a:srgbClr val="4DAEC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123306" y="265671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127387" y="294261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330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127387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17871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797712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178716" y="269639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797712" y="298230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20808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256"/>
          <p:cNvSpPr>
            <a:spLocks/>
          </p:cNvSpPr>
          <p:nvPr/>
        </p:nvSpPr>
        <p:spPr bwMode="auto">
          <a:xfrm>
            <a:off x="1222682" y="1861030"/>
            <a:ext cx="2018203" cy="1382111"/>
          </a:xfrm>
          <a:custGeom>
            <a:avLst/>
            <a:gdLst>
              <a:gd name="T0" fmla="*/ 2147483647 w 969"/>
              <a:gd name="T1" fmla="*/ 2147483647 h 664"/>
              <a:gd name="T2" fmla="*/ 2147483647 w 969"/>
              <a:gd name="T3" fmla="*/ 2147483647 h 664"/>
              <a:gd name="T4" fmla="*/ 2147483647 w 969"/>
              <a:gd name="T5" fmla="*/ 2147483647 h 664"/>
              <a:gd name="T6" fmla="*/ 2147483647 w 969"/>
              <a:gd name="T7" fmla="*/ 2147483647 h 664"/>
              <a:gd name="T8" fmla="*/ 2147483647 w 969"/>
              <a:gd name="T9" fmla="*/ 2147483647 h 664"/>
              <a:gd name="T10" fmla="*/ 2147483647 w 969"/>
              <a:gd name="T11" fmla="*/ 2147483647 h 664"/>
              <a:gd name="T12" fmla="*/ 2147483647 w 969"/>
              <a:gd name="T13" fmla="*/ 2147483647 h 664"/>
              <a:gd name="T14" fmla="*/ 2147483647 w 969"/>
              <a:gd name="T15" fmla="*/ 2147483647 h 664"/>
              <a:gd name="T16" fmla="*/ 2147483647 w 969"/>
              <a:gd name="T17" fmla="*/ 2147483647 h 664"/>
              <a:gd name="T18" fmla="*/ 2147483647 w 969"/>
              <a:gd name="T19" fmla="*/ 2147483647 h 664"/>
              <a:gd name="T20" fmla="*/ 2147483647 w 969"/>
              <a:gd name="T21" fmla="*/ 2147483647 h 664"/>
              <a:gd name="T22" fmla="*/ 2147483647 w 969"/>
              <a:gd name="T23" fmla="*/ 2147483647 h 664"/>
              <a:gd name="T24" fmla="*/ 2147483647 w 969"/>
              <a:gd name="T25" fmla="*/ 2147483647 h 664"/>
              <a:gd name="T26" fmla="*/ 2147483647 w 969"/>
              <a:gd name="T27" fmla="*/ 2147483647 h 664"/>
              <a:gd name="T28" fmla="*/ 2147483647 w 969"/>
              <a:gd name="T29" fmla="*/ 2147483647 h 664"/>
              <a:gd name="T30" fmla="*/ 2147483647 w 969"/>
              <a:gd name="T31" fmla="*/ 2147483647 h 664"/>
              <a:gd name="T32" fmla="*/ 2147483647 w 969"/>
              <a:gd name="T33" fmla="*/ 2147483647 h 664"/>
              <a:gd name="T34" fmla="*/ 2147483647 w 969"/>
              <a:gd name="T35" fmla="*/ 0 h 664"/>
              <a:gd name="T36" fmla="*/ 2147483647 w 969"/>
              <a:gd name="T37" fmla="*/ 2147483647 h 664"/>
              <a:gd name="T38" fmla="*/ 2147483647 w 969"/>
              <a:gd name="T39" fmla="*/ 2147483647 h 664"/>
              <a:gd name="T40" fmla="*/ 2147483647 w 969"/>
              <a:gd name="T41" fmla="*/ 2147483647 h 664"/>
              <a:gd name="T42" fmla="*/ 2147483647 w 969"/>
              <a:gd name="T43" fmla="*/ 2147483647 h 664"/>
              <a:gd name="T44" fmla="*/ 2147483647 w 969"/>
              <a:gd name="T45" fmla="*/ 2147483647 h 664"/>
              <a:gd name="T46" fmla="*/ 2147483647 w 969"/>
              <a:gd name="T47" fmla="*/ 2147483647 h 664"/>
              <a:gd name="T48" fmla="*/ 2147483647 w 969"/>
              <a:gd name="T49" fmla="*/ 2147483647 h 664"/>
              <a:gd name="T50" fmla="*/ 2147483647 w 969"/>
              <a:gd name="T51" fmla="*/ 2147483647 h 664"/>
              <a:gd name="T52" fmla="*/ 2147483647 w 969"/>
              <a:gd name="T53" fmla="*/ 2147483647 h 664"/>
              <a:gd name="T54" fmla="*/ 2147483647 w 969"/>
              <a:gd name="T55" fmla="*/ 2147483647 h 664"/>
              <a:gd name="T56" fmla="*/ 2147483647 w 969"/>
              <a:gd name="T57" fmla="*/ 2147483647 h 664"/>
              <a:gd name="T58" fmla="*/ 2147483647 w 969"/>
              <a:gd name="T59" fmla="*/ 2147483647 h 664"/>
              <a:gd name="T60" fmla="*/ 2147483647 w 969"/>
              <a:gd name="T61" fmla="*/ 2147483647 h 664"/>
              <a:gd name="T62" fmla="*/ 2147483647 w 969"/>
              <a:gd name="T63" fmla="*/ 2147483647 h 664"/>
              <a:gd name="T64" fmla="*/ 2147483647 w 969"/>
              <a:gd name="T65" fmla="*/ 2147483647 h 664"/>
              <a:gd name="T66" fmla="*/ 2147483647 w 969"/>
              <a:gd name="T67" fmla="*/ 2147483647 h 664"/>
              <a:gd name="T68" fmla="*/ 2147483647 w 969"/>
              <a:gd name="T69" fmla="*/ 2147483647 h 66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9"/>
              <a:gd name="T106" fmla="*/ 0 h 664"/>
              <a:gd name="T107" fmla="*/ 969 w 969"/>
              <a:gd name="T108" fmla="*/ 664 h 66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9" h="664">
                <a:moveTo>
                  <a:pt x="232" y="664"/>
                </a:moveTo>
                <a:lnTo>
                  <a:pt x="232" y="664"/>
                </a:lnTo>
                <a:lnTo>
                  <a:pt x="241" y="644"/>
                </a:lnTo>
                <a:lnTo>
                  <a:pt x="251" y="622"/>
                </a:lnTo>
                <a:lnTo>
                  <a:pt x="261" y="601"/>
                </a:lnTo>
                <a:lnTo>
                  <a:pt x="273" y="580"/>
                </a:lnTo>
                <a:lnTo>
                  <a:pt x="285" y="561"/>
                </a:lnTo>
                <a:lnTo>
                  <a:pt x="298" y="541"/>
                </a:lnTo>
                <a:lnTo>
                  <a:pt x="311" y="522"/>
                </a:lnTo>
                <a:lnTo>
                  <a:pt x="325" y="504"/>
                </a:lnTo>
                <a:lnTo>
                  <a:pt x="339" y="485"/>
                </a:lnTo>
                <a:lnTo>
                  <a:pt x="355" y="469"/>
                </a:lnTo>
                <a:lnTo>
                  <a:pt x="372" y="452"/>
                </a:lnTo>
                <a:lnTo>
                  <a:pt x="387" y="435"/>
                </a:lnTo>
                <a:lnTo>
                  <a:pt x="404" y="419"/>
                </a:lnTo>
                <a:lnTo>
                  <a:pt x="422" y="404"/>
                </a:lnTo>
                <a:lnTo>
                  <a:pt x="440" y="389"/>
                </a:lnTo>
                <a:lnTo>
                  <a:pt x="460" y="375"/>
                </a:lnTo>
                <a:lnTo>
                  <a:pt x="478" y="362"/>
                </a:lnTo>
                <a:lnTo>
                  <a:pt x="499" y="349"/>
                </a:lnTo>
                <a:lnTo>
                  <a:pt x="518" y="338"/>
                </a:lnTo>
                <a:lnTo>
                  <a:pt x="539" y="326"/>
                </a:lnTo>
                <a:lnTo>
                  <a:pt x="560" y="316"/>
                </a:lnTo>
                <a:lnTo>
                  <a:pt x="582" y="305"/>
                </a:lnTo>
                <a:lnTo>
                  <a:pt x="604" y="296"/>
                </a:lnTo>
                <a:lnTo>
                  <a:pt x="626" y="288"/>
                </a:lnTo>
                <a:lnTo>
                  <a:pt x="648" y="281"/>
                </a:lnTo>
                <a:lnTo>
                  <a:pt x="671" y="274"/>
                </a:lnTo>
                <a:lnTo>
                  <a:pt x="694" y="268"/>
                </a:lnTo>
                <a:lnTo>
                  <a:pt x="718" y="262"/>
                </a:lnTo>
                <a:lnTo>
                  <a:pt x="742" y="258"/>
                </a:lnTo>
                <a:lnTo>
                  <a:pt x="767" y="255"/>
                </a:lnTo>
                <a:lnTo>
                  <a:pt x="792" y="252"/>
                </a:lnTo>
                <a:lnTo>
                  <a:pt x="816" y="251"/>
                </a:lnTo>
                <a:lnTo>
                  <a:pt x="969" y="129"/>
                </a:lnTo>
                <a:lnTo>
                  <a:pt x="849" y="0"/>
                </a:lnTo>
                <a:lnTo>
                  <a:pt x="812" y="2"/>
                </a:lnTo>
                <a:lnTo>
                  <a:pt x="777" y="3"/>
                </a:lnTo>
                <a:lnTo>
                  <a:pt x="741" y="7"/>
                </a:lnTo>
                <a:lnTo>
                  <a:pt x="707" y="12"/>
                </a:lnTo>
                <a:lnTo>
                  <a:pt x="672" y="17"/>
                </a:lnTo>
                <a:lnTo>
                  <a:pt x="639" y="25"/>
                </a:lnTo>
                <a:lnTo>
                  <a:pt x="605" y="33"/>
                </a:lnTo>
                <a:lnTo>
                  <a:pt x="573" y="43"/>
                </a:lnTo>
                <a:lnTo>
                  <a:pt x="540" y="54"/>
                </a:lnTo>
                <a:lnTo>
                  <a:pt x="509" y="65"/>
                </a:lnTo>
                <a:lnTo>
                  <a:pt x="478" y="78"/>
                </a:lnTo>
                <a:lnTo>
                  <a:pt x="447" y="93"/>
                </a:lnTo>
                <a:lnTo>
                  <a:pt x="417" y="108"/>
                </a:lnTo>
                <a:lnTo>
                  <a:pt x="387" y="124"/>
                </a:lnTo>
                <a:lnTo>
                  <a:pt x="359" y="142"/>
                </a:lnTo>
                <a:lnTo>
                  <a:pt x="331" y="160"/>
                </a:lnTo>
                <a:lnTo>
                  <a:pt x="304" y="179"/>
                </a:lnTo>
                <a:lnTo>
                  <a:pt x="277" y="199"/>
                </a:lnTo>
                <a:lnTo>
                  <a:pt x="251" y="220"/>
                </a:lnTo>
                <a:lnTo>
                  <a:pt x="226" y="242"/>
                </a:lnTo>
                <a:lnTo>
                  <a:pt x="202" y="265"/>
                </a:lnTo>
                <a:lnTo>
                  <a:pt x="180" y="288"/>
                </a:lnTo>
                <a:lnTo>
                  <a:pt x="156" y="313"/>
                </a:lnTo>
                <a:lnTo>
                  <a:pt x="136" y="339"/>
                </a:lnTo>
                <a:lnTo>
                  <a:pt x="115" y="365"/>
                </a:lnTo>
                <a:lnTo>
                  <a:pt x="95" y="392"/>
                </a:lnTo>
                <a:lnTo>
                  <a:pt x="77" y="419"/>
                </a:lnTo>
                <a:lnTo>
                  <a:pt x="59" y="448"/>
                </a:lnTo>
                <a:lnTo>
                  <a:pt x="42" y="476"/>
                </a:lnTo>
                <a:lnTo>
                  <a:pt x="27" y="506"/>
                </a:lnTo>
                <a:lnTo>
                  <a:pt x="12" y="536"/>
                </a:lnTo>
                <a:lnTo>
                  <a:pt x="0" y="567"/>
                </a:lnTo>
                <a:lnTo>
                  <a:pt x="156" y="492"/>
                </a:lnTo>
                <a:lnTo>
                  <a:pt x="232" y="664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Calibri" panose="020F0502020204030204" pitchFamily="34" charset="0"/>
              <a:buAutoNum type="arabicPeriod"/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57"/>
          <p:cNvSpPr>
            <a:spLocks/>
          </p:cNvSpPr>
          <p:nvPr/>
        </p:nvSpPr>
        <p:spPr bwMode="auto">
          <a:xfrm>
            <a:off x="3003739" y="1865971"/>
            <a:ext cx="1819347" cy="1667426"/>
          </a:xfrm>
          <a:custGeom>
            <a:avLst/>
            <a:gdLst>
              <a:gd name="T0" fmla="*/ 0 w 875"/>
              <a:gd name="T1" fmla="*/ 2147483647 h 801"/>
              <a:gd name="T2" fmla="*/ 2147483647 w 875"/>
              <a:gd name="T3" fmla="*/ 2147483647 h 801"/>
              <a:gd name="T4" fmla="*/ 2147483647 w 875"/>
              <a:gd name="T5" fmla="*/ 2147483647 h 801"/>
              <a:gd name="T6" fmla="*/ 2147483647 w 875"/>
              <a:gd name="T7" fmla="*/ 2147483647 h 801"/>
              <a:gd name="T8" fmla="*/ 2147483647 w 875"/>
              <a:gd name="T9" fmla="*/ 2147483647 h 801"/>
              <a:gd name="T10" fmla="*/ 2147483647 w 875"/>
              <a:gd name="T11" fmla="*/ 2147483647 h 801"/>
              <a:gd name="T12" fmla="*/ 2147483647 w 875"/>
              <a:gd name="T13" fmla="*/ 2147483647 h 801"/>
              <a:gd name="T14" fmla="*/ 2147483647 w 875"/>
              <a:gd name="T15" fmla="*/ 2147483647 h 801"/>
              <a:gd name="T16" fmla="*/ 2147483647 w 875"/>
              <a:gd name="T17" fmla="*/ 2147483647 h 801"/>
              <a:gd name="T18" fmla="*/ 2147483647 w 875"/>
              <a:gd name="T19" fmla="*/ 2147483647 h 801"/>
              <a:gd name="T20" fmla="*/ 2147483647 w 875"/>
              <a:gd name="T21" fmla="*/ 2147483647 h 801"/>
              <a:gd name="T22" fmla="*/ 2147483647 w 875"/>
              <a:gd name="T23" fmla="*/ 2147483647 h 801"/>
              <a:gd name="T24" fmla="*/ 2147483647 w 875"/>
              <a:gd name="T25" fmla="*/ 2147483647 h 801"/>
              <a:gd name="T26" fmla="*/ 2147483647 w 875"/>
              <a:gd name="T27" fmla="*/ 2147483647 h 801"/>
              <a:gd name="T28" fmla="*/ 2147483647 w 875"/>
              <a:gd name="T29" fmla="*/ 2147483647 h 801"/>
              <a:gd name="T30" fmla="*/ 2147483647 w 875"/>
              <a:gd name="T31" fmla="*/ 2147483647 h 801"/>
              <a:gd name="T32" fmla="*/ 2147483647 w 875"/>
              <a:gd name="T33" fmla="*/ 2147483647 h 801"/>
              <a:gd name="T34" fmla="*/ 2147483647 w 875"/>
              <a:gd name="T35" fmla="*/ 2147483647 h 801"/>
              <a:gd name="T36" fmla="*/ 2147483647 w 875"/>
              <a:gd name="T37" fmla="*/ 2147483647 h 801"/>
              <a:gd name="T38" fmla="*/ 2147483647 w 875"/>
              <a:gd name="T39" fmla="*/ 2147483647 h 801"/>
              <a:gd name="T40" fmla="*/ 2147483647 w 875"/>
              <a:gd name="T41" fmla="*/ 2147483647 h 801"/>
              <a:gd name="T42" fmla="*/ 2147483647 w 875"/>
              <a:gd name="T43" fmla="*/ 2147483647 h 801"/>
              <a:gd name="T44" fmla="*/ 2147483647 w 875"/>
              <a:gd name="T45" fmla="*/ 2147483647 h 801"/>
              <a:gd name="T46" fmla="*/ 2147483647 w 875"/>
              <a:gd name="T47" fmla="*/ 2147483647 h 801"/>
              <a:gd name="T48" fmla="*/ 2147483647 w 875"/>
              <a:gd name="T49" fmla="*/ 2147483647 h 801"/>
              <a:gd name="T50" fmla="*/ 2147483647 w 875"/>
              <a:gd name="T51" fmla="*/ 2147483647 h 801"/>
              <a:gd name="T52" fmla="*/ 2147483647 w 875"/>
              <a:gd name="T53" fmla="*/ 2147483647 h 801"/>
              <a:gd name="T54" fmla="*/ 2147483647 w 875"/>
              <a:gd name="T55" fmla="*/ 2147483647 h 801"/>
              <a:gd name="T56" fmla="*/ 2147483647 w 875"/>
              <a:gd name="T57" fmla="*/ 2147483647 h 801"/>
              <a:gd name="T58" fmla="*/ 2147483647 w 875"/>
              <a:gd name="T59" fmla="*/ 2147483647 h 801"/>
              <a:gd name="T60" fmla="*/ 2147483647 w 875"/>
              <a:gd name="T61" fmla="*/ 2147483647 h 801"/>
              <a:gd name="T62" fmla="*/ 2147483647 w 875"/>
              <a:gd name="T63" fmla="*/ 2147483647 h 801"/>
              <a:gd name="T64" fmla="*/ 2147483647 w 875"/>
              <a:gd name="T65" fmla="*/ 2147483647 h 801"/>
              <a:gd name="T66" fmla="*/ 2147483647 w 875"/>
              <a:gd name="T67" fmla="*/ 2147483647 h 801"/>
              <a:gd name="T68" fmla="*/ 2147483647 w 875"/>
              <a:gd name="T69" fmla="*/ 2147483647 h 8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75"/>
              <a:gd name="T106" fmla="*/ 0 h 801"/>
              <a:gd name="T107" fmla="*/ 875 w 875"/>
              <a:gd name="T108" fmla="*/ 801 h 80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75" h="801">
                <a:moveTo>
                  <a:pt x="0" y="249"/>
                </a:moveTo>
                <a:lnTo>
                  <a:pt x="0" y="249"/>
                </a:lnTo>
                <a:lnTo>
                  <a:pt x="26" y="249"/>
                </a:lnTo>
                <a:lnTo>
                  <a:pt x="53" y="251"/>
                </a:lnTo>
                <a:lnTo>
                  <a:pt x="79" y="254"/>
                </a:lnTo>
                <a:lnTo>
                  <a:pt x="105" y="258"/>
                </a:lnTo>
                <a:lnTo>
                  <a:pt x="131" y="262"/>
                </a:lnTo>
                <a:lnTo>
                  <a:pt x="156" y="268"/>
                </a:lnTo>
                <a:lnTo>
                  <a:pt x="180" y="275"/>
                </a:lnTo>
                <a:lnTo>
                  <a:pt x="205" y="282"/>
                </a:lnTo>
                <a:lnTo>
                  <a:pt x="228" y="290"/>
                </a:lnTo>
                <a:lnTo>
                  <a:pt x="253" y="299"/>
                </a:lnTo>
                <a:lnTo>
                  <a:pt x="275" y="310"/>
                </a:lnTo>
                <a:lnTo>
                  <a:pt x="298" y="320"/>
                </a:lnTo>
                <a:lnTo>
                  <a:pt x="320" y="333"/>
                </a:lnTo>
                <a:lnTo>
                  <a:pt x="341" y="345"/>
                </a:lnTo>
                <a:lnTo>
                  <a:pt x="363" y="359"/>
                </a:lnTo>
                <a:lnTo>
                  <a:pt x="384" y="372"/>
                </a:lnTo>
                <a:lnTo>
                  <a:pt x="403" y="387"/>
                </a:lnTo>
                <a:lnTo>
                  <a:pt x="423" y="403"/>
                </a:lnTo>
                <a:lnTo>
                  <a:pt x="441" y="419"/>
                </a:lnTo>
                <a:lnTo>
                  <a:pt x="459" y="435"/>
                </a:lnTo>
                <a:lnTo>
                  <a:pt x="477" y="454"/>
                </a:lnTo>
                <a:lnTo>
                  <a:pt x="494" y="472"/>
                </a:lnTo>
                <a:lnTo>
                  <a:pt x="510" y="491"/>
                </a:lnTo>
                <a:lnTo>
                  <a:pt x="525" y="511"/>
                </a:lnTo>
                <a:lnTo>
                  <a:pt x="540" y="530"/>
                </a:lnTo>
                <a:lnTo>
                  <a:pt x="554" y="551"/>
                </a:lnTo>
                <a:lnTo>
                  <a:pt x="567" y="572"/>
                </a:lnTo>
                <a:lnTo>
                  <a:pt x="580" y="594"/>
                </a:lnTo>
                <a:lnTo>
                  <a:pt x="591" y="616"/>
                </a:lnTo>
                <a:lnTo>
                  <a:pt x="602" y="638"/>
                </a:lnTo>
                <a:lnTo>
                  <a:pt x="611" y="661"/>
                </a:lnTo>
                <a:lnTo>
                  <a:pt x="620" y="684"/>
                </a:lnTo>
                <a:lnTo>
                  <a:pt x="778" y="801"/>
                </a:lnTo>
                <a:lnTo>
                  <a:pt x="875" y="652"/>
                </a:lnTo>
                <a:lnTo>
                  <a:pt x="864" y="618"/>
                </a:lnTo>
                <a:lnTo>
                  <a:pt x="852" y="584"/>
                </a:lnTo>
                <a:lnTo>
                  <a:pt x="839" y="552"/>
                </a:lnTo>
                <a:lnTo>
                  <a:pt x="823" y="520"/>
                </a:lnTo>
                <a:lnTo>
                  <a:pt x="808" y="487"/>
                </a:lnTo>
                <a:lnTo>
                  <a:pt x="791" y="457"/>
                </a:lnTo>
                <a:lnTo>
                  <a:pt x="773" y="426"/>
                </a:lnTo>
                <a:lnTo>
                  <a:pt x="753" y="398"/>
                </a:lnTo>
                <a:lnTo>
                  <a:pt x="733" y="369"/>
                </a:lnTo>
                <a:lnTo>
                  <a:pt x="712" y="341"/>
                </a:lnTo>
                <a:lnTo>
                  <a:pt x="689" y="314"/>
                </a:lnTo>
                <a:lnTo>
                  <a:pt x="665" y="288"/>
                </a:lnTo>
                <a:lnTo>
                  <a:pt x="641" y="263"/>
                </a:lnTo>
                <a:lnTo>
                  <a:pt x="616" y="238"/>
                </a:lnTo>
                <a:lnTo>
                  <a:pt x="589" y="215"/>
                </a:lnTo>
                <a:lnTo>
                  <a:pt x="562" y="193"/>
                </a:lnTo>
                <a:lnTo>
                  <a:pt x="534" y="172"/>
                </a:lnTo>
                <a:lnTo>
                  <a:pt x="505" y="153"/>
                </a:lnTo>
                <a:lnTo>
                  <a:pt x="475" y="133"/>
                </a:lnTo>
                <a:lnTo>
                  <a:pt x="445" y="115"/>
                </a:lnTo>
                <a:lnTo>
                  <a:pt x="412" y="98"/>
                </a:lnTo>
                <a:lnTo>
                  <a:pt x="381" y="83"/>
                </a:lnTo>
                <a:lnTo>
                  <a:pt x="348" y="69"/>
                </a:lnTo>
                <a:lnTo>
                  <a:pt x="315" y="56"/>
                </a:lnTo>
                <a:lnTo>
                  <a:pt x="280" y="44"/>
                </a:lnTo>
                <a:lnTo>
                  <a:pt x="247" y="33"/>
                </a:lnTo>
                <a:lnTo>
                  <a:pt x="212" y="24"/>
                </a:lnTo>
                <a:lnTo>
                  <a:pt x="175" y="17"/>
                </a:lnTo>
                <a:lnTo>
                  <a:pt x="139" y="10"/>
                </a:lnTo>
                <a:lnTo>
                  <a:pt x="103" y="5"/>
                </a:lnTo>
                <a:lnTo>
                  <a:pt x="65" y="1"/>
                </a:lnTo>
                <a:lnTo>
                  <a:pt x="27" y="0"/>
                </a:lnTo>
                <a:lnTo>
                  <a:pt x="149" y="128"/>
                </a:lnTo>
                <a:lnTo>
                  <a:pt x="0" y="249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58"/>
          <p:cNvSpPr>
            <a:spLocks/>
          </p:cNvSpPr>
          <p:nvPr/>
        </p:nvSpPr>
        <p:spPr bwMode="auto">
          <a:xfrm>
            <a:off x="3822631" y="3288841"/>
            <a:ext cx="1074563" cy="1919392"/>
          </a:xfrm>
          <a:custGeom>
            <a:avLst/>
            <a:gdLst>
              <a:gd name="T0" fmla="*/ 2147483647 w 516"/>
              <a:gd name="T1" fmla="*/ 2147483647 h 922"/>
              <a:gd name="T2" fmla="*/ 2147483647 w 516"/>
              <a:gd name="T3" fmla="*/ 2147483647 h 922"/>
              <a:gd name="T4" fmla="*/ 2147483647 w 516"/>
              <a:gd name="T5" fmla="*/ 2147483647 h 922"/>
              <a:gd name="T6" fmla="*/ 2147483647 w 516"/>
              <a:gd name="T7" fmla="*/ 2147483647 h 922"/>
              <a:gd name="T8" fmla="*/ 2147483647 w 516"/>
              <a:gd name="T9" fmla="*/ 2147483647 h 922"/>
              <a:gd name="T10" fmla="*/ 2147483647 w 516"/>
              <a:gd name="T11" fmla="*/ 2147483647 h 922"/>
              <a:gd name="T12" fmla="*/ 2147483647 w 516"/>
              <a:gd name="T13" fmla="*/ 2147483647 h 922"/>
              <a:gd name="T14" fmla="*/ 2147483647 w 516"/>
              <a:gd name="T15" fmla="*/ 2147483647 h 922"/>
              <a:gd name="T16" fmla="*/ 2147483647 w 516"/>
              <a:gd name="T17" fmla="*/ 2147483647 h 922"/>
              <a:gd name="T18" fmla="*/ 2147483647 w 516"/>
              <a:gd name="T19" fmla="*/ 0 h 922"/>
              <a:gd name="T20" fmla="*/ 2147483647 w 516"/>
              <a:gd name="T21" fmla="*/ 2147483647 h 922"/>
              <a:gd name="T22" fmla="*/ 2147483647 w 516"/>
              <a:gd name="T23" fmla="*/ 2147483647 h 922"/>
              <a:gd name="T24" fmla="*/ 2147483647 w 516"/>
              <a:gd name="T25" fmla="*/ 2147483647 h 922"/>
              <a:gd name="T26" fmla="*/ 2147483647 w 516"/>
              <a:gd name="T27" fmla="*/ 2147483647 h 922"/>
              <a:gd name="T28" fmla="*/ 2147483647 w 516"/>
              <a:gd name="T29" fmla="*/ 2147483647 h 922"/>
              <a:gd name="T30" fmla="*/ 2147483647 w 516"/>
              <a:gd name="T31" fmla="*/ 2147483647 h 922"/>
              <a:gd name="T32" fmla="*/ 2147483647 w 516"/>
              <a:gd name="T33" fmla="*/ 2147483647 h 922"/>
              <a:gd name="T34" fmla="*/ 2147483647 w 516"/>
              <a:gd name="T35" fmla="*/ 2147483647 h 922"/>
              <a:gd name="T36" fmla="*/ 2147483647 w 516"/>
              <a:gd name="T37" fmla="*/ 2147483647 h 922"/>
              <a:gd name="T38" fmla="*/ 2147483647 w 516"/>
              <a:gd name="T39" fmla="*/ 2147483647 h 922"/>
              <a:gd name="T40" fmla="*/ 2147483647 w 516"/>
              <a:gd name="T41" fmla="*/ 2147483647 h 922"/>
              <a:gd name="T42" fmla="*/ 2147483647 w 516"/>
              <a:gd name="T43" fmla="*/ 2147483647 h 922"/>
              <a:gd name="T44" fmla="*/ 2147483647 w 516"/>
              <a:gd name="T45" fmla="*/ 2147483647 h 922"/>
              <a:gd name="T46" fmla="*/ 2147483647 w 516"/>
              <a:gd name="T47" fmla="*/ 2147483647 h 922"/>
              <a:gd name="T48" fmla="*/ 2147483647 w 516"/>
              <a:gd name="T49" fmla="*/ 2147483647 h 922"/>
              <a:gd name="T50" fmla="*/ 2147483647 w 516"/>
              <a:gd name="T51" fmla="*/ 2147483647 h 922"/>
              <a:gd name="T52" fmla="*/ 2147483647 w 516"/>
              <a:gd name="T53" fmla="*/ 2147483647 h 922"/>
              <a:gd name="T54" fmla="*/ 2147483647 w 516"/>
              <a:gd name="T55" fmla="*/ 2147483647 h 922"/>
              <a:gd name="T56" fmla="*/ 2147483647 w 516"/>
              <a:gd name="T57" fmla="*/ 2147483647 h 922"/>
              <a:gd name="T58" fmla="*/ 2147483647 w 516"/>
              <a:gd name="T59" fmla="*/ 2147483647 h 922"/>
              <a:gd name="T60" fmla="*/ 2147483647 w 516"/>
              <a:gd name="T61" fmla="*/ 2147483647 h 922"/>
              <a:gd name="T62" fmla="*/ 2147483647 w 516"/>
              <a:gd name="T63" fmla="*/ 2147483647 h 922"/>
              <a:gd name="T64" fmla="*/ 2147483647 w 516"/>
              <a:gd name="T65" fmla="*/ 2147483647 h 922"/>
              <a:gd name="T66" fmla="*/ 2147483647 w 516"/>
              <a:gd name="T67" fmla="*/ 2147483647 h 922"/>
              <a:gd name="T68" fmla="*/ 2147483647 w 516"/>
              <a:gd name="T69" fmla="*/ 2147483647 h 922"/>
              <a:gd name="T70" fmla="*/ 2147483647 w 516"/>
              <a:gd name="T71" fmla="*/ 2147483647 h 922"/>
              <a:gd name="T72" fmla="*/ 2147483647 w 516"/>
              <a:gd name="T73" fmla="*/ 2147483647 h 922"/>
              <a:gd name="T74" fmla="*/ 2147483647 w 516"/>
              <a:gd name="T75" fmla="*/ 2147483647 h 922"/>
              <a:gd name="T76" fmla="*/ 0 w 516"/>
              <a:gd name="T77" fmla="*/ 2147483647 h 922"/>
              <a:gd name="T78" fmla="*/ 2147483647 w 516"/>
              <a:gd name="T79" fmla="*/ 2147483647 h 922"/>
              <a:gd name="T80" fmla="*/ 2147483647 w 516"/>
              <a:gd name="T81" fmla="*/ 2147483647 h 922"/>
              <a:gd name="T82" fmla="*/ 2147483647 w 516"/>
              <a:gd name="T83" fmla="*/ 2147483647 h 922"/>
              <a:gd name="T84" fmla="*/ 2147483647 w 516"/>
              <a:gd name="T85" fmla="*/ 2147483647 h 922"/>
              <a:gd name="T86" fmla="*/ 2147483647 w 516"/>
              <a:gd name="T87" fmla="*/ 2147483647 h 922"/>
              <a:gd name="T88" fmla="*/ 2147483647 w 516"/>
              <a:gd name="T89" fmla="*/ 2147483647 h 922"/>
              <a:gd name="T90" fmla="*/ 2147483647 w 516"/>
              <a:gd name="T91" fmla="*/ 2147483647 h 922"/>
              <a:gd name="T92" fmla="*/ 2147483647 w 516"/>
              <a:gd name="T93" fmla="*/ 2147483647 h 922"/>
              <a:gd name="T94" fmla="*/ 2147483647 w 516"/>
              <a:gd name="T95" fmla="*/ 2147483647 h 922"/>
              <a:gd name="T96" fmla="*/ 2147483647 w 516"/>
              <a:gd name="T97" fmla="*/ 2147483647 h 922"/>
              <a:gd name="T98" fmla="*/ 2147483647 w 516"/>
              <a:gd name="T99" fmla="*/ 2147483647 h 922"/>
              <a:gd name="T100" fmla="*/ 2147483647 w 516"/>
              <a:gd name="T101" fmla="*/ 2147483647 h 922"/>
              <a:gd name="T102" fmla="*/ 2147483647 w 516"/>
              <a:gd name="T103" fmla="*/ 2147483647 h 922"/>
              <a:gd name="T104" fmla="*/ 2147483647 w 516"/>
              <a:gd name="T105" fmla="*/ 2147483647 h 922"/>
              <a:gd name="T106" fmla="*/ 2147483647 w 516"/>
              <a:gd name="T107" fmla="*/ 2147483647 h 922"/>
              <a:gd name="T108" fmla="*/ 2147483647 w 516"/>
              <a:gd name="T109" fmla="*/ 2147483647 h 922"/>
              <a:gd name="T110" fmla="*/ 2147483647 w 516"/>
              <a:gd name="T111" fmla="*/ 2147483647 h 922"/>
              <a:gd name="T112" fmla="*/ 2147483647 w 516"/>
              <a:gd name="T113" fmla="*/ 2147483647 h 922"/>
              <a:gd name="T114" fmla="*/ 2147483647 w 516"/>
              <a:gd name="T115" fmla="*/ 2147483647 h 9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16"/>
              <a:gd name="T175" fmla="*/ 0 h 922"/>
              <a:gd name="T176" fmla="*/ 516 w 516"/>
              <a:gd name="T177" fmla="*/ 922 h 9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16" h="922">
                <a:moveTo>
                  <a:pt x="516" y="221"/>
                </a:moveTo>
                <a:lnTo>
                  <a:pt x="516" y="221"/>
                </a:lnTo>
                <a:lnTo>
                  <a:pt x="516" y="192"/>
                </a:lnTo>
                <a:lnTo>
                  <a:pt x="515" y="164"/>
                </a:lnTo>
                <a:lnTo>
                  <a:pt x="512" y="136"/>
                </a:lnTo>
                <a:lnTo>
                  <a:pt x="510" y="108"/>
                </a:lnTo>
                <a:lnTo>
                  <a:pt x="506" y="81"/>
                </a:lnTo>
                <a:lnTo>
                  <a:pt x="501" y="53"/>
                </a:lnTo>
                <a:lnTo>
                  <a:pt x="496" y="26"/>
                </a:lnTo>
                <a:lnTo>
                  <a:pt x="489" y="0"/>
                </a:lnTo>
                <a:lnTo>
                  <a:pt x="391" y="152"/>
                </a:lnTo>
                <a:lnTo>
                  <a:pt x="239" y="39"/>
                </a:lnTo>
                <a:lnTo>
                  <a:pt x="245" y="61"/>
                </a:lnTo>
                <a:lnTo>
                  <a:pt x="251" y="83"/>
                </a:lnTo>
                <a:lnTo>
                  <a:pt x="254" y="105"/>
                </a:lnTo>
                <a:lnTo>
                  <a:pt x="258" y="129"/>
                </a:lnTo>
                <a:lnTo>
                  <a:pt x="261" y="151"/>
                </a:lnTo>
                <a:lnTo>
                  <a:pt x="264" y="174"/>
                </a:lnTo>
                <a:lnTo>
                  <a:pt x="265" y="197"/>
                </a:lnTo>
                <a:lnTo>
                  <a:pt x="265" y="221"/>
                </a:lnTo>
                <a:lnTo>
                  <a:pt x="264" y="258"/>
                </a:lnTo>
                <a:lnTo>
                  <a:pt x="261" y="295"/>
                </a:lnTo>
                <a:lnTo>
                  <a:pt x="256" y="331"/>
                </a:lnTo>
                <a:lnTo>
                  <a:pt x="249" y="366"/>
                </a:lnTo>
                <a:lnTo>
                  <a:pt x="240" y="400"/>
                </a:lnTo>
                <a:lnTo>
                  <a:pt x="228" y="433"/>
                </a:lnTo>
                <a:lnTo>
                  <a:pt x="217" y="467"/>
                </a:lnTo>
                <a:lnTo>
                  <a:pt x="203" y="499"/>
                </a:lnTo>
                <a:lnTo>
                  <a:pt x="187" y="531"/>
                </a:lnTo>
                <a:lnTo>
                  <a:pt x="169" y="560"/>
                </a:lnTo>
                <a:lnTo>
                  <a:pt x="151" y="590"/>
                </a:lnTo>
                <a:lnTo>
                  <a:pt x="130" y="617"/>
                </a:lnTo>
                <a:lnTo>
                  <a:pt x="108" y="645"/>
                </a:lnTo>
                <a:lnTo>
                  <a:pt x="85" y="671"/>
                </a:lnTo>
                <a:lnTo>
                  <a:pt x="60" y="695"/>
                </a:lnTo>
                <a:lnTo>
                  <a:pt x="34" y="719"/>
                </a:lnTo>
                <a:lnTo>
                  <a:pt x="0" y="899"/>
                </a:lnTo>
                <a:lnTo>
                  <a:pt x="181" y="922"/>
                </a:lnTo>
                <a:lnTo>
                  <a:pt x="218" y="890"/>
                </a:lnTo>
                <a:lnTo>
                  <a:pt x="254" y="856"/>
                </a:lnTo>
                <a:lnTo>
                  <a:pt x="288" y="820"/>
                </a:lnTo>
                <a:lnTo>
                  <a:pt x="319" y="782"/>
                </a:lnTo>
                <a:lnTo>
                  <a:pt x="349" y="743"/>
                </a:lnTo>
                <a:lnTo>
                  <a:pt x="378" y="702"/>
                </a:lnTo>
                <a:lnTo>
                  <a:pt x="402" y="659"/>
                </a:lnTo>
                <a:lnTo>
                  <a:pt x="426" y="615"/>
                </a:lnTo>
                <a:lnTo>
                  <a:pt x="446" y="569"/>
                </a:lnTo>
                <a:lnTo>
                  <a:pt x="464" y="523"/>
                </a:lnTo>
                <a:lnTo>
                  <a:pt x="480" y="475"/>
                </a:lnTo>
                <a:lnTo>
                  <a:pt x="493" y="427"/>
                </a:lnTo>
                <a:lnTo>
                  <a:pt x="503" y="376"/>
                </a:lnTo>
                <a:lnTo>
                  <a:pt x="511" y="326"/>
                </a:lnTo>
                <a:lnTo>
                  <a:pt x="515" y="274"/>
                </a:lnTo>
                <a:lnTo>
                  <a:pt x="516" y="221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Calibri" panose="020F0502020204030204" pitchFamily="34" charset="0"/>
              <a:buAutoNum type="arabicPeriod"/>
              <a:defRPr/>
            </a:pPr>
            <a:endParaRPr lang="id-ID" altLang="id-ID" sz="1100" kern="0" noProof="1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59"/>
          <p:cNvSpPr>
            <a:spLocks/>
          </p:cNvSpPr>
          <p:nvPr/>
        </p:nvSpPr>
        <p:spPr bwMode="auto">
          <a:xfrm>
            <a:off x="1762433" y="4832753"/>
            <a:ext cx="2378861" cy="801600"/>
          </a:xfrm>
          <a:custGeom>
            <a:avLst/>
            <a:gdLst>
              <a:gd name="T0" fmla="*/ 2147483647 w 1143"/>
              <a:gd name="T1" fmla="*/ 0 h 385"/>
              <a:gd name="T2" fmla="*/ 2147483647 w 1143"/>
              <a:gd name="T3" fmla="*/ 2147483647 h 385"/>
              <a:gd name="T4" fmla="*/ 2147483647 w 1143"/>
              <a:gd name="T5" fmla="*/ 2147483647 h 385"/>
              <a:gd name="T6" fmla="*/ 2147483647 w 1143"/>
              <a:gd name="T7" fmla="*/ 2147483647 h 385"/>
              <a:gd name="T8" fmla="*/ 2147483647 w 1143"/>
              <a:gd name="T9" fmla="*/ 2147483647 h 385"/>
              <a:gd name="T10" fmla="*/ 2147483647 w 1143"/>
              <a:gd name="T11" fmla="*/ 2147483647 h 385"/>
              <a:gd name="T12" fmla="*/ 2147483647 w 1143"/>
              <a:gd name="T13" fmla="*/ 2147483647 h 385"/>
              <a:gd name="T14" fmla="*/ 2147483647 w 1143"/>
              <a:gd name="T15" fmla="*/ 2147483647 h 385"/>
              <a:gd name="T16" fmla="*/ 2147483647 w 1143"/>
              <a:gd name="T17" fmla="*/ 2147483647 h 385"/>
              <a:gd name="T18" fmla="*/ 2147483647 w 1143"/>
              <a:gd name="T19" fmla="*/ 2147483647 h 385"/>
              <a:gd name="T20" fmla="*/ 2147483647 w 1143"/>
              <a:gd name="T21" fmla="*/ 2147483647 h 385"/>
              <a:gd name="T22" fmla="*/ 2147483647 w 1143"/>
              <a:gd name="T23" fmla="*/ 2147483647 h 385"/>
              <a:gd name="T24" fmla="*/ 2147483647 w 1143"/>
              <a:gd name="T25" fmla="*/ 2147483647 h 385"/>
              <a:gd name="T26" fmla="*/ 2147483647 w 1143"/>
              <a:gd name="T27" fmla="*/ 2147483647 h 385"/>
              <a:gd name="T28" fmla="*/ 2147483647 w 1143"/>
              <a:gd name="T29" fmla="*/ 2147483647 h 385"/>
              <a:gd name="T30" fmla="*/ 2147483647 w 1143"/>
              <a:gd name="T31" fmla="*/ 2147483647 h 385"/>
              <a:gd name="T32" fmla="*/ 2147483647 w 1143"/>
              <a:gd name="T33" fmla="*/ 2147483647 h 385"/>
              <a:gd name="T34" fmla="*/ 0 w 1143"/>
              <a:gd name="T35" fmla="*/ 2147483647 h 385"/>
              <a:gd name="T36" fmla="*/ 2147483647 w 1143"/>
              <a:gd name="T37" fmla="*/ 2147483647 h 385"/>
              <a:gd name="T38" fmla="*/ 2147483647 w 1143"/>
              <a:gd name="T39" fmla="*/ 2147483647 h 385"/>
              <a:gd name="T40" fmla="*/ 2147483647 w 1143"/>
              <a:gd name="T41" fmla="*/ 2147483647 h 385"/>
              <a:gd name="T42" fmla="*/ 2147483647 w 1143"/>
              <a:gd name="T43" fmla="*/ 2147483647 h 385"/>
              <a:gd name="T44" fmla="*/ 2147483647 w 1143"/>
              <a:gd name="T45" fmla="*/ 2147483647 h 385"/>
              <a:gd name="T46" fmla="*/ 2147483647 w 1143"/>
              <a:gd name="T47" fmla="*/ 2147483647 h 385"/>
              <a:gd name="T48" fmla="*/ 2147483647 w 1143"/>
              <a:gd name="T49" fmla="*/ 2147483647 h 385"/>
              <a:gd name="T50" fmla="*/ 2147483647 w 1143"/>
              <a:gd name="T51" fmla="*/ 2147483647 h 385"/>
              <a:gd name="T52" fmla="*/ 2147483647 w 1143"/>
              <a:gd name="T53" fmla="*/ 2147483647 h 385"/>
              <a:gd name="T54" fmla="*/ 2147483647 w 1143"/>
              <a:gd name="T55" fmla="*/ 2147483647 h 385"/>
              <a:gd name="T56" fmla="*/ 2147483647 w 1143"/>
              <a:gd name="T57" fmla="*/ 2147483647 h 385"/>
              <a:gd name="T58" fmla="*/ 2147483647 w 1143"/>
              <a:gd name="T59" fmla="*/ 2147483647 h 385"/>
              <a:gd name="T60" fmla="*/ 2147483647 w 1143"/>
              <a:gd name="T61" fmla="*/ 2147483647 h 385"/>
              <a:gd name="T62" fmla="*/ 2147483647 w 1143"/>
              <a:gd name="T63" fmla="*/ 2147483647 h 385"/>
              <a:gd name="T64" fmla="*/ 2147483647 w 1143"/>
              <a:gd name="T65" fmla="*/ 2147483647 h 385"/>
              <a:gd name="T66" fmla="*/ 2147483647 w 1143"/>
              <a:gd name="T67" fmla="*/ 2147483647 h 385"/>
              <a:gd name="T68" fmla="*/ 2147483647 w 1143"/>
              <a:gd name="T69" fmla="*/ 2147483647 h 385"/>
              <a:gd name="T70" fmla="*/ 2147483647 w 1143"/>
              <a:gd name="T71" fmla="*/ 2147483647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43"/>
              <a:gd name="T109" fmla="*/ 0 h 385"/>
              <a:gd name="T110" fmla="*/ 1143 w 1143"/>
              <a:gd name="T111" fmla="*/ 385 h 38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43" h="385">
                <a:moveTo>
                  <a:pt x="996" y="0"/>
                </a:moveTo>
                <a:lnTo>
                  <a:pt x="996" y="0"/>
                </a:lnTo>
                <a:lnTo>
                  <a:pt x="975" y="15"/>
                </a:lnTo>
                <a:lnTo>
                  <a:pt x="953" y="30"/>
                </a:lnTo>
                <a:lnTo>
                  <a:pt x="929" y="44"/>
                </a:lnTo>
                <a:lnTo>
                  <a:pt x="906" y="57"/>
                </a:lnTo>
                <a:lnTo>
                  <a:pt x="883" y="69"/>
                </a:lnTo>
                <a:lnTo>
                  <a:pt x="858" y="80"/>
                </a:lnTo>
                <a:lnTo>
                  <a:pt x="833" y="91"/>
                </a:lnTo>
                <a:lnTo>
                  <a:pt x="808" y="100"/>
                </a:lnTo>
                <a:lnTo>
                  <a:pt x="783" y="108"/>
                </a:lnTo>
                <a:lnTo>
                  <a:pt x="756" y="115"/>
                </a:lnTo>
                <a:lnTo>
                  <a:pt x="730" y="122"/>
                </a:lnTo>
                <a:lnTo>
                  <a:pt x="702" y="127"/>
                </a:lnTo>
                <a:lnTo>
                  <a:pt x="675" y="131"/>
                </a:lnTo>
                <a:lnTo>
                  <a:pt x="647" y="133"/>
                </a:lnTo>
                <a:lnTo>
                  <a:pt x="618" y="136"/>
                </a:lnTo>
                <a:lnTo>
                  <a:pt x="590" y="136"/>
                </a:lnTo>
                <a:lnTo>
                  <a:pt x="562" y="136"/>
                </a:lnTo>
                <a:lnTo>
                  <a:pt x="534" y="133"/>
                </a:lnTo>
                <a:lnTo>
                  <a:pt x="507" y="131"/>
                </a:lnTo>
                <a:lnTo>
                  <a:pt x="480" y="127"/>
                </a:lnTo>
                <a:lnTo>
                  <a:pt x="454" y="122"/>
                </a:lnTo>
                <a:lnTo>
                  <a:pt x="426" y="115"/>
                </a:lnTo>
                <a:lnTo>
                  <a:pt x="400" y="109"/>
                </a:lnTo>
                <a:lnTo>
                  <a:pt x="374" y="101"/>
                </a:lnTo>
                <a:lnTo>
                  <a:pt x="350" y="92"/>
                </a:lnTo>
                <a:lnTo>
                  <a:pt x="325" y="82"/>
                </a:lnTo>
                <a:lnTo>
                  <a:pt x="302" y="71"/>
                </a:lnTo>
                <a:lnTo>
                  <a:pt x="277" y="58"/>
                </a:lnTo>
                <a:lnTo>
                  <a:pt x="255" y="47"/>
                </a:lnTo>
                <a:lnTo>
                  <a:pt x="232" y="32"/>
                </a:lnTo>
                <a:lnTo>
                  <a:pt x="211" y="18"/>
                </a:lnTo>
                <a:lnTo>
                  <a:pt x="189" y="3"/>
                </a:lnTo>
                <a:lnTo>
                  <a:pt x="0" y="26"/>
                </a:lnTo>
                <a:lnTo>
                  <a:pt x="27" y="193"/>
                </a:lnTo>
                <a:lnTo>
                  <a:pt x="56" y="215"/>
                </a:lnTo>
                <a:lnTo>
                  <a:pt x="87" y="236"/>
                </a:lnTo>
                <a:lnTo>
                  <a:pt x="118" y="255"/>
                </a:lnTo>
                <a:lnTo>
                  <a:pt x="150" y="273"/>
                </a:lnTo>
                <a:lnTo>
                  <a:pt x="184" y="292"/>
                </a:lnTo>
                <a:lnTo>
                  <a:pt x="218" y="307"/>
                </a:lnTo>
                <a:lnTo>
                  <a:pt x="251" y="321"/>
                </a:lnTo>
                <a:lnTo>
                  <a:pt x="286" y="334"/>
                </a:lnTo>
                <a:lnTo>
                  <a:pt x="323" y="346"/>
                </a:lnTo>
                <a:lnTo>
                  <a:pt x="359" y="356"/>
                </a:lnTo>
                <a:lnTo>
                  <a:pt x="397" y="366"/>
                </a:lnTo>
                <a:lnTo>
                  <a:pt x="434" y="372"/>
                </a:lnTo>
                <a:lnTo>
                  <a:pt x="473" y="377"/>
                </a:lnTo>
                <a:lnTo>
                  <a:pt x="512" y="382"/>
                </a:lnTo>
                <a:lnTo>
                  <a:pt x="551" y="385"/>
                </a:lnTo>
                <a:lnTo>
                  <a:pt x="590" y="385"/>
                </a:lnTo>
                <a:lnTo>
                  <a:pt x="629" y="385"/>
                </a:lnTo>
                <a:lnTo>
                  <a:pt x="667" y="382"/>
                </a:lnTo>
                <a:lnTo>
                  <a:pt x="705" y="378"/>
                </a:lnTo>
                <a:lnTo>
                  <a:pt x="743" y="373"/>
                </a:lnTo>
                <a:lnTo>
                  <a:pt x="780" y="366"/>
                </a:lnTo>
                <a:lnTo>
                  <a:pt x="817" y="358"/>
                </a:lnTo>
                <a:lnTo>
                  <a:pt x="852" y="347"/>
                </a:lnTo>
                <a:lnTo>
                  <a:pt x="887" y="337"/>
                </a:lnTo>
                <a:lnTo>
                  <a:pt x="922" y="324"/>
                </a:lnTo>
                <a:lnTo>
                  <a:pt x="955" y="310"/>
                </a:lnTo>
                <a:lnTo>
                  <a:pt x="989" y="296"/>
                </a:lnTo>
                <a:lnTo>
                  <a:pt x="1021" y="279"/>
                </a:lnTo>
                <a:lnTo>
                  <a:pt x="1054" y="262"/>
                </a:lnTo>
                <a:lnTo>
                  <a:pt x="1084" y="242"/>
                </a:lnTo>
                <a:lnTo>
                  <a:pt x="1115" y="223"/>
                </a:lnTo>
                <a:lnTo>
                  <a:pt x="1143" y="201"/>
                </a:lnTo>
                <a:lnTo>
                  <a:pt x="962" y="178"/>
                </a:lnTo>
                <a:lnTo>
                  <a:pt x="996" y="0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nb-NO" altLang="id-ID" sz="110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0"/>
          <p:cNvSpPr>
            <a:spLocks/>
          </p:cNvSpPr>
          <p:nvPr/>
        </p:nvSpPr>
        <p:spPr bwMode="auto">
          <a:xfrm>
            <a:off x="1081877" y="2951650"/>
            <a:ext cx="1018982" cy="2235585"/>
          </a:xfrm>
          <a:custGeom>
            <a:avLst/>
            <a:gdLst>
              <a:gd name="T0" fmla="*/ 2147483647 w 490"/>
              <a:gd name="T1" fmla="*/ 2147483647 h 1074"/>
              <a:gd name="T2" fmla="*/ 2147483647 w 490"/>
              <a:gd name="T3" fmla="*/ 2147483647 h 1074"/>
              <a:gd name="T4" fmla="*/ 2147483647 w 490"/>
              <a:gd name="T5" fmla="*/ 2147483647 h 1074"/>
              <a:gd name="T6" fmla="*/ 2147483647 w 490"/>
              <a:gd name="T7" fmla="*/ 2147483647 h 1074"/>
              <a:gd name="T8" fmla="*/ 2147483647 w 490"/>
              <a:gd name="T9" fmla="*/ 2147483647 h 1074"/>
              <a:gd name="T10" fmla="*/ 2147483647 w 490"/>
              <a:gd name="T11" fmla="*/ 2147483647 h 1074"/>
              <a:gd name="T12" fmla="*/ 2147483647 w 490"/>
              <a:gd name="T13" fmla="*/ 2147483647 h 1074"/>
              <a:gd name="T14" fmla="*/ 2147483647 w 490"/>
              <a:gd name="T15" fmla="*/ 2147483647 h 1074"/>
              <a:gd name="T16" fmla="*/ 2147483647 w 490"/>
              <a:gd name="T17" fmla="*/ 2147483647 h 1074"/>
              <a:gd name="T18" fmla="*/ 2147483647 w 490"/>
              <a:gd name="T19" fmla="*/ 2147483647 h 1074"/>
              <a:gd name="T20" fmla="*/ 2147483647 w 490"/>
              <a:gd name="T21" fmla="*/ 2147483647 h 1074"/>
              <a:gd name="T22" fmla="*/ 2147483647 w 490"/>
              <a:gd name="T23" fmla="*/ 2147483647 h 1074"/>
              <a:gd name="T24" fmla="*/ 2147483647 w 490"/>
              <a:gd name="T25" fmla="*/ 2147483647 h 1074"/>
              <a:gd name="T26" fmla="*/ 2147483647 w 490"/>
              <a:gd name="T27" fmla="*/ 2147483647 h 1074"/>
              <a:gd name="T28" fmla="*/ 2147483647 w 490"/>
              <a:gd name="T29" fmla="*/ 2147483647 h 1074"/>
              <a:gd name="T30" fmla="*/ 2147483647 w 490"/>
              <a:gd name="T31" fmla="*/ 2147483647 h 1074"/>
              <a:gd name="T32" fmla="*/ 2147483647 w 490"/>
              <a:gd name="T33" fmla="*/ 2147483647 h 1074"/>
              <a:gd name="T34" fmla="*/ 2147483647 w 490"/>
              <a:gd name="T35" fmla="*/ 2147483647 h 1074"/>
              <a:gd name="T36" fmla="*/ 2147483647 w 490"/>
              <a:gd name="T37" fmla="*/ 2147483647 h 1074"/>
              <a:gd name="T38" fmla="*/ 2147483647 w 490"/>
              <a:gd name="T39" fmla="*/ 2147483647 h 1074"/>
              <a:gd name="T40" fmla="*/ 2147483647 w 490"/>
              <a:gd name="T41" fmla="*/ 2147483647 h 1074"/>
              <a:gd name="T42" fmla="*/ 2147483647 w 490"/>
              <a:gd name="T43" fmla="*/ 2147483647 h 1074"/>
              <a:gd name="T44" fmla="*/ 2147483647 w 490"/>
              <a:gd name="T45" fmla="*/ 2147483647 h 1074"/>
              <a:gd name="T46" fmla="*/ 2147483647 w 490"/>
              <a:gd name="T47" fmla="*/ 2147483647 h 1074"/>
              <a:gd name="T48" fmla="*/ 2147483647 w 490"/>
              <a:gd name="T49" fmla="*/ 2147483647 h 1074"/>
              <a:gd name="T50" fmla="*/ 2147483647 w 490"/>
              <a:gd name="T51" fmla="*/ 2147483647 h 1074"/>
              <a:gd name="T52" fmla="*/ 2147483647 w 490"/>
              <a:gd name="T53" fmla="*/ 2147483647 h 1074"/>
              <a:gd name="T54" fmla="*/ 2147483647 w 490"/>
              <a:gd name="T55" fmla="*/ 0 h 1074"/>
              <a:gd name="T56" fmla="*/ 2147483647 w 490"/>
              <a:gd name="T57" fmla="*/ 2147483647 h 1074"/>
              <a:gd name="T58" fmla="*/ 2147483647 w 490"/>
              <a:gd name="T59" fmla="*/ 2147483647 h 1074"/>
              <a:gd name="T60" fmla="*/ 2147483647 w 490"/>
              <a:gd name="T61" fmla="*/ 2147483647 h 1074"/>
              <a:gd name="T62" fmla="*/ 2147483647 w 490"/>
              <a:gd name="T63" fmla="*/ 2147483647 h 1074"/>
              <a:gd name="T64" fmla="*/ 2147483647 w 490"/>
              <a:gd name="T65" fmla="*/ 2147483647 h 1074"/>
              <a:gd name="T66" fmla="*/ 2147483647 w 490"/>
              <a:gd name="T67" fmla="*/ 2147483647 h 1074"/>
              <a:gd name="T68" fmla="*/ 2147483647 w 490"/>
              <a:gd name="T69" fmla="*/ 2147483647 h 1074"/>
              <a:gd name="T70" fmla="*/ 2147483647 w 490"/>
              <a:gd name="T71" fmla="*/ 2147483647 h 1074"/>
              <a:gd name="T72" fmla="*/ 2147483647 w 490"/>
              <a:gd name="T73" fmla="*/ 2147483647 h 1074"/>
              <a:gd name="T74" fmla="*/ 0 w 490"/>
              <a:gd name="T75" fmla="*/ 2147483647 h 1074"/>
              <a:gd name="T76" fmla="*/ 0 w 490"/>
              <a:gd name="T77" fmla="*/ 2147483647 h 1074"/>
              <a:gd name="T78" fmla="*/ 2147483647 w 490"/>
              <a:gd name="T79" fmla="*/ 2147483647 h 1074"/>
              <a:gd name="T80" fmla="*/ 2147483647 w 490"/>
              <a:gd name="T81" fmla="*/ 2147483647 h 1074"/>
              <a:gd name="T82" fmla="*/ 2147483647 w 490"/>
              <a:gd name="T83" fmla="*/ 2147483647 h 1074"/>
              <a:gd name="T84" fmla="*/ 2147483647 w 490"/>
              <a:gd name="T85" fmla="*/ 2147483647 h 1074"/>
              <a:gd name="T86" fmla="*/ 2147483647 w 490"/>
              <a:gd name="T87" fmla="*/ 2147483647 h 1074"/>
              <a:gd name="T88" fmla="*/ 2147483647 w 490"/>
              <a:gd name="T89" fmla="*/ 2147483647 h 1074"/>
              <a:gd name="T90" fmla="*/ 2147483647 w 490"/>
              <a:gd name="T91" fmla="*/ 2147483647 h 1074"/>
              <a:gd name="T92" fmla="*/ 2147483647 w 490"/>
              <a:gd name="T93" fmla="*/ 2147483647 h 1074"/>
              <a:gd name="T94" fmla="*/ 2147483647 w 490"/>
              <a:gd name="T95" fmla="*/ 2147483647 h 1074"/>
              <a:gd name="T96" fmla="*/ 2147483647 w 490"/>
              <a:gd name="T97" fmla="*/ 2147483647 h 1074"/>
              <a:gd name="T98" fmla="*/ 2147483647 w 490"/>
              <a:gd name="T99" fmla="*/ 2147483647 h 1074"/>
              <a:gd name="T100" fmla="*/ 2147483647 w 490"/>
              <a:gd name="T101" fmla="*/ 2147483647 h 1074"/>
              <a:gd name="T102" fmla="*/ 2147483647 w 490"/>
              <a:gd name="T103" fmla="*/ 2147483647 h 1074"/>
              <a:gd name="T104" fmla="*/ 2147483647 w 490"/>
              <a:gd name="T105" fmla="*/ 2147483647 h 1074"/>
              <a:gd name="T106" fmla="*/ 2147483647 w 490"/>
              <a:gd name="T107" fmla="*/ 2147483647 h 1074"/>
              <a:gd name="T108" fmla="*/ 2147483647 w 490"/>
              <a:gd name="T109" fmla="*/ 2147483647 h 1074"/>
              <a:gd name="T110" fmla="*/ 2147483647 w 490"/>
              <a:gd name="T111" fmla="*/ 2147483647 h 1074"/>
              <a:gd name="T112" fmla="*/ 2147483647 w 490"/>
              <a:gd name="T113" fmla="*/ 2147483647 h 10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90"/>
              <a:gd name="T172" fmla="*/ 0 h 1074"/>
              <a:gd name="T173" fmla="*/ 490 w 490"/>
              <a:gd name="T174" fmla="*/ 1074 h 10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90" h="1074">
                <a:moveTo>
                  <a:pt x="490" y="886"/>
                </a:moveTo>
                <a:lnTo>
                  <a:pt x="490" y="886"/>
                </a:lnTo>
                <a:lnTo>
                  <a:pt x="463" y="862"/>
                </a:lnTo>
                <a:lnTo>
                  <a:pt x="438" y="838"/>
                </a:lnTo>
                <a:lnTo>
                  <a:pt x="414" y="812"/>
                </a:lnTo>
                <a:lnTo>
                  <a:pt x="392" y="785"/>
                </a:lnTo>
                <a:lnTo>
                  <a:pt x="371" y="756"/>
                </a:lnTo>
                <a:lnTo>
                  <a:pt x="351" y="726"/>
                </a:lnTo>
                <a:lnTo>
                  <a:pt x="333" y="696"/>
                </a:lnTo>
                <a:lnTo>
                  <a:pt x="316" y="665"/>
                </a:lnTo>
                <a:lnTo>
                  <a:pt x="302" y="632"/>
                </a:lnTo>
                <a:lnTo>
                  <a:pt x="289" y="599"/>
                </a:lnTo>
                <a:lnTo>
                  <a:pt x="279" y="564"/>
                </a:lnTo>
                <a:lnTo>
                  <a:pt x="270" y="529"/>
                </a:lnTo>
                <a:lnTo>
                  <a:pt x="262" y="494"/>
                </a:lnTo>
                <a:lnTo>
                  <a:pt x="257" y="458"/>
                </a:lnTo>
                <a:lnTo>
                  <a:pt x="254" y="420"/>
                </a:lnTo>
                <a:lnTo>
                  <a:pt x="253" y="383"/>
                </a:lnTo>
                <a:lnTo>
                  <a:pt x="253" y="356"/>
                </a:lnTo>
                <a:lnTo>
                  <a:pt x="255" y="328"/>
                </a:lnTo>
                <a:lnTo>
                  <a:pt x="258" y="302"/>
                </a:lnTo>
                <a:lnTo>
                  <a:pt x="262" y="275"/>
                </a:lnTo>
                <a:lnTo>
                  <a:pt x="267" y="249"/>
                </a:lnTo>
                <a:lnTo>
                  <a:pt x="272" y="223"/>
                </a:lnTo>
                <a:lnTo>
                  <a:pt x="280" y="199"/>
                </a:lnTo>
                <a:lnTo>
                  <a:pt x="288" y="174"/>
                </a:lnTo>
                <a:lnTo>
                  <a:pt x="211" y="0"/>
                </a:lnTo>
                <a:lnTo>
                  <a:pt x="55" y="77"/>
                </a:lnTo>
                <a:lnTo>
                  <a:pt x="42" y="113"/>
                </a:lnTo>
                <a:lnTo>
                  <a:pt x="31" y="149"/>
                </a:lnTo>
                <a:lnTo>
                  <a:pt x="22" y="187"/>
                </a:lnTo>
                <a:lnTo>
                  <a:pt x="14" y="226"/>
                </a:lnTo>
                <a:lnTo>
                  <a:pt x="8" y="263"/>
                </a:lnTo>
                <a:lnTo>
                  <a:pt x="4" y="304"/>
                </a:lnTo>
                <a:lnTo>
                  <a:pt x="1" y="343"/>
                </a:lnTo>
                <a:lnTo>
                  <a:pt x="0" y="383"/>
                </a:lnTo>
                <a:lnTo>
                  <a:pt x="3" y="435"/>
                </a:lnTo>
                <a:lnTo>
                  <a:pt x="7" y="485"/>
                </a:lnTo>
                <a:lnTo>
                  <a:pt x="13" y="536"/>
                </a:lnTo>
                <a:lnTo>
                  <a:pt x="23" y="585"/>
                </a:lnTo>
                <a:lnTo>
                  <a:pt x="36" y="633"/>
                </a:lnTo>
                <a:lnTo>
                  <a:pt x="51" y="680"/>
                </a:lnTo>
                <a:lnTo>
                  <a:pt x="69" y="725"/>
                </a:lnTo>
                <a:lnTo>
                  <a:pt x="88" y="770"/>
                </a:lnTo>
                <a:lnTo>
                  <a:pt x="110" y="813"/>
                </a:lnTo>
                <a:lnTo>
                  <a:pt x="135" y="856"/>
                </a:lnTo>
                <a:lnTo>
                  <a:pt x="162" y="896"/>
                </a:lnTo>
                <a:lnTo>
                  <a:pt x="191" y="935"/>
                </a:lnTo>
                <a:lnTo>
                  <a:pt x="222" y="973"/>
                </a:lnTo>
                <a:lnTo>
                  <a:pt x="254" y="1008"/>
                </a:lnTo>
                <a:lnTo>
                  <a:pt x="288" y="1043"/>
                </a:lnTo>
                <a:lnTo>
                  <a:pt x="324" y="1074"/>
                </a:lnTo>
                <a:lnTo>
                  <a:pt x="298" y="909"/>
                </a:lnTo>
                <a:lnTo>
                  <a:pt x="490" y="886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nb-NO" altLang="id-ID" sz="1100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2466457" y="3003066"/>
            <a:ext cx="1043397" cy="1583896"/>
          </a:xfrm>
          <a:custGeom>
            <a:avLst/>
            <a:gdLst>
              <a:gd name="T0" fmla="*/ 1601 w 2272"/>
              <a:gd name="T1" fmla="*/ 3242 h 3448"/>
              <a:gd name="T2" fmla="*/ 1621 w 2272"/>
              <a:gd name="T3" fmla="*/ 3304 h 3448"/>
              <a:gd name="T4" fmla="*/ 1567 w 2272"/>
              <a:gd name="T5" fmla="*/ 3343 h 3448"/>
              <a:gd name="T6" fmla="*/ 1376 w 2272"/>
              <a:gd name="T7" fmla="*/ 3409 h 3448"/>
              <a:gd name="T8" fmla="*/ 1294 w 2272"/>
              <a:gd name="T9" fmla="*/ 3448 h 3448"/>
              <a:gd name="T10" fmla="*/ 912 w 2272"/>
              <a:gd name="T11" fmla="*/ 3425 h 3448"/>
              <a:gd name="T12" fmla="*/ 872 w 2272"/>
              <a:gd name="T13" fmla="*/ 3343 h 3448"/>
              <a:gd name="T14" fmla="*/ 658 w 2272"/>
              <a:gd name="T15" fmla="*/ 3320 h 3448"/>
              <a:gd name="T16" fmla="*/ 658 w 2272"/>
              <a:gd name="T17" fmla="*/ 3253 h 3448"/>
              <a:gd name="T18" fmla="*/ 704 w 2272"/>
              <a:gd name="T19" fmla="*/ 3027 h 3448"/>
              <a:gd name="T20" fmla="*/ 1614 w 2272"/>
              <a:gd name="T21" fmla="*/ 3050 h 3448"/>
              <a:gd name="T22" fmla="*/ 1614 w 2272"/>
              <a:gd name="T23" fmla="*/ 3117 h 3448"/>
              <a:gd name="T24" fmla="*/ 704 w 2272"/>
              <a:gd name="T25" fmla="*/ 3140 h 3448"/>
              <a:gd name="T26" fmla="*/ 651 w 2272"/>
              <a:gd name="T27" fmla="*/ 3101 h 3448"/>
              <a:gd name="T28" fmla="*/ 671 w 2272"/>
              <a:gd name="T29" fmla="*/ 3037 h 3448"/>
              <a:gd name="T30" fmla="*/ 1567 w 2272"/>
              <a:gd name="T31" fmla="*/ 2823 h 3448"/>
              <a:gd name="T32" fmla="*/ 1621 w 2272"/>
              <a:gd name="T33" fmla="*/ 2861 h 3448"/>
              <a:gd name="T34" fmla="*/ 1601 w 2272"/>
              <a:gd name="T35" fmla="*/ 2925 h 3448"/>
              <a:gd name="T36" fmla="*/ 686 w 2272"/>
              <a:gd name="T37" fmla="*/ 2933 h 3448"/>
              <a:gd name="T38" fmla="*/ 648 w 2272"/>
              <a:gd name="T39" fmla="*/ 2879 h 3448"/>
              <a:gd name="T40" fmla="*/ 686 w 2272"/>
              <a:gd name="T41" fmla="*/ 2826 h 3448"/>
              <a:gd name="T42" fmla="*/ 1303 w 2272"/>
              <a:gd name="T43" fmla="*/ 13 h 3448"/>
              <a:gd name="T44" fmla="*/ 1614 w 2272"/>
              <a:gd name="T45" fmla="*/ 106 h 3448"/>
              <a:gd name="T46" fmla="*/ 1881 w 2272"/>
              <a:gd name="T47" fmla="*/ 279 h 3448"/>
              <a:gd name="T48" fmla="*/ 2088 w 2272"/>
              <a:gd name="T49" fmla="*/ 518 h 3448"/>
              <a:gd name="T50" fmla="*/ 2223 w 2272"/>
              <a:gd name="T51" fmla="*/ 808 h 3448"/>
              <a:gd name="T52" fmla="*/ 2272 w 2272"/>
              <a:gd name="T53" fmla="*/ 1135 h 3448"/>
              <a:gd name="T54" fmla="*/ 2243 w 2272"/>
              <a:gd name="T55" fmla="*/ 1348 h 3448"/>
              <a:gd name="T56" fmla="*/ 2176 w 2272"/>
              <a:gd name="T57" fmla="*/ 1543 h 3448"/>
              <a:gd name="T58" fmla="*/ 2099 w 2272"/>
              <a:gd name="T59" fmla="*/ 1702 h 3448"/>
              <a:gd name="T60" fmla="*/ 2040 w 2272"/>
              <a:gd name="T61" fmla="*/ 1800 h 3448"/>
              <a:gd name="T62" fmla="*/ 1836 w 2272"/>
              <a:gd name="T63" fmla="*/ 2140 h 3448"/>
              <a:gd name="T64" fmla="*/ 1716 w 2272"/>
              <a:gd name="T65" fmla="*/ 2407 h 3448"/>
              <a:gd name="T66" fmla="*/ 1661 w 2272"/>
              <a:gd name="T67" fmla="*/ 2647 h 3448"/>
              <a:gd name="T68" fmla="*/ 1602 w 2272"/>
              <a:gd name="T69" fmla="*/ 2712 h 3448"/>
              <a:gd name="T70" fmla="*/ 708 w 2272"/>
              <a:gd name="T71" fmla="*/ 2719 h 3448"/>
              <a:gd name="T72" fmla="*/ 637 w 2272"/>
              <a:gd name="T73" fmla="*/ 2668 h 3448"/>
              <a:gd name="T74" fmla="*/ 595 w 2272"/>
              <a:gd name="T75" fmla="*/ 2487 h 3448"/>
              <a:gd name="T76" fmla="*/ 493 w 2272"/>
              <a:gd name="T77" fmla="*/ 2234 h 3448"/>
              <a:gd name="T78" fmla="*/ 351 w 2272"/>
              <a:gd name="T79" fmla="*/ 1991 h 3448"/>
              <a:gd name="T80" fmla="*/ 293 w 2272"/>
              <a:gd name="T81" fmla="*/ 1901 h 3448"/>
              <a:gd name="T82" fmla="*/ 249 w 2272"/>
              <a:gd name="T83" fmla="*/ 1831 h 3448"/>
              <a:gd name="T84" fmla="*/ 233 w 2272"/>
              <a:gd name="T85" fmla="*/ 1802 h 3448"/>
              <a:gd name="T86" fmla="*/ 173 w 2272"/>
              <a:gd name="T87" fmla="*/ 1703 h 3448"/>
              <a:gd name="T88" fmla="*/ 95 w 2272"/>
              <a:gd name="T89" fmla="*/ 1543 h 3448"/>
              <a:gd name="T90" fmla="*/ 28 w 2272"/>
              <a:gd name="T91" fmla="*/ 1348 h 3448"/>
              <a:gd name="T92" fmla="*/ 0 w 2272"/>
              <a:gd name="T93" fmla="*/ 1135 h 3448"/>
              <a:gd name="T94" fmla="*/ 48 w 2272"/>
              <a:gd name="T95" fmla="*/ 808 h 3448"/>
              <a:gd name="T96" fmla="*/ 183 w 2272"/>
              <a:gd name="T97" fmla="*/ 518 h 3448"/>
              <a:gd name="T98" fmla="*/ 391 w 2272"/>
              <a:gd name="T99" fmla="*/ 279 h 3448"/>
              <a:gd name="T100" fmla="*/ 657 w 2272"/>
              <a:gd name="T101" fmla="*/ 106 h 3448"/>
              <a:gd name="T102" fmla="*/ 968 w 2272"/>
              <a:gd name="T103" fmla="*/ 13 h 344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272"/>
              <a:gd name="T157" fmla="*/ 0 h 3448"/>
              <a:gd name="T158" fmla="*/ 2272 w 2272"/>
              <a:gd name="T159" fmla="*/ 3448 h 344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272" h="3448">
                <a:moveTo>
                  <a:pt x="704" y="3230"/>
                </a:moveTo>
                <a:lnTo>
                  <a:pt x="1567" y="3230"/>
                </a:lnTo>
                <a:lnTo>
                  <a:pt x="1585" y="3233"/>
                </a:lnTo>
                <a:lnTo>
                  <a:pt x="1601" y="3242"/>
                </a:lnTo>
                <a:lnTo>
                  <a:pt x="1614" y="3253"/>
                </a:lnTo>
                <a:lnTo>
                  <a:pt x="1621" y="3269"/>
                </a:lnTo>
                <a:lnTo>
                  <a:pt x="1624" y="3287"/>
                </a:lnTo>
                <a:lnTo>
                  <a:pt x="1621" y="3304"/>
                </a:lnTo>
                <a:lnTo>
                  <a:pt x="1614" y="3320"/>
                </a:lnTo>
                <a:lnTo>
                  <a:pt x="1601" y="3333"/>
                </a:lnTo>
                <a:lnTo>
                  <a:pt x="1585" y="3340"/>
                </a:lnTo>
                <a:lnTo>
                  <a:pt x="1567" y="3343"/>
                </a:lnTo>
                <a:lnTo>
                  <a:pt x="1400" y="3343"/>
                </a:lnTo>
                <a:lnTo>
                  <a:pt x="1397" y="3367"/>
                </a:lnTo>
                <a:lnTo>
                  <a:pt x="1388" y="3389"/>
                </a:lnTo>
                <a:lnTo>
                  <a:pt x="1376" y="3409"/>
                </a:lnTo>
                <a:lnTo>
                  <a:pt x="1360" y="3425"/>
                </a:lnTo>
                <a:lnTo>
                  <a:pt x="1340" y="3438"/>
                </a:lnTo>
                <a:lnTo>
                  <a:pt x="1318" y="3445"/>
                </a:lnTo>
                <a:lnTo>
                  <a:pt x="1294" y="3448"/>
                </a:lnTo>
                <a:lnTo>
                  <a:pt x="978" y="3448"/>
                </a:lnTo>
                <a:lnTo>
                  <a:pt x="953" y="3445"/>
                </a:lnTo>
                <a:lnTo>
                  <a:pt x="931" y="3438"/>
                </a:lnTo>
                <a:lnTo>
                  <a:pt x="912" y="3425"/>
                </a:lnTo>
                <a:lnTo>
                  <a:pt x="896" y="3409"/>
                </a:lnTo>
                <a:lnTo>
                  <a:pt x="883" y="3389"/>
                </a:lnTo>
                <a:lnTo>
                  <a:pt x="875" y="3367"/>
                </a:lnTo>
                <a:lnTo>
                  <a:pt x="872" y="3343"/>
                </a:lnTo>
                <a:lnTo>
                  <a:pt x="704" y="3343"/>
                </a:lnTo>
                <a:lnTo>
                  <a:pt x="686" y="3340"/>
                </a:lnTo>
                <a:lnTo>
                  <a:pt x="671" y="3333"/>
                </a:lnTo>
                <a:lnTo>
                  <a:pt x="658" y="3320"/>
                </a:lnTo>
                <a:lnTo>
                  <a:pt x="651" y="3304"/>
                </a:lnTo>
                <a:lnTo>
                  <a:pt x="648" y="3287"/>
                </a:lnTo>
                <a:lnTo>
                  <a:pt x="651" y="3269"/>
                </a:lnTo>
                <a:lnTo>
                  <a:pt x="658" y="3253"/>
                </a:lnTo>
                <a:lnTo>
                  <a:pt x="671" y="3242"/>
                </a:lnTo>
                <a:lnTo>
                  <a:pt x="686" y="3233"/>
                </a:lnTo>
                <a:lnTo>
                  <a:pt x="704" y="3230"/>
                </a:lnTo>
                <a:close/>
                <a:moveTo>
                  <a:pt x="704" y="3027"/>
                </a:moveTo>
                <a:lnTo>
                  <a:pt x="1567" y="3027"/>
                </a:lnTo>
                <a:lnTo>
                  <a:pt x="1585" y="3030"/>
                </a:lnTo>
                <a:lnTo>
                  <a:pt x="1601" y="3037"/>
                </a:lnTo>
                <a:lnTo>
                  <a:pt x="1614" y="3050"/>
                </a:lnTo>
                <a:lnTo>
                  <a:pt x="1621" y="3066"/>
                </a:lnTo>
                <a:lnTo>
                  <a:pt x="1624" y="3083"/>
                </a:lnTo>
                <a:lnTo>
                  <a:pt x="1621" y="3101"/>
                </a:lnTo>
                <a:lnTo>
                  <a:pt x="1614" y="3117"/>
                </a:lnTo>
                <a:lnTo>
                  <a:pt x="1601" y="3130"/>
                </a:lnTo>
                <a:lnTo>
                  <a:pt x="1585" y="3137"/>
                </a:lnTo>
                <a:lnTo>
                  <a:pt x="1567" y="3140"/>
                </a:lnTo>
                <a:lnTo>
                  <a:pt x="704" y="3140"/>
                </a:lnTo>
                <a:lnTo>
                  <a:pt x="686" y="3137"/>
                </a:lnTo>
                <a:lnTo>
                  <a:pt x="671" y="3130"/>
                </a:lnTo>
                <a:lnTo>
                  <a:pt x="658" y="3117"/>
                </a:lnTo>
                <a:lnTo>
                  <a:pt x="651" y="3101"/>
                </a:lnTo>
                <a:lnTo>
                  <a:pt x="648" y="3083"/>
                </a:lnTo>
                <a:lnTo>
                  <a:pt x="651" y="3066"/>
                </a:lnTo>
                <a:lnTo>
                  <a:pt x="658" y="3050"/>
                </a:lnTo>
                <a:lnTo>
                  <a:pt x="671" y="3037"/>
                </a:lnTo>
                <a:lnTo>
                  <a:pt x="686" y="3030"/>
                </a:lnTo>
                <a:lnTo>
                  <a:pt x="704" y="3027"/>
                </a:lnTo>
                <a:close/>
                <a:moveTo>
                  <a:pt x="704" y="2823"/>
                </a:moveTo>
                <a:lnTo>
                  <a:pt x="1567" y="2823"/>
                </a:lnTo>
                <a:lnTo>
                  <a:pt x="1585" y="2826"/>
                </a:lnTo>
                <a:lnTo>
                  <a:pt x="1601" y="2833"/>
                </a:lnTo>
                <a:lnTo>
                  <a:pt x="1614" y="2846"/>
                </a:lnTo>
                <a:lnTo>
                  <a:pt x="1621" y="2861"/>
                </a:lnTo>
                <a:lnTo>
                  <a:pt x="1624" y="2879"/>
                </a:lnTo>
                <a:lnTo>
                  <a:pt x="1621" y="2897"/>
                </a:lnTo>
                <a:lnTo>
                  <a:pt x="1614" y="2913"/>
                </a:lnTo>
                <a:lnTo>
                  <a:pt x="1601" y="2925"/>
                </a:lnTo>
                <a:lnTo>
                  <a:pt x="1585" y="2933"/>
                </a:lnTo>
                <a:lnTo>
                  <a:pt x="1567" y="2936"/>
                </a:lnTo>
                <a:lnTo>
                  <a:pt x="704" y="2936"/>
                </a:lnTo>
                <a:lnTo>
                  <a:pt x="686" y="2933"/>
                </a:lnTo>
                <a:lnTo>
                  <a:pt x="671" y="2925"/>
                </a:lnTo>
                <a:lnTo>
                  <a:pt x="658" y="2913"/>
                </a:lnTo>
                <a:lnTo>
                  <a:pt x="651" y="2897"/>
                </a:lnTo>
                <a:lnTo>
                  <a:pt x="648" y="2879"/>
                </a:lnTo>
                <a:lnTo>
                  <a:pt x="651" y="2861"/>
                </a:lnTo>
                <a:lnTo>
                  <a:pt x="658" y="2846"/>
                </a:lnTo>
                <a:lnTo>
                  <a:pt x="671" y="2833"/>
                </a:lnTo>
                <a:lnTo>
                  <a:pt x="686" y="2826"/>
                </a:lnTo>
                <a:lnTo>
                  <a:pt x="704" y="2823"/>
                </a:lnTo>
                <a:close/>
                <a:moveTo>
                  <a:pt x="1136" y="0"/>
                </a:moveTo>
                <a:lnTo>
                  <a:pt x="1221" y="4"/>
                </a:lnTo>
                <a:lnTo>
                  <a:pt x="1303" y="13"/>
                </a:lnTo>
                <a:lnTo>
                  <a:pt x="1384" y="28"/>
                </a:lnTo>
                <a:lnTo>
                  <a:pt x="1463" y="49"/>
                </a:lnTo>
                <a:lnTo>
                  <a:pt x="1540" y="75"/>
                </a:lnTo>
                <a:lnTo>
                  <a:pt x="1614" y="106"/>
                </a:lnTo>
                <a:lnTo>
                  <a:pt x="1685" y="143"/>
                </a:lnTo>
                <a:lnTo>
                  <a:pt x="1754" y="184"/>
                </a:lnTo>
                <a:lnTo>
                  <a:pt x="1819" y="229"/>
                </a:lnTo>
                <a:lnTo>
                  <a:pt x="1881" y="279"/>
                </a:lnTo>
                <a:lnTo>
                  <a:pt x="1938" y="334"/>
                </a:lnTo>
                <a:lnTo>
                  <a:pt x="1993" y="391"/>
                </a:lnTo>
                <a:lnTo>
                  <a:pt x="2042" y="453"/>
                </a:lnTo>
                <a:lnTo>
                  <a:pt x="2088" y="518"/>
                </a:lnTo>
                <a:lnTo>
                  <a:pt x="2129" y="586"/>
                </a:lnTo>
                <a:lnTo>
                  <a:pt x="2166" y="657"/>
                </a:lnTo>
                <a:lnTo>
                  <a:pt x="2197" y="732"/>
                </a:lnTo>
                <a:lnTo>
                  <a:pt x="2223" y="808"/>
                </a:lnTo>
                <a:lnTo>
                  <a:pt x="2244" y="887"/>
                </a:lnTo>
                <a:lnTo>
                  <a:pt x="2259" y="967"/>
                </a:lnTo>
                <a:lnTo>
                  <a:pt x="2268" y="1050"/>
                </a:lnTo>
                <a:lnTo>
                  <a:pt x="2272" y="1135"/>
                </a:lnTo>
                <a:lnTo>
                  <a:pt x="2269" y="1188"/>
                </a:lnTo>
                <a:lnTo>
                  <a:pt x="2264" y="1242"/>
                </a:lnTo>
                <a:lnTo>
                  <a:pt x="2255" y="1295"/>
                </a:lnTo>
                <a:lnTo>
                  <a:pt x="2243" y="1348"/>
                </a:lnTo>
                <a:lnTo>
                  <a:pt x="2229" y="1399"/>
                </a:lnTo>
                <a:lnTo>
                  <a:pt x="2213" y="1449"/>
                </a:lnTo>
                <a:lnTo>
                  <a:pt x="2195" y="1497"/>
                </a:lnTo>
                <a:lnTo>
                  <a:pt x="2176" y="1543"/>
                </a:lnTo>
                <a:lnTo>
                  <a:pt x="2156" y="1587"/>
                </a:lnTo>
                <a:lnTo>
                  <a:pt x="2136" y="1628"/>
                </a:lnTo>
                <a:lnTo>
                  <a:pt x="2118" y="1667"/>
                </a:lnTo>
                <a:lnTo>
                  <a:pt x="2099" y="1702"/>
                </a:lnTo>
                <a:lnTo>
                  <a:pt x="2081" y="1732"/>
                </a:lnTo>
                <a:lnTo>
                  <a:pt x="2065" y="1759"/>
                </a:lnTo>
                <a:lnTo>
                  <a:pt x="2051" y="1782"/>
                </a:lnTo>
                <a:lnTo>
                  <a:pt x="2040" y="1800"/>
                </a:lnTo>
                <a:lnTo>
                  <a:pt x="1990" y="1881"/>
                </a:lnTo>
                <a:lnTo>
                  <a:pt x="1910" y="2011"/>
                </a:lnTo>
                <a:lnTo>
                  <a:pt x="1871" y="2075"/>
                </a:lnTo>
                <a:lnTo>
                  <a:pt x="1836" y="2140"/>
                </a:lnTo>
                <a:lnTo>
                  <a:pt x="1801" y="2205"/>
                </a:lnTo>
                <a:lnTo>
                  <a:pt x="1770" y="2271"/>
                </a:lnTo>
                <a:lnTo>
                  <a:pt x="1741" y="2339"/>
                </a:lnTo>
                <a:lnTo>
                  <a:pt x="1716" y="2407"/>
                </a:lnTo>
                <a:lnTo>
                  <a:pt x="1694" y="2477"/>
                </a:lnTo>
                <a:lnTo>
                  <a:pt x="1677" y="2550"/>
                </a:lnTo>
                <a:lnTo>
                  <a:pt x="1666" y="2625"/>
                </a:lnTo>
                <a:lnTo>
                  <a:pt x="1661" y="2647"/>
                </a:lnTo>
                <a:lnTo>
                  <a:pt x="1651" y="2668"/>
                </a:lnTo>
                <a:lnTo>
                  <a:pt x="1638" y="2685"/>
                </a:lnTo>
                <a:lnTo>
                  <a:pt x="1621" y="2700"/>
                </a:lnTo>
                <a:lnTo>
                  <a:pt x="1602" y="2712"/>
                </a:lnTo>
                <a:lnTo>
                  <a:pt x="1580" y="2719"/>
                </a:lnTo>
                <a:lnTo>
                  <a:pt x="1557" y="2721"/>
                </a:lnTo>
                <a:lnTo>
                  <a:pt x="731" y="2721"/>
                </a:lnTo>
                <a:lnTo>
                  <a:pt x="708" y="2719"/>
                </a:lnTo>
                <a:lnTo>
                  <a:pt x="686" y="2712"/>
                </a:lnTo>
                <a:lnTo>
                  <a:pt x="667" y="2700"/>
                </a:lnTo>
                <a:lnTo>
                  <a:pt x="651" y="2685"/>
                </a:lnTo>
                <a:lnTo>
                  <a:pt x="637" y="2668"/>
                </a:lnTo>
                <a:lnTo>
                  <a:pt x="628" y="2647"/>
                </a:lnTo>
                <a:lnTo>
                  <a:pt x="622" y="2624"/>
                </a:lnTo>
                <a:lnTo>
                  <a:pt x="611" y="2554"/>
                </a:lnTo>
                <a:lnTo>
                  <a:pt x="595" y="2487"/>
                </a:lnTo>
                <a:lnTo>
                  <a:pt x="575" y="2421"/>
                </a:lnTo>
                <a:lnTo>
                  <a:pt x="551" y="2357"/>
                </a:lnTo>
                <a:lnTo>
                  <a:pt x="524" y="2296"/>
                </a:lnTo>
                <a:lnTo>
                  <a:pt x="493" y="2234"/>
                </a:lnTo>
                <a:lnTo>
                  <a:pt x="461" y="2172"/>
                </a:lnTo>
                <a:lnTo>
                  <a:pt x="425" y="2112"/>
                </a:lnTo>
                <a:lnTo>
                  <a:pt x="389" y="2052"/>
                </a:lnTo>
                <a:lnTo>
                  <a:pt x="351" y="1991"/>
                </a:lnTo>
                <a:lnTo>
                  <a:pt x="312" y="1930"/>
                </a:lnTo>
                <a:lnTo>
                  <a:pt x="311" y="1928"/>
                </a:lnTo>
                <a:lnTo>
                  <a:pt x="301" y="1912"/>
                </a:lnTo>
                <a:lnTo>
                  <a:pt x="293" y="1901"/>
                </a:lnTo>
                <a:lnTo>
                  <a:pt x="285" y="1887"/>
                </a:lnTo>
                <a:lnTo>
                  <a:pt x="277" y="1872"/>
                </a:lnTo>
                <a:lnTo>
                  <a:pt x="258" y="1843"/>
                </a:lnTo>
                <a:lnTo>
                  <a:pt x="249" y="1831"/>
                </a:lnTo>
                <a:lnTo>
                  <a:pt x="242" y="1819"/>
                </a:lnTo>
                <a:lnTo>
                  <a:pt x="237" y="1810"/>
                </a:lnTo>
                <a:lnTo>
                  <a:pt x="234" y="1804"/>
                </a:lnTo>
                <a:lnTo>
                  <a:pt x="233" y="1802"/>
                </a:lnTo>
                <a:lnTo>
                  <a:pt x="221" y="1783"/>
                </a:lnTo>
                <a:lnTo>
                  <a:pt x="207" y="1761"/>
                </a:lnTo>
                <a:lnTo>
                  <a:pt x="191" y="1733"/>
                </a:lnTo>
                <a:lnTo>
                  <a:pt x="173" y="1703"/>
                </a:lnTo>
                <a:lnTo>
                  <a:pt x="154" y="1667"/>
                </a:lnTo>
                <a:lnTo>
                  <a:pt x="135" y="1629"/>
                </a:lnTo>
                <a:lnTo>
                  <a:pt x="115" y="1587"/>
                </a:lnTo>
                <a:lnTo>
                  <a:pt x="95" y="1543"/>
                </a:lnTo>
                <a:lnTo>
                  <a:pt x="76" y="1497"/>
                </a:lnTo>
                <a:lnTo>
                  <a:pt x="60" y="1449"/>
                </a:lnTo>
                <a:lnTo>
                  <a:pt x="43" y="1399"/>
                </a:lnTo>
                <a:lnTo>
                  <a:pt x="28" y="1348"/>
                </a:lnTo>
                <a:lnTo>
                  <a:pt x="17" y="1295"/>
                </a:lnTo>
                <a:lnTo>
                  <a:pt x="7" y="1242"/>
                </a:lnTo>
                <a:lnTo>
                  <a:pt x="2" y="1188"/>
                </a:lnTo>
                <a:lnTo>
                  <a:pt x="0" y="1135"/>
                </a:lnTo>
                <a:lnTo>
                  <a:pt x="3" y="1050"/>
                </a:lnTo>
                <a:lnTo>
                  <a:pt x="13" y="967"/>
                </a:lnTo>
                <a:lnTo>
                  <a:pt x="27" y="887"/>
                </a:lnTo>
                <a:lnTo>
                  <a:pt x="48" y="808"/>
                </a:lnTo>
                <a:lnTo>
                  <a:pt x="74" y="732"/>
                </a:lnTo>
                <a:lnTo>
                  <a:pt x="106" y="657"/>
                </a:lnTo>
                <a:lnTo>
                  <a:pt x="142" y="586"/>
                </a:lnTo>
                <a:lnTo>
                  <a:pt x="183" y="518"/>
                </a:lnTo>
                <a:lnTo>
                  <a:pt x="228" y="453"/>
                </a:lnTo>
                <a:lnTo>
                  <a:pt x="279" y="391"/>
                </a:lnTo>
                <a:lnTo>
                  <a:pt x="333" y="334"/>
                </a:lnTo>
                <a:lnTo>
                  <a:pt x="391" y="279"/>
                </a:lnTo>
                <a:lnTo>
                  <a:pt x="453" y="229"/>
                </a:lnTo>
                <a:lnTo>
                  <a:pt x="518" y="184"/>
                </a:lnTo>
                <a:lnTo>
                  <a:pt x="586" y="143"/>
                </a:lnTo>
                <a:lnTo>
                  <a:pt x="657" y="106"/>
                </a:lnTo>
                <a:lnTo>
                  <a:pt x="731" y="75"/>
                </a:lnTo>
                <a:lnTo>
                  <a:pt x="808" y="49"/>
                </a:lnTo>
                <a:lnTo>
                  <a:pt x="887" y="28"/>
                </a:lnTo>
                <a:lnTo>
                  <a:pt x="968" y="13"/>
                </a:lnTo>
                <a:lnTo>
                  <a:pt x="1051" y="4"/>
                </a:lnTo>
                <a:lnTo>
                  <a:pt x="1136" y="0"/>
                </a:lnTo>
                <a:close/>
              </a:path>
            </a:pathLst>
          </a:custGeom>
          <a:solidFill>
            <a:srgbClr val="4DAEC5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 prstMaterial="matte">
            <a:extrusionClr>
              <a:srgbClr val="FF9966"/>
            </a:extrusionClr>
          </a:sp3d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nb-NO" altLang="id-ID" sz="1100" kern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 rot="2295975">
            <a:off x="3432329" y="2390738"/>
            <a:ext cx="12203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20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7"/>
          <p:cNvSpPr txBox="1">
            <a:spLocks noChangeArrowheads="1"/>
          </p:cNvSpPr>
          <p:nvPr/>
        </p:nvSpPr>
        <p:spPr bwMode="auto">
          <a:xfrm rot="19630965">
            <a:off x="1468472" y="2246845"/>
            <a:ext cx="13129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 rot="6475666">
            <a:off x="3900757" y="4110184"/>
            <a:ext cx="12697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20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 rot="15219110">
            <a:off x="800848" y="4064124"/>
            <a:ext cx="12649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0"/>
          <p:cNvSpPr txBox="1">
            <a:spLocks noChangeArrowheads="1"/>
          </p:cNvSpPr>
          <p:nvPr/>
        </p:nvSpPr>
        <p:spPr bwMode="auto">
          <a:xfrm>
            <a:off x="2335386" y="5227853"/>
            <a:ext cx="12462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b="1" kern="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en-US" altLang="id-ID" sz="1050" b="1" kern="0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67610" y="3364570"/>
            <a:ext cx="4527390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267610" y="304262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36379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ln w="12700">
            <a:solidFill>
              <a:schemeClr val="accent1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0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1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2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61739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02153" y="2720785"/>
            <a:ext cx="2445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4DAEC5"/>
                </a:solidFill>
                <a:cs typeface="+mn-ea"/>
                <a:sym typeface="+mn-lt"/>
              </a:rPr>
              <a:t>此处编辑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60491" y="2386510"/>
            <a:ext cx="21571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ACDEF"/>
                </a:solidFill>
                <a:cs typeface="+mn-ea"/>
                <a:sym typeface="+mn-lt"/>
              </a:rPr>
              <a:t>NO.4</a:t>
            </a:r>
            <a:endParaRPr lang="zh-CN" altLang="en-US" sz="6600" b="1" dirty="0">
              <a:solidFill>
                <a:srgbClr val="7ACDEF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74559" y="3494506"/>
            <a:ext cx="4472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cs typeface="+mn-ea"/>
                <a:sym typeface="+mn-lt"/>
              </a:rPr>
              <a:t>建议您在展示时采用微软雅黑字体，本模版所有图形线条及其相应素材均可自由编辑、改色、替换。更多精美作品请</a:t>
            </a:r>
            <a:r>
              <a:rPr lang="zh-CN" altLang="en-US" dirty="0" smtClean="0">
                <a:solidFill>
                  <a:prstClr val="black"/>
                </a:solidFill>
                <a:cs typeface="+mn-ea"/>
                <a:sym typeface="+mn-lt"/>
              </a:rPr>
              <a:t>搜索</a:t>
            </a:r>
            <a:r>
              <a:rPr lang="en-US" altLang="zh-CN" dirty="0" err="1" smtClean="0">
                <a:solidFill>
                  <a:prstClr val="black"/>
                </a:solidFill>
                <a:cs typeface="+mn-ea"/>
                <a:sym typeface="+mn-lt"/>
              </a:rPr>
              <a:t>xxxxxx</a:t>
            </a:r>
            <a:endParaRPr lang="en-US" altLang="zh-CN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45" y="1230802"/>
            <a:ext cx="4937892" cy="48223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5" y="2186239"/>
            <a:ext cx="4734215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73651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Oval 169"/>
          <p:cNvSpPr/>
          <p:nvPr/>
        </p:nvSpPr>
        <p:spPr>
          <a:xfrm>
            <a:off x="10078824" y="2989879"/>
            <a:ext cx="885961" cy="885961"/>
          </a:xfrm>
          <a:prstGeom prst="ellipse">
            <a:avLst/>
          </a:prstGeom>
          <a:solidFill>
            <a:srgbClr val="4DAE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70"/>
          <p:cNvSpPr txBox="1"/>
          <p:nvPr/>
        </p:nvSpPr>
        <p:spPr>
          <a:xfrm>
            <a:off x="10044425" y="3303196"/>
            <a:ext cx="92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100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9" name="Oval 172"/>
          <p:cNvSpPr/>
          <p:nvPr/>
        </p:nvSpPr>
        <p:spPr>
          <a:xfrm>
            <a:off x="10078824" y="4228962"/>
            <a:ext cx="885961" cy="885961"/>
          </a:xfrm>
          <a:prstGeom prst="ellipse">
            <a:avLst/>
          </a:prstGeom>
          <a:solidFill>
            <a:srgbClr val="4DAE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73"/>
          <p:cNvSpPr txBox="1"/>
          <p:nvPr/>
        </p:nvSpPr>
        <p:spPr>
          <a:xfrm>
            <a:off x="10173134" y="4571102"/>
            <a:ext cx="716389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90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943367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6874950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5113883" y="3045155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4531800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7461267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6286516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4239700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7171283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5412334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828134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7757600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auto">
          <a:xfrm>
            <a:off x="5998650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6584967" y="3045155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8072983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9243499" y="3045155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8661416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5"/>
          <p:cNvSpPr>
            <a:spLocks noEditPoints="1"/>
          </p:cNvSpPr>
          <p:nvPr/>
        </p:nvSpPr>
        <p:spPr bwMode="auto">
          <a:xfrm>
            <a:off x="8369316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7"/>
          <p:cNvSpPr>
            <a:spLocks noEditPoints="1"/>
          </p:cNvSpPr>
          <p:nvPr/>
        </p:nvSpPr>
        <p:spPr bwMode="auto">
          <a:xfrm>
            <a:off x="9541949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9"/>
          <p:cNvSpPr>
            <a:spLocks noEditPoints="1"/>
          </p:cNvSpPr>
          <p:nvPr/>
        </p:nvSpPr>
        <p:spPr bwMode="auto">
          <a:xfrm>
            <a:off x="8957749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5"/>
          <p:cNvSpPr>
            <a:spLocks noEditPoints="1"/>
          </p:cNvSpPr>
          <p:nvPr/>
        </p:nvSpPr>
        <p:spPr bwMode="auto">
          <a:xfrm>
            <a:off x="3943367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74950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7"/>
          <p:cNvSpPr>
            <a:spLocks noEditPoints="1"/>
          </p:cNvSpPr>
          <p:nvPr/>
        </p:nvSpPr>
        <p:spPr bwMode="auto">
          <a:xfrm>
            <a:off x="5113883" y="4289348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9"/>
          <p:cNvSpPr>
            <a:spLocks noEditPoints="1"/>
          </p:cNvSpPr>
          <p:nvPr/>
        </p:nvSpPr>
        <p:spPr bwMode="auto">
          <a:xfrm>
            <a:off x="4531800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0"/>
          <p:cNvSpPr>
            <a:spLocks noEditPoints="1"/>
          </p:cNvSpPr>
          <p:nvPr/>
        </p:nvSpPr>
        <p:spPr bwMode="auto">
          <a:xfrm>
            <a:off x="7461267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1"/>
          <p:cNvSpPr>
            <a:spLocks noEditPoints="1"/>
          </p:cNvSpPr>
          <p:nvPr/>
        </p:nvSpPr>
        <p:spPr bwMode="auto">
          <a:xfrm>
            <a:off x="5700200" y="4289348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6286516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15"/>
          <p:cNvSpPr>
            <a:spLocks noEditPoints="1"/>
          </p:cNvSpPr>
          <p:nvPr/>
        </p:nvSpPr>
        <p:spPr bwMode="auto">
          <a:xfrm>
            <a:off x="4239700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7171283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7"/>
          <p:cNvSpPr>
            <a:spLocks noEditPoints="1"/>
          </p:cNvSpPr>
          <p:nvPr/>
        </p:nvSpPr>
        <p:spPr bwMode="auto">
          <a:xfrm>
            <a:off x="5412334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9"/>
          <p:cNvSpPr>
            <a:spLocks noEditPoints="1"/>
          </p:cNvSpPr>
          <p:nvPr/>
        </p:nvSpPr>
        <p:spPr bwMode="auto">
          <a:xfrm>
            <a:off x="4828134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20"/>
          <p:cNvSpPr>
            <a:spLocks noEditPoints="1"/>
          </p:cNvSpPr>
          <p:nvPr/>
        </p:nvSpPr>
        <p:spPr bwMode="auto">
          <a:xfrm>
            <a:off x="7757600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21"/>
          <p:cNvSpPr>
            <a:spLocks noEditPoints="1"/>
          </p:cNvSpPr>
          <p:nvPr/>
        </p:nvSpPr>
        <p:spPr bwMode="auto">
          <a:xfrm>
            <a:off x="5998650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23"/>
          <p:cNvSpPr>
            <a:spLocks noEditPoints="1"/>
          </p:cNvSpPr>
          <p:nvPr/>
        </p:nvSpPr>
        <p:spPr bwMode="auto">
          <a:xfrm>
            <a:off x="6584967" y="4289348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8072983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7"/>
          <p:cNvSpPr>
            <a:spLocks noEditPoints="1"/>
          </p:cNvSpPr>
          <p:nvPr/>
        </p:nvSpPr>
        <p:spPr bwMode="auto">
          <a:xfrm>
            <a:off x="9243499" y="4289348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9"/>
          <p:cNvSpPr>
            <a:spLocks noEditPoints="1"/>
          </p:cNvSpPr>
          <p:nvPr/>
        </p:nvSpPr>
        <p:spPr bwMode="auto">
          <a:xfrm>
            <a:off x="8661416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15"/>
          <p:cNvSpPr>
            <a:spLocks noEditPoints="1"/>
          </p:cNvSpPr>
          <p:nvPr/>
        </p:nvSpPr>
        <p:spPr bwMode="auto">
          <a:xfrm>
            <a:off x="8369316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17"/>
          <p:cNvSpPr>
            <a:spLocks noEditPoints="1"/>
          </p:cNvSpPr>
          <p:nvPr/>
        </p:nvSpPr>
        <p:spPr bwMode="auto">
          <a:xfrm>
            <a:off x="9541949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19"/>
          <p:cNvSpPr>
            <a:spLocks noEditPoints="1"/>
          </p:cNvSpPr>
          <p:nvPr/>
        </p:nvSpPr>
        <p:spPr bwMode="auto">
          <a:xfrm>
            <a:off x="8957749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5"/>
          <p:cNvSpPr>
            <a:spLocks noEditPoints="1"/>
          </p:cNvSpPr>
          <p:nvPr/>
        </p:nvSpPr>
        <p:spPr bwMode="auto">
          <a:xfrm>
            <a:off x="3943367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>
            <a:spLocks noEditPoints="1"/>
          </p:cNvSpPr>
          <p:nvPr/>
        </p:nvSpPr>
        <p:spPr bwMode="auto">
          <a:xfrm>
            <a:off x="6888761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7"/>
          <p:cNvSpPr>
            <a:spLocks noEditPoints="1"/>
          </p:cNvSpPr>
          <p:nvPr/>
        </p:nvSpPr>
        <p:spPr bwMode="auto">
          <a:xfrm>
            <a:off x="5122794" y="1801973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 noEditPoints="1"/>
          </p:cNvSpPr>
          <p:nvPr/>
        </p:nvSpPr>
        <p:spPr bwMode="auto">
          <a:xfrm>
            <a:off x="7477416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11"/>
          <p:cNvSpPr>
            <a:spLocks noEditPoints="1"/>
          </p:cNvSpPr>
          <p:nvPr/>
        </p:nvSpPr>
        <p:spPr bwMode="auto">
          <a:xfrm>
            <a:off x="5709333" y="1801973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6300105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5"/>
          <p:cNvSpPr>
            <a:spLocks noEditPoints="1"/>
          </p:cNvSpPr>
          <p:nvPr/>
        </p:nvSpPr>
        <p:spPr bwMode="auto">
          <a:xfrm>
            <a:off x="4237695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6"/>
          <p:cNvSpPr>
            <a:spLocks noEditPoints="1"/>
          </p:cNvSpPr>
          <p:nvPr/>
        </p:nvSpPr>
        <p:spPr bwMode="auto">
          <a:xfrm>
            <a:off x="7180972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17"/>
          <p:cNvSpPr>
            <a:spLocks noEditPoints="1"/>
          </p:cNvSpPr>
          <p:nvPr/>
        </p:nvSpPr>
        <p:spPr bwMode="auto">
          <a:xfrm>
            <a:off x="5417122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19"/>
          <p:cNvSpPr>
            <a:spLocks noEditPoints="1"/>
          </p:cNvSpPr>
          <p:nvPr/>
        </p:nvSpPr>
        <p:spPr bwMode="auto">
          <a:xfrm>
            <a:off x="4826350" y="1801972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20"/>
          <p:cNvSpPr>
            <a:spLocks noEditPoints="1"/>
          </p:cNvSpPr>
          <p:nvPr/>
        </p:nvSpPr>
        <p:spPr bwMode="auto">
          <a:xfrm>
            <a:off x="7771744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21"/>
          <p:cNvSpPr>
            <a:spLocks noEditPoints="1"/>
          </p:cNvSpPr>
          <p:nvPr/>
        </p:nvSpPr>
        <p:spPr bwMode="auto">
          <a:xfrm>
            <a:off x="6005777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23"/>
          <p:cNvSpPr>
            <a:spLocks noEditPoints="1"/>
          </p:cNvSpPr>
          <p:nvPr/>
        </p:nvSpPr>
        <p:spPr bwMode="auto">
          <a:xfrm>
            <a:off x="6594433" y="1801973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5"/>
          <p:cNvSpPr>
            <a:spLocks noEditPoints="1"/>
          </p:cNvSpPr>
          <p:nvPr/>
        </p:nvSpPr>
        <p:spPr bwMode="auto">
          <a:xfrm>
            <a:off x="8068188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7"/>
          <p:cNvSpPr>
            <a:spLocks noEditPoints="1"/>
          </p:cNvSpPr>
          <p:nvPr/>
        </p:nvSpPr>
        <p:spPr bwMode="auto">
          <a:xfrm>
            <a:off x="9247615" y="1801973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Freeform 9"/>
          <p:cNvSpPr>
            <a:spLocks noEditPoints="1"/>
          </p:cNvSpPr>
          <p:nvPr/>
        </p:nvSpPr>
        <p:spPr bwMode="auto">
          <a:xfrm>
            <a:off x="8658960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15"/>
          <p:cNvSpPr>
            <a:spLocks noEditPoints="1"/>
          </p:cNvSpPr>
          <p:nvPr/>
        </p:nvSpPr>
        <p:spPr bwMode="auto">
          <a:xfrm>
            <a:off x="8362516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17"/>
          <p:cNvSpPr>
            <a:spLocks noEditPoints="1"/>
          </p:cNvSpPr>
          <p:nvPr/>
        </p:nvSpPr>
        <p:spPr bwMode="auto">
          <a:xfrm>
            <a:off x="9541949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19"/>
          <p:cNvSpPr>
            <a:spLocks noEditPoints="1"/>
          </p:cNvSpPr>
          <p:nvPr/>
        </p:nvSpPr>
        <p:spPr bwMode="auto">
          <a:xfrm>
            <a:off x="8951171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Oval 2"/>
          <p:cNvSpPr/>
          <p:nvPr/>
        </p:nvSpPr>
        <p:spPr>
          <a:xfrm>
            <a:off x="10078824" y="1708843"/>
            <a:ext cx="885961" cy="885961"/>
          </a:xfrm>
          <a:prstGeom prst="ellipse">
            <a:avLst/>
          </a:prstGeom>
          <a:solidFill>
            <a:srgbClr val="4DAEC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66"/>
          <p:cNvSpPr txBox="1"/>
          <p:nvPr/>
        </p:nvSpPr>
        <p:spPr>
          <a:xfrm>
            <a:off x="10173134" y="2050983"/>
            <a:ext cx="716389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77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95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71" name="Freeform 11"/>
          <p:cNvSpPr>
            <a:spLocks noEditPoints="1"/>
          </p:cNvSpPr>
          <p:nvPr/>
        </p:nvSpPr>
        <p:spPr bwMode="auto">
          <a:xfrm>
            <a:off x="5700200" y="3032358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9"/>
          <p:cNvSpPr>
            <a:spLocks noEditPoints="1"/>
          </p:cNvSpPr>
          <p:nvPr/>
        </p:nvSpPr>
        <p:spPr bwMode="auto">
          <a:xfrm>
            <a:off x="4534139" y="1799329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4DAEC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1470945" y="18148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1475026" y="210075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1458634" y="30323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13"/>
          <p:cNvSpPr txBox="1"/>
          <p:nvPr/>
        </p:nvSpPr>
        <p:spPr>
          <a:xfrm>
            <a:off x="1462715" y="331826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13"/>
          <p:cNvSpPr txBox="1"/>
          <p:nvPr/>
        </p:nvSpPr>
        <p:spPr>
          <a:xfrm>
            <a:off x="1432273" y="42851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13"/>
          <p:cNvSpPr txBox="1"/>
          <p:nvPr/>
        </p:nvSpPr>
        <p:spPr>
          <a:xfrm>
            <a:off x="1436354" y="45711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432273" y="5468045"/>
            <a:ext cx="9532512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38336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灰色1"/>
          <p:cNvGrpSpPr/>
          <p:nvPr/>
        </p:nvGrpSpPr>
        <p:grpSpPr>
          <a:xfrm>
            <a:off x="2531376" y="2963305"/>
            <a:ext cx="1046985" cy="1047222"/>
            <a:chOff x="3865855" y="346698"/>
            <a:chExt cx="1459921" cy="1460252"/>
          </a:xfrm>
        </p:grpSpPr>
        <p:sp>
          <p:nvSpPr>
            <p:cNvPr id="8" name="Oval 19@|1FFC:12961221|FBC:16777215|LFC:0|LBC:16777215"/>
            <p:cNvSpPr>
              <a:spLocks noChangeArrowheads="1"/>
            </p:cNvSpPr>
            <p:nvPr/>
          </p:nvSpPr>
          <p:spPr bwMode="auto">
            <a:xfrm>
              <a:off x="3865855" y="346698"/>
              <a:ext cx="1459921" cy="1460252"/>
            </a:xfrm>
            <a:prstGeom prst="ellipse">
              <a:avLst/>
            </a:pr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9" name="未知@|5FFC:16777215|FBC:255|LFC:16777215|LBC:16777215"/>
            <p:cNvSpPr>
              <a:spLocks/>
            </p:cNvSpPr>
            <p:nvPr/>
          </p:nvSpPr>
          <p:spPr bwMode="auto">
            <a:xfrm>
              <a:off x="4033311" y="380198"/>
              <a:ext cx="1126529" cy="549688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灰色2"/>
          <p:cNvGrpSpPr/>
          <p:nvPr/>
        </p:nvGrpSpPr>
        <p:grpSpPr>
          <a:xfrm>
            <a:off x="4495908" y="2965686"/>
            <a:ext cx="1046985" cy="1047222"/>
            <a:chOff x="3865855" y="346698"/>
            <a:chExt cx="1459921" cy="1460252"/>
          </a:xfrm>
        </p:grpSpPr>
        <p:sp>
          <p:nvSpPr>
            <p:cNvPr id="11" name="Oval 19@|1FFC:12961221|FBC:16777215|LFC:0|LBC:16777215"/>
            <p:cNvSpPr>
              <a:spLocks noChangeArrowheads="1"/>
            </p:cNvSpPr>
            <p:nvPr/>
          </p:nvSpPr>
          <p:spPr bwMode="auto">
            <a:xfrm>
              <a:off x="3865855" y="346698"/>
              <a:ext cx="1459921" cy="1460252"/>
            </a:xfrm>
            <a:prstGeom prst="ellipse">
              <a:avLst/>
            </a:pr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12" name="未知@|5FFC:16777215|FBC:255|LFC:16777215|LBC:16777215"/>
            <p:cNvSpPr>
              <a:spLocks/>
            </p:cNvSpPr>
            <p:nvPr/>
          </p:nvSpPr>
          <p:spPr bwMode="auto">
            <a:xfrm>
              <a:off x="4033311" y="380198"/>
              <a:ext cx="1126529" cy="549688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灰色3"/>
          <p:cNvGrpSpPr/>
          <p:nvPr/>
        </p:nvGrpSpPr>
        <p:grpSpPr>
          <a:xfrm>
            <a:off x="6446151" y="2963305"/>
            <a:ext cx="1046985" cy="1047222"/>
            <a:chOff x="3865855" y="346698"/>
            <a:chExt cx="1459921" cy="1460252"/>
          </a:xfrm>
        </p:grpSpPr>
        <p:sp>
          <p:nvSpPr>
            <p:cNvPr id="14" name="Oval 19@|1FFC:12961221|FBC:16777215|LFC:0|LBC:16777215"/>
            <p:cNvSpPr>
              <a:spLocks noChangeArrowheads="1"/>
            </p:cNvSpPr>
            <p:nvPr/>
          </p:nvSpPr>
          <p:spPr bwMode="auto">
            <a:xfrm>
              <a:off x="3865855" y="346698"/>
              <a:ext cx="1459921" cy="1460252"/>
            </a:xfrm>
            <a:prstGeom prst="ellipse">
              <a:avLst/>
            </a:pr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15" name="未知@|5FFC:16777215|FBC:255|LFC:16777215|LBC:16777215"/>
            <p:cNvSpPr>
              <a:spLocks/>
            </p:cNvSpPr>
            <p:nvPr/>
          </p:nvSpPr>
          <p:spPr bwMode="auto">
            <a:xfrm>
              <a:off x="4033311" y="380198"/>
              <a:ext cx="1126529" cy="549688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灰色4"/>
          <p:cNvGrpSpPr/>
          <p:nvPr/>
        </p:nvGrpSpPr>
        <p:grpSpPr>
          <a:xfrm>
            <a:off x="8398776" y="2963305"/>
            <a:ext cx="1046985" cy="1047222"/>
            <a:chOff x="3865855" y="346698"/>
            <a:chExt cx="1459921" cy="1460252"/>
          </a:xfrm>
        </p:grpSpPr>
        <p:sp>
          <p:nvSpPr>
            <p:cNvPr id="17" name="Oval 19@|1FFC:12961221|FBC:16777215|LFC:0|LBC:16777215"/>
            <p:cNvSpPr>
              <a:spLocks noChangeArrowheads="1"/>
            </p:cNvSpPr>
            <p:nvPr/>
          </p:nvSpPr>
          <p:spPr bwMode="auto">
            <a:xfrm>
              <a:off x="3865855" y="346698"/>
              <a:ext cx="1459921" cy="1460252"/>
            </a:xfrm>
            <a:prstGeom prst="ellipse">
              <a:avLst/>
            </a:pr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</a:t>
              </a:r>
            </a:p>
          </p:txBody>
        </p:sp>
        <p:sp>
          <p:nvSpPr>
            <p:cNvPr id="18" name="未知@|5FFC:16777215|FBC:255|LFC:16777215|LBC:16777215"/>
            <p:cNvSpPr>
              <a:spLocks/>
            </p:cNvSpPr>
            <p:nvPr/>
          </p:nvSpPr>
          <p:spPr bwMode="auto">
            <a:xfrm>
              <a:off x="4033311" y="380198"/>
              <a:ext cx="1126529" cy="549688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线2"/>
          <p:cNvGrpSpPr/>
          <p:nvPr/>
        </p:nvGrpSpPr>
        <p:grpSpPr>
          <a:xfrm>
            <a:off x="3642246" y="2820394"/>
            <a:ext cx="2036763" cy="1317625"/>
            <a:chOff x="2201863" y="2782070"/>
            <a:chExt cx="2036763" cy="1317625"/>
          </a:xfrm>
          <a:solidFill>
            <a:srgbClr val="C1C7D0"/>
          </a:solidFill>
        </p:grpSpPr>
        <p:sp>
          <p:nvSpPr>
            <p:cNvPr id="20" name="Rectangle 97@|1FFC:0|FBC:0|LFC:0|LBC:16777215"/>
            <p:cNvSpPr>
              <a:spLocks noChangeArrowheads="1"/>
            </p:cNvSpPr>
            <p:nvPr/>
          </p:nvSpPr>
          <p:spPr bwMode="ltGray">
            <a:xfrm>
              <a:off x="2201863" y="3394845"/>
              <a:ext cx="795338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00@|5FFC:0|FBC:0|LFC:0|LBC:16777215"/>
            <p:cNvSpPr>
              <a:spLocks noChangeArrowheads="1"/>
            </p:cNvSpPr>
            <p:nvPr/>
          </p:nvSpPr>
          <p:spPr bwMode="ltGray">
            <a:xfrm>
              <a:off x="2919413" y="2782070"/>
              <a:ext cx="1319213" cy="13176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16 w 21600"/>
                <a:gd name="T13" fmla="*/ 0 h 21600"/>
                <a:gd name="T14" fmla="*/ 21184 w 21600"/>
                <a:gd name="T15" fmla="*/ 1339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lnTo>
                    <a:pt x="1213" y="106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线4"/>
          <p:cNvGrpSpPr/>
          <p:nvPr/>
        </p:nvGrpSpPr>
        <p:grpSpPr>
          <a:xfrm>
            <a:off x="7550671" y="2821982"/>
            <a:ext cx="3033713" cy="1317625"/>
            <a:chOff x="6110288" y="2783658"/>
            <a:chExt cx="3033713" cy="1317625"/>
          </a:xfrm>
          <a:solidFill>
            <a:srgbClr val="C1C7D0"/>
          </a:solidFill>
        </p:grpSpPr>
        <p:sp>
          <p:nvSpPr>
            <p:cNvPr id="23" name="Rectangle 96@|1FFC:0|FBC:0|LFC:0|LBC:16777215"/>
            <p:cNvSpPr>
              <a:spLocks noChangeArrowheads="1"/>
            </p:cNvSpPr>
            <p:nvPr/>
          </p:nvSpPr>
          <p:spPr bwMode="ltGray">
            <a:xfrm>
              <a:off x="8066088" y="3388495"/>
              <a:ext cx="107791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110288" y="2783658"/>
              <a:ext cx="2030413" cy="1317625"/>
              <a:chOff x="6110288" y="2783658"/>
              <a:chExt cx="2030413" cy="1317625"/>
            </a:xfrm>
            <a:grpFill/>
          </p:grpSpPr>
          <p:sp>
            <p:nvSpPr>
              <p:cNvPr id="25" name="Rectangle 99@|1FFC:0|FBC:0|LFC:0|LBC:16777215"/>
              <p:cNvSpPr>
                <a:spLocks noChangeArrowheads="1"/>
              </p:cNvSpPr>
              <p:nvPr/>
            </p:nvSpPr>
            <p:spPr bwMode="ltGray">
              <a:xfrm>
                <a:off x="6110288" y="3394845"/>
                <a:ext cx="787400" cy="746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01@|5FFC:0|FBC:0|LFC:0|LBC:16777215"/>
              <p:cNvSpPr>
                <a:spLocks noChangeArrowheads="1"/>
              </p:cNvSpPr>
              <p:nvPr/>
            </p:nvSpPr>
            <p:spPr bwMode="ltGray">
              <a:xfrm>
                <a:off x="6821488" y="2783658"/>
                <a:ext cx="1319213" cy="13176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16 w 21600"/>
                  <a:gd name="T13" fmla="*/ 0 h 21600"/>
                  <a:gd name="T14" fmla="*/ 21184 w 21600"/>
                  <a:gd name="T15" fmla="*/ 1339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13" y="10670"/>
                    </a:moveTo>
                    <a:cubicBezTo>
                      <a:pt x="1284" y="5426"/>
                      <a:pt x="5555" y="1212"/>
                      <a:pt x="10800" y="1213"/>
                    </a:cubicBezTo>
                    <a:cubicBezTo>
                      <a:pt x="16044" y="1213"/>
                      <a:pt x="20315" y="5426"/>
                      <a:pt x="20386" y="10670"/>
                    </a:cubicBezTo>
                    <a:lnTo>
                      <a:pt x="21599" y="10653"/>
                    </a:lnTo>
                    <a:cubicBezTo>
                      <a:pt x="21518" y="4746"/>
                      <a:pt x="16707" y="-1"/>
                      <a:pt x="10799" y="0"/>
                    </a:cubicBezTo>
                    <a:cubicBezTo>
                      <a:pt x="4892" y="0"/>
                      <a:pt x="81" y="4746"/>
                      <a:pt x="0" y="10653"/>
                    </a:cubicBezTo>
                    <a:lnTo>
                      <a:pt x="1213" y="106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线1"/>
          <p:cNvGrpSpPr/>
          <p:nvPr/>
        </p:nvGrpSpPr>
        <p:grpSpPr>
          <a:xfrm>
            <a:off x="1440383" y="2820394"/>
            <a:ext cx="2276476" cy="1317625"/>
            <a:chOff x="0" y="2782070"/>
            <a:chExt cx="2276476" cy="1317625"/>
          </a:xfrm>
          <a:solidFill>
            <a:srgbClr val="C1C7D0"/>
          </a:solidFill>
        </p:grpSpPr>
        <p:sp>
          <p:nvSpPr>
            <p:cNvPr id="28" name="Rectangle 95@|1FFC:0|FBC:0|LFC:0|LBC:16777215"/>
            <p:cNvSpPr>
              <a:spLocks noChangeArrowheads="1"/>
            </p:cNvSpPr>
            <p:nvPr/>
          </p:nvSpPr>
          <p:spPr bwMode="ltGray">
            <a:xfrm>
              <a:off x="0" y="3394845"/>
              <a:ext cx="1028700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AutoShape 102@|5FFC:0|FBC:0|LFC:0|LBC:16777215"/>
            <p:cNvSpPr>
              <a:spLocks noChangeArrowheads="1"/>
            </p:cNvSpPr>
            <p:nvPr/>
          </p:nvSpPr>
          <p:spPr bwMode="ltGray">
            <a:xfrm flipV="1">
              <a:off x="957263" y="2782070"/>
              <a:ext cx="1319213" cy="13176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16 w 21600"/>
                <a:gd name="T13" fmla="*/ 0 h 21600"/>
                <a:gd name="T14" fmla="*/ 21184 w 21600"/>
                <a:gd name="T15" fmla="*/ 1339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lnTo>
                    <a:pt x="1213" y="106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线3"/>
          <p:cNvGrpSpPr/>
          <p:nvPr/>
        </p:nvGrpSpPr>
        <p:grpSpPr>
          <a:xfrm>
            <a:off x="5605983" y="2828332"/>
            <a:ext cx="2016126" cy="1317625"/>
            <a:chOff x="4165600" y="2790008"/>
            <a:chExt cx="2016126" cy="1317625"/>
          </a:xfrm>
          <a:solidFill>
            <a:srgbClr val="C1C7D0"/>
          </a:solidFill>
        </p:grpSpPr>
        <p:sp>
          <p:nvSpPr>
            <p:cNvPr id="31" name="Rectangle 98@|1FFC:0|FBC:0|LFC:0|LBC:16777215"/>
            <p:cNvSpPr>
              <a:spLocks noChangeArrowheads="1"/>
            </p:cNvSpPr>
            <p:nvPr/>
          </p:nvSpPr>
          <p:spPr bwMode="ltGray">
            <a:xfrm>
              <a:off x="4165600" y="3394845"/>
              <a:ext cx="771525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AutoShape 103@|5FFC:0|FBC:0|LFC:0|LBC:16777215"/>
            <p:cNvSpPr>
              <a:spLocks noChangeArrowheads="1"/>
            </p:cNvSpPr>
            <p:nvPr/>
          </p:nvSpPr>
          <p:spPr bwMode="ltGray">
            <a:xfrm flipV="1">
              <a:off x="4862513" y="2790008"/>
              <a:ext cx="1319213" cy="13176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16 w 21600"/>
                <a:gd name="T13" fmla="*/ 0 h 21600"/>
                <a:gd name="T14" fmla="*/ 21184 w 21600"/>
                <a:gd name="T15" fmla="*/ 1339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13" y="10670"/>
                  </a:moveTo>
                  <a:cubicBezTo>
                    <a:pt x="1284" y="5426"/>
                    <a:pt x="5555" y="1212"/>
                    <a:pt x="10800" y="1213"/>
                  </a:cubicBezTo>
                  <a:cubicBezTo>
                    <a:pt x="16044" y="1213"/>
                    <a:pt x="20315" y="5426"/>
                    <a:pt x="20386" y="10670"/>
                  </a:cubicBezTo>
                  <a:lnTo>
                    <a:pt x="21599" y="10653"/>
                  </a:lnTo>
                  <a:cubicBezTo>
                    <a:pt x="21518" y="4746"/>
                    <a:pt x="16707" y="-1"/>
                    <a:pt x="10799" y="0"/>
                  </a:cubicBezTo>
                  <a:cubicBezTo>
                    <a:pt x="4892" y="0"/>
                    <a:pt x="81" y="4746"/>
                    <a:pt x="0" y="10653"/>
                  </a:cubicBezTo>
                  <a:lnTo>
                    <a:pt x="1213" y="106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2531376" y="2957453"/>
            <a:ext cx="1046985" cy="1047222"/>
          </a:xfrm>
          <a:prstGeom prst="ellipse">
            <a:avLst/>
          </a:prstGeom>
          <a:solidFill>
            <a:srgbClr val="4DAEC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4" name="Oval 19"/>
          <p:cNvSpPr>
            <a:spLocks noChangeArrowheads="1"/>
          </p:cNvSpPr>
          <p:nvPr/>
        </p:nvSpPr>
        <p:spPr bwMode="auto">
          <a:xfrm>
            <a:off x="4495908" y="2959834"/>
            <a:ext cx="1046985" cy="1047223"/>
          </a:xfrm>
          <a:prstGeom prst="ellipse">
            <a:avLst/>
          </a:prstGeom>
          <a:solidFill>
            <a:srgbClr val="4DAEC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5" name="Oval 19"/>
          <p:cNvSpPr>
            <a:spLocks noChangeArrowheads="1"/>
          </p:cNvSpPr>
          <p:nvPr/>
        </p:nvSpPr>
        <p:spPr bwMode="auto">
          <a:xfrm>
            <a:off x="6446151" y="2957453"/>
            <a:ext cx="1046985" cy="1047222"/>
          </a:xfrm>
          <a:prstGeom prst="ellipse">
            <a:avLst/>
          </a:prstGeom>
          <a:solidFill>
            <a:srgbClr val="4DAEC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6" name="Oval 19"/>
          <p:cNvSpPr>
            <a:spLocks noChangeArrowheads="1"/>
          </p:cNvSpPr>
          <p:nvPr/>
        </p:nvSpPr>
        <p:spPr bwMode="auto">
          <a:xfrm>
            <a:off x="8398776" y="2957453"/>
            <a:ext cx="1046985" cy="1047222"/>
          </a:xfrm>
          <a:prstGeom prst="ellipse">
            <a:avLst/>
          </a:prstGeom>
          <a:solidFill>
            <a:srgbClr val="4DAEC5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</a:t>
            </a:r>
          </a:p>
        </p:txBody>
      </p:sp>
      <p:sp>
        <p:nvSpPr>
          <p:cNvPr id="37" name="TextBox 13"/>
          <p:cNvSpPr txBox="1"/>
          <p:nvPr/>
        </p:nvSpPr>
        <p:spPr>
          <a:xfrm>
            <a:off x="2275560" y="4257556"/>
            <a:ext cx="14412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182283" y="4548648"/>
            <a:ext cx="165311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4334396" y="4257556"/>
            <a:ext cx="14412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4241119" y="4548648"/>
            <a:ext cx="165311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6287255" y="4257556"/>
            <a:ext cx="14412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6193978" y="4548648"/>
            <a:ext cx="165311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210148" y="4257556"/>
            <a:ext cx="14412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116871" y="4548648"/>
            <a:ext cx="165311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2645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Diamond 4"/>
          <p:cNvSpPr/>
          <p:nvPr/>
        </p:nvSpPr>
        <p:spPr>
          <a:xfrm>
            <a:off x="3751861" y="1647231"/>
            <a:ext cx="4664469" cy="4664469"/>
          </a:xfrm>
          <a:prstGeom prst="diamond">
            <a:avLst/>
          </a:prstGeom>
          <a:solidFill>
            <a:srgbClr val="D3CDD9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4194984" y="2090353"/>
            <a:ext cx="1819144" cy="1819144"/>
          </a:xfrm>
          <a:prstGeom prst="roundRect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491">
              <a:defRPr/>
            </a:pPr>
            <a:endParaRPr lang="en-US" sz="2129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13"/>
          <p:cNvSpPr/>
          <p:nvPr/>
        </p:nvSpPr>
        <p:spPr>
          <a:xfrm>
            <a:off x="6154061" y="2090353"/>
            <a:ext cx="1819144" cy="1819144"/>
          </a:xfrm>
          <a:prstGeom prst="roundRect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491">
              <a:defRPr/>
            </a:pPr>
            <a:endParaRPr lang="en-US" sz="2129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11"/>
          <p:cNvSpPr/>
          <p:nvPr/>
        </p:nvSpPr>
        <p:spPr>
          <a:xfrm>
            <a:off x="4194984" y="4049431"/>
            <a:ext cx="1819144" cy="1819144"/>
          </a:xfrm>
          <a:prstGeom prst="roundRect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491">
              <a:defRPr/>
            </a:pPr>
            <a:endParaRPr lang="en-US" sz="2129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9"/>
          <p:cNvSpPr/>
          <p:nvPr/>
        </p:nvSpPr>
        <p:spPr>
          <a:xfrm>
            <a:off x="6154061" y="4049431"/>
            <a:ext cx="1819144" cy="1819144"/>
          </a:xfrm>
          <a:prstGeom prst="roundRect">
            <a:avLst/>
          </a:prstGeom>
          <a:solidFill>
            <a:srgbClr val="4DAEC5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491">
              <a:defRPr/>
            </a:pPr>
            <a:endParaRPr lang="en-US" sz="2129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49"/>
          <p:cNvGrpSpPr/>
          <p:nvPr/>
        </p:nvGrpSpPr>
        <p:grpSpPr>
          <a:xfrm>
            <a:off x="6724072" y="4506224"/>
            <a:ext cx="677205" cy="496447"/>
            <a:chOff x="7158038" y="1657350"/>
            <a:chExt cx="398463" cy="292100"/>
          </a:xfrm>
          <a:solidFill>
            <a:sysClr val="window" lastClr="FFFFFF"/>
          </a:solidFill>
        </p:grpSpPr>
        <p:sp>
          <p:nvSpPr>
            <p:cNvPr id="13" name="Freeform 17@|5FFC:0|FBC:0|LFC:16777215|LBC:16777215"/>
            <p:cNvSpPr>
              <a:spLocks noEditPoints="1"/>
            </p:cNvSpPr>
            <p:nvPr/>
          </p:nvSpPr>
          <p:spPr bwMode="auto">
            <a:xfrm>
              <a:off x="7383463" y="1754188"/>
              <a:ext cx="33338" cy="635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6"/>
                </a:cxn>
                <a:cxn ang="0">
                  <a:pos x="3" y="9"/>
                </a:cxn>
                <a:cxn ang="0">
                  <a:pos x="2" y="12"/>
                </a:cxn>
                <a:cxn ang="0">
                  <a:pos x="7" y="16"/>
                </a:cxn>
                <a:cxn ang="0">
                  <a:pos x="9" y="9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8"/>
                    <a:pt x="3" y="9"/>
                  </a:cubicBezTo>
                  <a:cubicBezTo>
                    <a:pt x="3" y="10"/>
                    <a:pt x="3" y="11"/>
                    <a:pt x="2" y="1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9" y="5"/>
                    <a:pt x="6" y="1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8@|5FFC:0|FBC:0|LFC:16777215|LBC:16777215"/>
            <p:cNvSpPr>
              <a:spLocks noEditPoints="1"/>
            </p:cNvSpPr>
            <p:nvPr/>
          </p:nvSpPr>
          <p:spPr bwMode="auto">
            <a:xfrm>
              <a:off x="7340600" y="1754188"/>
              <a:ext cx="65088" cy="77788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6" y="10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20"/>
                </a:cxn>
                <a:cxn ang="0">
                  <a:pos x="17" y="16"/>
                </a:cxn>
                <a:cxn ang="0">
                  <a:pos x="12" y="12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9" y="14"/>
                </a:cxn>
              </a:cxnLst>
              <a:rect l="0" t="0" r="r" b="b"/>
              <a:pathLst>
                <a:path w="17" h="20">
                  <a:moveTo>
                    <a:pt x="9" y="14"/>
                  </a:moveTo>
                  <a:cubicBezTo>
                    <a:pt x="7" y="14"/>
                    <a:pt x="6" y="12"/>
                    <a:pt x="6" y="10"/>
                  </a:cubicBezTo>
                  <a:cubicBezTo>
                    <a:pt x="6" y="8"/>
                    <a:pt x="7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2" y="20"/>
                    <a:pt x="15" y="18"/>
                    <a:pt x="17" y="1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4"/>
                    <a:pt x="9" y="14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9@|5FFC:0|FBC:0|LFC:16777215|LBC:16777215"/>
            <p:cNvSpPr>
              <a:spLocks noEditPoints="1"/>
            </p:cNvSpPr>
            <p:nvPr/>
          </p:nvSpPr>
          <p:spPr bwMode="auto">
            <a:xfrm>
              <a:off x="7158038" y="1657350"/>
              <a:ext cx="398463" cy="292100"/>
            </a:xfrm>
            <a:custGeom>
              <a:avLst/>
              <a:gdLst/>
              <a:ahLst/>
              <a:cxnLst>
                <a:cxn ang="0">
                  <a:pos x="103" y="25"/>
                </a:cxn>
                <a:cxn ang="0">
                  <a:pos x="97" y="17"/>
                </a:cxn>
                <a:cxn ang="0">
                  <a:pos x="95" y="15"/>
                </a:cxn>
                <a:cxn ang="0">
                  <a:pos x="97" y="8"/>
                </a:cxn>
                <a:cxn ang="0">
                  <a:pos x="93" y="5"/>
                </a:cxn>
                <a:cxn ang="0">
                  <a:pos x="87" y="7"/>
                </a:cxn>
                <a:cxn ang="0">
                  <a:pos x="85" y="6"/>
                </a:cxn>
                <a:cxn ang="0">
                  <a:pos x="77" y="0"/>
                </a:cxn>
                <a:cxn ang="0">
                  <a:pos x="74" y="6"/>
                </a:cxn>
                <a:cxn ang="0">
                  <a:pos x="72" y="7"/>
                </a:cxn>
                <a:cxn ang="0">
                  <a:pos x="65" y="5"/>
                </a:cxn>
                <a:cxn ang="0">
                  <a:pos x="64" y="15"/>
                </a:cxn>
                <a:cxn ang="0">
                  <a:pos x="63" y="17"/>
                </a:cxn>
                <a:cxn ang="0">
                  <a:pos x="61" y="18"/>
                </a:cxn>
                <a:cxn ang="0">
                  <a:pos x="43" y="18"/>
                </a:cxn>
                <a:cxn ang="0">
                  <a:pos x="38" y="44"/>
                </a:cxn>
                <a:cxn ang="0">
                  <a:pos x="29" y="41"/>
                </a:cxn>
                <a:cxn ang="0">
                  <a:pos x="10" y="41"/>
                </a:cxn>
                <a:cxn ang="0">
                  <a:pos x="0" y="49"/>
                </a:cxn>
                <a:cxn ang="0">
                  <a:pos x="2" y="75"/>
                </a:cxn>
                <a:cxn ang="0">
                  <a:pos x="39" y="70"/>
                </a:cxn>
                <a:cxn ang="0">
                  <a:pos x="102" y="68"/>
                </a:cxn>
                <a:cxn ang="0">
                  <a:pos x="39" y="63"/>
                </a:cxn>
                <a:cxn ang="0">
                  <a:pos x="45" y="62"/>
                </a:cxn>
                <a:cxn ang="0">
                  <a:pos x="78" y="45"/>
                </a:cxn>
                <a:cxn ang="0">
                  <a:pos x="85" y="39"/>
                </a:cxn>
                <a:cxn ang="0">
                  <a:pos x="87" y="38"/>
                </a:cxn>
                <a:cxn ang="0">
                  <a:pos x="94" y="40"/>
                </a:cxn>
                <a:cxn ang="0">
                  <a:pos x="98" y="36"/>
                </a:cxn>
                <a:cxn ang="0">
                  <a:pos x="95" y="30"/>
                </a:cxn>
                <a:cxn ang="0">
                  <a:pos x="97" y="28"/>
                </a:cxn>
                <a:cxn ang="0">
                  <a:pos x="76" y="23"/>
                </a:cxn>
                <a:cxn ang="0">
                  <a:pos x="40" y="43"/>
                </a:cxn>
                <a:cxn ang="0">
                  <a:pos x="39" y="49"/>
                </a:cxn>
                <a:cxn ang="0">
                  <a:pos x="39" y="46"/>
                </a:cxn>
                <a:cxn ang="0">
                  <a:pos x="52" y="55"/>
                </a:cxn>
                <a:cxn ang="0">
                  <a:pos x="39" y="49"/>
                </a:cxn>
                <a:cxn ang="0">
                  <a:pos x="42" y="53"/>
                </a:cxn>
                <a:cxn ang="0">
                  <a:pos x="39" y="52"/>
                </a:cxn>
                <a:cxn ang="0">
                  <a:pos x="83" y="22"/>
                </a:cxn>
                <a:cxn ang="0">
                  <a:pos x="73" y="56"/>
                </a:cxn>
                <a:cxn ang="0">
                  <a:pos x="45" y="60"/>
                </a:cxn>
                <a:cxn ang="0">
                  <a:pos x="39" y="56"/>
                </a:cxn>
                <a:cxn ang="0">
                  <a:pos x="72" y="55"/>
                </a:cxn>
                <a:cxn ang="0">
                  <a:pos x="72" y="20"/>
                </a:cxn>
                <a:cxn ang="0">
                  <a:pos x="80" y="15"/>
                </a:cxn>
                <a:cxn ang="0">
                  <a:pos x="81" y="30"/>
                </a:cxn>
                <a:cxn ang="0">
                  <a:pos x="81" y="30"/>
                </a:cxn>
              </a:cxnLst>
              <a:rect l="0" t="0" r="r" b="b"/>
              <a:pathLst>
                <a:path w="103" h="75">
                  <a:moveTo>
                    <a:pt x="97" y="28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3" y="19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9"/>
                    <a:pt x="98" y="9"/>
                    <a:pt x="97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3" y="5"/>
                  </a:cubicBezTo>
                  <a:cubicBezTo>
                    <a:pt x="93" y="5"/>
                    <a:pt x="93" y="5"/>
                    <a:pt x="88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68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8"/>
                  </a:cubicBezTo>
                  <a:cubicBezTo>
                    <a:pt x="61" y="18"/>
                    <a:pt x="60" y="19"/>
                    <a:pt x="59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2"/>
                    <a:pt x="34" y="41"/>
                    <a:pt x="3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3" y="44"/>
                    <a:pt x="19" y="44"/>
                  </a:cubicBezTo>
                  <a:cubicBezTo>
                    <a:pt x="15" y="44"/>
                    <a:pt x="12" y="43"/>
                    <a:pt x="10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41"/>
                    <a:pt x="0" y="44"/>
                    <a:pt x="0" y="49"/>
                  </a:cubicBezTo>
                  <a:cubicBezTo>
                    <a:pt x="0" y="54"/>
                    <a:pt x="0" y="67"/>
                    <a:pt x="0" y="70"/>
                  </a:cubicBezTo>
                  <a:cubicBezTo>
                    <a:pt x="0" y="72"/>
                    <a:pt x="0" y="75"/>
                    <a:pt x="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9" y="75"/>
                    <a:pt x="39" y="72"/>
                    <a:pt x="39" y="70"/>
                  </a:cubicBezTo>
                  <a:cubicBezTo>
                    <a:pt x="39" y="69"/>
                    <a:pt x="39" y="69"/>
                    <a:pt x="39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1"/>
                    <a:pt x="39" y="6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5" y="39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1" y="39"/>
                    <a:pt x="93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7" y="28"/>
                  </a:lnTo>
                  <a:close/>
                  <a:moveTo>
                    <a:pt x="45" y="21"/>
                  </a:moveTo>
                  <a:cubicBezTo>
                    <a:pt x="76" y="23"/>
                    <a:pt x="76" y="23"/>
                    <a:pt x="76" y="2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45" y="21"/>
                  </a:lnTo>
                  <a:close/>
                  <a:moveTo>
                    <a:pt x="39" y="49"/>
                  </a:moveTo>
                  <a:cubicBezTo>
                    <a:pt x="39" y="48"/>
                    <a:pt x="39" y="47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49"/>
                    <a:pt x="39" y="49"/>
                  </a:cubicBezTo>
                  <a:close/>
                  <a:moveTo>
                    <a:pt x="39" y="52"/>
                  </a:moveTo>
                  <a:cubicBezTo>
                    <a:pt x="42" y="53"/>
                    <a:pt x="42" y="53"/>
                    <a:pt x="42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9" y="53"/>
                    <a:pt x="39" y="52"/>
                  </a:cubicBezTo>
                  <a:close/>
                  <a:moveTo>
                    <a:pt x="81" y="30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6"/>
                    <a:pt x="77" y="15"/>
                    <a:pt x="80" y="15"/>
                  </a:cubicBezTo>
                  <a:cubicBezTo>
                    <a:pt x="84" y="15"/>
                    <a:pt x="88" y="18"/>
                    <a:pt x="88" y="22"/>
                  </a:cubicBezTo>
                  <a:cubicBezTo>
                    <a:pt x="88" y="26"/>
                    <a:pt x="85" y="29"/>
                    <a:pt x="81" y="30"/>
                  </a:cubicBezTo>
                  <a:close/>
                  <a:moveTo>
                    <a:pt x="81" y="30"/>
                  </a:moveTo>
                  <a:cubicBezTo>
                    <a:pt x="81" y="30"/>
                    <a:pt x="81" y="30"/>
                    <a:pt x="81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0@|5FFC:0|FBC:0|LFC:16777215|LBC:16777215"/>
            <p:cNvSpPr>
              <a:spLocks noEditPoints="1"/>
            </p:cNvSpPr>
            <p:nvPr/>
          </p:nvSpPr>
          <p:spPr bwMode="auto">
            <a:xfrm>
              <a:off x="7170738" y="1673225"/>
              <a:ext cx="130175" cy="147638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2" y="21"/>
                </a:cxn>
                <a:cxn ang="0">
                  <a:pos x="15" y="37"/>
                </a:cxn>
                <a:cxn ang="0">
                  <a:pos x="31" y="24"/>
                </a:cxn>
                <a:cxn ang="0">
                  <a:pos x="31" y="20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34" y="18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14" y="3"/>
                </a:cxn>
                <a:cxn ang="0">
                  <a:pos x="4" y="8"/>
                </a:cxn>
                <a:cxn ang="0">
                  <a:pos x="16" y="6"/>
                </a:cxn>
                <a:cxn ang="0">
                  <a:pos x="25" y="11"/>
                </a:cxn>
                <a:cxn ang="0">
                  <a:pos x="21" y="8"/>
                </a:cxn>
                <a:cxn ang="0">
                  <a:pos x="16" y="7"/>
                </a:cxn>
                <a:cxn ang="0">
                  <a:pos x="2" y="10"/>
                </a:cxn>
                <a:cxn ang="0">
                  <a:pos x="1" y="20"/>
                </a:cxn>
                <a:cxn ang="0">
                  <a:pos x="2" y="20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28" y="20"/>
                </a:cxn>
                <a:cxn ang="0">
                  <a:pos x="28" y="24"/>
                </a:cxn>
                <a:cxn ang="0">
                  <a:pos x="15" y="3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21"/>
                </a:cxn>
              </a:cxnLst>
              <a:rect l="0" t="0" r="r" b="b"/>
              <a:pathLst>
                <a:path w="34" h="38">
                  <a:moveTo>
                    <a:pt x="2" y="20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9"/>
                    <a:pt x="7" y="37"/>
                    <a:pt x="15" y="37"/>
                  </a:cubicBezTo>
                  <a:cubicBezTo>
                    <a:pt x="23" y="38"/>
                    <a:pt x="30" y="32"/>
                    <a:pt x="31" y="24"/>
                  </a:cubicBezTo>
                  <a:cubicBezTo>
                    <a:pt x="31" y="23"/>
                    <a:pt x="31" y="22"/>
                    <a:pt x="31" y="20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2" y="16"/>
                    <a:pt x="31" y="16"/>
                    <a:pt x="31" y="16"/>
                  </a:cubicBezTo>
                  <a:cubicBezTo>
                    <a:pt x="31" y="16"/>
                    <a:pt x="29" y="0"/>
                    <a:pt x="14" y="3"/>
                  </a:cubicBezTo>
                  <a:cubicBezTo>
                    <a:pt x="9" y="4"/>
                    <a:pt x="6" y="6"/>
                    <a:pt x="4" y="8"/>
                  </a:cubicBezTo>
                  <a:cubicBezTo>
                    <a:pt x="8" y="6"/>
                    <a:pt x="13" y="5"/>
                    <a:pt x="16" y="6"/>
                  </a:cubicBezTo>
                  <a:cubicBezTo>
                    <a:pt x="20" y="6"/>
                    <a:pt x="23" y="8"/>
                    <a:pt x="25" y="11"/>
                  </a:cubicBezTo>
                  <a:cubicBezTo>
                    <a:pt x="24" y="10"/>
                    <a:pt x="22" y="9"/>
                    <a:pt x="21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2" y="6"/>
                    <a:pt x="6" y="8"/>
                    <a:pt x="2" y="10"/>
                  </a:cubicBezTo>
                  <a:cubicBezTo>
                    <a:pt x="0" y="15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0"/>
                  </a:cubicBezTo>
                  <a:cubicBezTo>
                    <a:pt x="11" y="20"/>
                    <a:pt x="22" y="21"/>
                    <a:pt x="28" y="20"/>
                  </a:cubicBezTo>
                  <a:cubicBezTo>
                    <a:pt x="28" y="22"/>
                    <a:pt x="28" y="23"/>
                    <a:pt x="28" y="24"/>
                  </a:cubicBezTo>
                  <a:cubicBezTo>
                    <a:pt x="28" y="31"/>
                    <a:pt x="22" y="35"/>
                    <a:pt x="15" y="35"/>
                  </a:cubicBezTo>
                  <a:cubicBezTo>
                    <a:pt x="9" y="34"/>
                    <a:pt x="4" y="28"/>
                    <a:pt x="5" y="21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4804645" y="2495043"/>
            <a:ext cx="628807" cy="618566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47" y="76"/>
              </a:cxn>
              <a:cxn ang="0">
                <a:pos x="41" y="69"/>
              </a:cxn>
              <a:cxn ang="0">
                <a:pos x="47" y="63"/>
              </a:cxn>
              <a:cxn ang="0">
                <a:pos x="54" y="69"/>
              </a:cxn>
              <a:cxn ang="0">
                <a:pos x="80" y="63"/>
              </a:cxn>
              <a:cxn ang="0">
                <a:pos x="74" y="69"/>
              </a:cxn>
              <a:cxn ang="0">
                <a:pos x="80" y="76"/>
              </a:cxn>
              <a:cxn ang="0">
                <a:pos x="87" y="69"/>
              </a:cxn>
              <a:cxn ang="0">
                <a:pos x="80" y="63"/>
              </a:cxn>
              <a:cxn ang="0">
                <a:pos x="127" y="66"/>
              </a:cxn>
              <a:cxn ang="0">
                <a:pos x="127" y="78"/>
              </a:cxn>
              <a:cxn ang="0">
                <a:pos x="116" y="89"/>
              </a:cxn>
              <a:cxn ang="0">
                <a:pos x="108" y="89"/>
              </a:cxn>
              <a:cxn ang="0">
                <a:pos x="64" y="125"/>
              </a:cxn>
              <a:cxn ang="0">
                <a:pos x="19" y="89"/>
              </a:cxn>
              <a:cxn ang="0">
                <a:pos x="11" y="89"/>
              </a:cxn>
              <a:cxn ang="0">
                <a:pos x="0" y="78"/>
              </a:cxn>
              <a:cxn ang="0">
                <a:pos x="0" y="66"/>
              </a:cxn>
              <a:cxn ang="0">
                <a:pos x="6" y="56"/>
              </a:cxn>
              <a:cxn ang="0">
                <a:pos x="21" y="15"/>
              </a:cxn>
              <a:cxn ang="0">
                <a:pos x="64" y="0"/>
              </a:cxn>
              <a:cxn ang="0">
                <a:pos x="106" y="15"/>
              </a:cxn>
              <a:cxn ang="0">
                <a:pos x="121" y="56"/>
              </a:cxn>
              <a:cxn ang="0">
                <a:pos x="127" y="66"/>
              </a:cxn>
              <a:cxn ang="0">
                <a:pos x="103" y="69"/>
              </a:cxn>
              <a:cxn ang="0">
                <a:pos x="103" y="61"/>
              </a:cxn>
              <a:cxn ang="0">
                <a:pos x="77" y="52"/>
              </a:cxn>
              <a:cxn ang="0">
                <a:pos x="81" y="58"/>
              </a:cxn>
              <a:cxn ang="0">
                <a:pos x="50" y="42"/>
              </a:cxn>
              <a:cxn ang="0">
                <a:pos x="48" y="40"/>
              </a:cxn>
              <a:cxn ang="0">
                <a:pos x="48" y="40"/>
              </a:cxn>
              <a:cxn ang="0">
                <a:pos x="48" y="40"/>
              </a:cxn>
              <a:cxn ang="0">
                <a:pos x="46" y="37"/>
              </a:cxn>
              <a:cxn ang="0">
                <a:pos x="24" y="64"/>
              </a:cxn>
              <a:cxn ang="0">
                <a:pos x="24" y="69"/>
              </a:cxn>
              <a:cxn ang="0">
                <a:pos x="27" y="86"/>
              </a:cxn>
              <a:cxn ang="0">
                <a:pos x="52" y="96"/>
              </a:cxn>
              <a:cxn ang="0">
                <a:pos x="63" y="91"/>
              </a:cxn>
              <a:cxn ang="0">
                <a:pos x="73" y="99"/>
              </a:cxn>
              <a:cxn ang="0">
                <a:pos x="63" y="107"/>
              </a:cxn>
              <a:cxn ang="0">
                <a:pos x="52" y="102"/>
              </a:cxn>
              <a:cxn ang="0">
                <a:pos x="32" y="98"/>
              </a:cxn>
              <a:cxn ang="0">
                <a:pos x="64" y="118"/>
              </a:cxn>
              <a:cxn ang="0">
                <a:pos x="103" y="69"/>
              </a:cxn>
              <a:cxn ang="0">
                <a:pos x="115" y="54"/>
              </a:cxn>
              <a:cxn ang="0">
                <a:pos x="64" y="7"/>
              </a:cxn>
              <a:cxn ang="0">
                <a:pos x="13" y="54"/>
              </a:cxn>
              <a:cxn ang="0">
                <a:pos x="17" y="54"/>
              </a:cxn>
              <a:cxn ang="0">
                <a:pos x="27" y="29"/>
              </a:cxn>
              <a:cxn ang="0">
                <a:pos x="64" y="13"/>
              </a:cxn>
              <a:cxn ang="0">
                <a:pos x="100" y="29"/>
              </a:cxn>
              <a:cxn ang="0">
                <a:pos x="110" y="54"/>
              </a:cxn>
              <a:cxn ang="0">
                <a:pos x="115" y="54"/>
              </a:cxn>
              <a:cxn ang="0">
                <a:pos x="115" y="54"/>
              </a:cxn>
              <a:cxn ang="0">
                <a:pos x="115" y="54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491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70"/>
          <p:cNvGrpSpPr/>
          <p:nvPr/>
        </p:nvGrpSpPr>
        <p:grpSpPr>
          <a:xfrm>
            <a:off x="4828363" y="4519361"/>
            <a:ext cx="570005" cy="560343"/>
            <a:chOff x="1749425" y="1958975"/>
            <a:chExt cx="280988" cy="276226"/>
          </a:xfrm>
          <a:solidFill>
            <a:sysClr val="window" lastClr="FFFFFF"/>
          </a:solidFill>
        </p:grpSpPr>
        <p:sp>
          <p:nvSpPr>
            <p:cNvPr id="19" name="Freeform 28@|5FFC:0|FBC:0|LFC:16777215|LBC:16777215"/>
            <p:cNvSpPr>
              <a:spLocks noEditPoints="1"/>
            </p:cNvSpPr>
            <p:nvPr/>
          </p:nvSpPr>
          <p:spPr bwMode="auto">
            <a:xfrm>
              <a:off x="1779588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2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9@|5FFC:0|FBC:0|LFC:16777215|LBC:16777215"/>
            <p:cNvSpPr>
              <a:spLocks noEditPoints="1"/>
            </p:cNvSpPr>
            <p:nvPr/>
          </p:nvSpPr>
          <p:spPr bwMode="auto">
            <a:xfrm>
              <a:off x="1868488" y="1958975"/>
              <a:ext cx="74613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1" y="22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27" y="14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4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7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6" y="20"/>
                    <a:pt x="6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0"/>
                    <a:pt x="20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7" y="16"/>
                    <a:pt x="27" y="1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0@|5FFC:0|FBC:0|LFC:16777215|LBC:16777215"/>
            <p:cNvSpPr>
              <a:spLocks noEditPoints="1"/>
            </p:cNvSpPr>
            <p:nvPr/>
          </p:nvSpPr>
          <p:spPr bwMode="auto">
            <a:xfrm>
              <a:off x="1958975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1@|5FFC:0|FBC:0|LFC:16777215|LBC:16777215"/>
            <p:cNvSpPr>
              <a:spLocks noEditPoints="1"/>
            </p:cNvSpPr>
            <p:nvPr/>
          </p:nvSpPr>
          <p:spPr bwMode="auto">
            <a:xfrm>
              <a:off x="1843088" y="2028825"/>
              <a:ext cx="133350" cy="412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5" y="1"/>
                </a:cxn>
                <a:cxn ang="0">
                  <a:pos x="38" y="11"/>
                </a:cxn>
                <a:cxn ang="0">
                  <a:pos x="29" y="1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33" y="1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8" h="15">
                  <a:moveTo>
                    <a:pt x="0" y="1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0"/>
                    <a:pt x="45" y="0"/>
                    <a:pt x="45" y="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6" y="1"/>
                    <a:pt x="26" y="2"/>
                    <a:pt x="2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@|5FFC:0|FBC:0|LFC:16777215|LBC:16777215"/>
            <p:cNvSpPr>
              <a:spLocks noEditPoints="1"/>
            </p:cNvSpPr>
            <p:nvPr/>
          </p:nvSpPr>
          <p:spPr bwMode="auto">
            <a:xfrm>
              <a:off x="1785938" y="2047875"/>
              <a:ext cx="76200" cy="79375"/>
            </a:xfrm>
            <a:custGeom>
              <a:avLst/>
              <a:gdLst/>
              <a:ahLst/>
              <a:cxnLst>
                <a:cxn ang="0">
                  <a:pos x="28" y="15"/>
                </a:cxn>
                <a:cxn ang="0">
                  <a:pos x="14" y="29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28" y="15"/>
                </a:cxn>
                <a:cxn ang="0">
                  <a:pos x="28" y="15"/>
                </a:cxn>
                <a:cxn ang="0">
                  <a:pos x="28" y="15"/>
                </a:cxn>
              </a:cxnLst>
              <a:rect l="0" t="0" r="r" b="b"/>
              <a:pathLst>
                <a:path w="28" h="29">
                  <a:moveTo>
                    <a:pt x="28" y="15"/>
                  </a:moveTo>
                  <a:cubicBezTo>
                    <a:pt x="28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3@|5FFC:0|FBC:0|LFC:16777215|LBC:16777215"/>
            <p:cNvSpPr>
              <a:spLocks noEditPoints="1"/>
            </p:cNvSpPr>
            <p:nvPr/>
          </p:nvSpPr>
          <p:spPr bwMode="auto">
            <a:xfrm>
              <a:off x="1749425" y="2141538"/>
              <a:ext cx="204788" cy="93663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64" y="8"/>
                </a:cxn>
                <a:cxn ang="0">
                  <a:pos x="53" y="18"/>
                </a:cxn>
                <a:cxn ang="0">
                  <a:pos x="39" y="1"/>
                </a:cxn>
                <a:cxn ang="0">
                  <a:pos x="27" y="16"/>
                </a:cxn>
                <a:cxn ang="0">
                  <a:pos x="15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3" y="25"/>
                </a:cxn>
                <a:cxn ang="0">
                  <a:pos x="13" y="34"/>
                </a:cxn>
                <a:cxn ang="0">
                  <a:pos x="42" y="34"/>
                </a:cxn>
                <a:cxn ang="0">
                  <a:pos x="42" y="23"/>
                </a:cxn>
                <a:cxn ang="0">
                  <a:pos x="48" y="30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6" y="31"/>
                </a:cxn>
                <a:cxn ang="0">
                  <a:pos x="72" y="17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2" y="9"/>
                </a:cxn>
              </a:cxnLst>
              <a:rect l="0" t="0" r="r" b="b"/>
              <a:pathLst>
                <a:path w="74" h="34">
                  <a:moveTo>
                    <a:pt x="72" y="9"/>
                  </a:moveTo>
                  <a:cubicBezTo>
                    <a:pt x="70" y="7"/>
                    <a:pt x="67" y="6"/>
                    <a:pt x="64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4"/>
                    <a:pt x="2" y="13"/>
                    <a:pt x="0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1"/>
                    <a:pt x="12" y="28"/>
                    <a:pt x="13" y="2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1"/>
                    <a:pt x="50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5" y="32"/>
                    <a:pt x="56" y="31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4" y="15"/>
                    <a:pt x="74" y="11"/>
                    <a:pt x="72" y="9"/>
                  </a:cubicBezTo>
                  <a:close/>
                  <a:moveTo>
                    <a:pt x="72" y="9"/>
                  </a:moveTo>
                  <a:cubicBezTo>
                    <a:pt x="72" y="9"/>
                    <a:pt x="72" y="9"/>
                    <a:pt x="72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4@|5FFC:0|FBC:0|LFC:16777215|LBC:16777215"/>
            <p:cNvSpPr>
              <a:spLocks noEditPoints="1"/>
            </p:cNvSpPr>
            <p:nvPr/>
          </p:nvSpPr>
          <p:spPr bwMode="auto">
            <a:xfrm>
              <a:off x="1798638" y="2130425"/>
              <a:ext cx="5080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9" y="8"/>
                </a:cxn>
                <a:cxn ang="0">
                  <a:pos x="12" y="6"/>
                </a:cxn>
                <a:cxn ang="0">
                  <a:pos x="16" y="7"/>
                </a:cxn>
                <a:cxn ang="0">
                  <a:pos x="18" y="7"/>
                </a:cxn>
                <a:cxn ang="0">
                  <a:pos x="18" y="6"/>
                </a:cxn>
                <a:cxn ang="0">
                  <a:pos x="18" y="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8">
                  <a:moveTo>
                    <a:pt x="16" y="0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7" y="0"/>
                    <a:pt x="6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6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@|5FFC:0|FBC:0|LFC:16777215|LBC:16777215"/>
            <p:cNvSpPr>
              <a:spLocks noEditPoints="1"/>
            </p:cNvSpPr>
            <p:nvPr/>
          </p:nvSpPr>
          <p:spPr bwMode="auto">
            <a:xfrm>
              <a:off x="1865313" y="2074863"/>
              <a:ext cx="165100" cy="138113"/>
            </a:xfrm>
            <a:custGeom>
              <a:avLst/>
              <a:gdLst/>
              <a:ahLst/>
              <a:cxnLst>
                <a:cxn ang="0">
                  <a:pos x="57" y="40"/>
                </a:cxn>
                <a:cxn ang="0">
                  <a:pos x="60" y="36"/>
                </a:cxn>
                <a:cxn ang="0">
                  <a:pos x="60" y="4"/>
                </a:cxn>
                <a:cxn ang="0">
                  <a:pos x="57" y="0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5" y="29"/>
                </a:cxn>
                <a:cxn ang="0">
                  <a:pos x="5" y="5"/>
                </a:cxn>
                <a:cxn ang="0">
                  <a:pos x="55" y="5"/>
                </a:cxn>
                <a:cxn ang="0">
                  <a:pos x="55" y="35"/>
                </a:cxn>
                <a:cxn ang="0">
                  <a:pos x="35" y="35"/>
                </a:cxn>
                <a:cxn ang="0">
                  <a:pos x="32" y="44"/>
                </a:cxn>
                <a:cxn ang="0">
                  <a:pos x="25" y="50"/>
                </a:cxn>
                <a:cxn ang="0">
                  <a:pos x="47" y="50"/>
                </a:cxn>
                <a:cxn ang="0">
                  <a:pos x="47" y="48"/>
                </a:cxn>
                <a:cxn ang="0">
                  <a:pos x="43" y="45"/>
                </a:cxn>
                <a:cxn ang="0">
                  <a:pos x="35" y="45"/>
                </a:cxn>
                <a:cxn ang="0">
                  <a:pos x="35" y="43"/>
                </a:cxn>
                <a:cxn ang="0">
                  <a:pos x="38" y="40"/>
                </a:cxn>
                <a:cxn ang="0">
                  <a:pos x="57" y="40"/>
                </a:cxn>
                <a:cxn ang="0">
                  <a:pos x="57" y="40"/>
                </a:cxn>
                <a:cxn ang="0">
                  <a:pos x="57" y="40"/>
                </a:cxn>
              </a:cxnLst>
              <a:rect l="0" t="0" r="r" b="b"/>
              <a:pathLst>
                <a:path w="60" h="50">
                  <a:moveTo>
                    <a:pt x="57" y="40"/>
                  </a:moveTo>
                  <a:cubicBezTo>
                    <a:pt x="59" y="40"/>
                    <a:pt x="60" y="38"/>
                    <a:pt x="60" y="36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9" y="0"/>
                    <a:pt x="5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3"/>
                    <a:pt x="3" y="5"/>
                  </a:cubicBezTo>
                  <a:cubicBezTo>
                    <a:pt x="3" y="8"/>
                    <a:pt x="2" y="12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8"/>
                    <a:pt x="35" y="41"/>
                    <a:pt x="32" y="44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6"/>
                    <a:pt x="45" y="45"/>
                    <a:pt x="4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7" y="40"/>
                    <a:pt x="38" y="40"/>
                  </a:cubicBezTo>
                  <a:cubicBezTo>
                    <a:pt x="57" y="40"/>
                    <a:pt x="57" y="40"/>
                    <a:pt x="57" y="40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91"/>
          <p:cNvGrpSpPr/>
          <p:nvPr/>
        </p:nvGrpSpPr>
        <p:grpSpPr>
          <a:xfrm>
            <a:off x="6763119" y="2520438"/>
            <a:ext cx="607057" cy="629914"/>
            <a:chOff x="1524000" y="1577975"/>
            <a:chExt cx="379413" cy="393701"/>
          </a:xfrm>
          <a:solidFill>
            <a:sysClr val="window" lastClr="FFFFFF"/>
          </a:solidFill>
        </p:grpSpPr>
        <p:sp>
          <p:nvSpPr>
            <p:cNvPr id="30" name="Freeform 41@|5FFC:0|FBC:0|LFC:16777215|LBC:16777215"/>
            <p:cNvSpPr>
              <a:spLocks noEditPoints="1"/>
            </p:cNvSpPr>
            <p:nvPr/>
          </p:nvSpPr>
          <p:spPr bwMode="auto">
            <a:xfrm>
              <a:off x="1612900" y="1577975"/>
              <a:ext cx="204788" cy="100013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53" y="17"/>
                </a:cxn>
                <a:cxn ang="0">
                  <a:pos x="45" y="9"/>
                </a:cxn>
                <a:cxn ang="0">
                  <a:pos x="33" y="4"/>
                </a:cxn>
                <a:cxn ang="0">
                  <a:pos x="23" y="0"/>
                </a:cxn>
                <a:cxn ang="0">
                  <a:pos x="12" y="8"/>
                </a:cxn>
                <a:cxn ang="0">
                  <a:pos x="0" y="17"/>
                </a:cxn>
                <a:cxn ang="0">
                  <a:pos x="6" y="26"/>
                </a:cxn>
                <a:cxn ang="0">
                  <a:pos x="12" y="13"/>
                </a:cxn>
                <a:cxn ang="0">
                  <a:pos x="14" y="13"/>
                </a:cxn>
                <a:cxn ang="0">
                  <a:pos x="16" y="11"/>
                </a:cxn>
                <a:cxn ang="0">
                  <a:pos x="23" y="5"/>
                </a:cxn>
                <a:cxn ang="0">
                  <a:pos x="30" y="9"/>
                </a:cxn>
                <a:cxn ang="0">
                  <a:pos x="33" y="9"/>
                </a:cxn>
                <a:cxn ang="0">
                  <a:pos x="41" y="12"/>
                </a:cxn>
                <a:cxn ang="0">
                  <a:pos x="44" y="14"/>
                </a:cxn>
                <a:cxn ang="0">
                  <a:pos x="45" y="14"/>
                </a:cxn>
                <a:cxn ang="0">
                  <a:pos x="48" y="17"/>
                </a:cxn>
                <a:cxn ang="0">
                  <a:pos x="44" y="21"/>
                </a:cxn>
                <a:cxn ang="0">
                  <a:pos x="8" y="21"/>
                </a:cxn>
                <a:cxn ang="0">
                  <a:pos x="5" y="17"/>
                </a:cxn>
                <a:cxn ang="0">
                  <a:pos x="12" y="13"/>
                </a:cxn>
                <a:cxn ang="0">
                  <a:pos x="12" y="13"/>
                </a:cxn>
                <a:cxn ang="0">
                  <a:pos x="12" y="13"/>
                </a:cxn>
              </a:cxnLst>
              <a:rect l="0" t="0" r="r" b="b"/>
              <a:pathLst>
                <a:path w="53" h="26">
                  <a:moveTo>
                    <a:pt x="6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2" y="24"/>
                    <a:pt x="53" y="18"/>
                    <a:pt x="53" y="17"/>
                  </a:cubicBezTo>
                  <a:cubicBezTo>
                    <a:pt x="53" y="12"/>
                    <a:pt x="49" y="9"/>
                    <a:pt x="45" y="9"/>
                  </a:cubicBezTo>
                  <a:cubicBezTo>
                    <a:pt x="42" y="5"/>
                    <a:pt x="37" y="3"/>
                    <a:pt x="33" y="4"/>
                  </a:cubicBezTo>
                  <a:cubicBezTo>
                    <a:pt x="30" y="2"/>
                    <a:pt x="27" y="0"/>
                    <a:pt x="23" y="0"/>
                  </a:cubicBezTo>
                  <a:cubicBezTo>
                    <a:pt x="18" y="0"/>
                    <a:pt x="14" y="3"/>
                    <a:pt x="12" y="8"/>
                  </a:cubicBezTo>
                  <a:cubicBezTo>
                    <a:pt x="6" y="7"/>
                    <a:pt x="0" y="11"/>
                    <a:pt x="0" y="17"/>
                  </a:cubicBezTo>
                  <a:cubicBezTo>
                    <a:pt x="0" y="19"/>
                    <a:pt x="1" y="24"/>
                    <a:pt x="6" y="26"/>
                  </a:cubicBezTo>
                  <a:close/>
                  <a:moveTo>
                    <a:pt x="12" y="13"/>
                  </a:move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8"/>
                    <a:pt x="20" y="5"/>
                    <a:pt x="23" y="5"/>
                  </a:cubicBezTo>
                  <a:cubicBezTo>
                    <a:pt x="26" y="5"/>
                    <a:pt x="28" y="6"/>
                    <a:pt x="30" y="9"/>
                  </a:cubicBezTo>
                  <a:cubicBezTo>
                    <a:pt x="31" y="10"/>
                    <a:pt x="32" y="10"/>
                    <a:pt x="33" y="9"/>
                  </a:cubicBezTo>
                  <a:cubicBezTo>
                    <a:pt x="36" y="8"/>
                    <a:pt x="40" y="9"/>
                    <a:pt x="41" y="12"/>
                  </a:cubicBezTo>
                  <a:cubicBezTo>
                    <a:pt x="42" y="13"/>
                    <a:pt x="43" y="14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6" y="14"/>
                    <a:pt x="48" y="15"/>
                    <a:pt x="48" y="17"/>
                  </a:cubicBezTo>
                  <a:cubicBezTo>
                    <a:pt x="48" y="18"/>
                    <a:pt x="47" y="20"/>
                    <a:pt x="44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0"/>
                    <a:pt x="5" y="18"/>
                    <a:pt x="5" y="17"/>
                  </a:cubicBezTo>
                  <a:cubicBezTo>
                    <a:pt x="5" y="14"/>
                    <a:pt x="9" y="11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2@|5FFC:0|FBC:0|LFC:16777215|LBC:16777215"/>
            <p:cNvSpPr>
              <a:spLocks noEditPoints="1"/>
            </p:cNvSpPr>
            <p:nvPr/>
          </p:nvSpPr>
          <p:spPr bwMode="auto">
            <a:xfrm>
              <a:off x="1620838" y="1692275"/>
              <a:ext cx="46038" cy="619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6" y="11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8" y="13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2" h="1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3"/>
                    <a:pt x="8" y="8"/>
                    <a:pt x="6" y="11"/>
                  </a:cubicBezTo>
                  <a:cubicBezTo>
                    <a:pt x="5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4" y="16"/>
                    <a:pt x="6" y="15"/>
                    <a:pt x="8" y="13"/>
                  </a:cubicBezTo>
                  <a:cubicBezTo>
                    <a:pt x="12" y="9"/>
                    <a:pt x="12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3@|5FFC:0|FBC:0|LFC:16777215|LBC:16777215"/>
            <p:cNvSpPr>
              <a:spLocks noEditPoints="1"/>
            </p:cNvSpPr>
            <p:nvPr/>
          </p:nvSpPr>
          <p:spPr bwMode="auto">
            <a:xfrm>
              <a:off x="1760538" y="1692275"/>
              <a:ext cx="46038" cy="61913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6" y="1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4" y="13"/>
                </a:cxn>
                <a:cxn ang="0">
                  <a:pos x="10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</a:cxnLst>
              <a:rect l="0" t="0" r="r" b="b"/>
              <a:pathLst>
                <a:path w="12" h="16">
                  <a:moveTo>
                    <a:pt x="10" y="12"/>
                  </a:moveTo>
                  <a:cubicBezTo>
                    <a:pt x="9" y="12"/>
                    <a:pt x="7" y="12"/>
                    <a:pt x="6" y="11"/>
                  </a:cubicBezTo>
                  <a:cubicBezTo>
                    <a:pt x="3" y="8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9"/>
                    <a:pt x="4" y="13"/>
                  </a:cubicBezTo>
                  <a:cubicBezTo>
                    <a:pt x="6" y="15"/>
                    <a:pt x="8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3"/>
                    <a:pt x="11" y="12"/>
                    <a:pt x="10" y="12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44@|5FFC:0|FBC:0|LFC:16777215|LBC:16777215"/>
            <p:cNvSpPr>
              <a:spLocks noEditPoints="1"/>
            </p:cNvSpPr>
            <p:nvPr/>
          </p:nvSpPr>
          <p:spPr bwMode="auto">
            <a:xfrm>
              <a:off x="1612900" y="1905000"/>
              <a:ext cx="65088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5@|5FFC:0|FBC:0|LFC:16777215|LBC:16777215"/>
            <p:cNvSpPr>
              <a:spLocks noEditPoints="1"/>
            </p:cNvSpPr>
            <p:nvPr/>
          </p:nvSpPr>
          <p:spPr bwMode="auto">
            <a:xfrm>
              <a:off x="1747838" y="1905000"/>
              <a:ext cx="66675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6@|5FFC:0|FBC:0|LFC:16777215|LBC:16777215"/>
            <p:cNvSpPr>
              <a:spLocks noEditPoints="1"/>
            </p:cNvSpPr>
            <p:nvPr/>
          </p:nvSpPr>
          <p:spPr bwMode="auto">
            <a:xfrm>
              <a:off x="1550988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7@|5FFC:0|FBC:0|LFC:16777215|LBC:16777215"/>
            <p:cNvSpPr>
              <a:spLocks noEditPoints="1"/>
            </p:cNvSpPr>
            <p:nvPr/>
          </p:nvSpPr>
          <p:spPr bwMode="auto">
            <a:xfrm>
              <a:off x="1524000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8@|5FFC:0|FBC:0|LFC:16777215|LBC:16777215"/>
            <p:cNvSpPr>
              <a:spLocks noEditPoints="1"/>
            </p:cNvSpPr>
            <p:nvPr/>
          </p:nvSpPr>
          <p:spPr bwMode="auto">
            <a:xfrm>
              <a:off x="1558925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9@|5FFC:0|FBC:0|LFC:16777215|LBC:16777215"/>
            <p:cNvSpPr>
              <a:spLocks noEditPoints="1"/>
            </p:cNvSpPr>
            <p:nvPr/>
          </p:nvSpPr>
          <p:spPr bwMode="auto">
            <a:xfrm>
              <a:off x="1685925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0@|5FFC:0|FBC:0|LFC:16777215|LBC:16777215"/>
            <p:cNvSpPr>
              <a:spLocks noEditPoints="1"/>
            </p:cNvSpPr>
            <p:nvPr/>
          </p:nvSpPr>
          <p:spPr bwMode="auto">
            <a:xfrm>
              <a:off x="1658938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1@|5FFC:0|FBC:0|LFC:16777215|LBC:16777215"/>
            <p:cNvSpPr>
              <a:spLocks noEditPoints="1"/>
            </p:cNvSpPr>
            <p:nvPr/>
          </p:nvSpPr>
          <p:spPr bwMode="auto">
            <a:xfrm>
              <a:off x="1698625" y="1758950"/>
              <a:ext cx="33338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4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" h="4">
                  <a:moveTo>
                    <a:pt x="7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2@|5FFC:0|FBC:0|LFC:16777215|LBC:16777215"/>
            <p:cNvSpPr>
              <a:spLocks noEditPoints="1"/>
            </p:cNvSpPr>
            <p:nvPr/>
          </p:nvSpPr>
          <p:spPr bwMode="auto">
            <a:xfrm>
              <a:off x="1820863" y="1700213"/>
              <a:ext cx="55563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@|5FFC:0|FBC:0|LFC:16777215|LBC:16777215"/>
            <p:cNvSpPr>
              <a:spLocks noEditPoints="1"/>
            </p:cNvSpPr>
            <p:nvPr/>
          </p:nvSpPr>
          <p:spPr bwMode="auto">
            <a:xfrm>
              <a:off x="1793875" y="1770063"/>
              <a:ext cx="109538" cy="20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8" h="52">
                  <a:moveTo>
                    <a:pt x="20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4@|5FFC:0|FBC:0|LFC:16777215|LBC:16777215"/>
            <p:cNvSpPr>
              <a:spLocks noEditPoints="1"/>
            </p:cNvSpPr>
            <p:nvPr/>
          </p:nvSpPr>
          <p:spPr bwMode="auto">
            <a:xfrm>
              <a:off x="1828800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defTabSz="1217491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13"/>
          <p:cNvSpPr txBox="1"/>
          <p:nvPr/>
        </p:nvSpPr>
        <p:spPr>
          <a:xfrm>
            <a:off x="1829925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44892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1829925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144892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385271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38527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8385271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838527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4489690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6429086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4489690" y="5273312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6433262" y="5236761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05478"/>
      </p:ext>
    </p:ext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190941" y="2010734"/>
            <a:ext cx="3871097" cy="1558536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190941" y="4334695"/>
            <a:ext cx="3871097" cy="1558536"/>
          </a:xfrm>
          <a:custGeom>
            <a:avLst/>
            <a:gdLst>
              <a:gd name="T0" fmla="*/ 618 w 773"/>
              <a:gd name="T1" fmla="*/ 0 h 311"/>
              <a:gd name="T2" fmla="*/ 773 w 773"/>
              <a:gd name="T3" fmla="*/ 155 h 311"/>
              <a:gd name="T4" fmla="*/ 618 w 773"/>
              <a:gd name="T5" fmla="*/ 311 h 311"/>
              <a:gd name="T6" fmla="*/ 510 w 773"/>
              <a:gd name="T7" fmla="*/ 268 h 311"/>
              <a:gd name="T8" fmla="*/ 506 w 773"/>
              <a:gd name="T9" fmla="*/ 268 h 311"/>
              <a:gd name="T10" fmla="*/ 386 w 773"/>
              <a:gd name="T11" fmla="*/ 211 h 311"/>
              <a:gd name="T12" fmla="*/ 265 w 773"/>
              <a:gd name="T13" fmla="*/ 268 h 311"/>
              <a:gd name="T14" fmla="*/ 263 w 773"/>
              <a:gd name="T15" fmla="*/ 268 h 311"/>
              <a:gd name="T16" fmla="*/ 155 w 773"/>
              <a:gd name="T17" fmla="*/ 311 h 311"/>
              <a:gd name="T18" fmla="*/ 0 w 773"/>
              <a:gd name="T19" fmla="*/ 155 h 311"/>
              <a:gd name="T20" fmla="*/ 155 w 773"/>
              <a:gd name="T21" fmla="*/ 0 h 311"/>
              <a:gd name="T22" fmla="*/ 260 w 773"/>
              <a:gd name="T23" fmla="*/ 40 h 311"/>
              <a:gd name="T24" fmla="*/ 262 w 773"/>
              <a:gd name="T25" fmla="*/ 40 h 311"/>
              <a:gd name="T26" fmla="*/ 386 w 773"/>
              <a:gd name="T27" fmla="*/ 102 h 311"/>
              <a:gd name="T28" fmla="*/ 510 w 773"/>
              <a:gd name="T29" fmla="*/ 40 h 311"/>
              <a:gd name="T30" fmla="*/ 513 w 773"/>
              <a:gd name="T31" fmla="*/ 40 h 311"/>
              <a:gd name="T32" fmla="*/ 618 w 773"/>
              <a:gd name="T33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3" h="311">
                <a:moveTo>
                  <a:pt x="618" y="0"/>
                </a:moveTo>
                <a:cubicBezTo>
                  <a:pt x="704" y="0"/>
                  <a:pt x="773" y="69"/>
                  <a:pt x="773" y="155"/>
                </a:cubicBezTo>
                <a:cubicBezTo>
                  <a:pt x="773" y="241"/>
                  <a:pt x="704" y="311"/>
                  <a:pt x="618" y="311"/>
                </a:cubicBezTo>
                <a:cubicBezTo>
                  <a:pt x="576" y="311"/>
                  <a:pt x="538" y="295"/>
                  <a:pt x="510" y="268"/>
                </a:cubicBezTo>
                <a:cubicBezTo>
                  <a:pt x="506" y="268"/>
                  <a:pt x="506" y="268"/>
                  <a:pt x="506" y="268"/>
                </a:cubicBezTo>
                <a:cubicBezTo>
                  <a:pt x="478" y="233"/>
                  <a:pt x="434" y="211"/>
                  <a:pt x="386" y="211"/>
                </a:cubicBezTo>
                <a:cubicBezTo>
                  <a:pt x="337" y="211"/>
                  <a:pt x="294" y="233"/>
                  <a:pt x="265" y="268"/>
                </a:cubicBezTo>
                <a:cubicBezTo>
                  <a:pt x="263" y="268"/>
                  <a:pt x="263" y="268"/>
                  <a:pt x="263" y="268"/>
                </a:cubicBezTo>
                <a:cubicBezTo>
                  <a:pt x="235" y="295"/>
                  <a:pt x="197" y="311"/>
                  <a:pt x="155" y="311"/>
                </a:cubicBezTo>
                <a:cubicBezTo>
                  <a:pt x="69" y="311"/>
                  <a:pt x="0" y="241"/>
                  <a:pt x="0" y="155"/>
                </a:cubicBezTo>
                <a:cubicBezTo>
                  <a:pt x="0" y="69"/>
                  <a:pt x="69" y="0"/>
                  <a:pt x="155" y="0"/>
                </a:cubicBezTo>
                <a:cubicBezTo>
                  <a:pt x="196" y="0"/>
                  <a:pt x="233" y="15"/>
                  <a:pt x="260" y="40"/>
                </a:cubicBezTo>
                <a:cubicBezTo>
                  <a:pt x="262" y="40"/>
                  <a:pt x="262" y="40"/>
                  <a:pt x="262" y="40"/>
                </a:cubicBezTo>
                <a:cubicBezTo>
                  <a:pt x="290" y="78"/>
                  <a:pt x="335" y="102"/>
                  <a:pt x="386" y="102"/>
                </a:cubicBezTo>
                <a:cubicBezTo>
                  <a:pt x="436" y="102"/>
                  <a:pt x="481" y="78"/>
                  <a:pt x="510" y="40"/>
                </a:cubicBezTo>
                <a:cubicBezTo>
                  <a:pt x="513" y="40"/>
                  <a:pt x="513" y="40"/>
                  <a:pt x="513" y="40"/>
                </a:cubicBezTo>
                <a:cubicBezTo>
                  <a:pt x="540" y="15"/>
                  <a:pt x="577" y="0"/>
                  <a:pt x="618" y="0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6498616" y="2010734"/>
            <a:ext cx="1558536" cy="3877610"/>
          </a:xfrm>
          <a:custGeom>
            <a:avLst/>
            <a:gdLst>
              <a:gd name="T0" fmla="*/ 0 w 311"/>
              <a:gd name="T1" fmla="*/ 156 h 774"/>
              <a:gd name="T2" fmla="*/ 156 w 311"/>
              <a:gd name="T3" fmla="*/ 0 h 774"/>
              <a:gd name="T4" fmla="*/ 311 w 311"/>
              <a:gd name="T5" fmla="*/ 156 h 774"/>
              <a:gd name="T6" fmla="*/ 268 w 311"/>
              <a:gd name="T7" fmla="*/ 264 h 774"/>
              <a:gd name="T8" fmla="*/ 268 w 311"/>
              <a:gd name="T9" fmla="*/ 267 h 774"/>
              <a:gd name="T10" fmla="*/ 211 w 311"/>
              <a:gd name="T11" fmla="*/ 388 h 774"/>
              <a:gd name="T12" fmla="*/ 268 w 311"/>
              <a:gd name="T13" fmla="*/ 509 h 774"/>
              <a:gd name="T14" fmla="*/ 268 w 311"/>
              <a:gd name="T15" fmla="*/ 511 h 774"/>
              <a:gd name="T16" fmla="*/ 311 w 311"/>
              <a:gd name="T17" fmla="*/ 619 h 774"/>
              <a:gd name="T18" fmla="*/ 156 w 311"/>
              <a:gd name="T19" fmla="*/ 774 h 774"/>
              <a:gd name="T20" fmla="*/ 0 w 311"/>
              <a:gd name="T21" fmla="*/ 619 h 774"/>
              <a:gd name="T22" fmla="*/ 41 w 311"/>
              <a:gd name="T23" fmla="*/ 514 h 774"/>
              <a:gd name="T24" fmla="*/ 41 w 311"/>
              <a:gd name="T25" fmla="*/ 512 h 774"/>
              <a:gd name="T26" fmla="*/ 102 w 311"/>
              <a:gd name="T27" fmla="*/ 388 h 774"/>
              <a:gd name="T28" fmla="*/ 41 w 311"/>
              <a:gd name="T29" fmla="*/ 264 h 774"/>
              <a:gd name="T30" fmla="*/ 41 w 311"/>
              <a:gd name="T31" fmla="*/ 261 h 774"/>
              <a:gd name="T32" fmla="*/ 0 w 311"/>
              <a:gd name="T33" fmla="*/ 156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1" h="774">
                <a:moveTo>
                  <a:pt x="0" y="156"/>
                </a:moveTo>
                <a:cubicBezTo>
                  <a:pt x="0" y="70"/>
                  <a:pt x="70" y="0"/>
                  <a:pt x="156" y="0"/>
                </a:cubicBezTo>
                <a:cubicBezTo>
                  <a:pt x="241" y="0"/>
                  <a:pt x="311" y="70"/>
                  <a:pt x="311" y="156"/>
                </a:cubicBezTo>
                <a:cubicBezTo>
                  <a:pt x="311" y="198"/>
                  <a:pt x="295" y="236"/>
                  <a:pt x="268" y="26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33" y="296"/>
                  <a:pt x="211" y="339"/>
                  <a:pt x="211" y="388"/>
                </a:cubicBezTo>
                <a:cubicBezTo>
                  <a:pt x="211" y="437"/>
                  <a:pt x="233" y="480"/>
                  <a:pt x="268" y="509"/>
                </a:cubicBezTo>
                <a:cubicBezTo>
                  <a:pt x="268" y="511"/>
                  <a:pt x="268" y="511"/>
                  <a:pt x="268" y="511"/>
                </a:cubicBezTo>
                <a:cubicBezTo>
                  <a:pt x="295" y="539"/>
                  <a:pt x="311" y="577"/>
                  <a:pt x="311" y="619"/>
                </a:cubicBezTo>
                <a:cubicBezTo>
                  <a:pt x="311" y="705"/>
                  <a:pt x="241" y="774"/>
                  <a:pt x="156" y="774"/>
                </a:cubicBezTo>
                <a:cubicBezTo>
                  <a:pt x="70" y="774"/>
                  <a:pt x="0" y="705"/>
                  <a:pt x="0" y="619"/>
                </a:cubicBezTo>
                <a:cubicBezTo>
                  <a:pt x="0" y="578"/>
                  <a:pt x="15" y="541"/>
                  <a:pt x="41" y="514"/>
                </a:cubicBezTo>
                <a:cubicBezTo>
                  <a:pt x="41" y="512"/>
                  <a:pt x="41" y="512"/>
                  <a:pt x="41" y="512"/>
                </a:cubicBezTo>
                <a:cubicBezTo>
                  <a:pt x="78" y="483"/>
                  <a:pt x="102" y="439"/>
                  <a:pt x="102" y="388"/>
                </a:cubicBezTo>
                <a:cubicBezTo>
                  <a:pt x="102" y="338"/>
                  <a:pt x="78" y="293"/>
                  <a:pt x="41" y="264"/>
                </a:cubicBezTo>
                <a:cubicBezTo>
                  <a:pt x="41" y="261"/>
                  <a:pt x="41" y="261"/>
                  <a:pt x="41" y="261"/>
                </a:cubicBezTo>
                <a:cubicBezTo>
                  <a:pt x="15" y="233"/>
                  <a:pt x="0" y="197"/>
                  <a:pt x="0" y="156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190941" y="2010734"/>
            <a:ext cx="1556907" cy="3877610"/>
          </a:xfrm>
          <a:custGeom>
            <a:avLst/>
            <a:gdLst>
              <a:gd name="T0" fmla="*/ 0 w 311"/>
              <a:gd name="T1" fmla="*/ 156 h 774"/>
              <a:gd name="T2" fmla="*/ 155 w 311"/>
              <a:gd name="T3" fmla="*/ 0 h 774"/>
              <a:gd name="T4" fmla="*/ 311 w 311"/>
              <a:gd name="T5" fmla="*/ 156 h 774"/>
              <a:gd name="T6" fmla="*/ 268 w 311"/>
              <a:gd name="T7" fmla="*/ 264 h 774"/>
              <a:gd name="T8" fmla="*/ 268 w 311"/>
              <a:gd name="T9" fmla="*/ 267 h 774"/>
              <a:gd name="T10" fmla="*/ 210 w 311"/>
              <a:gd name="T11" fmla="*/ 388 h 774"/>
              <a:gd name="T12" fmla="*/ 268 w 311"/>
              <a:gd name="T13" fmla="*/ 509 h 774"/>
              <a:gd name="T14" fmla="*/ 268 w 311"/>
              <a:gd name="T15" fmla="*/ 511 h 774"/>
              <a:gd name="T16" fmla="*/ 311 w 311"/>
              <a:gd name="T17" fmla="*/ 619 h 774"/>
              <a:gd name="T18" fmla="*/ 155 w 311"/>
              <a:gd name="T19" fmla="*/ 774 h 774"/>
              <a:gd name="T20" fmla="*/ 0 w 311"/>
              <a:gd name="T21" fmla="*/ 619 h 774"/>
              <a:gd name="T22" fmla="*/ 40 w 311"/>
              <a:gd name="T23" fmla="*/ 514 h 774"/>
              <a:gd name="T24" fmla="*/ 40 w 311"/>
              <a:gd name="T25" fmla="*/ 512 h 774"/>
              <a:gd name="T26" fmla="*/ 102 w 311"/>
              <a:gd name="T27" fmla="*/ 388 h 774"/>
              <a:gd name="T28" fmla="*/ 40 w 311"/>
              <a:gd name="T29" fmla="*/ 264 h 774"/>
              <a:gd name="T30" fmla="*/ 40 w 311"/>
              <a:gd name="T31" fmla="*/ 261 h 774"/>
              <a:gd name="T32" fmla="*/ 0 w 311"/>
              <a:gd name="T33" fmla="*/ 156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11" h="774">
                <a:moveTo>
                  <a:pt x="0" y="156"/>
                </a:moveTo>
                <a:cubicBezTo>
                  <a:pt x="0" y="70"/>
                  <a:pt x="69" y="0"/>
                  <a:pt x="155" y="0"/>
                </a:cubicBezTo>
                <a:cubicBezTo>
                  <a:pt x="241" y="0"/>
                  <a:pt x="311" y="70"/>
                  <a:pt x="311" y="156"/>
                </a:cubicBezTo>
                <a:cubicBezTo>
                  <a:pt x="311" y="198"/>
                  <a:pt x="294" y="236"/>
                  <a:pt x="268" y="26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33" y="296"/>
                  <a:pt x="210" y="339"/>
                  <a:pt x="210" y="388"/>
                </a:cubicBezTo>
                <a:cubicBezTo>
                  <a:pt x="210" y="437"/>
                  <a:pt x="233" y="480"/>
                  <a:pt x="268" y="509"/>
                </a:cubicBezTo>
                <a:cubicBezTo>
                  <a:pt x="268" y="511"/>
                  <a:pt x="268" y="511"/>
                  <a:pt x="268" y="511"/>
                </a:cubicBezTo>
                <a:cubicBezTo>
                  <a:pt x="294" y="539"/>
                  <a:pt x="311" y="577"/>
                  <a:pt x="311" y="619"/>
                </a:cubicBezTo>
                <a:cubicBezTo>
                  <a:pt x="311" y="705"/>
                  <a:pt x="241" y="774"/>
                  <a:pt x="155" y="774"/>
                </a:cubicBezTo>
                <a:cubicBezTo>
                  <a:pt x="69" y="774"/>
                  <a:pt x="0" y="705"/>
                  <a:pt x="0" y="619"/>
                </a:cubicBezTo>
                <a:cubicBezTo>
                  <a:pt x="0" y="578"/>
                  <a:pt x="15" y="541"/>
                  <a:pt x="40" y="514"/>
                </a:cubicBezTo>
                <a:cubicBezTo>
                  <a:pt x="40" y="512"/>
                  <a:pt x="40" y="512"/>
                  <a:pt x="40" y="512"/>
                </a:cubicBezTo>
                <a:cubicBezTo>
                  <a:pt x="78" y="483"/>
                  <a:pt x="102" y="439"/>
                  <a:pt x="102" y="388"/>
                </a:cubicBezTo>
                <a:cubicBezTo>
                  <a:pt x="102" y="338"/>
                  <a:pt x="78" y="293"/>
                  <a:pt x="40" y="264"/>
                </a:cubicBezTo>
                <a:cubicBezTo>
                  <a:pt x="40" y="261"/>
                  <a:pt x="40" y="261"/>
                  <a:pt x="40" y="261"/>
                </a:cubicBezTo>
                <a:cubicBezTo>
                  <a:pt x="15" y="233"/>
                  <a:pt x="0" y="197"/>
                  <a:pt x="0" y="156"/>
                </a:cubicBezTo>
                <a:close/>
              </a:path>
            </a:pathLst>
          </a:custGeom>
          <a:solidFill>
            <a:srgbClr val="B7B7B7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4296798" y="4440552"/>
            <a:ext cx="1346822" cy="1346822"/>
          </a:xfrm>
          <a:prstGeom prst="ellipse">
            <a:avLst/>
          </a:prstGeom>
          <a:solidFill>
            <a:srgbClr val="4DAEC5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4296798" y="2116592"/>
            <a:ext cx="1346822" cy="1346822"/>
          </a:xfrm>
          <a:prstGeom prst="ellipse">
            <a:avLst/>
          </a:prstGeom>
          <a:solidFill>
            <a:srgbClr val="4DAEC5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6619130" y="4440552"/>
            <a:ext cx="1346822" cy="1346822"/>
          </a:xfrm>
          <a:prstGeom prst="ellipse">
            <a:avLst/>
          </a:prstGeom>
          <a:solidFill>
            <a:srgbClr val="4DAEC5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6619130" y="2116592"/>
            <a:ext cx="1346822" cy="1346822"/>
          </a:xfrm>
          <a:prstGeom prst="ellipse">
            <a:avLst/>
          </a:prstGeom>
          <a:solidFill>
            <a:srgbClr val="4DAEC5"/>
          </a:solidFill>
          <a:ln w="952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227"/>
          <p:cNvSpPr/>
          <p:nvPr/>
        </p:nvSpPr>
        <p:spPr>
          <a:xfrm>
            <a:off x="6992883" y="4818193"/>
            <a:ext cx="599315" cy="639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"/>
          <p:cNvSpPr>
            <a:spLocks noChangeArrowheads="1"/>
          </p:cNvSpPr>
          <p:nvPr/>
        </p:nvSpPr>
        <p:spPr bwMode="auto">
          <a:xfrm>
            <a:off x="4670434" y="2474200"/>
            <a:ext cx="618283" cy="618283"/>
          </a:xfrm>
          <a:custGeom>
            <a:avLst/>
            <a:gdLst>
              <a:gd name="T0" fmla="*/ 3437 w 6844"/>
              <a:gd name="T1" fmla="*/ 1719 h 6844"/>
              <a:gd name="T2" fmla="*/ 3437 w 6844"/>
              <a:gd name="T3" fmla="*/ 2875 h 6844"/>
              <a:gd name="T4" fmla="*/ 3437 w 6844"/>
              <a:gd name="T5" fmla="*/ 1719 h 6844"/>
              <a:gd name="T6" fmla="*/ 6843 w 6844"/>
              <a:gd name="T7" fmla="*/ 188 h 6844"/>
              <a:gd name="T8" fmla="*/ 5437 w 6844"/>
              <a:gd name="T9" fmla="*/ 2375 h 6844"/>
              <a:gd name="T10" fmla="*/ 5124 w 6844"/>
              <a:gd name="T11" fmla="*/ 1250 h 6844"/>
              <a:gd name="T12" fmla="*/ 5093 w 6844"/>
              <a:gd name="T13" fmla="*/ 2719 h 6844"/>
              <a:gd name="T14" fmla="*/ 4437 w 6844"/>
              <a:gd name="T15" fmla="*/ 3749 h 6844"/>
              <a:gd name="T16" fmla="*/ 5218 w 6844"/>
              <a:gd name="T17" fmla="*/ 4562 h 6844"/>
              <a:gd name="T18" fmla="*/ 5218 w 6844"/>
              <a:gd name="T19" fmla="*/ 4593 h 6844"/>
              <a:gd name="T20" fmla="*/ 5124 w 6844"/>
              <a:gd name="T21" fmla="*/ 6624 h 6844"/>
              <a:gd name="T22" fmla="*/ 4812 w 6844"/>
              <a:gd name="T23" fmla="*/ 6843 h 6844"/>
              <a:gd name="T24" fmla="*/ 4812 w 6844"/>
              <a:gd name="T25" fmla="*/ 5093 h 6844"/>
              <a:gd name="T26" fmla="*/ 2594 w 6844"/>
              <a:gd name="T27" fmla="*/ 5812 h 6844"/>
              <a:gd name="T28" fmla="*/ 2438 w 6844"/>
              <a:gd name="T29" fmla="*/ 5968 h 6844"/>
              <a:gd name="T30" fmla="*/ 875 w 6844"/>
              <a:gd name="T31" fmla="*/ 6843 h 6844"/>
              <a:gd name="T32" fmla="*/ 719 w 6844"/>
              <a:gd name="T33" fmla="*/ 6312 h 6844"/>
              <a:gd name="T34" fmla="*/ 2844 w 6844"/>
              <a:gd name="T35" fmla="*/ 4562 h 6844"/>
              <a:gd name="T36" fmla="*/ 1782 w 6844"/>
              <a:gd name="T37" fmla="*/ 2750 h 6844"/>
              <a:gd name="T38" fmla="*/ 1719 w 6844"/>
              <a:gd name="T39" fmla="*/ 2594 h 6844"/>
              <a:gd name="T40" fmla="*/ 1250 w 6844"/>
              <a:gd name="T41" fmla="*/ 1313 h 6844"/>
              <a:gd name="T42" fmla="*/ 407 w 6844"/>
              <a:gd name="T43" fmla="*/ 2563 h 6844"/>
              <a:gd name="T44" fmla="*/ 1032 w 6844"/>
              <a:gd name="T45" fmla="*/ 32 h 6844"/>
              <a:gd name="T46" fmla="*/ 1813 w 6844"/>
              <a:gd name="T47" fmla="*/ 938 h 6844"/>
              <a:gd name="T48" fmla="*/ 2157 w 6844"/>
              <a:gd name="T49" fmla="*/ 907 h 6844"/>
              <a:gd name="T50" fmla="*/ 4718 w 6844"/>
              <a:gd name="T51" fmla="*/ 907 h 6844"/>
              <a:gd name="T52" fmla="*/ 5031 w 6844"/>
              <a:gd name="T53" fmla="*/ 938 h 6844"/>
              <a:gd name="T54" fmla="*/ 5812 w 6844"/>
              <a:gd name="T55" fmla="*/ 0 h 6844"/>
              <a:gd name="T56" fmla="*/ 4562 w 6844"/>
              <a:gd name="T57" fmla="*/ 1188 h 6844"/>
              <a:gd name="T58" fmla="*/ 3437 w 6844"/>
              <a:gd name="T59" fmla="*/ 1157 h 6844"/>
              <a:gd name="T60" fmla="*/ 2282 w 6844"/>
              <a:gd name="T61" fmla="*/ 2469 h 6844"/>
              <a:gd name="T62" fmla="*/ 3718 w 6844"/>
              <a:gd name="T63" fmla="*/ 3157 h 6844"/>
              <a:gd name="T64" fmla="*/ 4562 w 6844"/>
              <a:gd name="T65" fmla="*/ 1188 h 6844"/>
              <a:gd name="T66" fmla="*/ 4562 w 6844"/>
              <a:gd name="T67" fmla="*/ 1188 h 6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lnTo>
                  <a:pt x="1782" y="2750"/>
                </a:ln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71"/>
          <p:cNvSpPr>
            <a:spLocks noEditPoints="1"/>
          </p:cNvSpPr>
          <p:nvPr/>
        </p:nvSpPr>
        <p:spPr bwMode="auto">
          <a:xfrm>
            <a:off x="4793644" y="4847254"/>
            <a:ext cx="351499" cy="533417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3"/>
          <p:cNvSpPr>
            <a:spLocks noChangeArrowheads="1"/>
          </p:cNvSpPr>
          <p:nvPr/>
        </p:nvSpPr>
        <p:spPr bwMode="auto">
          <a:xfrm>
            <a:off x="6981700" y="2521457"/>
            <a:ext cx="675353" cy="518392"/>
          </a:xfrm>
          <a:custGeom>
            <a:avLst/>
            <a:gdLst>
              <a:gd name="T0" fmla="*/ 3034 w 6392"/>
              <a:gd name="T1" fmla="*/ 2260 h 4907"/>
              <a:gd name="T2" fmla="*/ 2582 w 6392"/>
              <a:gd name="T3" fmla="*/ 1937 h 4907"/>
              <a:gd name="T4" fmla="*/ 1421 w 6392"/>
              <a:gd name="T5" fmla="*/ 2196 h 4907"/>
              <a:gd name="T6" fmla="*/ 388 w 6392"/>
              <a:gd name="T7" fmla="*/ 4583 h 4907"/>
              <a:gd name="T8" fmla="*/ 2712 w 6392"/>
              <a:gd name="T9" fmla="*/ 3551 h 4907"/>
              <a:gd name="T10" fmla="*/ 3034 w 6392"/>
              <a:gd name="T11" fmla="*/ 2260 h 4907"/>
              <a:gd name="T12" fmla="*/ 2454 w 6392"/>
              <a:gd name="T13" fmla="*/ 3228 h 4907"/>
              <a:gd name="T14" fmla="*/ 711 w 6392"/>
              <a:gd name="T15" fmla="*/ 4261 h 4907"/>
              <a:gd name="T16" fmla="*/ 1679 w 6392"/>
              <a:gd name="T17" fmla="*/ 2518 h 4907"/>
              <a:gd name="T18" fmla="*/ 1874 w 6392"/>
              <a:gd name="T19" fmla="*/ 2648 h 4907"/>
              <a:gd name="T20" fmla="*/ 2260 w 6392"/>
              <a:gd name="T21" fmla="*/ 3034 h 4907"/>
              <a:gd name="T22" fmla="*/ 2454 w 6392"/>
              <a:gd name="T23" fmla="*/ 3228 h 4907"/>
              <a:gd name="T24" fmla="*/ 6197 w 6392"/>
              <a:gd name="T25" fmla="*/ 710 h 4907"/>
              <a:gd name="T26" fmla="*/ 3615 w 6392"/>
              <a:gd name="T27" fmla="*/ 646 h 4907"/>
              <a:gd name="T28" fmla="*/ 2776 w 6392"/>
              <a:gd name="T29" fmla="*/ 1679 h 4907"/>
              <a:gd name="T30" fmla="*/ 3034 w 6392"/>
              <a:gd name="T31" fmla="*/ 2196 h 4907"/>
              <a:gd name="T32" fmla="*/ 4326 w 6392"/>
              <a:gd name="T33" fmla="*/ 2454 h 4907"/>
              <a:gd name="T34" fmla="*/ 6197 w 6392"/>
              <a:gd name="T35" fmla="*/ 710 h 4907"/>
              <a:gd name="T36" fmla="*/ 5489 w 6392"/>
              <a:gd name="T37" fmla="*/ 1549 h 4907"/>
              <a:gd name="T38" fmla="*/ 3681 w 6392"/>
              <a:gd name="T39" fmla="*/ 1937 h 4907"/>
              <a:gd name="T40" fmla="*/ 4067 w 6392"/>
              <a:gd name="T41" fmla="*/ 1485 h 4907"/>
              <a:gd name="T42" fmla="*/ 3487 w 6392"/>
              <a:gd name="T43" fmla="*/ 1421 h 4907"/>
              <a:gd name="T44" fmla="*/ 5164 w 6392"/>
              <a:gd name="T45" fmla="*/ 582 h 4907"/>
              <a:gd name="T46" fmla="*/ 5489 w 6392"/>
              <a:gd name="T47" fmla="*/ 1549 h 4907"/>
              <a:gd name="T48" fmla="*/ 3165 w 6392"/>
              <a:gd name="T49" fmla="*/ 2260 h 4907"/>
              <a:gd name="T50" fmla="*/ 3423 w 6392"/>
              <a:gd name="T51" fmla="*/ 3098 h 4907"/>
              <a:gd name="T52" fmla="*/ 3423 w 6392"/>
              <a:gd name="T53" fmla="*/ 2582 h 4907"/>
              <a:gd name="T54" fmla="*/ 3165 w 6392"/>
              <a:gd name="T55" fmla="*/ 2260 h 4907"/>
              <a:gd name="T56" fmla="*/ 2196 w 6392"/>
              <a:gd name="T57" fmla="*/ 1615 h 4907"/>
              <a:gd name="T58" fmla="*/ 2066 w 6392"/>
              <a:gd name="T59" fmla="*/ 1163 h 4907"/>
              <a:gd name="T60" fmla="*/ 2518 w 6392"/>
              <a:gd name="T61" fmla="*/ 1549 h 4907"/>
              <a:gd name="T62" fmla="*/ 2582 w 6392"/>
              <a:gd name="T63" fmla="*/ 1873 h 4907"/>
              <a:gd name="T64" fmla="*/ 2196 w 6392"/>
              <a:gd name="T65" fmla="*/ 1615 h 4907"/>
              <a:gd name="T66" fmla="*/ 2196 w 6392"/>
              <a:gd name="T67" fmla="*/ 1615 h 4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392" h="4907">
                <a:moveTo>
                  <a:pt x="3034" y="2260"/>
                </a:moveTo>
                <a:lnTo>
                  <a:pt x="3034" y="2260"/>
                </a:lnTo>
                <a:cubicBezTo>
                  <a:pt x="2776" y="2196"/>
                  <a:pt x="2776" y="2196"/>
                  <a:pt x="2776" y="2196"/>
                </a:cubicBezTo>
                <a:cubicBezTo>
                  <a:pt x="2582" y="1937"/>
                  <a:pt x="2582" y="1937"/>
                  <a:pt x="2582" y="1937"/>
                </a:cubicBezTo>
                <a:cubicBezTo>
                  <a:pt x="2454" y="2001"/>
                  <a:pt x="2454" y="2001"/>
                  <a:pt x="2454" y="2001"/>
                </a:cubicBezTo>
                <a:cubicBezTo>
                  <a:pt x="2132" y="1873"/>
                  <a:pt x="1679" y="1937"/>
                  <a:pt x="1421" y="2196"/>
                </a:cubicBezTo>
                <a:cubicBezTo>
                  <a:pt x="388" y="3228"/>
                  <a:pt x="388" y="3228"/>
                  <a:pt x="388" y="3228"/>
                </a:cubicBezTo>
                <a:cubicBezTo>
                  <a:pt x="0" y="3615"/>
                  <a:pt x="0" y="4197"/>
                  <a:pt x="388" y="4583"/>
                </a:cubicBezTo>
                <a:cubicBezTo>
                  <a:pt x="775" y="4906"/>
                  <a:pt x="1357" y="4906"/>
                  <a:pt x="1743" y="4583"/>
                </a:cubicBezTo>
                <a:cubicBezTo>
                  <a:pt x="2712" y="3551"/>
                  <a:pt x="2712" y="3551"/>
                  <a:pt x="2712" y="3551"/>
                </a:cubicBezTo>
                <a:cubicBezTo>
                  <a:pt x="3034" y="3228"/>
                  <a:pt x="3099" y="2776"/>
                  <a:pt x="2906" y="2454"/>
                </a:cubicBezTo>
                <a:lnTo>
                  <a:pt x="3034" y="2260"/>
                </a:lnTo>
                <a:close/>
                <a:moveTo>
                  <a:pt x="2454" y="3228"/>
                </a:moveTo>
                <a:lnTo>
                  <a:pt x="2454" y="3228"/>
                </a:lnTo>
                <a:cubicBezTo>
                  <a:pt x="1421" y="4261"/>
                  <a:pt x="1421" y="4261"/>
                  <a:pt x="1421" y="4261"/>
                </a:cubicBezTo>
                <a:cubicBezTo>
                  <a:pt x="1227" y="4455"/>
                  <a:pt x="905" y="4455"/>
                  <a:pt x="711" y="4261"/>
                </a:cubicBezTo>
                <a:cubicBezTo>
                  <a:pt x="516" y="4067"/>
                  <a:pt x="516" y="3745"/>
                  <a:pt x="711" y="3551"/>
                </a:cubicBezTo>
                <a:cubicBezTo>
                  <a:pt x="1679" y="2518"/>
                  <a:pt x="1679" y="2518"/>
                  <a:pt x="1679" y="2518"/>
                </a:cubicBezTo>
                <a:cubicBezTo>
                  <a:pt x="1807" y="2390"/>
                  <a:pt x="2002" y="2324"/>
                  <a:pt x="2132" y="2390"/>
                </a:cubicBezTo>
                <a:cubicBezTo>
                  <a:pt x="1874" y="2648"/>
                  <a:pt x="1874" y="2648"/>
                  <a:pt x="1874" y="2648"/>
                </a:cubicBezTo>
                <a:cubicBezTo>
                  <a:pt x="1743" y="2776"/>
                  <a:pt x="1743" y="2970"/>
                  <a:pt x="1874" y="3034"/>
                </a:cubicBezTo>
                <a:cubicBezTo>
                  <a:pt x="1938" y="3164"/>
                  <a:pt x="2132" y="3164"/>
                  <a:pt x="2260" y="3034"/>
                </a:cubicBezTo>
                <a:cubicBezTo>
                  <a:pt x="2582" y="2776"/>
                  <a:pt x="2582" y="2776"/>
                  <a:pt x="2582" y="2776"/>
                </a:cubicBezTo>
                <a:cubicBezTo>
                  <a:pt x="2582" y="2906"/>
                  <a:pt x="2582" y="3098"/>
                  <a:pt x="2454" y="3228"/>
                </a:cubicBezTo>
                <a:close/>
                <a:moveTo>
                  <a:pt x="6197" y="710"/>
                </a:moveTo>
                <a:lnTo>
                  <a:pt x="6197" y="710"/>
                </a:lnTo>
                <a:cubicBezTo>
                  <a:pt x="6005" y="258"/>
                  <a:pt x="5489" y="0"/>
                  <a:pt x="4972" y="194"/>
                </a:cubicBezTo>
                <a:cubicBezTo>
                  <a:pt x="3615" y="646"/>
                  <a:pt x="3615" y="646"/>
                  <a:pt x="3615" y="646"/>
                </a:cubicBezTo>
                <a:cubicBezTo>
                  <a:pt x="3229" y="841"/>
                  <a:pt x="3034" y="1163"/>
                  <a:pt x="3034" y="1549"/>
                </a:cubicBezTo>
                <a:cubicBezTo>
                  <a:pt x="2776" y="1679"/>
                  <a:pt x="2776" y="1679"/>
                  <a:pt x="2776" y="1679"/>
                </a:cubicBezTo>
                <a:cubicBezTo>
                  <a:pt x="2840" y="2001"/>
                  <a:pt x="2840" y="2001"/>
                  <a:pt x="2840" y="2001"/>
                </a:cubicBezTo>
                <a:cubicBezTo>
                  <a:pt x="3034" y="2196"/>
                  <a:pt x="3034" y="2196"/>
                  <a:pt x="3034" y="2196"/>
                </a:cubicBezTo>
                <a:cubicBezTo>
                  <a:pt x="3229" y="2132"/>
                  <a:pt x="3229" y="2132"/>
                  <a:pt x="3229" y="2132"/>
                </a:cubicBezTo>
                <a:cubicBezTo>
                  <a:pt x="3487" y="2454"/>
                  <a:pt x="3939" y="2582"/>
                  <a:pt x="4326" y="2454"/>
                </a:cubicBezTo>
                <a:cubicBezTo>
                  <a:pt x="5681" y="1937"/>
                  <a:pt x="5681" y="1937"/>
                  <a:pt x="5681" y="1937"/>
                </a:cubicBezTo>
                <a:cubicBezTo>
                  <a:pt x="6133" y="1743"/>
                  <a:pt x="6391" y="1227"/>
                  <a:pt x="6197" y="710"/>
                </a:cubicBezTo>
                <a:close/>
                <a:moveTo>
                  <a:pt x="5489" y="1549"/>
                </a:moveTo>
                <a:lnTo>
                  <a:pt x="5489" y="1549"/>
                </a:lnTo>
                <a:cubicBezTo>
                  <a:pt x="4131" y="2065"/>
                  <a:pt x="4131" y="2065"/>
                  <a:pt x="4131" y="2065"/>
                </a:cubicBezTo>
                <a:cubicBezTo>
                  <a:pt x="4003" y="2132"/>
                  <a:pt x="3809" y="2065"/>
                  <a:pt x="3681" y="1937"/>
                </a:cubicBezTo>
                <a:cubicBezTo>
                  <a:pt x="3939" y="1873"/>
                  <a:pt x="3939" y="1873"/>
                  <a:pt x="3939" y="1873"/>
                </a:cubicBezTo>
                <a:cubicBezTo>
                  <a:pt x="4067" y="1807"/>
                  <a:pt x="4131" y="1679"/>
                  <a:pt x="4067" y="1485"/>
                </a:cubicBezTo>
                <a:cubicBezTo>
                  <a:pt x="4003" y="1357"/>
                  <a:pt x="3873" y="1291"/>
                  <a:pt x="3681" y="1291"/>
                </a:cubicBezTo>
                <a:cubicBezTo>
                  <a:pt x="3487" y="1421"/>
                  <a:pt x="3487" y="1421"/>
                  <a:pt x="3487" y="1421"/>
                </a:cubicBezTo>
                <a:cubicBezTo>
                  <a:pt x="3551" y="1227"/>
                  <a:pt x="3615" y="1163"/>
                  <a:pt x="3809" y="1099"/>
                </a:cubicBezTo>
                <a:cubicBezTo>
                  <a:pt x="5164" y="582"/>
                  <a:pt x="5164" y="582"/>
                  <a:pt x="5164" y="582"/>
                </a:cubicBezTo>
                <a:cubicBezTo>
                  <a:pt x="5422" y="452"/>
                  <a:pt x="5681" y="646"/>
                  <a:pt x="5811" y="905"/>
                </a:cubicBezTo>
                <a:cubicBezTo>
                  <a:pt x="5875" y="1163"/>
                  <a:pt x="5747" y="1421"/>
                  <a:pt x="5489" y="1549"/>
                </a:cubicBezTo>
                <a:close/>
                <a:moveTo>
                  <a:pt x="3165" y="2260"/>
                </a:moveTo>
                <a:lnTo>
                  <a:pt x="3165" y="2260"/>
                </a:lnTo>
                <a:cubicBezTo>
                  <a:pt x="3551" y="2518"/>
                  <a:pt x="3551" y="2518"/>
                  <a:pt x="3551" y="2518"/>
                </a:cubicBezTo>
                <a:cubicBezTo>
                  <a:pt x="3423" y="3098"/>
                  <a:pt x="3423" y="3098"/>
                  <a:pt x="3423" y="3098"/>
                </a:cubicBezTo>
                <a:cubicBezTo>
                  <a:pt x="3293" y="3098"/>
                  <a:pt x="3293" y="3098"/>
                  <a:pt x="3293" y="3098"/>
                </a:cubicBezTo>
                <a:cubicBezTo>
                  <a:pt x="3423" y="2582"/>
                  <a:pt x="3423" y="2582"/>
                  <a:pt x="3423" y="2582"/>
                </a:cubicBezTo>
                <a:cubicBezTo>
                  <a:pt x="3034" y="2324"/>
                  <a:pt x="3034" y="2324"/>
                  <a:pt x="3034" y="2324"/>
                </a:cubicBezTo>
                <a:lnTo>
                  <a:pt x="3165" y="2260"/>
                </a:lnTo>
                <a:close/>
                <a:moveTo>
                  <a:pt x="2196" y="1615"/>
                </a:moveTo>
                <a:lnTo>
                  <a:pt x="2196" y="1615"/>
                </a:lnTo>
                <a:cubicBezTo>
                  <a:pt x="1938" y="1163"/>
                  <a:pt x="1938" y="1163"/>
                  <a:pt x="1938" y="1163"/>
                </a:cubicBezTo>
                <a:cubicBezTo>
                  <a:pt x="2066" y="1163"/>
                  <a:pt x="2066" y="1163"/>
                  <a:pt x="2066" y="1163"/>
                </a:cubicBezTo>
                <a:cubicBezTo>
                  <a:pt x="2260" y="1549"/>
                  <a:pt x="2260" y="1549"/>
                  <a:pt x="2260" y="1549"/>
                </a:cubicBezTo>
                <a:cubicBezTo>
                  <a:pt x="2518" y="1549"/>
                  <a:pt x="2518" y="1549"/>
                  <a:pt x="2518" y="1549"/>
                </a:cubicBezTo>
                <a:cubicBezTo>
                  <a:pt x="2648" y="1807"/>
                  <a:pt x="2648" y="1807"/>
                  <a:pt x="2648" y="1807"/>
                </a:cubicBezTo>
                <a:cubicBezTo>
                  <a:pt x="2582" y="1873"/>
                  <a:pt x="2582" y="1873"/>
                  <a:pt x="2582" y="1873"/>
                </a:cubicBezTo>
                <a:cubicBezTo>
                  <a:pt x="2454" y="1679"/>
                  <a:pt x="2454" y="1679"/>
                  <a:pt x="2454" y="1679"/>
                </a:cubicBezTo>
                <a:lnTo>
                  <a:pt x="2196" y="1615"/>
                </a:lnTo>
                <a:close/>
                <a:moveTo>
                  <a:pt x="2196" y="1615"/>
                </a:moveTo>
                <a:lnTo>
                  <a:pt x="2196" y="16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558884" y="48181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562965" y="510409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836413" y="480223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465222" y="508814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558884" y="24311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562965" y="271709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36413" y="241523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465222" y="270113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289534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1594" y="259513"/>
            <a:ext cx="2871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213225" y="242695"/>
            <a:ext cx="495300" cy="495300"/>
          </a:xfrm>
          <a:prstGeom prst="ellipse">
            <a:avLst/>
          </a:prstGeom>
          <a:solidFill>
            <a:srgbClr val="4DAE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3225" y="214775"/>
            <a:ext cx="6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36"/>
          <p:cNvCxnSpPr/>
          <p:nvPr/>
        </p:nvCxnSpPr>
        <p:spPr bwMode="auto">
          <a:xfrm>
            <a:off x="4265087" y="1694101"/>
            <a:ext cx="0" cy="3996171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2"/>
          <p:cNvCxnSpPr/>
          <p:nvPr/>
        </p:nvCxnSpPr>
        <p:spPr bwMode="auto">
          <a:xfrm>
            <a:off x="7816853" y="1694101"/>
            <a:ext cx="0" cy="3996171"/>
          </a:xfrm>
          <a:prstGeom prst="line">
            <a:avLst/>
          </a:prstGeom>
          <a:ln w="1270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6"/>
          <p:cNvSpPr/>
          <p:nvPr/>
        </p:nvSpPr>
        <p:spPr bwMode="auto">
          <a:xfrm>
            <a:off x="1874021" y="2308385"/>
            <a:ext cx="1370061" cy="1356183"/>
          </a:xfrm>
          <a:prstGeom prst="ellipse">
            <a:avLst/>
          </a:prstGeom>
          <a:solidFill>
            <a:srgbClr val="4DAE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11">
              <a:defRPr/>
            </a:pPr>
            <a:endParaRPr lang="en-US" sz="21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23"/>
          <p:cNvSpPr/>
          <p:nvPr/>
        </p:nvSpPr>
        <p:spPr bwMode="auto">
          <a:xfrm>
            <a:off x="5394036" y="2307434"/>
            <a:ext cx="1370061" cy="1358088"/>
          </a:xfrm>
          <a:prstGeom prst="ellipse">
            <a:avLst/>
          </a:prstGeom>
          <a:solidFill>
            <a:srgbClr val="4DAE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11">
              <a:defRPr/>
            </a:pPr>
            <a:endParaRPr lang="en-US" sz="21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39"/>
          <p:cNvSpPr/>
          <p:nvPr/>
        </p:nvSpPr>
        <p:spPr bwMode="auto">
          <a:xfrm>
            <a:off x="8947920" y="2307434"/>
            <a:ext cx="1370061" cy="1358088"/>
          </a:xfrm>
          <a:prstGeom prst="ellipse">
            <a:avLst/>
          </a:prstGeom>
          <a:solidFill>
            <a:srgbClr val="4DAE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211">
              <a:defRPr/>
            </a:pPr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9"/>
          <p:cNvSpPr>
            <a:spLocks noChangeArrowheads="1"/>
          </p:cNvSpPr>
          <p:nvPr/>
        </p:nvSpPr>
        <p:spPr bwMode="auto">
          <a:xfrm>
            <a:off x="2207532" y="2626309"/>
            <a:ext cx="621781" cy="547165"/>
          </a:xfrm>
          <a:custGeom>
            <a:avLst/>
            <a:gdLst>
              <a:gd name="T0" fmla="*/ 478 w 487"/>
              <a:gd name="T1" fmla="*/ 9 h 390"/>
              <a:gd name="T2" fmla="*/ 478 w 487"/>
              <a:gd name="T3" fmla="*/ 9 h 390"/>
              <a:gd name="T4" fmla="*/ 372 w 487"/>
              <a:gd name="T5" fmla="*/ 195 h 390"/>
              <a:gd name="T6" fmla="*/ 345 w 487"/>
              <a:gd name="T7" fmla="*/ 195 h 390"/>
              <a:gd name="T8" fmla="*/ 292 w 487"/>
              <a:gd name="T9" fmla="*/ 150 h 390"/>
              <a:gd name="T10" fmla="*/ 274 w 487"/>
              <a:gd name="T11" fmla="*/ 150 h 390"/>
              <a:gd name="T12" fmla="*/ 194 w 487"/>
              <a:gd name="T13" fmla="*/ 266 h 390"/>
              <a:gd name="T14" fmla="*/ 177 w 487"/>
              <a:gd name="T15" fmla="*/ 266 h 390"/>
              <a:gd name="T16" fmla="*/ 141 w 487"/>
              <a:gd name="T17" fmla="*/ 239 h 390"/>
              <a:gd name="T18" fmla="*/ 123 w 487"/>
              <a:gd name="T19" fmla="*/ 239 h 390"/>
              <a:gd name="T20" fmla="*/ 8 w 487"/>
              <a:gd name="T21" fmla="*/ 381 h 390"/>
              <a:gd name="T22" fmla="*/ 8 w 487"/>
              <a:gd name="T23" fmla="*/ 389 h 390"/>
              <a:gd name="T24" fmla="*/ 486 w 487"/>
              <a:gd name="T25" fmla="*/ 389 h 390"/>
              <a:gd name="T26" fmla="*/ 486 w 487"/>
              <a:gd name="T27" fmla="*/ 9 h 390"/>
              <a:gd name="T28" fmla="*/ 478 w 487"/>
              <a:gd name="T29" fmla="*/ 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69"/>
          <p:cNvSpPr>
            <a:spLocks noChangeArrowheads="1"/>
          </p:cNvSpPr>
          <p:nvPr/>
        </p:nvSpPr>
        <p:spPr bwMode="auto">
          <a:xfrm>
            <a:off x="5788728" y="2734274"/>
            <a:ext cx="616130" cy="548299"/>
          </a:xfrm>
          <a:custGeom>
            <a:avLst/>
            <a:gdLst>
              <a:gd name="T0" fmla="*/ 26 w 479"/>
              <a:gd name="T1" fmla="*/ 123 h 426"/>
              <a:gd name="T2" fmla="*/ 26 w 479"/>
              <a:gd name="T3" fmla="*/ 123 h 426"/>
              <a:gd name="T4" fmla="*/ 451 w 479"/>
              <a:gd name="T5" fmla="*/ 123 h 426"/>
              <a:gd name="T6" fmla="*/ 451 w 479"/>
              <a:gd name="T7" fmla="*/ 106 h 426"/>
              <a:gd name="T8" fmla="*/ 354 w 479"/>
              <a:gd name="T9" fmla="*/ 79 h 426"/>
              <a:gd name="T10" fmla="*/ 336 w 479"/>
              <a:gd name="T11" fmla="*/ 79 h 426"/>
              <a:gd name="T12" fmla="*/ 336 w 479"/>
              <a:gd name="T13" fmla="*/ 0 h 426"/>
              <a:gd name="T14" fmla="*/ 141 w 479"/>
              <a:gd name="T15" fmla="*/ 0 h 426"/>
              <a:gd name="T16" fmla="*/ 141 w 479"/>
              <a:gd name="T17" fmla="*/ 79 h 426"/>
              <a:gd name="T18" fmla="*/ 124 w 479"/>
              <a:gd name="T19" fmla="*/ 79 h 426"/>
              <a:gd name="T20" fmla="*/ 26 w 479"/>
              <a:gd name="T21" fmla="*/ 106 h 426"/>
              <a:gd name="T22" fmla="*/ 26 w 479"/>
              <a:gd name="T23" fmla="*/ 123 h 426"/>
              <a:gd name="T24" fmla="*/ 451 w 479"/>
              <a:gd name="T25" fmla="*/ 159 h 426"/>
              <a:gd name="T26" fmla="*/ 451 w 479"/>
              <a:gd name="T27" fmla="*/ 159 h 426"/>
              <a:gd name="T28" fmla="*/ 26 w 479"/>
              <a:gd name="T29" fmla="*/ 159 h 426"/>
              <a:gd name="T30" fmla="*/ 0 w 479"/>
              <a:gd name="T31" fmla="*/ 185 h 426"/>
              <a:gd name="T32" fmla="*/ 0 w 479"/>
              <a:gd name="T33" fmla="*/ 274 h 426"/>
              <a:gd name="T34" fmla="*/ 26 w 479"/>
              <a:gd name="T35" fmla="*/ 300 h 426"/>
              <a:gd name="T36" fmla="*/ 71 w 479"/>
              <a:gd name="T37" fmla="*/ 300 h 426"/>
              <a:gd name="T38" fmla="*/ 53 w 479"/>
              <a:gd name="T39" fmla="*/ 425 h 426"/>
              <a:gd name="T40" fmla="*/ 425 w 479"/>
              <a:gd name="T41" fmla="*/ 425 h 426"/>
              <a:gd name="T42" fmla="*/ 407 w 479"/>
              <a:gd name="T43" fmla="*/ 300 h 426"/>
              <a:gd name="T44" fmla="*/ 451 w 479"/>
              <a:gd name="T45" fmla="*/ 300 h 426"/>
              <a:gd name="T46" fmla="*/ 478 w 479"/>
              <a:gd name="T47" fmla="*/ 274 h 426"/>
              <a:gd name="T48" fmla="*/ 478 w 479"/>
              <a:gd name="T49" fmla="*/ 185 h 426"/>
              <a:gd name="T50" fmla="*/ 451 w 479"/>
              <a:gd name="T51" fmla="*/ 159 h 426"/>
              <a:gd name="T52" fmla="*/ 97 w 479"/>
              <a:gd name="T53" fmla="*/ 372 h 426"/>
              <a:gd name="T54" fmla="*/ 97 w 479"/>
              <a:gd name="T55" fmla="*/ 372 h 426"/>
              <a:gd name="T56" fmla="*/ 132 w 479"/>
              <a:gd name="T57" fmla="*/ 212 h 426"/>
              <a:gd name="T58" fmla="*/ 345 w 479"/>
              <a:gd name="T59" fmla="*/ 212 h 426"/>
              <a:gd name="T60" fmla="*/ 381 w 479"/>
              <a:gd name="T61" fmla="*/ 372 h 426"/>
              <a:gd name="T62" fmla="*/ 97 w 479"/>
              <a:gd name="T63" fmla="*/ 372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9" h="426">
                <a:moveTo>
                  <a:pt x="26" y="123"/>
                </a:moveTo>
                <a:lnTo>
                  <a:pt x="26" y="123"/>
                </a:lnTo>
                <a:cubicBezTo>
                  <a:pt x="451" y="123"/>
                  <a:pt x="451" y="123"/>
                  <a:pt x="451" y="123"/>
                </a:cubicBezTo>
                <a:cubicBezTo>
                  <a:pt x="460" y="123"/>
                  <a:pt x="460" y="115"/>
                  <a:pt x="451" y="106"/>
                </a:cubicBezTo>
                <a:cubicBezTo>
                  <a:pt x="451" y="106"/>
                  <a:pt x="372" y="79"/>
                  <a:pt x="354" y="79"/>
                </a:cubicBezTo>
                <a:cubicBezTo>
                  <a:pt x="336" y="79"/>
                  <a:pt x="336" y="79"/>
                  <a:pt x="336" y="79"/>
                </a:cubicBezTo>
                <a:cubicBezTo>
                  <a:pt x="336" y="0"/>
                  <a:pt x="336" y="0"/>
                  <a:pt x="33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79"/>
                  <a:pt x="141" y="79"/>
                  <a:pt x="141" y="79"/>
                </a:cubicBezTo>
                <a:cubicBezTo>
                  <a:pt x="124" y="79"/>
                  <a:pt x="124" y="79"/>
                  <a:pt x="124" y="79"/>
                </a:cubicBezTo>
                <a:cubicBezTo>
                  <a:pt x="106" y="79"/>
                  <a:pt x="26" y="106"/>
                  <a:pt x="26" y="106"/>
                </a:cubicBezTo>
                <a:cubicBezTo>
                  <a:pt x="17" y="115"/>
                  <a:pt x="17" y="123"/>
                  <a:pt x="26" y="123"/>
                </a:cubicBezTo>
                <a:close/>
                <a:moveTo>
                  <a:pt x="451" y="159"/>
                </a:moveTo>
                <a:lnTo>
                  <a:pt x="451" y="159"/>
                </a:lnTo>
                <a:cubicBezTo>
                  <a:pt x="26" y="159"/>
                  <a:pt x="26" y="159"/>
                  <a:pt x="26" y="159"/>
                </a:cubicBezTo>
                <a:cubicBezTo>
                  <a:pt x="8" y="159"/>
                  <a:pt x="0" y="168"/>
                  <a:pt x="0" y="185"/>
                </a:cubicBezTo>
                <a:cubicBezTo>
                  <a:pt x="0" y="274"/>
                  <a:pt x="0" y="274"/>
                  <a:pt x="0" y="274"/>
                </a:cubicBezTo>
                <a:cubicBezTo>
                  <a:pt x="0" y="283"/>
                  <a:pt x="8" y="300"/>
                  <a:pt x="26" y="300"/>
                </a:cubicBezTo>
                <a:cubicBezTo>
                  <a:pt x="71" y="300"/>
                  <a:pt x="71" y="300"/>
                  <a:pt x="71" y="300"/>
                </a:cubicBezTo>
                <a:cubicBezTo>
                  <a:pt x="53" y="425"/>
                  <a:pt x="53" y="425"/>
                  <a:pt x="53" y="425"/>
                </a:cubicBezTo>
                <a:cubicBezTo>
                  <a:pt x="425" y="425"/>
                  <a:pt x="425" y="425"/>
                  <a:pt x="425" y="425"/>
                </a:cubicBezTo>
                <a:cubicBezTo>
                  <a:pt x="407" y="300"/>
                  <a:pt x="407" y="300"/>
                  <a:pt x="407" y="300"/>
                </a:cubicBezTo>
                <a:cubicBezTo>
                  <a:pt x="451" y="300"/>
                  <a:pt x="451" y="300"/>
                  <a:pt x="451" y="300"/>
                </a:cubicBezTo>
                <a:cubicBezTo>
                  <a:pt x="469" y="300"/>
                  <a:pt x="478" y="283"/>
                  <a:pt x="478" y="274"/>
                </a:cubicBezTo>
                <a:cubicBezTo>
                  <a:pt x="478" y="185"/>
                  <a:pt x="478" y="185"/>
                  <a:pt x="478" y="185"/>
                </a:cubicBezTo>
                <a:cubicBezTo>
                  <a:pt x="478" y="168"/>
                  <a:pt x="469" y="159"/>
                  <a:pt x="451" y="159"/>
                </a:cubicBezTo>
                <a:close/>
                <a:moveTo>
                  <a:pt x="97" y="372"/>
                </a:moveTo>
                <a:lnTo>
                  <a:pt x="97" y="372"/>
                </a:lnTo>
                <a:cubicBezTo>
                  <a:pt x="132" y="212"/>
                  <a:pt x="132" y="212"/>
                  <a:pt x="132" y="212"/>
                </a:cubicBezTo>
                <a:cubicBezTo>
                  <a:pt x="345" y="212"/>
                  <a:pt x="345" y="212"/>
                  <a:pt x="345" y="212"/>
                </a:cubicBezTo>
                <a:cubicBezTo>
                  <a:pt x="381" y="372"/>
                  <a:pt x="381" y="372"/>
                  <a:pt x="381" y="372"/>
                </a:cubicBezTo>
                <a:lnTo>
                  <a:pt x="97" y="3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64"/>
          <p:cNvSpPr>
            <a:spLocks noChangeArrowheads="1"/>
          </p:cNvSpPr>
          <p:nvPr/>
        </p:nvSpPr>
        <p:spPr bwMode="auto">
          <a:xfrm>
            <a:off x="9378192" y="2734274"/>
            <a:ext cx="519009" cy="508727"/>
          </a:xfrm>
          <a:custGeom>
            <a:avLst/>
            <a:gdLst>
              <a:gd name="T0" fmla="*/ 222 w 444"/>
              <a:gd name="T1" fmla="*/ 0 h 435"/>
              <a:gd name="T2" fmla="*/ 284 w 444"/>
              <a:gd name="T3" fmla="*/ 160 h 435"/>
              <a:gd name="T4" fmla="*/ 443 w 444"/>
              <a:gd name="T5" fmla="*/ 160 h 435"/>
              <a:gd name="T6" fmla="*/ 310 w 444"/>
              <a:gd name="T7" fmla="*/ 257 h 435"/>
              <a:gd name="T8" fmla="*/ 354 w 444"/>
              <a:gd name="T9" fmla="*/ 434 h 435"/>
              <a:gd name="T10" fmla="*/ 222 w 444"/>
              <a:gd name="T11" fmla="*/ 327 h 435"/>
              <a:gd name="T12" fmla="*/ 88 w 444"/>
              <a:gd name="T13" fmla="*/ 434 h 435"/>
              <a:gd name="T14" fmla="*/ 133 w 444"/>
              <a:gd name="T15" fmla="*/ 257 h 435"/>
              <a:gd name="T16" fmla="*/ 0 w 444"/>
              <a:gd name="T17" fmla="*/ 160 h 435"/>
              <a:gd name="T18" fmla="*/ 160 w 444"/>
              <a:gd name="T19" fmla="*/ 160 h 435"/>
              <a:gd name="T20" fmla="*/ 222 w 444"/>
              <a:gd name="T2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4" h="435">
                <a:moveTo>
                  <a:pt x="222" y="0"/>
                </a:moveTo>
                <a:lnTo>
                  <a:pt x="284" y="160"/>
                </a:lnTo>
                <a:lnTo>
                  <a:pt x="443" y="160"/>
                </a:lnTo>
                <a:lnTo>
                  <a:pt x="310" y="257"/>
                </a:lnTo>
                <a:lnTo>
                  <a:pt x="354" y="434"/>
                </a:lnTo>
                <a:lnTo>
                  <a:pt x="222" y="327"/>
                </a:lnTo>
                <a:lnTo>
                  <a:pt x="88" y="434"/>
                </a:lnTo>
                <a:lnTo>
                  <a:pt x="133" y="257"/>
                </a:lnTo>
                <a:lnTo>
                  <a:pt x="0" y="160"/>
                </a:lnTo>
                <a:lnTo>
                  <a:pt x="160" y="160"/>
                </a:lnTo>
                <a:lnTo>
                  <a:pt x="222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anchor="ctr"/>
          <a:lstStyle/>
          <a:p>
            <a:pPr defTabSz="544211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7338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067338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05124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705124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56889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DAEC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DAEC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56889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DAEC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DAEC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743676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05"/>
            <a:stretch/>
          </p:blipFill>
          <p:spPr>
            <a:xfrm>
              <a:off x="-1" y="0"/>
              <a:ext cx="6077244" cy="6858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36"/>
            <a:stretch/>
          </p:blipFill>
          <p:spPr>
            <a:xfrm>
              <a:off x="6077244" y="0"/>
              <a:ext cx="6114756" cy="6858000"/>
            </a:xfrm>
            <a:prstGeom prst="rect">
              <a:avLst/>
            </a:prstGeom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054" y="-163975"/>
            <a:ext cx="4937892" cy="482230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401" y="800991"/>
            <a:ext cx="5441198" cy="33630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1" y="4265094"/>
            <a:ext cx="5444197" cy="238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41125"/>
      </p:ext>
    </p:extLst>
  </p:cSld>
  <p:clrMapOvr>
    <a:masterClrMapping/>
  </p:clrMapOvr>
  <p:transition advTm="3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劳动节活动劳技课课件小学班会模板"/>
  <p:tag name="ISPRING_RESOURCE_PATHS_HASH_PRESENTER" val="21742ad85339fb51f7e5fb02dd732020f129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1905</Words>
  <Application>Microsoft Office PowerPoint</Application>
  <PresentationFormat>自定义</PresentationFormat>
  <Paragraphs>298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儿童劳动节活动劳技课课件小学班会模板</dc:title>
  <dc:creator>LYL</dc:creator>
  <cp:lastModifiedBy>拉普耶鲁</cp:lastModifiedBy>
  <cp:revision>12</cp:revision>
  <dcterms:created xsi:type="dcterms:W3CDTF">2017-04-19T11:54:19Z</dcterms:created>
  <dcterms:modified xsi:type="dcterms:W3CDTF">2018-03-23T06:44:55Z</dcterms:modified>
</cp:coreProperties>
</file>